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.latypov@legalmed.pr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/>
              <a:t>Вопросы идентификации и использования электронных подписей в телемедицинских платформах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Латыпов</a:t>
            </a:r>
            <a:r>
              <a:rPr lang="ru-RU" sz="2400" dirty="0" smtClean="0"/>
              <a:t> </a:t>
            </a:r>
            <a:r>
              <a:rPr lang="ru-RU" sz="2400" dirty="0"/>
              <a:t>Руслан </a:t>
            </a:r>
            <a:r>
              <a:rPr lang="ru-RU" sz="2400" dirty="0" err="1"/>
              <a:t>Ильдарович</a:t>
            </a:r>
            <a:r>
              <a:rPr lang="ru-RU" sz="2400" dirty="0"/>
              <a:t>. </a:t>
            </a:r>
            <a:r>
              <a:rPr lang="ru-RU" sz="2400" dirty="0" err="1" smtClean="0"/>
              <a:t>LegalMed</a:t>
            </a:r>
            <a:r>
              <a:rPr lang="ru-RU" sz="2400" dirty="0" smtClean="0"/>
              <a:t> </a:t>
            </a:r>
            <a:r>
              <a:rPr lang="ru-RU" sz="2400" dirty="0"/>
              <a:t>(Москва)</a:t>
            </a:r>
          </a:p>
        </p:txBody>
      </p:sp>
    </p:spTree>
    <p:extLst>
      <p:ext uri="{BB962C8B-B14F-4D97-AF65-F5344CB8AC3E}">
        <p14:creationId xmlns:p14="http://schemas.microsoft.com/office/powerpoint/2010/main" val="77733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 обеспечить врачей электронными подписями ?</a:t>
            </a:r>
          </a:p>
          <a:p>
            <a:r>
              <a:rPr lang="ru-RU" sz="2800" dirty="0" smtClean="0"/>
              <a:t>Какие есть криптографические инструменты для реализации требований 242-ФЗ и возможно ли применение УКЭП на мобильных устройствах ?</a:t>
            </a:r>
          </a:p>
          <a:p>
            <a:r>
              <a:rPr lang="ru-RU" sz="2800" dirty="0" smtClean="0"/>
              <a:t>Как обеспечить пациентов необходимым статусом личных кабинетов в ЕСИА для применения ТМ консультаций ?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вопросы на текущий момент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8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Решение:</a:t>
            </a:r>
          </a:p>
          <a:p>
            <a:r>
              <a:rPr lang="ru-RU" sz="2800" dirty="0" smtClean="0"/>
              <a:t>Оформление УКЭП по сканам </a:t>
            </a:r>
            <a:r>
              <a:rPr lang="ru-RU" sz="2800" dirty="0" err="1" smtClean="0"/>
              <a:t>паспарта</a:t>
            </a:r>
            <a:r>
              <a:rPr lang="ru-RU" sz="2800" dirty="0" smtClean="0"/>
              <a:t> и СНИЛС</a:t>
            </a:r>
          </a:p>
          <a:p>
            <a:r>
              <a:rPr lang="ru-RU" sz="2800" dirty="0" smtClean="0"/>
              <a:t>Выезд в ЛПУ – идентификация на рабочем месте в течение одного дня </a:t>
            </a:r>
          </a:p>
          <a:p>
            <a:r>
              <a:rPr lang="ru-RU" sz="2800" dirty="0" smtClean="0"/>
              <a:t>Настройка рабочего места для работы с УКЭП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Как </a:t>
            </a:r>
            <a:r>
              <a:rPr lang="ru-RU" sz="3200" dirty="0"/>
              <a:t>обеспечить врачей электронными подписями </a:t>
            </a:r>
            <a:r>
              <a:rPr lang="ru-RU" sz="3200" dirty="0" smtClean="0"/>
              <a:t>?</a:t>
            </a:r>
            <a:br>
              <a:rPr lang="ru-RU" sz="32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6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Разработка - Трансфер Подпись </a:t>
            </a:r>
            <a:r>
              <a:rPr lang="en-US" sz="2400" dirty="0" smtClean="0"/>
              <a:t>SE </a:t>
            </a:r>
            <a:r>
              <a:rPr lang="ru-RU" sz="2400" dirty="0" smtClean="0"/>
              <a:t>берет на себя все вопросы криптографического взаимодействия телемедицинских платформ и МИС с носителями УКЭП</a:t>
            </a:r>
          </a:p>
          <a:p>
            <a:r>
              <a:rPr lang="ru-RU" sz="2400" dirty="0" smtClean="0"/>
              <a:t>Применимо на </a:t>
            </a:r>
            <a:r>
              <a:rPr lang="en-US" sz="2400" dirty="0" smtClean="0"/>
              <a:t>Android </a:t>
            </a:r>
            <a:r>
              <a:rPr lang="ru-RU" sz="2400" dirty="0" smtClean="0"/>
              <a:t>устройствах</a:t>
            </a:r>
          </a:p>
          <a:p>
            <a:r>
              <a:rPr lang="ru-RU" sz="2400" dirty="0" smtClean="0"/>
              <a:t>Не требуется сертификация ФСБ, решение уже содержит все необходимые разрешения и сертификации.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700" dirty="0" smtClean="0"/>
              <a:t>Какие есть</a:t>
            </a:r>
            <a:r>
              <a:rPr lang="en-US" sz="2700" dirty="0" smtClean="0"/>
              <a:t> </a:t>
            </a:r>
            <a:r>
              <a:rPr lang="ru-RU" sz="2700" dirty="0" smtClean="0"/>
              <a:t>криптографические </a:t>
            </a:r>
            <a:r>
              <a:rPr lang="ru-RU" sz="2700" dirty="0"/>
              <a:t>инструменты для реализации требований 242-ФЗ и возможно ли применение УКЭП на мобильных устройствах </a:t>
            </a:r>
            <a:r>
              <a:rPr lang="ru-RU" sz="2700" dirty="0" smtClean="0"/>
              <a:t>?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8940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Согласно требованием 242-ФЗ пациенту необходимо иметь простую электронную подпись – логин</a:t>
            </a:r>
            <a:r>
              <a:rPr lang="en-US" sz="2400" dirty="0" smtClean="0"/>
              <a:t>/</a:t>
            </a:r>
            <a:r>
              <a:rPr lang="ru-RU" sz="2400" dirty="0" smtClean="0"/>
              <a:t>пароль в </a:t>
            </a:r>
            <a:r>
              <a:rPr lang="ru-RU" sz="2400" dirty="0" err="1" smtClean="0"/>
              <a:t>Госуслугах</a:t>
            </a:r>
            <a:r>
              <a:rPr lang="ru-RU" sz="2400" dirty="0"/>
              <a:t> </a:t>
            </a:r>
            <a:r>
              <a:rPr lang="ru-RU" sz="2400" dirty="0" smtClean="0"/>
              <a:t>и личный кабинет со статусом </a:t>
            </a:r>
            <a:r>
              <a:rPr lang="ru-RU" sz="2400" b="1" dirty="0" smtClean="0"/>
              <a:t>Подтвержденная учетная запись.</a:t>
            </a:r>
          </a:p>
          <a:p>
            <a:r>
              <a:rPr lang="ru-RU" sz="2400" b="1" dirty="0" smtClean="0"/>
              <a:t>Мы предлагаем:</a:t>
            </a:r>
          </a:p>
          <a:p>
            <a:r>
              <a:rPr lang="ru-RU" sz="2400" dirty="0" smtClean="0"/>
              <a:t>Возможность развертывания точки подтверждения учетной записи непосредственно в ЛПУ </a:t>
            </a:r>
          </a:p>
          <a:p>
            <a:r>
              <a:rPr lang="ru-RU" sz="2400" dirty="0" smtClean="0"/>
              <a:t>Обеспечение  легитимного взаимодействия с пациентов в формате телемедицинской консультации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Как обеспечить пациентов необходимым статусом личных кабинетов в </a:t>
            </a:r>
            <a:r>
              <a:rPr lang="ru-RU" sz="2400" dirty="0" smtClean="0"/>
              <a:t>ЕСИА (</a:t>
            </a:r>
            <a:r>
              <a:rPr lang="ru-RU" sz="2400" dirty="0" err="1" smtClean="0"/>
              <a:t>Госуслуги</a:t>
            </a:r>
            <a:r>
              <a:rPr lang="ru-RU" sz="2400" dirty="0" smtClean="0"/>
              <a:t>) </a:t>
            </a:r>
            <a:r>
              <a:rPr lang="ru-RU" sz="2400" dirty="0"/>
              <a:t>для применения ТМ консультаций </a:t>
            </a:r>
            <a:r>
              <a:rPr lang="ru-RU" sz="2400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16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3600" b="1" dirty="0" err="1" smtClean="0"/>
              <a:t>Латыпов</a:t>
            </a:r>
            <a:r>
              <a:rPr lang="ru-RU" sz="3600" b="1" dirty="0" smtClean="0"/>
              <a:t> Руслан </a:t>
            </a:r>
            <a:r>
              <a:rPr lang="ru-RU" sz="3600" b="1" dirty="0" err="1" smtClean="0"/>
              <a:t>Ильдарович</a:t>
            </a:r>
            <a:endParaRPr lang="ru-RU" sz="3600" b="1" dirty="0" smtClean="0"/>
          </a:p>
          <a:p>
            <a:pPr algn="ctr"/>
            <a:r>
              <a:rPr lang="ru-RU" sz="3600" dirty="0" smtClean="0"/>
              <a:t>Руководитель </a:t>
            </a:r>
            <a:r>
              <a:rPr lang="en-US" sz="3600" dirty="0" err="1" smtClean="0"/>
              <a:t>LegalMed</a:t>
            </a:r>
            <a:r>
              <a:rPr lang="ru-RU" sz="3600" dirty="0" smtClean="0"/>
              <a:t>.</a:t>
            </a:r>
          </a:p>
          <a:p>
            <a:pPr marL="0" indent="0" algn="ctr">
              <a:buNone/>
            </a:pPr>
            <a:r>
              <a:rPr lang="ru-RU" sz="3000" dirty="0" smtClean="0"/>
              <a:t>Идентификация для телемедицины</a:t>
            </a:r>
            <a:endParaRPr lang="en-US" sz="3000" dirty="0"/>
          </a:p>
          <a:p>
            <a:pPr algn="ctr"/>
            <a:r>
              <a:rPr lang="en-US" sz="3600" b="1" dirty="0" smtClean="0"/>
              <a:t>+ 7 915 001 22 63</a:t>
            </a:r>
          </a:p>
          <a:p>
            <a:pPr algn="ctr"/>
            <a:r>
              <a:rPr lang="en-US" sz="3600" b="1" dirty="0" smtClean="0">
                <a:hlinkClick r:id="rId2"/>
              </a:rPr>
              <a:t>r.latypov@legalmed.pro</a:t>
            </a:r>
            <a:endParaRPr lang="ru-RU" sz="36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3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203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Вопросы идентификации и использования электронных подписей в телемедицинских платформах </vt:lpstr>
      <vt:lpstr>Основные вопросы на текущий момент</vt:lpstr>
      <vt:lpstr> Как обеспечить врачей электронными подписями ? </vt:lpstr>
      <vt:lpstr>   Какие есть криптографические инструменты для реализации требований 242-ФЗ и возможно ли применение УКЭП на мобильных устройствах ?    </vt:lpstr>
      <vt:lpstr>Как обеспечить пациентов необходимым статусом личных кабинетов в ЕСИА (Госуслуги) для применения ТМ консультаций ?</vt:lpstr>
      <vt:lpstr>Контакты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идентификации и использования электронных подписей в телемедицинских платформах</dc:title>
  <dc:creator>Rus</dc:creator>
  <cp:lastModifiedBy>1</cp:lastModifiedBy>
  <cp:revision>3</cp:revision>
  <dcterms:created xsi:type="dcterms:W3CDTF">2018-04-11T11:23:51Z</dcterms:created>
  <dcterms:modified xsi:type="dcterms:W3CDTF">2018-04-11T11:48:06Z</dcterms:modified>
</cp:coreProperties>
</file>