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7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0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9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17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06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1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5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7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48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5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03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5C242-B50D-4EED-8C36-052AE4DFD687}" type="datetimeFigureOut">
              <a:rPr lang="ru-RU" smtClean="0"/>
              <a:t>20.03.16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53B2E-4C40-4755-BDE1-31CED46C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91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8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4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3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0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4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0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3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0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0</Words>
  <Application>Microsoft Macintosh PowerPoint</Application>
  <PresentationFormat>Другой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Талалаев</dc:creator>
  <cp:lastModifiedBy>macbook Дмитрий</cp:lastModifiedBy>
  <cp:revision>4</cp:revision>
  <dcterms:created xsi:type="dcterms:W3CDTF">2015-12-06T18:10:52Z</dcterms:created>
  <dcterms:modified xsi:type="dcterms:W3CDTF">2016-03-20T20:24:01Z</dcterms:modified>
</cp:coreProperties>
</file>