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42" r:id="rId2"/>
    <p:sldId id="343" r:id="rId3"/>
    <p:sldId id="344" r:id="rId4"/>
    <p:sldId id="290" r:id="rId5"/>
    <p:sldId id="352" r:id="rId6"/>
    <p:sldId id="358" r:id="rId7"/>
    <p:sldId id="288" r:id="rId8"/>
    <p:sldId id="355" r:id="rId9"/>
    <p:sldId id="356" r:id="rId10"/>
    <p:sldId id="326" r:id="rId11"/>
    <p:sldId id="353" r:id="rId12"/>
    <p:sldId id="354" r:id="rId13"/>
    <p:sldId id="357" r:id="rId14"/>
    <p:sldId id="316" r:id="rId15"/>
    <p:sldId id="360" r:id="rId16"/>
    <p:sldId id="361" r:id="rId17"/>
    <p:sldId id="306" r:id="rId18"/>
    <p:sldId id="359" r:id="rId19"/>
    <p:sldId id="308" r:id="rId20"/>
  </p:sldIdLst>
  <p:sldSz cx="9144000" cy="6858000" type="screen4x3"/>
  <p:notesSz cx="6797675" cy="9928225"/>
  <p:defaultTextStyle>
    <a:defPPr>
      <a:defRPr lang="da-DK"/>
    </a:defPPr>
    <a:lvl1pPr algn="l"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ten Elbæk Petersen, MEP" initials="ME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B50"/>
    <a:srgbClr val="E9E3DA"/>
    <a:srgbClr val="D9D9D9"/>
    <a:srgbClr val="C5C0B6"/>
    <a:srgbClr val="701319"/>
    <a:srgbClr val="C41F20"/>
    <a:srgbClr val="C12025"/>
    <a:srgbClr val="083254"/>
    <a:srgbClr val="453F45"/>
    <a:srgbClr val="59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98905" autoAdjust="0"/>
  </p:normalViewPr>
  <p:slideViewPr>
    <p:cSldViewPr>
      <p:cViewPr>
        <p:scale>
          <a:sx n="60" d="100"/>
          <a:sy n="60" d="100"/>
        </p:scale>
        <p:origin x="-2124" y="-7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64222-FC49-42BC-B492-6C0315886BE6}"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da-DK"/>
        </a:p>
      </dgm:t>
    </dgm:pt>
    <dgm:pt modelId="{9D4CFD49-0BE8-481F-B999-84436508054A}">
      <dgm:prSet phldrT="[Tekst]" custT="1"/>
      <dgm:spPr/>
      <dgm:t>
        <a:bodyPr/>
        <a:lstStyle/>
        <a:p>
          <a:r>
            <a:rPr lang="en-GB" sz="1600" noProof="0" dirty="0" smtClean="0">
              <a:latin typeface="Arial" pitchFamily="34" charset="0"/>
              <a:cs typeface="Arial" pitchFamily="34" charset="0"/>
            </a:rPr>
            <a:t>Understanding</a:t>
          </a:r>
          <a:r>
            <a:rPr lang="en-GB" sz="1600" dirty="0" smtClean="0">
              <a:latin typeface="Arial" pitchFamily="34" charset="0"/>
              <a:cs typeface="Arial" pitchFamily="34" charset="0"/>
            </a:rPr>
            <a:t> information from health professionals</a:t>
          </a:r>
          <a:endParaRPr lang="en-GB" sz="1600" dirty="0">
            <a:latin typeface="Arial" pitchFamily="34" charset="0"/>
            <a:cs typeface="Arial" pitchFamily="34" charset="0"/>
          </a:endParaRPr>
        </a:p>
      </dgm:t>
    </dgm:pt>
    <dgm:pt modelId="{5DA511B3-29A2-4241-BE81-0965B51525AA}" type="parTrans" cxnId="{8212024D-34A2-4B58-BADA-1386974BA9F0}">
      <dgm:prSet/>
      <dgm:spPr/>
      <dgm:t>
        <a:bodyPr/>
        <a:lstStyle/>
        <a:p>
          <a:endParaRPr lang="da-DK"/>
        </a:p>
      </dgm:t>
    </dgm:pt>
    <dgm:pt modelId="{3E43A610-86E4-4198-BE50-27C7B8913E93}" type="sibTrans" cxnId="{8212024D-34A2-4B58-BADA-1386974BA9F0}">
      <dgm:prSet/>
      <dgm:spPr/>
      <dgm:t>
        <a:bodyPr/>
        <a:lstStyle/>
        <a:p>
          <a:endParaRPr lang="en-GB"/>
        </a:p>
      </dgm:t>
    </dgm:pt>
    <dgm:pt modelId="{251F20E4-5C07-4F07-9077-F5FA82CBD3FD}">
      <dgm:prSet phldrT="[Tekst]" custT="1"/>
      <dgm:spPr/>
      <dgm:t>
        <a:bodyPr/>
        <a:lstStyle/>
        <a:p>
          <a:pPr>
            <a:lnSpc>
              <a:spcPct val="100000"/>
            </a:lnSpc>
            <a:spcAft>
              <a:spcPts val="0"/>
            </a:spcAft>
          </a:pPr>
          <a:r>
            <a:rPr lang="en-GB" sz="1600" dirty="0" smtClean="0">
              <a:latin typeface="Arial" pitchFamily="34" charset="0"/>
              <a:cs typeface="Arial" pitchFamily="34" charset="0"/>
            </a:rPr>
            <a:t>Activation &amp;</a:t>
          </a:r>
        </a:p>
        <a:p>
          <a:pPr>
            <a:lnSpc>
              <a:spcPct val="100000"/>
            </a:lnSpc>
            <a:spcAft>
              <a:spcPts val="0"/>
            </a:spcAft>
          </a:pPr>
          <a:r>
            <a:rPr lang="en-GB" sz="1600" dirty="0" smtClean="0">
              <a:latin typeface="Arial" pitchFamily="34" charset="0"/>
              <a:cs typeface="Arial" pitchFamily="34" charset="0"/>
            </a:rPr>
            <a:t>Co-playing /commitment</a:t>
          </a:r>
          <a:endParaRPr lang="en-GB" sz="1600" dirty="0">
            <a:latin typeface="Arial" pitchFamily="34" charset="0"/>
            <a:cs typeface="Arial" pitchFamily="34" charset="0"/>
          </a:endParaRPr>
        </a:p>
      </dgm:t>
    </dgm:pt>
    <dgm:pt modelId="{780395D1-1982-4A36-98D0-DE292EF6944E}" type="parTrans" cxnId="{17EEF82C-56A0-40EB-A790-4C0685831224}">
      <dgm:prSet/>
      <dgm:spPr/>
      <dgm:t>
        <a:bodyPr/>
        <a:lstStyle/>
        <a:p>
          <a:endParaRPr lang="da-DK"/>
        </a:p>
      </dgm:t>
    </dgm:pt>
    <dgm:pt modelId="{ED74FAB1-7664-45A1-8C8D-A60E42705F53}" type="sibTrans" cxnId="{17EEF82C-56A0-40EB-A790-4C0685831224}">
      <dgm:prSet/>
      <dgm:spPr/>
      <dgm:t>
        <a:bodyPr/>
        <a:lstStyle/>
        <a:p>
          <a:endParaRPr lang="en-GB"/>
        </a:p>
      </dgm:t>
    </dgm:pt>
    <dgm:pt modelId="{7AD9C151-356D-4660-8F1E-231BBE59645C}">
      <dgm:prSet phldrT="[Tekst]" custT="1"/>
      <dgm:spPr/>
      <dgm:t>
        <a:bodyPr/>
        <a:lstStyle/>
        <a:p>
          <a:r>
            <a:rPr lang="en-GB" sz="1600" noProof="0" dirty="0" smtClean="0">
              <a:latin typeface="Arial" pitchFamily="34" charset="0"/>
              <a:cs typeface="Arial" pitchFamily="34" charset="0"/>
            </a:rPr>
            <a:t>Increase in self care</a:t>
          </a:r>
          <a:endParaRPr lang="en-GB" sz="1600" noProof="0" dirty="0">
            <a:latin typeface="Arial" pitchFamily="34" charset="0"/>
            <a:cs typeface="Arial" pitchFamily="34" charset="0"/>
          </a:endParaRPr>
        </a:p>
      </dgm:t>
    </dgm:pt>
    <dgm:pt modelId="{DF462C80-95AA-4965-B0EA-13E8B4C2DAC0}" type="parTrans" cxnId="{97F6A74E-7843-4550-9765-62A0E0D6B1AD}">
      <dgm:prSet/>
      <dgm:spPr/>
      <dgm:t>
        <a:bodyPr/>
        <a:lstStyle/>
        <a:p>
          <a:endParaRPr lang="da-DK"/>
        </a:p>
      </dgm:t>
    </dgm:pt>
    <dgm:pt modelId="{6FD2D870-48DA-42C3-AD88-9B719592878F}" type="sibTrans" cxnId="{97F6A74E-7843-4550-9765-62A0E0D6B1AD}">
      <dgm:prSet/>
      <dgm:spPr/>
      <dgm:t>
        <a:bodyPr/>
        <a:lstStyle/>
        <a:p>
          <a:endParaRPr lang="en-GB"/>
        </a:p>
      </dgm:t>
    </dgm:pt>
    <dgm:pt modelId="{CC82F6B4-BC36-4D24-8FEE-23FEC28A822D}">
      <dgm:prSet phldrT="[Tekst]" custT="1"/>
      <dgm:spPr/>
      <dgm:t>
        <a:bodyPr/>
        <a:lstStyle/>
        <a:p>
          <a:r>
            <a:rPr lang="en-GB" sz="1600" dirty="0" smtClean="0">
              <a:latin typeface="Arial" pitchFamily="34" charset="0"/>
              <a:cs typeface="Arial" pitchFamily="34" charset="0"/>
            </a:rPr>
            <a:t>Appropriate use of the health system</a:t>
          </a:r>
          <a:endParaRPr lang="en-GB" sz="1600" dirty="0">
            <a:latin typeface="Arial" pitchFamily="34" charset="0"/>
            <a:cs typeface="Arial" pitchFamily="34" charset="0"/>
          </a:endParaRPr>
        </a:p>
      </dgm:t>
    </dgm:pt>
    <dgm:pt modelId="{4B21CDE5-C47C-44EC-85A2-261500B5BD6C}" type="parTrans" cxnId="{A41FC93E-5D58-432B-89F1-BEA6C60FC2FC}">
      <dgm:prSet/>
      <dgm:spPr/>
      <dgm:t>
        <a:bodyPr/>
        <a:lstStyle/>
        <a:p>
          <a:endParaRPr lang="da-DK"/>
        </a:p>
      </dgm:t>
    </dgm:pt>
    <dgm:pt modelId="{6171404A-5C68-4EEE-9DC8-CA5CBD900D00}" type="sibTrans" cxnId="{A41FC93E-5D58-432B-89F1-BEA6C60FC2FC}">
      <dgm:prSet/>
      <dgm:spPr/>
      <dgm:t>
        <a:bodyPr/>
        <a:lstStyle/>
        <a:p>
          <a:endParaRPr lang="en-GB"/>
        </a:p>
      </dgm:t>
    </dgm:pt>
    <dgm:pt modelId="{1003AF5E-C8E0-4916-9C17-63B7198E1366}">
      <dgm:prSet phldrT="[Tekst]" custT="1"/>
      <dgm:spPr/>
      <dgm:t>
        <a:bodyPr/>
        <a:lstStyle/>
        <a:p>
          <a:r>
            <a:rPr lang="en-GB" sz="1600" dirty="0" smtClean="0">
              <a:latin typeface="Arial" pitchFamily="34" charset="0"/>
              <a:cs typeface="Arial" pitchFamily="34" charset="0"/>
            </a:rPr>
            <a:t>Knowledge &amp; information</a:t>
          </a:r>
          <a:endParaRPr lang="en-GB" sz="1600" dirty="0">
            <a:latin typeface="Arial" pitchFamily="34" charset="0"/>
            <a:cs typeface="Arial" pitchFamily="34" charset="0"/>
          </a:endParaRPr>
        </a:p>
      </dgm:t>
    </dgm:pt>
    <dgm:pt modelId="{D1B33C11-E92E-4C57-9A10-05C570CA61A4}" type="parTrans" cxnId="{0238477F-48C9-4389-8A08-597F8354A670}">
      <dgm:prSet/>
      <dgm:spPr/>
      <dgm:t>
        <a:bodyPr/>
        <a:lstStyle/>
        <a:p>
          <a:endParaRPr lang="da-DK"/>
        </a:p>
      </dgm:t>
    </dgm:pt>
    <dgm:pt modelId="{B1FDA1A7-3A31-45B0-9227-16137DB61DC3}" type="sibTrans" cxnId="{0238477F-48C9-4389-8A08-597F8354A670}">
      <dgm:prSet/>
      <dgm:spPr/>
      <dgm:t>
        <a:bodyPr/>
        <a:lstStyle/>
        <a:p>
          <a:endParaRPr lang="en-GB"/>
        </a:p>
      </dgm:t>
    </dgm:pt>
    <dgm:pt modelId="{6D1E4E64-D6AC-4B7E-BD35-475DAEB6F65A}">
      <dgm:prSet custT="1"/>
      <dgm:spPr/>
      <dgm:t>
        <a:bodyPr/>
        <a:lstStyle/>
        <a:p>
          <a:r>
            <a:rPr lang="da-DK" sz="1600" b="0" i="0" dirty="0" smtClean="0">
              <a:latin typeface="Arial" pitchFamily="34" charset="0"/>
              <a:cs typeface="Arial" pitchFamily="34" charset="0"/>
            </a:rPr>
            <a:t>Health equity </a:t>
          </a:r>
          <a:endParaRPr lang="en-GB" sz="1600" dirty="0">
            <a:latin typeface="Arial" pitchFamily="34" charset="0"/>
            <a:cs typeface="Arial" pitchFamily="34" charset="0"/>
          </a:endParaRPr>
        </a:p>
      </dgm:t>
    </dgm:pt>
    <dgm:pt modelId="{0D8DC249-0A18-4F32-A1D2-71F69E4030F4}" type="parTrans" cxnId="{BD454DDE-371E-4A96-8037-EE8EC101E784}">
      <dgm:prSet/>
      <dgm:spPr/>
      <dgm:t>
        <a:bodyPr/>
        <a:lstStyle/>
        <a:p>
          <a:endParaRPr lang="en-GB"/>
        </a:p>
      </dgm:t>
    </dgm:pt>
    <dgm:pt modelId="{2893DD0C-27D2-4D52-A627-0D3AFF713F54}" type="sibTrans" cxnId="{BD454DDE-371E-4A96-8037-EE8EC101E784}">
      <dgm:prSet/>
      <dgm:spPr/>
      <dgm:t>
        <a:bodyPr/>
        <a:lstStyle/>
        <a:p>
          <a:endParaRPr lang="en-GB"/>
        </a:p>
      </dgm:t>
    </dgm:pt>
    <dgm:pt modelId="{1ED8A9A6-B344-4DDC-AF87-929D27247223}" type="pres">
      <dgm:prSet presAssocID="{89B64222-FC49-42BC-B492-6C0315886BE6}" presName="cycle" presStyleCnt="0">
        <dgm:presLayoutVars>
          <dgm:dir/>
          <dgm:resizeHandles val="exact"/>
        </dgm:presLayoutVars>
      </dgm:prSet>
      <dgm:spPr/>
      <dgm:t>
        <a:bodyPr/>
        <a:lstStyle/>
        <a:p>
          <a:endParaRPr lang="en-GB"/>
        </a:p>
      </dgm:t>
    </dgm:pt>
    <dgm:pt modelId="{121317AA-074D-47F8-8D72-87F978B90174}" type="pres">
      <dgm:prSet presAssocID="{9D4CFD49-0BE8-481F-B999-84436508054A}" presName="dummy" presStyleCnt="0"/>
      <dgm:spPr/>
      <dgm:t>
        <a:bodyPr/>
        <a:lstStyle/>
        <a:p>
          <a:endParaRPr lang="en-GB"/>
        </a:p>
      </dgm:t>
    </dgm:pt>
    <dgm:pt modelId="{C32685FB-BD29-4499-9BF8-D98B88245796}" type="pres">
      <dgm:prSet presAssocID="{9D4CFD49-0BE8-481F-B999-84436508054A}" presName="node" presStyleLbl="revTx" presStyleIdx="0" presStyleCnt="6" custScaleX="123264" custScaleY="121012" custRadScaleRad="99479" custRadScaleInc="5612">
        <dgm:presLayoutVars>
          <dgm:bulletEnabled val="1"/>
        </dgm:presLayoutVars>
      </dgm:prSet>
      <dgm:spPr/>
      <dgm:t>
        <a:bodyPr/>
        <a:lstStyle/>
        <a:p>
          <a:endParaRPr lang="da-DK"/>
        </a:p>
      </dgm:t>
    </dgm:pt>
    <dgm:pt modelId="{7E579454-75FD-4811-AF22-AA45FE9BB301}" type="pres">
      <dgm:prSet presAssocID="{3E43A610-86E4-4198-BE50-27C7B8913E93}" presName="sibTrans" presStyleLbl="node1" presStyleIdx="0" presStyleCnt="6" custScaleX="99239" custScaleY="105400"/>
      <dgm:spPr/>
      <dgm:t>
        <a:bodyPr/>
        <a:lstStyle/>
        <a:p>
          <a:endParaRPr lang="en-GB"/>
        </a:p>
      </dgm:t>
    </dgm:pt>
    <dgm:pt modelId="{BF3FE207-EA0E-4CC1-BCA9-55450C414759}" type="pres">
      <dgm:prSet presAssocID="{251F20E4-5C07-4F07-9077-F5FA82CBD3FD}" presName="dummy" presStyleCnt="0"/>
      <dgm:spPr/>
      <dgm:t>
        <a:bodyPr/>
        <a:lstStyle/>
        <a:p>
          <a:endParaRPr lang="en-GB"/>
        </a:p>
      </dgm:t>
    </dgm:pt>
    <dgm:pt modelId="{D34F2C55-4605-415D-B998-18B6FD654658}" type="pres">
      <dgm:prSet presAssocID="{251F20E4-5C07-4F07-9077-F5FA82CBD3FD}" presName="node" presStyleLbl="revTx" presStyleIdx="1" presStyleCnt="6" custScaleX="132865" custScaleY="113632">
        <dgm:presLayoutVars>
          <dgm:bulletEnabled val="1"/>
        </dgm:presLayoutVars>
      </dgm:prSet>
      <dgm:spPr/>
      <dgm:t>
        <a:bodyPr/>
        <a:lstStyle/>
        <a:p>
          <a:endParaRPr lang="da-DK"/>
        </a:p>
      </dgm:t>
    </dgm:pt>
    <dgm:pt modelId="{A8F2B0FF-FBD4-408A-9C6B-777CA7E1A961}" type="pres">
      <dgm:prSet presAssocID="{ED74FAB1-7664-45A1-8C8D-A60E42705F53}" presName="sibTrans" presStyleLbl="node1" presStyleIdx="1" presStyleCnt="6"/>
      <dgm:spPr/>
      <dgm:t>
        <a:bodyPr/>
        <a:lstStyle/>
        <a:p>
          <a:endParaRPr lang="en-GB"/>
        </a:p>
      </dgm:t>
    </dgm:pt>
    <dgm:pt modelId="{B07AFD23-F12A-4519-9532-CAA3C8C008EE}" type="pres">
      <dgm:prSet presAssocID="{7AD9C151-356D-4660-8F1E-231BBE59645C}" presName="dummy" presStyleCnt="0"/>
      <dgm:spPr/>
      <dgm:t>
        <a:bodyPr/>
        <a:lstStyle/>
        <a:p>
          <a:endParaRPr lang="en-GB"/>
        </a:p>
      </dgm:t>
    </dgm:pt>
    <dgm:pt modelId="{962A33CC-C199-41DF-8261-539686C2A174}" type="pres">
      <dgm:prSet presAssocID="{7AD9C151-356D-4660-8F1E-231BBE59645C}" presName="node" presStyleLbl="revTx" presStyleIdx="2" presStyleCnt="6">
        <dgm:presLayoutVars>
          <dgm:bulletEnabled val="1"/>
        </dgm:presLayoutVars>
      </dgm:prSet>
      <dgm:spPr/>
      <dgm:t>
        <a:bodyPr/>
        <a:lstStyle/>
        <a:p>
          <a:endParaRPr lang="en-GB"/>
        </a:p>
      </dgm:t>
    </dgm:pt>
    <dgm:pt modelId="{A01F47B1-9B3B-4780-9AAB-466CF9B1474A}" type="pres">
      <dgm:prSet presAssocID="{6FD2D870-48DA-42C3-AD88-9B719592878F}" presName="sibTrans" presStyleLbl="node1" presStyleIdx="2" presStyleCnt="6"/>
      <dgm:spPr/>
      <dgm:t>
        <a:bodyPr/>
        <a:lstStyle/>
        <a:p>
          <a:endParaRPr lang="en-GB"/>
        </a:p>
      </dgm:t>
    </dgm:pt>
    <dgm:pt modelId="{B06A009C-7F10-4D96-AC11-90A844A13063}" type="pres">
      <dgm:prSet presAssocID="{CC82F6B4-BC36-4D24-8FEE-23FEC28A822D}" presName="dummy" presStyleCnt="0"/>
      <dgm:spPr/>
      <dgm:t>
        <a:bodyPr/>
        <a:lstStyle/>
        <a:p>
          <a:endParaRPr lang="en-GB"/>
        </a:p>
      </dgm:t>
    </dgm:pt>
    <dgm:pt modelId="{CAB9423C-BB46-4DC9-8626-75A2B551823E}" type="pres">
      <dgm:prSet presAssocID="{CC82F6B4-BC36-4D24-8FEE-23FEC28A822D}" presName="node" presStyleLbl="revTx" presStyleIdx="3" presStyleCnt="6">
        <dgm:presLayoutVars>
          <dgm:bulletEnabled val="1"/>
        </dgm:presLayoutVars>
      </dgm:prSet>
      <dgm:spPr/>
      <dgm:t>
        <a:bodyPr/>
        <a:lstStyle/>
        <a:p>
          <a:endParaRPr lang="en-GB"/>
        </a:p>
      </dgm:t>
    </dgm:pt>
    <dgm:pt modelId="{666423A3-31E7-4CDB-BDFE-45F5CAE10BF2}" type="pres">
      <dgm:prSet presAssocID="{6171404A-5C68-4EEE-9DC8-CA5CBD900D00}" presName="sibTrans" presStyleLbl="node1" presStyleIdx="3" presStyleCnt="6"/>
      <dgm:spPr/>
      <dgm:t>
        <a:bodyPr/>
        <a:lstStyle/>
        <a:p>
          <a:endParaRPr lang="en-GB"/>
        </a:p>
      </dgm:t>
    </dgm:pt>
    <dgm:pt modelId="{90D7436D-0B93-4679-8D34-DADBFFBE893A}" type="pres">
      <dgm:prSet presAssocID="{6D1E4E64-D6AC-4B7E-BD35-475DAEB6F65A}" presName="dummy" presStyleCnt="0"/>
      <dgm:spPr/>
      <dgm:t>
        <a:bodyPr/>
        <a:lstStyle/>
        <a:p>
          <a:endParaRPr lang="en-GB"/>
        </a:p>
      </dgm:t>
    </dgm:pt>
    <dgm:pt modelId="{14F01188-4D6B-41F3-8E98-B0813E3E1C62}" type="pres">
      <dgm:prSet presAssocID="{6D1E4E64-D6AC-4B7E-BD35-475DAEB6F65A}" presName="node" presStyleLbl="revTx" presStyleIdx="4" presStyleCnt="6">
        <dgm:presLayoutVars>
          <dgm:bulletEnabled val="1"/>
        </dgm:presLayoutVars>
      </dgm:prSet>
      <dgm:spPr/>
      <dgm:t>
        <a:bodyPr/>
        <a:lstStyle/>
        <a:p>
          <a:endParaRPr lang="en-GB"/>
        </a:p>
      </dgm:t>
    </dgm:pt>
    <dgm:pt modelId="{53FA68A2-A188-4BEE-BBEE-E20D0E5FCED7}" type="pres">
      <dgm:prSet presAssocID="{2893DD0C-27D2-4D52-A627-0D3AFF713F54}" presName="sibTrans" presStyleLbl="node1" presStyleIdx="4" presStyleCnt="6"/>
      <dgm:spPr/>
      <dgm:t>
        <a:bodyPr/>
        <a:lstStyle/>
        <a:p>
          <a:endParaRPr lang="en-GB"/>
        </a:p>
      </dgm:t>
    </dgm:pt>
    <dgm:pt modelId="{9E62C338-7C32-415C-95D7-A7B87703537D}" type="pres">
      <dgm:prSet presAssocID="{1003AF5E-C8E0-4916-9C17-63B7198E1366}" presName="dummy" presStyleCnt="0"/>
      <dgm:spPr/>
      <dgm:t>
        <a:bodyPr/>
        <a:lstStyle/>
        <a:p>
          <a:endParaRPr lang="en-GB"/>
        </a:p>
      </dgm:t>
    </dgm:pt>
    <dgm:pt modelId="{E82C3BBE-3897-45B9-BADC-EBFA2FBCC963}" type="pres">
      <dgm:prSet presAssocID="{1003AF5E-C8E0-4916-9C17-63B7198E1366}" presName="node" presStyleLbl="revTx" presStyleIdx="5" presStyleCnt="6">
        <dgm:presLayoutVars>
          <dgm:bulletEnabled val="1"/>
        </dgm:presLayoutVars>
      </dgm:prSet>
      <dgm:spPr/>
      <dgm:t>
        <a:bodyPr/>
        <a:lstStyle/>
        <a:p>
          <a:endParaRPr lang="da-DK"/>
        </a:p>
      </dgm:t>
    </dgm:pt>
    <dgm:pt modelId="{F0E082A9-B045-44D9-805D-A49D370EB266}" type="pres">
      <dgm:prSet presAssocID="{B1FDA1A7-3A31-45B0-9227-16137DB61DC3}" presName="sibTrans" presStyleLbl="node1" presStyleIdx="5" presStyleCnt="6" custScaleX="103284" custScaleY="93865"/>
      <dgm:spPr/>
      <dgm:t>
        <a:bodyPr/>
        <a:lstStyle/>
        <a:p>
          <a:endParaRPr lang="en-GB"/>
        </a:p>
      </dgm:t>
    </dgm:pt>
  </dgm:ptLst>
  <dgm:cxnLst>
    <dgm:cxn modelId="{99CA2C4A-4812-45A0-BF32-8539C3D0AE83}" type="presOf" srcId="{B1FDA1A7-3A31-45B0-9227-16137DB61DC3}" destId="{F0E082A9-B045-44D9-805D-A49D370EB266}" srcOrd="0" destOrd="0" presId="urn:microsoft.com/office/officeart/2005/8/layout/cycle1"/>
    <dgm:cxn modelId="{40DF703D-FBEE-4C7F-B583-FCB54192F82E}" type="presOf" srcId="{2893DD0C-27D2-4D52-A627-0D3AFF713F54}" destId="{53FA68A2-A188-4BEE-BBEE-E20D0E5FCED7}" srcOrd="0" destOrd="0" presId="urn:microsoft.com/office/officeart/2005/8/layout/cycle1"/>
    <dgm:cxn modelId="{3915082F-5D23-42E4-972E-7249DEB3D9FC}" type="presOf" srcId="{CC82F6B4-BC36-4D24-8FEE-23FEC28A822D}" destId="{CAB9423C-BB46-4DC9-8626-75A2B551823E}" srcOrd="0" destOrd="0" presId="urn:microsoft.com/office/officeart/2005/8/layout/cycle1"/>
    <dgm:cxn modelId="{E1FEBCDA-E5A9-4969-A0EF-503D10419C8D}" type="presOf" srcId="{251F20E4-5C07-4F07-9077-F5FA82CBD3FD}" destId="{D34F2C55-4605-415D-B998-18B6FD654658}" srcOrd="0" destOrd="0" presId="urn:microsoft.com/office/officeart/2005/8/layout/cycle1"/>
    <dgm:cxn modelId="{48E698DE-1CDD-4EB0-AA07-EAE628EBDD42}" type="presOf" srcId="{9D4CFD49-0BE8-481F-B999-84436508054A}" destId="{C32685FB-BD29-4499-9BF8-D98B88245796}" srcOrd="0" destOrd="0" presId="urn:microsoft.com/office/officeart/2005/8/layout/cycle1"/>
    <dgm:cxn modelId="{082609EC-E0F9-4B0D-A191-45B3B17C19BC}" type="presOf" srcId="{6D1E4E64-D6AC-4B7E-BD35-475DAEB6F65A}" destId="{14F01188-4D6B-41F3-8E98-B0813E3E1C62}" srcOrd="0" destOrd="0" presId="urn:microsoft.com/office/officeart/2005/8/layout/cycle1"/>
    <dgm:cxn modelId="{8212024D-34A2-4B58-BADA-1386974BA9F0}" srcId="{89B64222-FC49-42BC-B492-6C0315886BE6}" destId="{9D4CFD49-0BE8-481F-B999-84436508054A}" srcOrd="0" destOrd="0" parTransId="{5DA511B3-29A2-4241-BE81-0965B51525AA}" sibTransId="{3E43A610-86E4-4198-BE50-27C7B8913E93}"/>
    <dgm:cxn modelId="{A9A807BB-EDF6-4760-A37A-1D3217913926}" type="presOf" srcId="{3E43A610-86E4-4198-BE50-27C7B8913E93}" destId="{7E579454-75FD-4811-AF22-AA45FE9BB301}" srcOrd="0" destOrd="0" presId="urn:microsoft.com/office/officeart/2005/8/layout/cycle1"/>
    <dgm:cxn modelId="{888D268B-B18D-48A0-BB0D-02C56913C4F5}" type="presOf" srcId="{7AD9C151-356D-4660-8F1E-231BBE59645C}" destId="{962A33CC-C199-41DF-8261-539686C2A174}" srcOrd="0" destOrd="0" presId="urn:microsoft.com/office/officeart/2005/8/layout/cycle1"/>
    <dgm:cxn modelId="{17EEF82C-56A0-40EB-A790-4C0685831224}" srcId="{89B64222-FC49-42BC-B492-6C0315886BE6}" destId="{251F20E4-5C07-4F07-9077-F5FA82CBD3FD}" srcOrd="1" destOrd="0" parTransId="{780395D1-1982-4A36-98D0-DE292EF6944E}" sibTransId="{ED74FAB1-7664-45A1-8C8D-A60E42705F53}"/>
    <dgm:cxn modelId="{2EBB2CF2-5F3A-4E38-A0C1-B0B159B01B4B}" type="presOf" srcId="{6171404A-5C68-4EEE-9DC8-CA5CBD900D00}" destId="{666423A3-31E7-4CDB-BDFE-45F5CAE10BF2}" srcOrd="0" destOrd="0" presId="urn:microsoft.com/office/officeart/2005/8/layout/cycle1"/>
    <dgm:cxn modelId="{A41FC93E-5D58-432B-89F1-BEA6C60FC2FC}" srcId="{89B64222-FC49-42BC-B492-6C0315886BE6}" destId="{CC82F6B4-BC36-4D24-8FEE-23FEC28A822D}" srcOrd="3" destOrd="0" parTransId="{4B21CDE5-C47C-44EC-85A2-261500B5BD6C}" sibTransId="{6171404A-5C68-4EEE-9DC8-CA5CBD900D00}"/>
    <dgm:cxn modelId="{0238477F-48C9-4389-8A08-597F8354A670}" srcId="{89B64222-FC49-42BC-B492-6C0315886BE6}" destId="{1003AF5E-C8E0-4916-9C17-63B7198E1366}" srcOrd="5" destOrd="0" parTransId="{D1B33C11-E92E-4C57-9A10-05C570CA61A4}" sibTransId="{B1FDA1A7-3A31-45B0-9227-16137DB61DC3}"/>
    <dgm:cxn modelId="{42367B6E-53CE-4C99-9BBC-CF7DDA36AC98}" type="presOf" srcId="{ED74FAB1-7664-45A1-8C8D-A60E42705F53}" destId="{A8F2B0FF-FBD4-408A-9C6B-777CA7E1A961}" srcOrd="0" destOrd="0" presId="urn:microsoft.com/office/officeart/2005/8/layout/cycle1"/>
    <dgm:cxn modelId="{3574C071-41C0-4C3E-B145-F5BACD0783E5}" type="presOf" srcId="{6FD2D870-48DA-42C3-AD88-9B719592878F}" destId="{A01F47B1-9B3B-4780-9AAB-466CF9B1474A}" srcOrd="0" destOrd="0" presId="urn:microsoft.com/office/officeart/2005/8/layout/cycle1"/>
    <dgm:cxn modelId="{9CC4BC5F-CC73-4950-9B7D-39D60CDFC15B}" type="presOf" srcId="{89B64222-FC49-42BC-B492-6C0315886BE6}" destId="{1ED8A9A6-B344-4DDC-AF87-929D27247223}" srcOrd="0" destOrd="0" presId="urn:microsoft.com/office/officeart/2005/8/layout/cycle1"/>
    <dgm:cxn modelId="{97F6A74E-7843-4550-9765-62A0E0D6B1AD}" srcId="{89B64222-FC49-42BC-B492-6C0315886BE6}" destId="{7AD9C151-356D-4660-8F1E-231BBE59645C}" srcOrd="2" destOrd="0" parTransId="{DF462C80-95AA-4965-B0EA-13E8B4C2DAC0}" sibTransId="{6FD2D870-48DA-42C3-AD88-9B719592878F}"/>
    <dgm:cxn modelId="{BD454DDE-371E-4A96-8037-EE8EC101E784}" srcId="{89B64222-FC49-42BC-B492-6C0315886BE6}" destId="{6D1E4E64-D6AC-4B7E-BD35-475DAEB6F65A}" srcOrd="4" destOrd="0" parTransId="{0D8DC249-0A18-4F32-A1D2-71F69E4030F4}" sibTransId="{2893DD0C-27D2-4D52-A627-0D3AFF713F54}"/>
    <dgm:cxn modelId="{CE3EF8D5-B503-41E2-A2B6-32BAF4313906}" type="presOf" srcId="{1003AF5E-C8E0-4916-9C17-63B7198E1366}" destId="{E82C3BBE-3897-45B9-BADC-EBFA2FBCC963}" srcOrd="0" destOrd="0" presId="urn:microsoft.com/office/officeart/2005/8/layout/cycle1"/>
    <dgm:cxn modelId="{814DF769-8DF8-48E5-B336-35375F7859BB}" type="presParOf" srcId="{1ED8A9A6-B344-4DDC-AF87-929D27247223}" destId="{121317AA-074D-47F8-8D72-87F978B90174}" srcOrd="0" destOrd="0" presId="urn:microsoft.com/office/officeart/2005/8/layout/cycle1"/>
    <dgm:cxn modelId="{08A3363D-27A8-4144-A3F8-EEFD87CBD0A2}" type="presParOf" srcId="{1ED8A9A6-B344-4DDC-AF87-929D27247223}" destId="{C32685FB-BD29-4499-9BF8-D98B88245796}" srcOrd="1" destOrd="0" presId="urn:microsoft.com/office/officeart/2005/8/layout/cycle1"/>
    <dgm:cxn modelId="{10EC9570-C5A5-46C3-97A3-6E52EAF2864E}" type="presParOf" srcId="{1ED8A9A6-B344-4DDC-AF87-929D27247223}" destId="{7E579454-75FD-4811-AF22-AA45FE9BB301}" srcOrd="2" destOrd="0" presId="urn:microsoft.com/office/officeart/2005/8/layout/cycle1"/>
    <dgm:cxn modelId="{324AFEAA-E40F-4817-90BA-83619887D202}" type="presParOf" srcId="{1ED8A9A6-B344-4DDC-AF87-929D27247223}" destId="{BF3FE207-EA0E-4CC1-BCA9-55450C414759}" srcOrd="3" destOrd="0" presId="urn:microsoft.com/office/officeart/2005/8/layout/cycle1"/>
    <dgm:cxn modelId="{3C092EBA-9917-4430-B3E2-A9EA50044210}" type="presParOf" srcId="{1ED8A9A6-B344-4DDC-AF87-929D27247223}" destId="{D34F2C55-4605-415D-B998-18B6FD654658}" srcOrd="4" destOrd="0" presId="urn:microsoft.com/office/officeart/2005/8/layout/cycle1"/>
    <dgm:cxn modelId="{45649D2D-B29A-46A6-8828-93BF87D5133E}" type="presParOf" srcId="{1ED8A9A6-B344-4DDC-AF87-929D27247223}" destId="{A8F2B0FF-FBD4-408A-9C6B-777CA7E1A961}" srcOrd="5" destOrd="0" presId="urn:microsoft.com/office/officeart/2005/8/layout/cycle1"/>
    <dgm:cxn modelId="{CFE0215C-F219-41C3-9A9A-7DAACE9D193A}" type="presParOf" srcId="{1ED8A9A6-B344-4DDC-AF87-929D27247223}" destId="{B07AFD23-F12A-4519-9532-CAA3C8C008EE}" srcOrd="6" destOrd="0" presId="urn:microsoft.com/office/officeart/2005/8/layout/cycle1"/>
    <dgm:cxn modelId="{8156B22E-533A-49CD-B3AF-F73FF68D5FFB}" type="presParOf" srcId="{1ED8A9A6-B344-4DDC-AF87-929D27247223}" destId="{962A33CC-C199-41DF-8261-539686C2A174}" srcOrd="7" destOrd="0" presId="urn:microsoft.com/office/officeart/2005/8/layout/cycle1"/>
    <dgm:cxn modelId="{F394DE79-F14C-4601-8C32-C47082E80FB4}" type="presParOf" srcId="{1ED8A9A6-B344-4DDC-AF87-929D27247223}" destId="{A01F47B1-9B3B-4780-9AAB-466CF9B1474A}" srcOrd="8" destOrd="0" presId="urn:microsoft.com/office/officeart/2005/8/layout/cycle1"/>
    <dgm:cxn modelId="{A55D2C6D-F1D3-472F-95CC-2D22A8435389}" type="presParOf" srcId="{1ED8A9A6-B344-4DDC-AF87-929D27247223}" destId="{B06A009C-7F10-4D96-AC11-90A844A13063}" srcOrd="9" destOrd="0" presId="urn:microsoft.com/office/officeart/2005/8/layout/cycle1"/>
    <dgm:cxn modelId="{F2F77E8C-086D-4D9D-B67C-EE955D679848}" type="presParOf" srcId="{1ED8A9A6-B344-4DDC-AF87-929D27247223}" destId="{CAB9423C-BB46-4DC9-8626-75A2B551823E}" srcOrd="10" destOrd="0" presId="urn:microsoft.com/office/officeart/2005/8/layout/cycle1"/>
    <dgm:cxn modelId="{CC33618D-8A5F-494C-85F1-BB1DEC59C05B}" type="presParOf" srcId="{1ED8A9A6-B344-4DDC-AF87-929D27247223}" destId="{666423A3-31E7-4CDB-BDFE-45F5CAE10BF2}" srcOrd="11" destOrd="0" presId="urn:microsoft.com/office/officeart/2005/8/layout/cycle1"/>
    <dgm:cxn modelId="{9853E74B-5FB0-43C3-86EE-AF9177B55662}" type="presParOf" srcId="{1ED8A9A6-B344-4DDC-AF87-929D27247223}" destId="{90D7436D-0B93-4679-8D34-DADBFFBE893A}" srcOrd="12" destOrd="0" presId="urn:microsoft.com/office/officeart/2005/8/layout/cycle1"/>
    <dgm:cxn modelId="{102FF795-BD59-4C59-9468-5B7FB4D5C207}" type="presParOf" srcId="{1ED8A9A6-B344-4DDC-AF87-929D27247223}" destId="{14F01188-4D6B-41F3-8E98-B0813E3E1C62}" srcOrd="13" destOrd="0" presId="urn:microsoft.com/office/officeart/2005/8/layout/cycle1"/>
    <dgm:cxn modelId="{047F9C78-3D30-42F8-A299-DDF9946DCA7B}" type="presParOf" srcId="{1ED8A9A6-B344-4DDC-AF87-929D27247223}" destId="{53FA68A2-A188-4BEE-BBEE-E20D0E5FCED7}" srcOrd="14" destOrd="0" presId="urn:microsoft.com/office/officeart/2005/8/layout/cycle1"/>
    <dgm:cxn modelId="{A98EF99B-77EF-458F-BF02-5985A5E69AFF}" type="presParOf" srcId="{1ED8A9A6-B344-4DDC-AF87-929D27247223}" destId="{9E62C338-7C32-415C-95D7-A7B87703537D}" srcOrd="15" destOrd="0" presId="urn:microsoft.com/office/officeart/2005/8/layout/cycle1"/>
    <dgm:cxn modelId="{1BDB84BF-8142-4636-A4E6-6643FBDA27BA}" type="presParOf" srcId="{1ED8A9A6-B344-4DDC-AF87-929D27247223}" destId="{E82C3BBE-3897-45B9-BADC-EBFA2FBCC963}" srcOrd="16" destOrd="0" presId="urn:microsoft.com/office/officeart/2005/8/layout/cycle1"/>
    <dgm:cxn modelId="{FFAC922A-80A4-407F-9141-8606A1459F66}" type="presParOf" srcId="{1ED8A9A6-B344-4DDC-AF87-929D27247223}" destId="{F0E082A9-B045-44D9-805D-A49D370EB266}"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64222-FC49-42BC-B492-6C0315886BE6}"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da-DK"/>
        </a:p>
      </dgm:t>
    </dgm:pt>
    <dgm:pt modelId="{9D4CFD49-0BE8-481F-B999-84436508054A}">
      <dgm:prSet phldrT="[Tekst]" custT="1"/>
      <dgm:spPr/>
      <dgm:t>
        <a:bodyPr/>
        <a:lstStyle/>
        <a:p>
          <a:r>
            <a:rPr lang="en-GB" sz="1600" dirty="0" smtClean="0">
              <a:latin typeface="Arial" pitchFamily="34" charset="0"/>
              <a:cs typeface="Arial" pitchFamily="34" charset="0"/>
            </a:rPr>
            <a:t>Well</a:t>
          </a:r>
          <a:r>
            <a:rPr lang="en-GB" sz="1600" baseline="0" dirty="0" smtClean="0">
              <a:latin typeface="Arial" pitchFamily="34" charset="0"/>
              <a:cs typeface="Arial" pitchFamily="34" charset="0"/>
            </a:rPr>
            <a:t> prepared and active patients – adding value</a:t>
          </a:r>
          <a:endParaRPr lang="en-GB" sz="1600" dirty="0">
            <a:latin typeface="Arial" pitchFamily="34" charset="0"/>
            <a:cs typeface="Arial" pitchFamily="34" charset="0"/>
          </a:endParaRPr>
        </a:p>
      </dgm:t>
    </dgm:pt>
    <dgm:pt modelId="{5DA511B3-29A2-4241-BE81-0965B51525AA}" type="parTrans" cxnId="{8212024D-34A2-4B58-BADA-1386974BA9F0}">
      <dgm:prSet/>
      <dgm:spPr/>
      <dgm:t>
        <a:bodyPr/>
        <a:lstStyle/>
        <a:p>
          <a:endParaRPr lang="da-DK"/>
        </a:p>
      </dgm:t>
    </dgm:pt>
    <dgm:pt modelId="{3E43A610-86E4-4198-BE50-27C7B8913E93}" type="sibTrans" cxnId="{8212024D-34A2-4B58-BADA-1386974BA9F0}">
      <dgm:prSet/>
      <dgm:spPr/>
      <dgm:t>
        <a:bodyPr/>
        <a:lstStyle/>
        <a:p>
          <a:endParaRPr lang="en-GB"/>
        </a:p>
      </dgm:t>
    </dgm:pt>
    <dgm:pt modelId="{251F20E4-5C07-4F07-9077-F5FA82CBD3FD}">
      <dgm:prSet phldrT="[Tekst]" custT="1"/>
      <dgm:spPr/>
      <dgm:t>
        <a:bodyPr/>
        <a:lstStyle/>
        <a:p>
          <a:pPr>
            <a:lnSpc>
              <a:spcPct val="100000"/>
            </a:lnSpc>
            <a:spcAft>
              <a:spcPts val="0"/>
            </a:spcAft>
          </a:pPr>
          <a:r>
            <a:rPr lang="en-GB" sz="1600" dirty="0" smtClean="0">
              <a:latin typeface="Arial" pitchFamily="34" charset="0"/>
              <a:cs typeface="Arial" pitchFamily="34" charset="0"/>
            </a:rPr>
            <a:t>Time saving systems</a:t>
          </a:r>
          <a:endParaRPr lang="en-GB" sz="1600" dirty="0">
            <a:latin typeface="Arial" pitchFamily="34" charset="0"/>
            <a:cs typeface="Arial" pitchFamily="34" charset="0"/>
          </a:endParaRPr>
        </a:p>
      </dgm:t>
    </dgm:pt>
    <dgm:pt modelId="{780395D1-1982-4A36-98D0-DE292EF6944E}" type="parTrans" cxnId="{17EEF82C-56A0-40EB-A790-4C0685831224}">
      <dgm:prSet/>
      <dgm:spPr/>
      <dgm:t>
        <a:bodyPr/>
        <a:lstStyle/>
        <a:p>
          <a:endParaRPr lang="da-DK"/>
        </a:p>
      </dgm:t>
    </dgm:pt>
    <dgm:pt modelId="{ED74FAB1-7664-45A1-8C8D-A60E42705F53}" type="sibTrans" cxnId="{17EEF82C-56A0-40EB-A790-4C0685831224}">
      <dgm:prSet/>
      <dgm:spPr/>
      <dgm:t>
        <a:bodyPr/>
        <a:lstStyle/>
        <a:p>
          <a:endParaRPr lang="en-GB"/>
        </a:p>
      </dgm:t>
    </dgm:pt>
    <dgm:pt modelId="{7AD9C151-356D-4660-8F1E-231BBE59645C}">
      <dgm:prSet phldrT="[Tekst]" custT="1"/>
      <dgm:spPr/>
      <dgm:t>
        <a:bodyPr/>
        <a:lstStyle/>
        <a:p>
          <a:r>
            <a:rPr lang="en-GB" sz="1600" noProof="0" dirty="0" smtClean="0">
              <a:latin typeface="Arial" pitchFamily="34" charset="0"/>
              <a:cs typeface="Arial" pitchFamily="34" charset="0"/>
            </a:rPr>
            <a:t>Coherent approach to diagnostic and treatment</a:t>
          </a:r>
          <a:endParaRPr lang="en-GB" sz="1600" noProof="0" dirty="0">
            <a:latin typeface="Arial" pitchFamily="34" charset="0"/>
            <a:cs typeface="Arial" pitchFamily="34" charset="0"/>
          </a:endParaRPr>
        </a:p>
      </dgm:t>
    </dgm:pt>
    <dgm:pt modelId="{DF462C80-95AA-4965-B0EA-13E8B4C2DAC0}" type="parTrans" cxnId="{97F6A74E-7843-4550-9765-62A0E0D6B1AD}">
      <dgm:prSet/>
      <dgm:spPr/>
      <dgm:t>
        <a:bodyPr/>
        <a:lstStyle/>
        <a:p>
          <a:endParaRPr lang="da-DK"/>
        </a:p>
      </dgm:t>
    </dgm:pt>
    <dgm:pt modelId="{6FD2D870-48DA-42C3-AD88-9B719592878F}" type="sibTrans" cxnId="{97F6A74E-7843-4550-9765-62A0E0D6B1AD}">
      <dgm:prSet/>
      <dgm:spPr/>
      <dgm:t>
        <a:bodyPr/>
        <a:lstStyle/>
        <a:p>
          <a:endParaRPr lang="en-GB"/>
        </a:p>
      </dgm:t>
    </dgm:pt>
    <dgm:pt modelId="{CC82F6B4-BC36-4D24-8FEE-23FEC28A822D}">
      <dgm:prSet phldrT="[Tekst]" custT="1"/>
      <dgm:spPr/>
      <dgm:t>
        <a:bodyPr/>
        <a:lstStyle/>
        <a:p>
          <a:r>
            <a:rPr lang="en-GB" sz="1600" dirty="0" smtClean="0">
              <a:latin typeface="Arial" pitchFamily="34" charset="0"/>
              <a:cs typeface="Arial" pitchFamily="34" charset="0"/>
            </a:rPr>
            <a:t>Complex data available for research leading to better </a:t>
          </a:r>
          <a:r>
            <a:rPr lang="en-GB" sz="1600" dirty="0" smtClean="0"/>
            <a:t>treatment</a:t>
          </a:r>
          <a:endParaRPr lang="en-GB" sz="1600" dirty="0"/>
        </a:p>
      </dgm:t>
    </dgm:pt>
    <dgm:pt modelId="{4B21CDE5-C47C-44EC-85A2-261500B5BD6C}" type="parTrans" cxnId="{A41FC93E-5D58-432B-89F1-BEA6C60FC2FC}">
      <dgm:prSet/>
      <dgm:spPr/>
      <dgm:t>
        <a:bodyPr/>
        <a:lstStyle/>
        <a:p>
          <a:endParaRPr lang="da-DK"/>
        </a:p>
      </dgm:t>
    </dgm:pt>
    <dgm:pt modelId="{6171404A-5C68-4EEE-9DC8-CA5CBD900D00}" type="sibTrans" cxnId="{A41FC93E-5D58-432B-89F1-BEA6C60FC2FC}">
      <dgm:prSet/>
      <dgm:spPr/>
      <dgm:t>
        <a:bodyPr/>
        <a:lstStyle/>
        <a:p>
          <a:endParaRPr lang="en-GB"/>
        </a:p>
      </dgm:t>
    </dgm:pt>
    <dgm:pt modelId="{1003AF5E-C8E0-4916-9C17-63B7198E1366}">
      <dgm:prSet phldrT="[Tekst]" custT="1"/>
      <dgm:spPr/>
      <dgm:t>
        <a:bodyPr/>
        <a:lstStyle/>
        <a:p>
          <a:r>
            <a:rPr lang="en-GB" sz="1600" dirty="0" smtClean="0">
              <a:latin typeface="Arial" pitchFamily="34" charset="0"/>
              <a:cs typeface="Arial" pitchFamily="34" charset="0"/>
            </a:rPr>
            <a:t>High quality patient information across the health services </a:t>
          </a:r>
        </a:p>
      </dgm:t>
    </dgm:pt>
    <dgm:pt modelId="{D1B33C11-E92E-4C57-9A10-05C570CA61A4}" type="parTrans" cxnId="{0238477F-48C9-4389-8A08-597F8354A670}">
      <dgm:prSet/>
      <dgm:spPr/>
      <dgm:t>
        <a:bodyPr/>
        <a:lstStyle/>
        <a:p>
          <a:endParaRPr lang="da-DK"/>
        </a:p>
      </dgm:t>
    </dgm:pt>
    <dgm:pt modelId="{B1FDA1A7-3A31-45B0-9227-16137DB61DC3}" type="sibTrans" cxnId="{0238477F-48C9-4389-8A08-597F8354A670}">
      <dgm:prSet/>
      <dgm:spPr/>
      <dgm:t>
        <a:bodyPr/>
        <a:lstStyle/>
        <a:p>
          <a:endParaRPr lang="en-GB"/>
        </a:p>
      </dgm:t>
    </dgm:pt>
    <dgm:pt modelId="{1ED8A9A6-B344-4DDC-AF87-929D27247223}" type="pres">
      <dgm:prSet presAssocID="{89B64222-FC49-42BC-B492-6C0315886BE6}" presName="cycle" presStyleCnt="0">
        <dgm:presLayoutVars>
          <dgm:dir/>
          <dgm:resizeHandles val="exact"/>
        </dgm:presLayoutVars>
      </dgm:prSet>
      <dgm:spPr/>
      <dgm:t>
        <a:bodyPr/>
        <a:lstStyle/>
        <a:p>
          <a:endParaRPr lang="en-GB"/>
        </a:p>
      </dgm:t>
    </dgm:pt>
    <dgm:pt modelId="{121317AA-074D-47F8-8D72-87F978B90174}" type="pres">
      <dgm:prSet presAssocID="{9D4CFD49-0BE8-481F-B999-84436508054A}" presName="dummy" presStyleCnt="0"/>
      <dgm:spPr/>
      <dgm:t>
        <a:bodyPr/>
        <a:lstStyle/>
        <a:p>
          <a:endParaRPr lang="en-GB"/>
        </a:p>
      </dgm:t>
    </dgm:pt>
    <dgm:pt modelId="{C32685FB-BD29-4499-9BF8-D98B88245796}" type="pres">
      <dgm:prSet presAssocID="{9D4CFD49-0BE8-481F-B999-84436508054A}" presName="node" presStyleLbl="revTx" presStyleIdx="0" presStyleCnt="5" custScaleX="123264" custScaleY="98558" custRadScaleRad="97655" custRadScaleInc="9034">
        <dgm:presLayoutVars>
          <dgm:bulletEnabled val="1"/>
        </dgm:presLayoutVars>
      </dgm:prSet>
      <dgm:spPr/>
      <dgm:t>
        <a:bodyPr/>
        <a:lstStyle/>
        <a:p>
          <a:endParaRPr lang="da-DK"/>
        </a:p>
      </dgm:t>
    </dgm:pt>
    <dgm:pt modelId="{7E579454-75FD-4811-AF22-AA45FE9BB301}" type="pres">
      <dgm:prSet presAssocID="{3E43A610-86E4-4198-BE50-27C7B8913E93}" presName="sibTrans" presStyleLbl="node1" presStyleIdx="0" presStyleCnt="5" custScaleX="99239" custScaleY="105400"/>
      <dgm:spPr/>
      <dgm:t>
        <a:bodyPr/>
        <a:lstStyle/>
        <a:p>
          <a:endParaRPr lang="en-GB"/>
        </a:p>
      </dgm:t>
    </dgm:pt>
    <dgm:pt modelId="{BF3FE207-EA0E-4CC1-BCA9-55450C414759}" type="pres">
      <dgm:prSet presAssocID="{251F20E4-5C07-4F07-9077-F5FA82CBD3FD}" presName="dummy" presStyleCnt="0"/>
      <dgm:spPr/>
      <dgm:t>
        <a:bodyPr/>
        <a:lstStyle/>
        <a:p>
          <a:endParaRPr lang="en-GB"/>
        </a:p>
      </dgm:t>
    </dgm:pt>
    <dgm:pt modelId="{D34F2C55-4605-415D-B998-18B6FD654658}" type="pres">
      <dgm:prSet presAssocID="{251F20E4-5C07-4F07-9077-F5FA82CBD3FD}" presName="node" presStyleLbl="revTx" presStyleIdx="1" presStyleCnt="5">
        <dgm:presLayoutVars>
          <dgm:bulletEnabled val="1"/>
        </dgm:presLayoutVars>
      </dgm:prSet>
      <dgm:spPr/>
      <dgm:t>
        <a:bodyPr/>
        <a:lstStyle/>
        <a:p>
          <a:endParaRPr lang="da-DK"/>
        </a:p>
      </dgm:t>
    </dgm:pt>
    <dgm:pt modelId="{A8F2B0FF-FBD4-408A-9C6B-777CA7E1A961}" type="pres">
      <dgm:prSet presAssocID="{ED74FAB1-7664-45A1-8C8D-A60E42705F53}" presName="sibTrans" presStyleLbl="node1" presStyleIdx="1" presStyleCnt="5" custLinFactNeighborX="7815" custLinFactNeighborY="-21"/>
      <dgm:spPr/>
      <dgm:t>
        <a:bodyPr/>
        <a:lstStyle/>
        <a:p>
          <a:endParaRPr lang="en-GB"/>
        </a:p>
      </dgm:t>
    </dgm:pt>
    <dgm:pt modelId="{B07AFD23-F12A-4519-9532-CAA3C8C008EE}" type="pres">
      <dgm:prSet presAssocID="{7AD9C151-356D-4660-8F1E-231BBE59645C}" presName="dummy" presStyleCnt="0"/>
      <dgm:spPr/>
      <dgm:t>
        <a:bodyPr/>
        <a:lstStyle/>
        <a:p>
          <a:endParaRPr lang="en-GB"/>
        </a:p>
      </dgm:t>
    </dgm:pt>
    <dgm:pt modelId="{962A33CC-C199-41DF-8261-539686C2A174}" type="pres">
      <dgm:prSet presAssocID="{7AD9C151-356D-4660-8F1E-231BBE59645C}" presName="node" presStyleLbl="revTx" presStyleIdx="2" presStyleCnt="5" custScaleX="86685">
        <dgm:presLayoutVars>
          <dgm:bulletEnabled val="1"/>
        </dgm:presLayoutVars>
      </dgm:prSet>
      <dgm:spPr/>
      <dgm:t>
        <a:bodyPr/>
        <a:lstStyle/>
        <a:p>
          <a:endParaRPr lang="en-GB"/>
        </a:p>
      </dgm:t>
    </dgm:pt>
    <dgm:pt modelId="{A01F47B1-9B3B-4780-9AAB-466CF9B1474A}" type="pres">
      <dgm:prSet presAssocID="{6FD2D870-48DA-42C3-AD88-9B719592878F}" presName="sibTrans" presStyleLbl="node1" presStyleIdx="2" presStyleCnt="5" custLinFactNeighborX="-3496" custLinFactNeighborY="3000"/>
      <dgm:spPr/>
      <dgm:t>
        <a:bodyPr/>
        <a:lstStyle/>
        <a:p>
          <a:endParaRPr lang="en-GB"/>
        </a:p>
      </dgm:t>
    </dgm:pt>
    <dgm:pt modelId="{B06A009C-7F10-4D96-AC11-90A844A13063}" type="pres">
      <dgm:prSet presAssocID="{CC82F6B4-BC36-4D24-8FEE-23FEC28A822D}" presName="dummy" presStyleCnt="0"/>
      <dgm:spPr/>
      <dgm:t>
        <a:bodyPr/>
        <a:lstStyle/>
        <a:p>
          <a:endParaRPr lang="en-GB"/>
        </a:p>
      </dgm:t>
    </dgm:pt>
    <dgm:pt modelId="{CAB9423C-BB46-4DC9-8626-75A2B551823E}" type="pres">
      <dgm:prSet presAssocID="{CC82F6B4-BC36-4D24-8FEE-23FEC28A822D}" presName="node" presStyleLbl="revTx" presStyleIdx="3" presStyleCnt="5">
        <dgm:presLayoutVars>
          <dgm:bulletEnabled val="1"/>
        </dgm:presLayoutVars>
      </dgm:prSet>
      <dgm:spPr/>
      <dgm:t>
        <a:bodyPr/>
        <a:lstStyle/>
        <a:p>
          <a:endParaRPr lang="en-GB"/>
        </a:p>
      </dgm:t>
    </dgm:pt>
    <dgm:pt modelId="{666423A3-31E7-4CDB-BDFE-45F5CAE10BF2}" type="pres">
      <dgm:prSet presAssocID="{6171404A-5C68-4EEE-9DC8-CA5CBD900D00}" presName="sibTrans" presStyleLbl="node1" presStyleIdx="3" presStyleCnt="5"/>
      <dgm:spPr/>
      <dgm:t>
        <a:bodyPr/>
        <a:lstStyle/>
        <a:p>
          <a:endParaRPr lang="en-GB"/>
        </a:p>
      </dgm:t>
    </dgm:pt>
    <dgm:pt modelId="{9E62C338-7C32-415C-95D7-A7B87703537D}" type="pres">
      <dgm:prSet presAssocID="{1003AF5E-C8E0-4916-9C17-63B7198E1366}" presName="dummy" presStyleCnt="0"/>
      <dgm:spPr/>
      <dgm:t>
        <a:bodyPr/>
        <a:lstStyle/>
        <a:p>
          <a:endParaRPr lang="en-GB"/>
        </a:p>
      </dgm:t>
    </dgm:pt>
    <dgm:pt modelId="{E82C3BBE-3897-45B9-BADC-EBFA2FBCC963}" type="pres">
      <dgm:prSet presAssocID="{1003AF5E-C8E0-4916-9C17-63B7198E1366}" presName="node" presStyleLbl="revTx" presStyleIdx="4" presStyleCnt="5">
        <dgm:presLayoutVars>
          <dgm:bulletEnabled val="1"/>
        </dgm:presLayoutVars>
      </dgm:prSet>
      <dgm:spPr/>
      <dgm:t>
        <a:bodyPr/>
        <a:lstStyle/>
        <a:p>
          <a:endParaRPr lang="da-DK"/>
        </a:p>
      </dgm:t>
    </dgm:pt>
    <dgm:pt modelId="{F0E082A9-B045-44D9-805D-A49D370EB266}" type="pres">
      <dgm:prSet presAssocID="{B1FDA1A7-3A31-45B0-9227-16137DB61DC3}" presName="sibTrans" presStyleLbl="node1" presStyleIdx="4" presStyleCnt="5" custScaleX="103284" custScaleY="93865"/>
      <dgm:spPr/>
      <dgm:t>
        <a:bodyPr/>
        <a:lstStyle/>
        <a:p>
          <a:endParaRPr lang="en-GB"/>
        </a:p>
      </dgm:t>
    </dgm:pt>
  </dgm:ptLst>
  <dgm:cxnLst>
    <dgm:cxn modelId="{17EEF82C-56A0-40EB-A790-4C0685831224}" srcId="{89B64222-FC49-42BC-B492-6C0315886BE6}" destId="{251F20E4-5C07-4F07-9077-F5FA82CBD3FD}" srcOrd="1" destOrd="0" parTransId="{780395D1-1982-4A36-98D0-DE292EF6944E}" sibTransId="{ED74FAB1-7664-45A1-8C8D-A60E42705F53}"/>
    <dgm:cxn modelId="{97F6A74E-7843-4550-9765-62A0E0D6B1AD}" srcId="{89B64222-FC49-42BC-B492-6C0315886BE6}" destId="{7AD9C151-356D-4660-8F1E-231BBE59645C}" srcOrd="2" destOrd="0" parTransId="{DF462C80-95AA-4965-B0EA-13E8B4C2DAC0}" sibTransId="{6FD2D870-48DA-42C3-AD88-9B719592878F}"/>
    <dgm:cxn modelId="{0DD30C85-ED8A-40BD-86F9-3AD03C413438}" type="presOf" srcId="{6171404A-5C68-4EEE-9DC8-CA5CBD900D00}" destId="{666423A3-31E7-4CDB-BDFE-45F5CAE10BF2}" srcOrd="0" destOrd="0" presId="urn:microsoft.com/office/officeart/2005/8/layout/cycle1"/>
    <dgm:cxn modelId="{ECB5CA31-1CE1-4C93-B801-1218ABC44507}" type="presOf" srcId="{CC82F6B4-BC36-4D24-8FEE-23FEC28A822D}" destId="{CAB9423C-BB46-4DC9-8626-75A2B551823E}" srcOrd="0" destOrd="0" presId="urn:microsoft.com/office/officeart/2005/8/layout/cycle1"/>
    <dgm:cxn modelId="{462A0FBA-FF74-4168-884F-DBBB24978007}" type="presOf" srcId="{B1FDA1A7-3A31-45B0-9227-16137DB61DC3}" destId="{F0E082A9-B045-44D9-805D-A49D370EB266}" srcOrd="0" destOrd="0" presId="urn:microsoft.com/office/officeart/2005/8/layout/cycle1"/>
    <dgm:cxn modelId="{E6B915C8-B2A9-4688-BD17-9518668A577D}" type="presOf" srcId="{3E43A610-86E4-4198-BE50-27C7B8913E93}" destId="{7E579454-75FD-4811-AF22-AA45FE9BB301}" srcOrd="0" destOrd="0" presId="urn:microsoft.com/office/officeart/2005/8/layout/cycle1"/>
    <dgm:cxn modelId="{1C6605EC-2748-40A0-BFE3-DA865963EE3A}" type="presOf" srcId="{6FD2D870-48DA-42C3-AD88-9B719592878F}" destId="{A01F47B1-9B3B-4780-9AAB-466CF9B1474A}" srcOrd="0" destOrd="0" presId="urn:microsoft.com/office/officeart/2005/8/layout/cycle1"/>
    <dgm:cxn modelId="{0238477F-48C9-4389-8A08-597F8354A670}" srcId="{89B64222-FC49-42BC-B492-6C0315886BE6}" destId="{1003AF5E-C8E0-4916-9C17-63B7198E1366}" srcOrd="4" destOrd="0" parTransId="{D1B33C11-E92E-4C57-9A10-05C570CA61A4}" sibTransId="{B1FDA1A7-3A31-45B0-9227-16137DB61DC3}"/>
    <dgm:cxn modelId="{8212024D-34A2-4B58-BADA-1386974BA9F0}" srcId="{89B64222-FC49-42BC-B492-6C0315886BE6}" destId="{9D4CFD49-0BE8-481F-B999-84436508054A}" srcOrd="0" destOrd="0" parTransId="{5DA511B3-29A2-4241-BE81-0965B51525AA}" sibTransId="{3E43A610-86E4-4198-BE50-27C7B8913E93}"/>
    <dgm:cxn modelId="{EFB25ECE-9297-4FF3-AA9D-2D8187AE7EB3}" type="presOf" srcId="{1003AF5E-C8E0-4916-9C17-63B7198E1366}" destId="{E82C3BBE-3897-45B9-BADC-EBFA2FBCC963}" srcOrd="0" destOrd="0" presId="urn:microsoft.com/office/officeart/2005/8/layout/cycle1"/>
    <dgm:cxn modelId="{A41FC93E-5D58-432B-89F1-BEA6C60FC2FC}" srcId="{89B64222-FC49-42BC-B492-6C0315886BE6}" destId="{CC82F6B4-BC36-4D24-8FEE-23FEC28A822D}" srcOrd="3" destOrd="0" parTransId="{4B21CDE5-C47C-44EC-85A2-261500B5BD6C}" sibTransId="{6171404A-5C68-4EEE-9DC8-CA5CBD900D00}"/>
    <dgm:cxn modelId="{86F00D0F-C345-4F26-968A-E915DCFB2ABE}" type="presOf" srcId="{251F20E4-5C07-4F07-9077-F5FA82CBD3FD}" destId="{D34F2C55-4605-415D-B998-18B6FD654658}" srcOrd="0" destOrd="0" presId="urn:microsoft.com/office/officeart/2005/8/layout/cycle1"/>
    <dgm:cxn modelId="{F011B874-676F-490F-B520-65820253E027}" type="presOf" srcId="{7AD9C151-356D-4660-8F1E-231BBE59645C}" destId="{962A33CC-C199-41DF-8261-539686C2A174}" srcOrd="0" destOrd="0" presId="urn:microsoft.com/office/officeart/2005/8/layout/cycle1"/>
    <dgm:cxn modelId="{6701AE8E-A590-4B02-B090-D1AF96F8A2ED}" type="presOf" srcId="{ED74FAB1-7664-45A1-8C8D-A60E42705F53}" destId="{A8F2B0FF-FBD4-408A-9C6B-777CA7E1A961}" srcOrd="0" destOrd="0" presId="urn:microsoft.com/office/officeart/2005/8/layout/cycle1"/>
    <dgm:cxn modelId="{A22E4DD3-51C8-4C60-934D-8C5F74EC37EF}" type="presOf" srcId="{9D4CFD49-0BE8-481F-B999-84436508054A}" destId="{C32685FB-BD29-4499-9BF8-D98B88245796}" srcOrd="0" destOrd="0" presId="urn:microsoft.com/office/officeart/2005/8/layout/cycle1"/>
    <dgm:cxn modelId="{FDA6A1F2-478F-4B1B-B7A6-1025E7649C37}" type="presOf" srcId="{89B64222-FC49-42BC-B492-6C0315886BE6}" destId="{1ED8A9A6-B344-4DDC-AF87-929D27247223}" srcOrd="0" destOrd="0" presId="urn:microsoft.com/office/officeart/2005/8/layout/cycle1"/>
    <dgm:cxn modelId="{4F3E3F88-2F09-46BE-923A-884DE2306BCF}" type="presParOf" srcId="{1ED8A9A6-B344-4DDC-AF87-929D27247223}" destId="{121317AA-074D-47F8-8D72-87F978B90174}" srcOrd="0" destOrd="0" presId="urn:microsoft.com/office/officeart/2005/8/layout/cycle1"/>
    <dgm:cxn modelId="{92086671-E640-4316-B8DB-CFE35A1C05A0}" type="presParOf" srcId="{1ED8A9A6-B344-4DDC-AF87-929D27247223}" destId="{C32685FB-BD29-4499-9BF8-D98B88245796}" srcOrd="1" destOrd="0" presId="urn:microsoft.com/office/officeart/2005/8/layout/cycle1"/>
    <dgm:cxn modelId="{8446895E-C8F5-4AB6-87DE-ED20C93E4B9B}" type="presParOf" srcId="{1ED8A9A6-B344-4DDC-AF87-929D27247223}" destId="{7E579454-75FD-4811-AF22-AA45FE9BB301}" srcOrd="2" destOrd="0" presId="urn:microsoft.com/office/officeart/2005/8/layout/cycle1"/>
    <dgm:cxn modelId="{BBC16CEE-1906-45D3-BCA6-9D71C873D5DB}" type="presParOf" srcId="{1ED8A9A6-B344-4DDC-AF87-929D27247223}" destId="{BF3FE207-EA0E-4CC1-BCA9-55450C414759}" srcOrd="3" destOrd="0" presId="urn:microsoft.com/office/officeart/2005/8/layout/cycle1"/>
    <dgm:cxn modelId="{5D4D60A4-105F-4254-9D9C-30F7C146214A}" type="presParOf" srcId="{1ED8A9A6-B344-4DDC-AF87-929D27247223}" destId="{D34F2C55-4605-415D-B998-18B6FD654658}" srcOrd="4" destOrd="0" presId="urn:microsoft.com/office/officeart/2005/8/layout/cycle1"/>
    <dgm:cxn modelId="{D5FB92D2-DC45-42FB-86BB-589B7BBA3DA8}" type="presParOf" srcId="{1ED8A9A6-B344-4DDC-AF87-929D27247223}" destId="{A8F2B0FF-FBD4-408A-9C6B-777CA7E1A961}" srcOrd="5" destOrd="0" presId="urn:microsoft.com/office/officeart/2005/8/layout/cycle1"/>
    <dgm:cxn modelId="{D62D828B-138F-4AD3-B4E0-DC95AF07DAA6}" type="presParOf" srcId="{1ED8A9A6-B344-4DDC-AF87-929D27247223}" destId="{B07AFD23-F12A-4519-9532-CAA3C8C008EE}" srcOrd="6" destOrd="0" presId="urn:microsoft.com/office/officeart/2005/8/layout/cycle1"/>
    <dgm:cxn modelId="{CE30328D-DF72-40C6-8285-422E9EFF66F8}" type="presParOf" srcId="{1ED8A9A6-B344-4DDC-AF87-929D27247223}" destId="{962A33CC-C199-41DF-8261-539686C2A174}" srcOrd="7" destOrd="0" presId="urn:microsoft.com/office/officeart/2005/8/layout/cycle1"/>
    <dgm:cxn modelId="{A4E2B88A-C715-4D48-ADA2-D071C2CEDD63}" type="presParOf" srcId="{1ED8A9A6-B344-4DDC-AF87-929D27247223}" destId="{A01F47B1-9B3B-4780-9AAB-466CF9B1474A}" srcOrd="8" destOrd="0" presId="urn:microsoft.com/office/officeart/2005/8/layout/cycle1"/>
    <dgm:cxn modelId="{C1320274-FEF1-4C9D-809F-3CEC75350CA0}" type="presParOf" srcId="{1ED8A9A6-B344-4DDC-AF87-929D27247223}" destId="{B06A009C-7F10-4D96-AC11-90A844A13063}" srcOrd="9" destOrd="0" presId="urn:microsoft.com/office/officeart/2005/8/layout/cycle1"/>
    <dgm:cxn modelId="{A3FC78FF-E061-448D-AB24-2D2FF2A21049}" type="presParOf" srcId="{1ED8A9A6-B344-4DDC-AF87-929D27247223}" destId="{CAB9423C-BB46-4DC9-8626-75A2B551823E}" srcOrd="10" destOrd="0" presId="urn:microsoft.com/office/officeart/2005/8/layout/cycle1"/>
    <dgm:cxn modelId="{337C5AE8-B8E8-4C98-99DF-26125B0F5CA0}" type="presParOf" srcId="{1ED8A9A6-B344-4DDC-AF87-929D27247223}" destId="{666423A3-31E7-4CDB-BDFE-45F5CAE10BF2}" srcOrd="11" destOrd="0" presId="urn:microsoft.com/office/officeart/2005/8/layout/cycle1"/>
    <dgm:cxn modelId="{D73615A7-F4CC-4C18-942E-215CFFE2399C}" type="presParOf" srcId="{1ED8A9A6-B344-4DDC-AF87-929D27247223}" destId="{9E62C338-7C32-415C-95D7-A7B87703537D}" srcOrd="12" destOrd="0" presId="urn:microsoft.com/office/officeart/2005/8/layout/cycle1"/>
    <dgm:cxn modelId="{A1E8894A-9CCF-400C-BCA7-9BBDEB9CC774}" type="presParOf" srcId="{1ED8A9A6-B344-4DDC-AF87-929D27247223}" destId="{E82C3BBE-3897-45B9-BADC-EBFA2FBCC963}" srcOrd="13" destOrd="0" presId="urn:microsoft.com/office/officeart/2005/8/layout/cycle1"/>
    <dgm:cxn modelId="{7304E1B5-DC09-4A1F-A333-AC9506EF9455}" type="presParOf" srcId="{1ED8A9A6-B344-4DDC-AF87-929D27247223}" destId="{F0E082A9-B045-44D9-805D-A49D370EB26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71B27-335D-476A-81C8-650F6565C288}" type="doc">
      <dgm:prSet loTypeId="urn:microsoft.com/office/officeart/2005/8/layout/orgChart1" loCatId="hierarchy" qsTypeId="urn:microsoft.com/office/officeart/2005/8/quickstyle/simple1" qsCatId="simple" csTypeId="urn:microsoft.com/office/officeart/2005/8/colors/accent2_3" csCatId="accent2" phldr="1"/>
      <dgm:spPr/>
    </dgm:pt>
    <dgm:pt modelId="{836549A8-319A-4AAE-96C4-842F72D22AE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smtClean="0">
              <a:ln/>
              <a:effectLst/>
              <a:latin typeface="Arial" charset="0"/>
              <a:cs typeface="Arial" charset="0"/>
            </a:rPr>
            <a:t>CEO</a:t>
          </a:r>
          <a:endParaRPr kumimoji="0" lang="da-DK" sz="1400" b="0" i="0" u="none" strike="noStrike" cap="none" normalizeH="0" baseline="0" dirty="0" smtClean="0">
            <a:ln/>
            <a:effectLst/>
            <a:latin typeface="Arial" charset="0"/>
            <a:cs typeface="Arial" charset="0"/>
          </a:endParaRPr>
        </a:p>
      </dgm:t>
    </dgm:pt>
    <dgm:pt modelId="{C6F2B02A-AC2D-48BE-A7D3-322EE9BDE5B6}" type="parTrans" cxnId="{3C8DCBD8-B9D8-4CF8-A924-2E8CB046B867}">
      <dgm:prSet/>
      <dgm:spPr/>
      <dgm:t>
        <a:bodyPr/>
        <a:lstStyle/>
        <a:p>
          <a:endParaRPr lang="da-DK" sz="1400"/>
        </a:p>
      </dgm:t>
    </dgm:pt>
    <dgm:pt modelId="{4ABB5F0D-9717-4F0F-885D-EDB5FE9E09D1}" type="sibTrans" cxnId="{3C8DCBD8-B9D8-4CF8-A924-2E8CB046B867}">
      <dgm:prSet/>
      <dgm:spPr/>
      <dgm:t>
        <a:bodyPr/>
        <a:lstStyle/>
        <a:p>
          <a:endParaRPr lang="da-DK" sz="1400"/>
        </a:p>
      </dgm:t>
    </dgm:pt>
    <dgm:pt modelId="{EF4BDCB0-B75E-4683-A437-8391A634291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effectLst/>
              <a:latin typeface="Arial" charset="0"/>
              <a:cs typeface="Arial" charset="0"/>
            </a:rPr>
            <a:t>Web &amp; </a:t>
          </a:r>
          <a:r>
            <a:rPr kumimoji="0" lang="da-DK" sz="1400" b="0" i="0" u="none" strike="noStrike" cap="none" normalizeH="0" baseline="0" dirty="0" err="1" smtClean="0">
              <a:ln/>
              <a:effectLst/>
              <a:latin typeface="Arial" charset="0"/>
              <a:cs typeface="Arial" charset="0"/>
            </a:rPr>
            <a:t>communication</a:t>
          </a:r>
          <a:endParaRPr kumimoji="0" lang="da-DK" sz="1400" b="0" i="0" u="none" strike="noStrike" cap="none" normalizeH="0" baseline="0" dirty="0" smtClean="0">
            <a:ln/>
            <a:effectLst/>
            <a:latin typeface="Arial" charset="0"/>
            <a:cs typeface="Arial" charset="0"/>
          </a:endParaRPr>
        </a:p>
      </dgm:t>
    </dgm:pt>
    <dgm:pt modelId="{1F68221A-E258-4E06-AB08-2EE01EF32455}" type="parTrans" cxnId="{BEA4E9E9-1208-4491-9E53-4163DA774806}">
      <dgm:prSet/>
      <dgm:spPr/>
      <dgm:t>
        <a:bodyPr/>
        <a:lstStyle/>
        <a:p>
          <a:endParaRPr lang="da-DK" sz="1400"/>
        </a:p>
      </dgm:t>
    </dgm:pt>
    <dgm:pt modelId="{30C3F534-D29B-4A1A-B8B9-7B881D112A9F}" type="sibTrans" cxnId="{BEA4E9E9-1208-4491-9E53-4163DA774806}">
      <dgm:prSet/>
      <dgm:spPr/>
      <dgm:t>
        <a:bodyPr/>
        <a:lstStyle/>
        <a:p>
          <a:endParaRPr lang="da-DK" sz="1400"/>
        </a:p>
      </dgm:t>
    </dgm:pt>
    <dgm:pt modelId="{E3CE1256-2A1B-49A8-B80F-A1AF67EC7B9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effectLst/>
              <a:latin typeface="Arial" charset="0"/>
              <a:cs typeface="Arial" charset="0"/>
            </a:rPr>
            <a:t>IT </a:t>
          </a:r>
          <a:r>
            <a:rPr kumimoji="0" lang="da-DK" sz="1400" b="0" i="0" u="none" strike="noStrike" cap="none" normalizeH="0" baseline="0" dirty="0" err="1" smtClean="0">
              <a:ln/>
              <a:effectLst/>
              <a:latin typeface="Arial" charset="0"/>
              <a:cs typeface="Arial" charset="0"/>
            </a:rPr>
            <a:t>development</a:t>
          </a:r>
          <a:endParaRPr kumimoji="0" lang="da-DK" sz="1400" b="0" i="0" u="none" strike="noStrike" cap="none" normalizeH="0" baseline="0" dirty="0" smtClean="0">
            <a:ln/>
            <a:effectLst/>
            <a:latin typeface="Arial" charset="0"/>
            <a:cs typeface="Arial" charset="0"/>
          </a:endParaRPr>
        </a:p>
      </dgm:t>
    </dgm:pt>
    <dgm:pt modelId="{A9431327-D099-41C7-A4A8-CA12FF9AE11F}" type="parTrans" cxnId="{D2D0D7A9-AB63-4D89-BF61-7AEE4F47554C}">
      <dgm:prSet/>
      <dgm:spPr/>
      <dgm:t>
        <a:bodyPr/>
        <a:lstStyle/>
        <a:p>
          <a:endParaRPr lang="da-DK" sz="1400"/>
        </a:p>
      </dgm:t>
    </dgm:pt>
    <dgm:pt modelId="{E4C20693-2D08-4913-B805-31EAEB687ADF}" type="sibTrans" cxnId="{D2D0D7A9-AB63-4D89-BF61-7AEE4F47554C}">
      <dgm:prSet/>
      <dgm:spPr/>
      <dgm:t>
        <a:bodyPr/>
        <a:lstStyle/>
        <a:p>
          <a:endParaRPr lang="da-DK" sz="1400"/>
        </a:p>
      </dgm:t>
    </dgm:pt>
    <dgm:pt modelId="{FC9499C9-819C-4349-88FF-41F0C83203A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effectLst/>
              <a:latin typeface="Arial" charset="0"/>
              <a:cs typeface="Arial" charset="0"/>
            </a:rPr>
            <a:t>IT operations &amp; </a:t>
          </a:r>
          <a:r>
            <a:rPr kumimoji="0" lang="da-DK" sz="1400" b="0" i="0" u="none" strike="noStrike" cap="none" normalizeH="0" baseline="0" dirty="0" err="1" smtClean="0">
              <a:ln/>
              <a:effectLst/>
              <a:latin typeface="Arial" charset="0"/>
              <a:cs typeface="Arial" charset="0"/>
            </a:rPr>
            <a:t>infrastructure</a:t>
          </a:r>
          <a:endParaRPr kumimoji="0" lang="da-DK" sz="1400" b="0" i="0" u="none" strike="noStrike" cap="none" normalizeH="0" baseline="0" dirty="0" smtClean="0">
            <a:ln/>
            <a:effectLst/>
            <a:latin typeface="Arial" charset="0"/>
            <a:cs typeface="Arial" charset="0"/>
          </a:endParaRPr>
        </a:p>
      </dgm:t>
    </dgm:pt>
    <dgm:pt modelId="{D966B020-C54E-4A15-9C7A-523420CDF913}" type="parTrans" cxnId="{E97D7482-70B2-4528-B9A1-963371033341}">
      <dgm:prSet/>
      <dgm:spPr/>
      <dgm:t>
        <a:bodyPr/>
        <a:lstStyle/>
        <a:p>
          <a:endParaRPr lang="da-DK" sz="1400"/>
        </a:p>
      </dgm:t>
    </dgm:pt>
    <dgm:pt modelId="{8EBFEB4D-3932-4710-9D3D-27F14AC9699B}" type="sibTrans" cxnId="{E97D7482-70B2-4528-B9A1-963371033341}">
      <dgm:prSet/>
      <dgm:spPr/>
      <dgm:t>
        <a:bodyPr/>
        <a:lstStyle/>
        <a:p>
          <a:endParaRPr lang="da-DK" sz="1400"/>
        </a:p>
      </dgm:t>
    </dgm:pt>
    <dgm:pt modelId="{B6D566C7-13E7-4559-B56F-7BFD992E807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effectLst/>
              <a:latin typeface="Arial" charset="0"/>
              <a:cs typeface="Arial" charset="0"/>
            </a:rPr>
            <a:t>Administration &amp; </a:t>
          </a:r>
          <a:r>
            <a:rPr kumimoji="0" lang="da-DK" sz="1400" b="0" i="0" u="none" strike="noStrike" cap="none" normalizeH="0" baseline="0" dirty="0" err="1" smtClean="0">
              <a:ln/>
              <a:effectLst/>
              <a:latin typeface="Arial" charset="0"/>
              <a:cs typeface="Arial" charset="0"/>
            </a:rPr>
            <a:t>Staff</a:t>
          </a:r>
          <a:r>
            <a:rPr kumimoji="0" lang="da-DK" sz="1400" b="0" i="0" u="none" strike="noStrike" cap="none" normalizeH="0" baseline="0" dirty="0" smtClean="0">
              <a:ln/>
              <a:effectLst/>
              <a:latin typeface="Arial" charset="0"/>
              <a:cs typeface="Arial" charset="0"/>
            </a:rPr>
            <a:t> </a:t>
          </a:r>
          <a:r>
            <a:rPr kumimoji="0" lang="da-DK" sz="1400" b="0" i="0" u="none" strike="noStrike" cap="none" normalizeH="0" baseline="0" dirty="0" err="1" smtClean="0">
              <a:ln/>
              <a:effectLst/>
              <a:latin typeface="Arial" charset="0"/>
              <a:cs typeface="Arial" charset="0"/>
            </a:rPr>
            <a:t>functions</a:t>
          </a:r>
          <a:endParaRPr kumimoji="0" lang="da-DK" sz="1400" b="0" i="0" u="none" strike="noStrike" cap="none" normalizeH="0" baseline="0" dirty="0" smtClean="0">
            <a:ln/>
            <a:effectLst/>
            <a:latin typeface="Arial" charset="0"/>
            <a:cs typeface="Arial" charset="0"/>
          </a:endParaRPr>
        </a:p>
      </dgm:t>
    </dgm:pt>
    <dgm:pt modelId="{7805B1AD-68D2-4B93-BB2D-215A4080EB65}" type="parTrans" cxnId="{4993659E-6ADB-486C-B27C-B0959D45858C}">
      <dgm:prSet/>
      <dgm:spPr/>
      <dgm:t>
        <a:bodyPr/>
        <a:lstStyle/>
        <a:p>
          <a:endParaRPr lang="da-DK" sz="1400"/>
        </a:p>
      </dgm:t>
    </dgm:pt>
    <dgm:pt modelId="{EC0E4AE3-5D43-492B-8DC6-9696941D633F}" type="sibTrans" cxnId="{4993659E-6ADB-486C-B27C-B0959D45858C}">
      <dgm:prSet/>
      <dgm:spPr/>
      <dgm:t>
        <a:bodyPr/>
        <a:lstStyle/>
        <a:p>
          <a:endParaRPr lang="da-DK" sz="1400"/>
        </a:p>
      </dgm:t>
    </dgm:pt>
    <dgm:pt modelId="{513C0893-D892-4CE1-A3CD-851196F4C09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cap="none" normalizeH="0" baseline="0" dirty="0" smtClean="0">
              <a:ln/>
              <a:effectLst/>
              <a:latin typeface="Arial" charset="0"/>
              <a:cs typeface="Arial" charset="0"/>
            </a:rPr>
            <a:t>Innovation</a:t>
          </a:r>
        </a:p>
      </dgm:t>
    </dgm:pt>
    <dgm:pt modelId="{B8F1C2C7-23C7-4D22-BFD2-FD2E7AB5C85E}" type="parTrans" cxnId="{29BF1B1A-A607-49F5-A024-235B9A955A12}">
      <dgm:prSet/>
      <dgm:spPr/>
    </dgm:pt>
    <dgm:pt modelId="{9293F6DC-9934-4FE6-86E8-683C55D1AD8C}" type="sibTrans" cxnId="{29BF1B1A-A607-49F5-A024-235B9A955A12}">
      <dgm:prSet/>
      <dgm:spPr/>
    </dgm:pt>
    <dgm:pt modelId="{3147281A-C437-40B0-A476-E67AE7195ADA}" type="pres">
      <dgm:prSet presAssocID="{AD871B27-335D-476A-81C8-650F6565C288}" presName="hierChild1" presStyleCnt="0">
        <dgm:presLayoutVars>
          <dgm:orgChart val="1"/>
          <dgm:chPref val="1"/>
          <dgm:dir/>
          <dgm:animOne val="branch"/>
          <dgm:animLvl val="lvl"/>
          <dgm:resizeHandles/>
        </dgm:presLayoutVars>
      </dgm:prSet>
      <dgm:spPr/>
    </dgm:pt>
    <dgm:pt modelId="{09C48AE4-7646-466E-8F0D-E6E8EB64BBE3}" type="pres">
      <dgm:prSet presAssocID="{836549A8-319A-4AAE-96C4-842F72D22AE1}" presName="hierRoot1" presStyleCnt="0">
        <dgm:presLayoutVars>
          <dgm:hierBranch/>
        </dgm:presLayoutVars>
      </dgm:prSet>
      <dgm:spPr/>
    </dgm:pt>
    <dgm:pt modelId="{04825AA4-713C-4B80-8EF2-A54816F364D6}" type="pres">
      <dgm:prSet presAssocID="{836549A8-319A-4AAE-96C4-842F72D22AE1}" presName="rootComposite1" presStyleCnt="0"/>
      <dgm:spPr/>
    </dgm:pt>
    <dgm:pt modelId="{A9AFE01E-0C66-4808-B3E2-E13E7A22643D}" type="pres">
      <dgm:prSet presAssocID="{836549A8-319A-4AAE-96C4-842F72D22AE1}" presName="rootText1" presStyleLbl="node0" presStyleIdx="0" presStyleCnt="1">
        <dgm:presLayoutVars>
          <dgm:chPref val="3"/>
        </dgm:presLayoutVars>
      </dgm:prSet>
      <dgm:spPr/>
      <dgm:t>
        <a:bodyPr/>
        <a:lstStyle/>
        <a:p>
          <a:endParaRPr lang="da-DK"/>
        </a:p>
      </dgm:t>
    </dgm:pt>
    <dgm:pt modelId="{135C4A74-B3DF-4931-ABF2-F22CEA37FEF5}" type="pres">
      <dgm:prSet presAssocID="{836549A8-319A-4AAE-96C4-842F72D22AE1}" presName="rootConnector1" presStyleLbl="node1" presStyleIdx="0" presStyleCnt="0"/>
      <dgm:spPr/>
      <dgm:t>
        <a:bodyPr/>
        <a:lstStyle/>
        <a:p>
          <a:endParaRPr lang="da-DK"/>
        </a:p>
      </dgm:t>
    </dgm:pt>
    <dgm:pt modelId="{6775444D-F863-48BD-B090-E50DA06AACE0}" type="pres">
      <dgm:prSet presAssocID="{836549A8-319A-4AAE-96C4-842F72D22AE1}" presName="hierChild2" presStyleCnt="0"/>
      <dgm:spPr/>
    </dgm:pt>
    <dgm:pt modelId="{7187FC29-C0C5-4C79-9354-548FE4DED003}" type="pres">
      <dgm:prSet presAssocID="{1F68221A-E258-4E06-AB08-2EE01EF32455}" presName="Name35" presStyleLbl="parChTrans1D2" presStyleIdx="0" presStyleCnt="5"/>
      <dgm:spPr/>
      <dgm:t>
        <a:bodyPr/>
        <a:lstStyle/>
        <a:p>
          <a:endParaRPr lang="da-DK"/>
        </a:p>
      </dgm:t>
    </dgm:pt>
    <dgm:pt modelId="{B860323F-D249-43A7-9E55-EB683DBA3507}" type="pres">
      <dgm:prSet presAssocID="{EF4BDCB0-B75E-4683-A437-8391A634291B}" presName="hierRoot2" presStyleCnt="0">
        <dgm:presLayoutVars>
          <dgm:hierBranch/>
        </dgm:presLayoutVars>
      </dgm:prSet>
      <dgm:spPr/>
    </dgm:pt>
    <dgm:pt modelId="{43B07BA2-4D30-430A-933D-3554DA6F4E94}" type="pres">
      <dgm:prSet presAssocID="{EF4BDCB0-B75E-4683-A437-8391A634291B}" presName="rootComposite" presStyleCnt="0"/>
      <dgm:spPr/>
    </dgm:pt>
    <dgm:pt modelId="{CCDC8D4B-B171-42E5-81B8-227CB9FD82F6}" type="pres">
      <dgm:prSet presAssocID="{EF4BDCB0-B75E-4683-A437-8391A634291B}" presName="rootText" presStyleLbl="node2" presStyleIdx="0" presStyleCnt="5">
        <dgm:presLayoutVars>
          <dgm:chPref val="3"/>
        </dgm:presLayoutVars>
      </dgm:prSet>
      <dgm:spPr/>
      <dgm:t>
        <a:bodyPr/>
        <a:lstStyle/>
        <a:p>
          <a:endParaRPr lang="da-DK"/>
        </a:p>
      </dgm:t>
    </dgm:pt>
    <dgm:pt modelId="{B1B453FE-DD96-41EB-A020-AE7573C32E65}" type="pres">
      <dgm:prSet presAssocID="{EF4BDCB0-B75E-4683-A437-8391A634291B}" presName="rootConnector" presStyleLbl="node2" presStyleIdx="0" presStyleCnt="5"/>
      <dgm:spPr/>
      <dgm:t>
        <a:bodyPr/>
        <a:lstStyle/>
        <a:p>
          <a:endParaRPr lang="da-DK"/>
        </a:p>
      </dgm:t>
    </dgm:pt>
    <dgm:pt modelId="{B19D7B5C-392D-4F36-8B39-C3A159C0C567}" type="pres">
      <dgm:prSet presAssocID="{EF4BDCB0-B75E-4683-A437-8391A634291B}" presName="hierChild4" presStyleCnt="0"/>
      <dgm:spPr/>
    </dgm:pt>
    <dgm:pt modelId="{D0C07D84-4E20-49F8-AC1F-0AFF33247158}" type="pres">
      <dgm:prSet presAssocID="{EF4BDCB0-B75E-4683-A437-8391A634291B}" presName="hierChild5" presStyleCnt="0"/>
      <dgm:spPr/>
    </dgm:pt>
    <dgm:pt modelId="{2D9E1CC5-96F7-4255-9977-A51CF7CA9737}" type="pres">
      <dgm:prSet presAssocID="{B8F1C2C7-23C7-4D22-BFD2-FD2E7AB5C85E}" presName="Name35" presStyleLbl="parChTrans1D2" presStyleIdx="1" presStyleCnt="5"/>
      <dgm:spPr/>
    </dgm:pt>
    <dgm:pt modelId="{261EBA4F-43ED-48BA-BD15-F331B4568B63}" type="pres">
      <dgm:prSet presAssocID="{513C0893-D892-4CE1-A3CD-851196F4C096}" presName="hierRoot2" presStyleCnt="0">
        <dgm:presLayoutVars>
          <dgm:hierBranch val="init"/>
        </dgm:presLayoutVars>
      </dgm:prSet>
      <dgm:spPr/>
    </dgm:pt>
    <dgm:pt modelId="{0E772881-3787-453D-9487-8CD9198978BD}" type="pres">
      <dgm:prSet presAssocID="{513C0893-D892-4CE1-A3CD-851196F4C096}" presName="rootComposite" presStyleCnt="0"/>
      <dgm:spPr/>
    </dgm:pt>
    <dgm:pt modelId="{4F31515A-F03A-4605-A7AB-38FA76E8A026}" type="pres">
      <dgm:prSet presAssocID="{513C0893-D892-4CE1-A3CD-851196F4C096}" presName="rootText" presStyleLbl="node2" presStyleIdx="1" presStyleCnt="5">
        <dgm:presLayoutVars>
          <dgm:chPref val="3"/>
        </dgm:presLayoutVars>
      </dgm:prSet>
      <dgm:spPr/>
      <dgm:t>
        <a:bodyPr/>
        <a:lstStyle/>
        <a:p>
          <a:endParaRPr lang="da-DK"/>
        </a:p>
      </dgm:t>
    </dgm:pt>
    <dgm:pt modelId="{C6A810C0-96D8-4F5F-9E68-5575E6428F52}" type="pres">
      <dgm:prSet presAssocID="{513C0893-D892-4CE1-A3CD-851196F4C096}" presName="rootConnector" presStyleLbl="node2" presStyleIdx="1" presStyleCnt="5"/>
      <dgm:spPr/>
      <dgm:t>
        <a:bodyPr/>
        <a:lstStyle/>
        <a:p>
          <a:endParaRPr lang="da-DK"/>
        </a:p>
      </dgm:t>
    </dgm:pt>
    <dgm:pt modelId="{614D72B1-99DA-4809-8A2E-EAC34337297A}" type="pres">
      <dgm:prSet presAssocID="{513C0893-D892-4CE1-A3CD-851196F4C096}" presName="hierChild4" presStyleCnt="0"/>
      <dgm:spPr/>
    </dgm:pt>
    <dgm:pt modelId="{0FD94A34-C98B-407E-B2C8-E935164CB27E}" type="pres">
      <dgm:prSet presAssocID="{513C0893-D892-4CE1-A3CD-851196F4C096}" presName="hierChild5" presStyleCnt="0"/>
      <dgm:spPr/>
    </dgm:pt>
    <dgm:pt modelId="{925F6323-043D-4B6D-8E1C-F9566BB6ECD9}" type="pres">
      <dgm:prSet presAssocID="{A9431327-D099-41C7-A4A8-CA12FF9AE11F}" presName="Name35" presStyleLbl="parChTrans1D2" presStyleIdx="2" presStyleCnt="5"/>
      <dgm:spPr/>
      <dgm:t>
        <a:bodyPr/>
        <a:lstStyle/>
        <a:p>
          <a:endParaRPr lang="da-DK"/>
        </a:p>
      </dgm:t>
    </dgm:pt>
    <dgm:pt modelId="{798FD756-1C9B-4B81-A537-D09D245AB2C5}" type="pres">
      <dgm:prSet presAssocID="{E3CE1256-2A1B-49A8-B80F-A1AF67EC7B9B}" presName="hierRoot2" presStyleCnt="0">
        <dgm:presLayoutVars>
          <dgm:hierBranch/>
        </dgm:presLayoutVars>
      </dgm:prSet>
      <dgm:spPr/>
    </dgm:pt>
    <dgm:pt modelId="{CEA5AD58-ABFA-433B-A0EF-80E5F2E91559}" type="pres">
      <dgm:prSet presAssocID="{E3CE1256-2A1B-49A8-B80F-A1AF67EC7B9B}" presName="rootComposite" presStyleCnt="0"/>
      <dgm:spPr/>
    </dgm:pt>
    <dgm:pt modelId="{80A1E583-7B45-48FB-9CFE-9F48DAA5E402}" type="pres">
      <dgm:prSet presAssocID="{E3CE1256-2A1B-49A8-B80F-A1AF67EC7B9B}" presName="rootText" presStyleLbl="node2" presStyleIdx="2" presStyleCnt="5">
        <dgm:presLayoutVars>
          <dgm:chPref val="3"/>
        </dgm:presLayoutVars>
      </dgm:prSet>
      <dgm:spPr/>
      <dgm:t>
        <a:bodyPr/>
        <a:lstStyle/>
        <a:p>
          <a:endParaRPr lang="da-DK"/>
        </a:p>
      </dgm:t>
    </dgm:pt>
    <dgm:pt modelId="{329EADA2-4B29-41D1-95CE-1E805147A25C}" type="pres">
      <dgm:prSet presAssocID="{E3CE1256-2A1B-49A8-B80F-A1AF67EC7B9B}" presName="rootConnector" presStyleLbl="node2" presStyleIdx="2" presStyleCnt="5"/>
      <dgm:spPr/>
      <dgm:t>
        <a:bodyPr/>
        <a:lstStyle/>
        <a:p>
          <a:endParaRPr lang="da-DK"/>
        </a:p>
      </dgm:t>
    </dgm:pt>
    <dgm:pt modelId="{73D2D2F7-9482-4CDC-9EC6-515D2ED72366}" type="pres">
      <dgm:prSet presAssocID="{E3CE1256-2A1B-49A8-B80F-A1AF67EC7B9B}" presName="hierChild4" presStyleCnt="0"/>
      <dgm:spPr/>
    </dgm:pt>
    <dgm:pt modelId="{64E3164F-16F9-4F1F-968B-E96CA361CC4A}" type="pres">
      <dgm:prSet presAssocID="{E3CE1256-2A1B-49A8-B80F-A1AF67EC7B9B}" presName="hierChild5" presStyleCnt="0"/>
      <dgm:spPr/>
    </dgm:pt>
    <dgm:pt modelId="{E7B97190-6D14-4968-BBB5-3059C2ACA004}" type="pres">
      <dgm:prSet presAssocID="{D966B020-C54E-4A15-9C7A-523420CDF913}" presName="Name35" presStyleLbl="parChTrans1D2" presStyleIdx="3" presStyleCnt="5"/>
      <dgm:spPr/>
      <dgm:t>
        <a:bodyPr/>
        <a:lstStyle/>
        <a:p>
          <a:endParaRPr lang="da-DK"/>
        </a:p>
      </dgm:t>
    </dgm:pt>
    <dgm:pt modelId="{D4E65614-3CCC-4E16-92B4-3C819A000C4A}" type="pres">
      <dgm:prSet presAssocID="{FC9499C9-819C-4349-88FF-41F0C83203AB}" presName="hierRoot2" presStyleCnt="0">
        <dgm:presLayoutVars>
          <dgm:hierBranch/>
        </dgm:presLayoutVars>
      </dgm:prSet>
      <dgm:spPr/>
    </dgm:pt>
    <dgm:pt modelId="{F77E01FC-42FD-4293-8E99-91E5A988F61A}" type="pres">
      <dgm:prSet presAssocID="{FC9499C9-819C-4349-88FF-41F0C83203AB}" presName="rootComposite" presStyleCnt="0"/>
      <dgm:spPr/>
    </dgm:pt>
    <dgm:pt modelId="{2D1F10F1-C6B6-4A6E-B0FB-0D3CB91D350B}" type="pres">
      <dgm:prSet presAssocID="{FC9499C9-819C-4349-88FF-41F0C83203AB}" presName="rootText" presStyleLbl="node2" presStyleIdx="3" presStyleCnt="5">
        <dgm:presLayoutVars>
          <dgm:chPref val="3"/>
        </dgm:presLayoutVars>
      </dgm:prSet>
      <dgm:spPr/>
      <dgm:t>
        <a:bodyPr/>
        <a:lstStyle/>
        <a:p>
          <a:endParaRPr lang="da-DK"/>
        </a:p>
      </dgm:t>
    </dgm:pt>
    <dgm:pt modelId="{D43B6041-721F-4606-BABC-C251E80729FB}" type="pres">
      <dgm:prSet presAssocID="{FC9499C9-819C-4349-88FF-41F0C83203AB}" presName="rootConnector" presStyleLbl="node2" presStyleIdx="3" presStyleCnt="5"/>
      <dgm:spPr/>
      <dgm:t>
        <a:bodyPr/>
        <a:lstStyle/>
        <a:p>
          <a:endParaRPr lang="da-DK"/>
        </a:p>
      </dgm:t>
    </dgm:pt>
    <dgm:pt modelId="{CA58AF32-D3D5-45DD-8BEA-91F67F924A04}" type="pres">
      <dgm:prSet presAssocID="{FC9499C9-819C-4349-88FF-41F0C83203AB}" presName="hierChild4" presStyleCnt="0"/>
      <dgm:spPr/>
    </dgm:pt>
    <dgm:pt modelId="{735FA483-A022-4CD5-A6BD-EB2A3B095916}" type="pres">
      <dgm:prSet presAssocID="{FC9499C9-819C-4349-88FF-41F0C83203AB}" presName="hierChild5" presStyleCnt="0"/>
      <dgm:spPr/>
    </dgm:pt>
    <dgm:pt modelId="{46DE34F9-665D-45CF-9B30-61CDE8053F57}" type="pres">
      <dgm:prSet presAssocID="{7805B1AD-68D2-4B93-BB2D-215A4080EB65}" presName="Name35" presStyleLbl="parChTrans1D2" presStyleIdx="4" presStyleCnt="5"/>
      <dgm:spPr/>
      <dgm:t>
        <a:bodyPr/>
        <a:lstStyle/>
        <a:p>
          <a:endParaRPr lang="da-DK"/>
        </a:p>
      </dgm:t>
    </dgm:pt>
    <dgm:pt modelId="{2EBE1A80-2663-4EE7-B2B5-B036C45DAC8C}" type="pres">
      <dgm:prSet presAssocID="{B6D566C7-13E7-4559-B56F-7BFD992E8070}" presName="hierRoot2" presStyleCnt="0">
        <dgm:presLayoutVars>
          <dgm:hierBranch/>
        </dgm:presLayoutVars>
      </dgm:prSet>
      <dgm:spPr/>
    </dgm:pt>
    <dgm:pt modelId="{DD9D3099-130C-4643-9DAC-2CB6FBFCFA8C}" type="pres">
      <dgm:prSet presAssocID="{B6D566C7-13E7-4559-B56F-7BFD992E8070}" presName="rootComposite" presStyleCnt="0"/>
      <dgm:spPr/>
    </dgm:pt>
    <dgm:pt modelId="{B80FBD0E-145D-484D-ABEE-533126433A1A}" type="pres">
      <dgm:prSet presAssocID="{B6D566C7-13E7-4559-B56F-7BFD992E8070}" presName="rootText" presStyleLbl="node2" presStyleIdx="4" presStyleCnt="5">
        <dgm:presLayoutVars>
          <dgm:chPref val="3"/>
        </dgm:presLayoutVars>
      </dgm:prSet>
      <dgm:spPr/>
      <dgm:t>
        <a:bodyPr/>
        <a:lstStyle/>
        <a:p>
          <a:endParaRPr lang="da-DK"/>
        </a:p>
      </dgm:t>
    </dgm:pt>
    <dgm:pt modelId="{43F2E335-DF5E-42D7-82DB-EB406E402199}" type="pres">
      <dgm:prSet presAssocID="{B6D566C7-13E7-4559-B56F-7BFD992E8070}" presName="rootConnector" presStyleLbl="node2" presStyleIdx="4" presStyleCnt="5"/>
      <dgm:spPr/>
      <dgm:t>
        <a:bodyPr/>
        <a:lstStyle/>
        <a:p>
          <a:endParaRPr lang="da-DK"/>
        </a:p>
      </dgm:t>
    </dgm:pt>
    <dgm:pt modelId="{034D284E-9757-436D-B1C2-ABA5FF001E99}" type="pres">
      <dgm:prSet presAssocID="{B6D566C7-13E7-4559-B56F-7BFD992E8070}" presName="hierChild4" presStyleCnt="0"/>
      <dgm:spPr/>
    </dgm:pt>
    <dgm:pt modelId="{4C427BAB-E70F-41D8-9531-8E0F19409DA2}" type="pres">
      <dgm:prSet presAssocID="{B6D566C7-13E7-4559-B56F-7BFD992E8070}" presName="hierChild5" presStyleCnt="0"/>
      <dgm:spPr/>
    </dgm:pt>
    <dgm:pt modelId="{247B1E33-FF8B-44B7-AC6B-D63FF9439C64}" type="pres">
      <dgm:prSet presAssocID="{836549A8-319A-4AAE-96C4-842F72D22AE1}" presName="hierChild3" presStyleCnt="0"/>
      <dgm:spPr/>
    </dgm:pt>
  </dgm:ptLst>
  <dgm:cxnLst>
    <dgm:cxn modelId="{EC886ECB-5824-46E1-A363-A479B2472C32}" type="presOf" srcId="{E3CE1256-2A1B-49A8-B80F-A1AF67EC7B9B}" destId="{80A1E583-7B45-48FB-9CFE-9F48DAA5E402}" srcOrd="0" destOrd="0" presId="urn:microsoft.com/office/officeart/2005/8/layout/orgChart1"/>
    <dgm:cxn modelId="{3928B50B-D25D-4C29-BA63-225A71C28839}" type="presOf" srcId="{FC9499C9-819C-4349-88FF-41F0C83203AB}" destId="{2D1F10F1-C6B6-4A6E-B0FB-0D3CB91D350B}" srcOrd="0" destOrd="0" presId="urn:microsoft.com/office/officeart/2005/8/layout/orgChart1"/>
    <dgm:cxn modelId="{07E508C7-E90A-43EB-A50D-7DC9AAB53AE8}" type="presOf" srcId="{7805B1AD-68D2-4B93-BB2D-215A4080EB65}" destId="{46DE34F9-665D-45CF-9B30-61CDE8053F57}" srcOrd="0" destOrd="0" presId="urn:microsoft.com/office/officeart/2005/8/layout/orgChart1"/>
    <dgm:cxn modelId="{5AF01A2F-FF9A-4DFC-94C4-EF1D0C5E3BAB}" type="presOf" srcId="{513C0893-D892-4CE1-A3CD-851196F4C096}" destId="{C6A810C0-96D8-4F5F-9E68-5575E6428F52}" srcOrd="1" destOrd="0" presId="urn:microsoft.com/office/officeart/2005/8/layout/orgChart1"/>
    <dgm:cxn modelId="{71EA4F4D-6EA3-41F8-9C99-69D23378A354}" type="presOf" srcId="{E3CE1256-2A1B-49A8-B80F-A1AF67EC7B9B}" destId="{329EADA2-4B29-41D1-95CE-1E805147A25C}" srcOrd="1" destOrd="0" presId="urn:microsoft.com/office/officeart/2005/8/layout/orgChart1"/>
    <dgm:cxn modelId="{1EA90C57-9286-4CE6-98E2-1E4584E5A8E8}" type="presOf" srcId="{EF4BDCB0-B75E-4683-A437-8391A634291B}" destId="{CCDC8D4B-B171-42E5-81B8-227CB9FD82F6}" srcOrd="0" destOrd="0" presId="urn:microsoft.com/office/officeart/2005/8/layout/orgChart1"/>
    <dgm:cxn modelId="{4993659E-6ADB-486C-B27C-B0959D45858C}" srcId="{836549A8-319A-4AAE-96C4-842F72D22AE1}" destId="{B6D566C7-13E7-4559-B56F-7BFD992E8070}" srcOrd="4" destOrd="0" parTransId="{7805B1AD-68D2-4B93-BB2D-215A4080EB65}" sibTransId="{EC0E4AE3-5D43-492B-8DC6-9696941D633F}"/>
    <dgm:cxn modelId="{29BF1B1A-A607-49F5-A024-235B9A955A12}" srcId="{836549A8-319A-4AAE-96C4-842F72D22AE1}" destId="{513C0893-D892-4CE1-A3CD-851196F4C096}" srcOrd="1" destOrd="0" parTransId="{B8F1C2C7-23C7-4D22-BFD2-FD2E7AB5C85E}" sibTransId="{9293F6DC-9934-4FE6-86E8-683C55D1AD8C}"/>
    <dgm:cxn modelId="{88FEAA76-1DB5-44B2-8E09-2D58D1BA145A}" type="presOf" srcId="{836549A8-319A-4AAE-96C4-842F72D22AE1}" destId="{A9AFE01E-0C66-4808-B3E2-E13E7A22643D}" srcOrd="0" destOrd="0" presId="urn:microsoft.com/office/officeart/2005/8/layout/orgChart1"/>
    <dgm:cxn modelId="{324A02A1-C433-4C05-B1D5-6B75766711DC}" type="presOf" srcId="{513C0893-D892-4CE1-A3CD-851196F4C096}" destId="{4F31515A-F03A-4605-A7AB-38FA76E8A026}" srcOrd="0" destOrd="0" presId="urn:microsoft.com/office/officeart/2005/8/layout/orgChart1"/>
    <dgm:cxn modelId="{D642B81F-C6E2-47DD-B140-8BC354FD7B9A}" type="presOf" srcId="{D966B020-C54E-4A15-9C7A-523420CDF913}" destId="{E7B97190-6D14-4968-BBB5-3059C2ACA004}" srcOrd="0" destOrd="0" presId="urn:microsoft.com/office/officeart/2005/8/layout/orgChart1"/>
    <dgm:cxn modelId="{01D0BAE6-AC8B-41F6-93F7-87EC13BB1F60}" type="presOf" srcId="{FC9499C9-819C-4349-88FF-41F0C83203AB}" destId="{D43B6041-721F-4606-BABC-C251E80729FB}" srcOrd="1" destOrd="0" presId="urn:microsoft.com/office/officeart/2005/8/layout/orgChart1"/>
    <dgm:cxn modelId="{14742EAC-E4C6-42AE-A362-11BADEC2B21B}" type="presOf" srcId="{1F68221A-E258-4E06-AB08-2EE01EF32455}" destId="{7187FC29-C0C5-4C79-9354-548FE4DED003}" srcOrd="0" destOrd="0" presId="urn:microsoft.com/office/officeart/2005/8/layout/orgChart1"/>
    <dgm:cxn modelId="{BEA4E9E9-1208-4491-9E53-4163DA774806}" srcId="{836549A8-319A-4AAE-96C4-842F72D22AE1}" destId="{EF4BDCB0-B75E-4683-A437-8391A634291B}" srcOrd="0" destOrd="0" parTransId="{1F68221A-E258-4E06-AB08-2EE01EF32455}" sibTransId="{30C3F534-D29B-4A1A-B8B9-7B881D112A9F}"/>
    <dgm:cxn modelId="{497A1AD8-E93E-4EE7-AE5A-C81CCC795893}" type="presOf" srcId="{B6D566C7-13E7-4559-B56F-7BFD992E8070}" destId="{B80FBD0E-145D-484D-ABEE-533126433A1A}" srcOrd="0" destOrd="0" presId="urn:microsoft.com/office/officeart/2005/8/layout/orgChart1"/>
    <dgm:cxn modelId="{E97D7482-70B2-4528-B9A1-963371033341}" srcId="{836549A8-319A-4AAE-96C4-842F72D22AE1}" destId="{FC9499C9-819C-4349-88FF-41F0C83203AB}" srcOrd="3" destOrd="0" parTransId="{D966B020-C54E-4A15-9C7A-523420CDF913}" sibTransId="{8EBFEB4D-3932-4710-9D3D-27F14AC9699B}"/>
    <dgm:cxn modelId="{DCD975D3-B1BE-41FB-BFD8-E5A0A9EB8195}" type="presOf" srcId="{B8F1C2C7-23C7-4D22-BFD2-FD2E7AB5C85E}" destId="{2D9E1CC5-96F7-4255-9977-A51CF7CA9737}" srcOrd="0" destOrd="0" presId="urn:microsoft.com/office/officeart/2005/8/layout/orgChart1"/>
    <dgm:cxn modelId="{E230AD17-58C4-44B5-8827-44F78DED23BA}" type="presOf" srcId="{A9431327-D099-41C7-A4A8-CA12FF9AE11F}" destId="{925F6323-043D-4B6D-8E1C-F9566BB6ECD9}" srcOrd="0" destOrd="0" presId="urn:microsoft.com/office/officeart/2005/8/layout/orgChart1"/>
    <dgm:cxn modelId="{A8C30A11-DAC9-4470-969F-8D6628DA7EC1}" type="presOf" srcId="{B6D566C7-13E7-4559-B56F-7BFD992E8070}" destId="{43F2E335-DF5E-42D7-82DB-EB406E402199}" srcOrd="1" destOrd="0" presId="urn:microsoft.com/office/officeart/2005/8/layout/orgChart1"/>
    <dgm:cxn modelId="{251F37D1-2076-4879-9B8C-F80BF655F91A}" type="presOf" srcId="{836549A8-319A-4AAE-96C4-842F72D22AE1}" destId="{135C4A74-B3DF-4931-ABF2-F22CEA37FEF5}" srcOrd="1" destOrd="0" presId="urn:microsoft.com/office/officeart/2005/8/layout/orgChart1"/>
    <dgm:cxn modelId="{1EC76AC5-A1F0-40A0-A8C9-E05328C6A4D6}" type="presOf" srcId="{EF4BDCB0-B75E-4683-A437-8391A634291B}" destId="{B1B453FE-DD96-41EB-A020-AE7573C32E65}" srcOrd="1" destOrd="0" presId="urn:microsoft.com/office/officeart/2005/8/layout/orgChart1"/>
    <dgm:cxn modelId="{C7B7B9B5-90AE-4113-BE3A-AD9672DCDFF1}" type="presOf" srcId="{AD871B27-335D-476A-81C8-650F6565C288}" destId="{3147281A-C437-40B0-A476-E67AE7195ADA}" srcOrd="0" destOrd="0" presId="urn:microsoft.com/office/officeart/2005/8/layout/orgChart1"/>
    <dgm:cxn modelId="{D2D0D7A9-AB63-4D89-BF61-7AEE4F47554C}" srcId="{836549A8-319A-4AAE-96C4-842F72D22AE1}" destId="{E3CE1256-2A1B-49A8-B80F-A1AF67EC7B9B}" srcOrd="2" destOrd="0" parTransId="{A9431327-D099-41C7-A4A8-CA12FF9AE11F}" sibTransId="{E4C20693-2D08-4913-B805-31EAEB687ADF}"/>
    <dgm:cxn modelId="{3C8DCBD8-B9D8-4CF8-A924-2E8CB046B867}" srcId="{AD871B27-335D-476A-81C8-650F6565C288}" destId="{836549A8-319A-4AAE-96C4-842F72D22AE1}" srcOrd="0" destOrd="0" parTransId="{C6F2B02A-AC2D-48BE-A7D3-322EE9BDE5B6}" sibTransId="{4ABB5F0D-9717-4F0F-885D-EDB5FE9E09D1}"/>
    <dgm:cxn modelId="{58219922-86FF-4CCF-8096-D401780A65FE}" type="presParOf" srcId="{3147281A-C437-40B0-A476-E67AE7195ADA}" destId="{09C48AE4-7646-466E-8F0D-E6E8EB64BBE3}" srcOrd="0" destOrd="0" presId="urn:microsoft.com/office/officeart/2005/8/layout/orgChart1"/>
    <dgm:cxn modelId="{6C30C47E-EB85-44EB-8CD7-BAFDF15821FD}" type="presParOf" srcId="{09C48AE4-7646-466E-8F0D-E6E8EB64BBE3}" destId="{04825AA4-713C-4B80-8EF2-A54816F364D6}" srcOrd="0" destOrd="0" presId="urn:microsoft.com/office/officeart/2005/8/layout/orgChart1"/>
    <dgm:cxn modelId="{2A9C4C98-2082-4A66-B222-DF2D10B4C1A7}" type="presParOf" srcId="{04825AA4-713C-4B80-8EF2-A54816F364D6}" destId="{A9AFE01E-0C66-4808-B3E2-E13E7A22643D}" srcOrd="0" destOrd="0" presId="urn:microsoft.com/office/officeart/2005/8/layout/orgChart1"/>
    <dgm:cxn modelId="{3E792CC5-62DD-4D45-AC86-B8030CD7E861}" type="presParOf" srcId="{04825AA4-713C-4B80-8EF2-A54816F364D6}" destId="{135C4A74-B3DF-4931-ABF2-F22CEA37FEF5}" srcOrd="1" destOrd="0" presId="urn:microsoft.com/office/officeart/2005/8/layout/orgChart1"/>
    <dgm:cxn modelId="{BD7F83F8-1CBE-4A01-9A7C-AD96E8A871D6}" type="presParOf" srcId="{09C48AE4-7646-466E-8F0D-E6E8EB64BBE3}" destId="{6775444D-F863-48BD-B090-E50DA06AACE0}" srcOrd="1" destOrd="0" presId="urn:microsoft.com/office/officeart/2005/8/layout/orgChart1"/>
    <dgm:cxn modelId="{7DBA6EA3-F62B-4592-A605-4B2EF158D348}" type="presParOf" srcId="{6775444D-F863-48BD-B090-E50DA06AACE0}" destId="{7187FC29-C0C5-4C79-9354-548FE4DED003}" srcOrd="0" destOrd="0" presId="urn:microsoft.com/office/officeart/2005/8/layout/orgChart1"/>
    <dgm:cxn modelId="{68BEA14D-2B3E-4366-BCF0-E9FA9E82D7A4}" type="presParOf" srcId="{6775444D-F863-48BD-B090-E50DA06AACE0}" destId="{B860323F-D249-43A7-9E55-EB683DBA3507}" srcOrd="1" destOrd="0" presId="urn:microsoft.com/office/officeart/2005/8/layout/orgChart1"/>
    <dgm:cxn modelId="{D2C81E8E-A748-47E1-BEA9-655CDDCDDD66}" type="presParOf" srcId="{B860323F-D249-43A7-9E55-EB683DBA3507}" destId="{43B07BA2-4D30-430A-933D-3554DA6F4E94}" srcOrd="0" destOrd="0" presId="urn:microsoft.com/office/officeart/2005/8/layout/orgChart1"/>
    <dgm:cxn modelId="{60E4DE7F-CD5E-4454-B439-38537E748AD5}" type="presParOf" srcId="{43B07BA2-4D30-430A-933D-3554DA6F4E94}" destId="{CCDC8D4B-B171-42E5-81B8-227CB9FD82F6}" srcOrd="0" destOrd="0" presId="urn:microsoft.com/office/officeart/2005/8/layout/orgChart1"/>
    <dgm:cxn modelId="{FFB5EB45-86FF-44A2-BDF5-821ADE94E617}" type="presParOf" srcId="{43B07BA2-4D30-430A-933D-3554DA6F4E94}" destId="{B1B453FE-DD96-41EB-A020-AE7573C32E65}" srcOrd="1" destOrd="0" presId="urn:microsoft.com/office/officeart/2005/8/layout/orgChart1"/>
    <dgm:cxn modelId="{A815723D-531F-4C81-857D-FB59247002E5}" type="presParOf" srcId="{B860323F-D249-43A7-9E55-EB683DBA3507}" destId="{B19D7B5C-392D-4F36-8B39-C3A159C0C567}" srcOrd="1" destOrd="0" presId="urn:microsoft.com/office/officeart/2005/8/layout/orgChart1"/>
    <dgm:cxn modelId="{32773829-F06A-40B3-9B55-42B57D398F8E}" type="presParOf" srcId="{B860323F-D249-43A7-9E55-EB683DBA3507}" destId="{D0C07D84-4E20-49F8-AC1F-0AFF33247158}" srcOrd="2" destOrd="0" presId="urn:microsoft.com/office/officeart/2005/8/layout/orgChart1"/>
    <dgm:cxn modelId="{FFDFFCE0-2F78-4770-8B41-2592CE05CC09}" type="presParOf" srcId="{6775444D-F863-48BD-B090-E50DA06AACE0}" destId="{2D9E1CC5-96F7-4255-9977-A51CF7CA9737}" srcOrd="2" destOrd="0" presId="urn:microsoft.com/office/officeart/2005/8/layout/orgChart1"/>
    <dgm:cxn modelId="{92373F8D-9864-4182-BD53-AE335AAC2EBF}" type="presParOf" srcId="{6775444D-F863-48BD-B090-E50DA06AACE0}" destId="{261EBA4F-43ED-48BA-BD15-F331B4568B63}" srcOrd="3" destOrd="0" presId="urn:microsoft.com/office/officeart/2005/8/layout/orgChart1"/>
    <dgm:cxn modelId="{397D6160-1759-4FFD-84F8-B1F0E637391F}" type="presParOf" srcId="{261EBA4F-43ED-48BA-BD15-F331B4568B63}" destId="{0E772881-3787-453D-9487-8CD9198978BD}" srcOrd="0" destOrd="0" presId="urn:microsoft.com/office/officeart/2005/8/layout/orgChart1"/>
    <dgm:cxn modelId="{E48586DF-3DFB-4ED3-8DE4-593A9F07B8F7}" type="presParOf" srcId="{0E772881-3787-453D-9487-8CD9198978BD}" destId="{4F31515A-F03A-4605-A7AB-38FA76E8A026}" srcOrd="0" destOrd="0" presId="urn:microsoft.com/office/officeart/2005/8/layout/orgChart1"/>
    <dgm:cxn modelId="{80D9DD13-A12F-4FE3-8D74-28F14526EA69}" type="presParOf" srcId="{0E772881-3787-453D-9487-8CD9198978BD}" destId="{C6A810C0-96D8-4F5F-9E68-5575E6428F52}" srcOrd="1" destOrd="0" presId="urn:microsoft.com/office/officeart/2005/8/layout/orgChart1"/>
    <dgm:cxn modelId="{073B3791-19ED-4C20-8B20-6D8FDEB82333}" type="presParOf" srcId="{261EBA4F-43ED-48BA-BD15-F331B4568B63}" destId="{614D72B1-99DA-4809-8A2E-EAC34337297A}" srcOrd="1" destOrd="0" presId="urn:microsoft.com/office/officeart/2005/8/layout/orgChart1"/>
    <dgm:cxn modelId="{A189EDB7-C3DC-419D-8DC8-BE6D86318E4B}" type="presParOf" srcId="{261EBA4F-43ED-48BA-BD15-F331B4568B63}" destId="{0FD94A34-C98B-407E-B2C8-E935164CB27E}" srcOrd="2" destOrd="0" presId="urn:microsoft.com/office/officeart/2005/8/layout/orgChart1"/>
    <dgm:cxn modelId="{80A4B4F2-354F-4987-AD10-0B9651C7C318}" type="presParOf" srcId="{6775444D-F863-48BD-B090-E50DA06AACE0}" destId="{925F6323-043D-4B6D-8E1C-F9566BB6ECD9}" srcOrd="4" destOrd="0" presId="urn:microsoft.com/office/officeart/2005/8/layout/orgChart1"/>
    <dgm:cxn modelId="{9A01BDF2-92A9-4B1C-A802-52F677D0CD2F}" type="presParOf" srcId="{6775444D-F863-48BD-B090-E50DA06AACE0}" destId="{798FD756-1C9B-4B81-A537-D09D245AB2C5}" srcOrd="5" destOrd="0" presId="urn:microsoft.com/office/officeart/2005/8/layout/orgChart1"/>
    <dgm:cxn modelId="{58EF62E8-E44A-4FE4-9430-5B4A9EDB9FAC}" type="presParOf" srcId="{798FD756-1C9B-4B81-A537-D09D245AB2C5}" destId="{CEA5AD58-ABFA-433B-A0EF-80E5F2E91559}" srcOrd="0" destOrd="0" presId="urn:microsoft.com/office/officeart/2005/8/layout/orgChart1"/>
    <dgm:cxn modelId="{B8CEFACD-01A1-4C1D-9795-B1192A56B08D}" type="presParOf" srcId="{CEA5AD58-ABFA-433B-A0EF-80E5F2E91559}" destId="{80A1E583-7B45-48FB-9CFE-9F48DAA5E402}" srcOrd="0" destOrd="0" presId="urn:microsoft.com/office/officeart/2005/8/layout/orgChart1"/>
    <dgm:cxn modelId="{B166B1EA-BD84-4A22-8A82-7E7ADFF0F830}" type="presParOf" srcId="{CEA5AD58-ABFA-433B-A0EF-80E5F2E91559}" destId="{329EADA2-4B29-41D1-95CE-1E805147A25C}" srcOrd="1" destOrd="0" presId="urn:microsoft.com/office/officeart/2005/8/layout/orgChart1"/>
    <dgm:cxn modelId="{B9EC9D38-F35C-47A0-856D-26F19F27E701}" type="presParOf" srcId="{798FD756-1C9B-4B81-A537-D09D245AB2C5}" destId="{73D2D2F7-9482-4CDC-9EC6-515D2ED72366}" srcOrd="1" destOrd="0" presId="urn:microsoft.com/office/officeart/2005/8/layout/orgChart1"/>
    <dgm:cxn modelId="{CF936C88-0142-4B9E-9D83-C61CBD91C107}" type="presParOf" srcId="{798FD756-1C9B-4B81-A537-D09D245AB2C5}" destId="{64E3164F-16F9-4F1F-968B-E96CA361CC4A}" srcOrd="2" destOrd="0" presId="urn:microsoft.com/office/officeart/2005/8/layout/orgChart1"/>
    <dgm:cxn modelId="{99122EE1-90E0-492C-B527-F071A415D794}" type="presParOf" srcId="{6775444D-F863-48BD-B090-E50DA06AACE0}" destId="{E7B97190-6D14-4968-BBB5-3059C2ACA004}" srcOrd="6" destOrd="0" presId="urn:microsoft.com/office/officeart/2005/8/layout/orgChart1"/>
    <dgm:cxn modelId="{177EF0A5-C9B6-4B8C-A003-417857D778B1}" type="presParOf" srcId="{6775444D-F863-48BD-B090-E50DA06AACE0}" destId="{D4E65614-3CCC-4E16-92B4-3C819A000C4A}" srcOrd="7" destOrd="0" presId="urn:microsoft.com/office/officeart/2005/8/layout/orgChart1"/>
    <dgm:cxn modelId="{39B7FA82-4B27-40DB-9F76-124A37148443}" type="presParOf" srcId="{D4E65614-3CCC-4E16-92B4-3C819A000C4A}" destId="{F77E01FC-42FD-4293-8E99-91E5A988F61A}" srcOrd="0" destOrd="0" presId="urn:microsoft.com/office/officeart/2005/8/layout/orgChart1"/>
    <dgm:cxn modelId="{3B3C3621-CDD0-4CA2-9943-DA1B1FF22953}" type="presParOf" srcId="{F77E01FC-42FD-4293-8E99-91E5A988F61A}" destId="{2D1F10F1-C6B6-4A6E-B0FB-0D3CB91D350B}" srcOrd="0" destOrd="0" presId="urn:microsoft.com/office/officeart/2005/8/layout/orgChart1"/>
    <dgm:cxn modelId="{1D54F15D-2B47-4763-BD26-9587767D3402}" type="presParOf" srcId="{F77E01FC-42FD-4293-8E99-91E5A988F61A}" destId="{D43B6041-721F-4606-BABC-C251E80729FB}" srcOrd="1" destOrd="0" presId="urn:microsoft.com/office/officeart/2005/8/layout/orgChart1"/>
    <dgm:cxn modelId="{F20EBA84-92E0-4671-843C-3892A4C16D2E}" type="presParOf" srcId="{D4E65614-3CCC-4E16-92B4-3C819A000C4A}" destId="{CA58AF32-D3D5-45DD-8BEA-91F67F924A04}" srcOrd="1" destOrd="0" presId="urn:microsoft.com/office/officeart/2005/8/layout/orgChart1"/>
    <dgm:cxn modelId="{16BD54C8-1B19-4041-9069-4A246E98C639}" type="presParOf" srcId="{D4E65614-3CCC-4E16-92B4-3C819A000C4A}" destId="{735FA483-A022-4CD5-A6BD-EB2A3B095916}" srcOrd="2" destOrd="0" presId="urn:microsoft.com/office/officeart/2005/8/layout/orgChart1"/>
    <dgm:cxn modelId="{A92C95E3-46C1-4973-B07D-376794341BFE}" type="presParOf" srcId="{6775444D-F863-48BD-B090-E50DA06AACE0}" destId="{46DE34F9-665D-45CF-9B30-61CDE8053F57}" srcOrd="8" destOrd="0" presId="urn:microsoft.com/office/officeart/2005/8/layout/orgChart1"/>
    <dgm:cxn modelId="{2AAB34D3-5BAA-42BD-B4DB-127BD38DEB6D}" type="presParOf" srcId="{6775444D-F863-48BD-B090-E50DA06AACE0}" destId="{2EBE1A80-2663-4EE7-B2B5-B036C45DAC8C}" srcOrd="9" destOrd="0" presId="urn:microsoft.com/office/officeart/2005/8/layout/orgChart1"/>
    <dgm:cxn modelId="{8333FD58-EC07-4144-BFC3-2EAE93DC81D8}" type="presParOf" srcId="{2EBE1A80-2663-4EE7-B2B5-B036C45DAC8C}" destId="{DD9D3099-130C-4643-9DAC-2CB6FBFCFA8C}" srcOrd="0" destOrd="0" presId="urn:microsoft.com/office/officeart/2005/8/layout/orgChart1"/>
    <dgm:cxn modelId="{8A49123C-36AA-4977-8F8E-ECCC1CF833C7}" type="presParOf" srcId="{DD9D3099-130C-4643-9DAC-2CB6FBFCFA8C}" destId="{B80FBD0E-145D-484D-ABEE-533126433A1A}" srcOrd="0" destOrd="0" presId="urn:microsoft.com/office/officeart/2005/8/layout/orgChart1"/>
    <dgm:cxn modelId="{F7FC20C8-AD2A-4F79-8ACD-D64AF28F4C46}" type="presParOf" srcId="{DD9D3099-130C-4643-9DAC-2CB6FBFCFA8C}" destId="{43F2E335-DF5E-42D7-82DB-EB406E402199}" srcOrd="1" destOrd="0" presId="urn:microsoft.com/office/officeart/2005/8/layout/orgChart1"/>
    <dgm:cxn modelId="{4B12C5EC-37B1-4805-9986-CB6288D9C841}" type="presParOf" srcId="{2EBE1A80-2663-4EE7-B2B5-B036C45DAC8C}" destId="{034D284E-9757-436D-B1C2-ABA5FF001E99}" srcOrd="1" destOrd="0" presId="urn:microsoft.com/office/officeart/2005/8/layout/orgChart1"/>
    <dgm:cxn modelId="{0CA7CE0A-F529-456A-8BB7-36BD859D7205}" type="presParOf" srcId="{2EBE1A80-2663-4EE7-B2B5-B036C45DAC8C}" destId="{4C427BAB-E70F-41D8-9531-8E0F19409DA2}" srcOrd="2" destOrd="0" presId="urn:microsoft.com/office/officeart/2005/8/layout/orgChart1"/>
    <dgm:cxn modelId="{5F2AA87C-D38A-456F-9810-ED3B4BBD44E5}" type="presParOf" srcId="{09C48AE4-7646-466E-8F0D-E6E8EB64BBE3}" destId="{247B1E33-FF8B-44B7-AC6B-D63FF9439C6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685FB-BD29-4499-9BF8-D98B88245796}">
      <dsp:nvSpPr>
        <dsp:cNvPr id="0" name=""/>
        <dsp:cNvSpPr/>
      </dsp:nvSpPr>
      <dsp:spPr>
        <a:xfrm>
          <a:off x="4188924" y="-15694"/>
          <a:ext cx="1383690" cy="135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smtClean="0">
              <a:latin typeface="Arial" pitchFamily="34" charset="0"/>
              <a:cs typeface="Arial" pitchFamily="34" charset="0"/>
            </a:rPr>
            <a:t>Understanding</a:t>
          </a:r>
          <a:r>
            <a:rPr lang="en-GB" sz="1600" kern="1200" dirty="0" smtClean="0">
              <a:latin typeface="Arial" pitchFamily="34" charset="0"/>
              <a:cs typeface="Arial" pitchFamily="34" charset="0"/>
            </a:rPr>
            <a:t> information from health professionals</a:t>
          </a:r>
          <a:endParaRPr lang="en-GB" sz="1600" kern="1200" dirty="0">
            <a:latin typeface="Arial" pitchFamily="34" charset="0"/>
            <a:cs typeface="Arial" pitchFamily="34" charset="0"/>
          </a:endParaRPr>
        </a:p>
      </dsp:txBody>
      <dsp:txXfrm>
        <a:off x="4188924" y="-15694"/>
        <a:ext cx="1383690" cy="1358410"/>
      </dsp:txXfrm>
    </dsp:sp>
    <dsp:sp modelId="{7E579454-75FD-4811-AF22-AA45FE9BB301}">
      <dsp:nvSpPr>
        <dsp:cNvPr id="0" name=""/>
        <dsp:cNvSpPr/>
      </dsp:nvSpPr>
      <dsp:spPr>
        <a:xfrm>
          <a:off x="878143" y="-60975"/>
          <a:ext cx="5445440" cy="5783506"/>
        </a:xfrm>
        <a:prstGeom prst="circularArrow">
          <a:avLst>
            <a:gd name="adj1" fmla="val 3989"/>
            <a:gd name="adj2" fmla="val 250244"/>
            <a:gd name="adj3" fmla="val 20418742"/>
            <a:gd name="adj4" fmla="val 19312506"/>
            <a:gd name="adj5" fmla="val 465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4F2C55-4605-415D-B998-18B6FD654658}">
      <dsp:nvSpPr>
        <dsp:cNvPr id="0" name=""/>
        <dsp:cNvSpPr/>
      </dsp:nvSpPr>
      <dsp:spPr>
        <a:xfrm>
          <a:off x="5352738" y="2160243"/>
          <a:ext cx="1491465" cy="127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GB" sz="1600" kern="1200" dirty="0" smtClean="0">
              <a:latin typeface="Arial" pitchFamily="34" charset="0"/>
              <a:cs typeface="Arial" pitchFamily="34" charset="0"/>
            </a:rPr>
            <a:t>Activation &amp;</a:t>
          </a:r>
        </a:p>
        <a:p>
          <a:pPr lvl="0" algn="ctr" defTabSz="711200">
            <a:lnSpc>
              <a:spcPct val="100000"/>
            </a:lnSpc>
            <a:spcBef>
              <a:spcPct val="0"/>
            </a:spcBef>
            <a:spcAft>
              <a:spcPts val="0"/>
            </a:spcAft>
          </a:pPr>
          <a:r>
            <a:rPr lang="en-GB" sz="1600" kern="1200" dirty="0" smtClean="0">
              <a:latin typeface="Arial" pitchFamily="34" charset="0"/>
              <a:cs typeface="Arial" pitchFamily="34" charset="0"/>
            </a:rPr>
            <a:t>Co-playing /commitment</a:t>
          </a:r>
          <a:endParaRPr lang="en-GB" sz="1600" kern="1200" dirty="0">
            <a:latin typeface="Arial" pitchFamily="34" charset="0"/>
            <a:cs typeface="Arial" pitchFamily="34" charset="0"/>
          </a:endParaRPr>
        </a:p>
      </dsp:txBody>
      <dsp:txXfrm>
        <a:off x="5352738" y="2160243"/>
        <a:ext cx="1491465" cy="1275566"/>
      </dsp:txXfrm>
    </dsp:sp>
    <dsp:sp modelId="{A8F2B0FF-FBD4-408A-9C6B-777CA7E1A961}">
      <dsp:nvSpPr>
        <dsp:cNvPr id="0" name=""/>
        <dsp:cNvSpPr/>
      </dsp:nvSpPr>
      <dsp:spPr>
        <a:xfrm>
          <a:off x="848410" y="54427"/>
          <a:ext cx="5487198" cy="5487198"/>
        </a:xfrm>
        <a:prstGeom prst="circularArrow">
          <a:avLst>
            <a:gd name="adj1" fmla="val 3989"/>
            <a:gd name="adj2" fmla="val 250244"/>
            <a:gd name="adj3" fmla="val 2366963"/>
            <a:gd name="adj4" fmla="val 884480"/>
            <a:gd name="adj5" fmla="val 465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2A33CC-C199-41DF-8261-539686C2A174}">
      <dsp:nvSpPr>
        <dsp:cNvPr id="0" name=""/>
        <dsp:cNvSpPr/>
      </dsp:nvSpPr>
      <dsp:spPr>
        <a:xfrm>
          <a:off x="4283969" y="4407415"/>
          <a:ext cx="1122541" cy="112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smtClean="0">
              <a:latin typeface="Arial" pitchFamily="34" charset="0"/>
              <a:cs typeface="Arial" pitchFamily="34" charset="0"/>
            </a:rPr>
            <a:t>Increase in self care</a:t>
          </a:r>
          <a:endParaRPr lang="en-GB" sz="1600" kern="1200" noProof="0" dirty="0">
            <a:latin typeface="Arial" pitchFamily="34" charset="0"/>
            <a:cs typeface="Arial" pitchFamily="34" charset="0"/>
          </a:endParaRPr>
        </a:p>
      </dsp:txBody>
      <dsp:txXfrm>
        <a:off x="4283969" y="4407415"/>
        <a:ext cx="1122541" cy="1122541"/>
      </dsp:txXfrm>
    </dsp:sp>
    <dsp:sp modelId="{A01F47B1-9B3B-4780-9AAB-466CF9B1474A}">
      <dsp:nvSpPr>
        <dsp:cNvPr id="0" name=""/>
        <dsp:cNvSpPr/>
      </dsp:nvSpPr>
      <dsp:spPr>
        <a:xfrm>
          <a:off x="848410" y="54427"/>
          <a:ext cx="5487198" cy="5487198"/>
        </a:xfrm>
        <a:prstGeom prst="circularArrow">
          <a:avLst>
            <a:gd name="adj1" fmla="val 3989"/>
            <a:gd name="adj2" fmla="val 250244"/>
            <a:gd name="adj3" fmla="val 6111304"/>
            <a:gd name="adj4" fmla="val 4438451"/>
            <a:gd name="adj5" fmla="val 465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B9423C-BB46-4DC9-8626-75A2B551823E}">
      <dsp:nvSpPr>
        <dsp:cNvPr id="0" name=""/>
        <dsp:cNvSpPr/>
      </dsp:nvSpPr>
      <dsp:spPr>
        <a:xfrm>
          <a:off x="1777507" y="4407415"/>
          <a:ext cx="1122541" cy="112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Appropriate use of the health system</a:t>
          </a:r>
          <a:endParaRPr lang="en-GB" sz="1600" kern="1200" dirty="0">
            <a:latin typeface="Arial" pitchFamily="34" charset="0"/>
            <a:cs typeface="Arial" pitchFamily="34" charset="0"/>
          </a:endParaRPr>
        </a:p>
      </dsp:txBody>
      <dsp:txXfrm>
        <a:off x="1777507" y="4407415"/>
        <a:ext cx="1122541" cy="1122541"/>
      </dsp:txXfrm>
    </dsp:sp>
    <dsp:sp modelId="{666423A3-31E7-4CDB-BDFE-45F5CAE10BF2}">
      <dsp:nvSpPr>
        <dsp:cNvPr id="0" name=""/>
        <dsp:cNvSpPr/>
      </dsp:nvSpPr>
      <dsp:spPr>
        <a:xfrm>
          <a:off x="848410" y="54427"/>
          <a:ext cx="5487198" cy="5487198"/>
        </a:xfrm>
        <a:prstGeom prst="circularArrow">
          <a:avLst>
            <a:gd name="adj1" fmla="val 3989"/>
            <a:gd name="adj2" fmla="val 250244"/>
            <a:gd name="adj3" fmla="val 9773359"/>
            <a:gd name="adj4" fmla="val 8182792"/>
            <a:gd name="adj5" fmla="val 465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F01188-4D6B-41F3-8E98-B0813E3E1C62}">
      <dsp:nvSpPr>
        <dsp:cNvPr id="0" name=""/>
        <dsp:cNvSpPr/>
      </dsp:nvSpPr>
      <dsp:spPr>
        <a:xfrm>
          <a:off x="524276" y="2236755"/>
          <a:ext cx="1122541" cy="112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a-DK" sz="1600" b="0" i="0" kern="1200" dirty="0" smtClean="0">
              <a:latin typeface="Arial" pitchFamily="34" charset="0"/>
              <a:cs typeface="Arial" pitchFamily="34" charset="0"/>
            </a:rPr>
            <a:t>Health equity </a:t>
          </a:r>
          <a:endParaRPr lang="en-GB" sz="1600" kern="1200" dirty="0">
            <a:latin typeface="Arial" pitchFamily="34" charset="0"/>
            <a:cs typeface="Arial" pitchFamily="34" charset="0"/>
          </a:endParaRPr>
        </a:p>
      </dsp:txBody>
      <dsp:txXfrm>
        <a:off x="524276" y="2236755"/>
        <a:ext cx="1122541" cy="1122541"/>
      </dsp:txXfrm>
    </dsp:sp>
    <dsp:sp modelId="{53FA68A2-A188-4BEE-BBEE-E20D0E5FCED7}">
      <dsp:nvSpPr>
        <dsp:cNvPr id="0" name=""/>
        <dsp:cNvSpPr/>
      </dsp:nvSpPr>
      <dsp:spPr>
        <a:xfrm>
          <a:off x="848410" y="54427"/>
          <a:ext cx="5487198" cy="5487198"/>
        </a:xfrm>
        <a:prstGeom prst="circularArrow">
          <a:avLst>
            <a:gd name="adj1" fmla="val 3989"/>
            <a:gd name="adj2" fmla="val 250244"/>
            <a:gd name="adj3" fmla="val 13166963"/>
            <a:gd name="adj4" fmla="val 11576396"/>
            <a:gd name="adj5" fmla="val 465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2C3BBE-3897-45B9-BADC-EBFA2FBCC963}">
      <dsp:nvSpPr>
        <dsp:cNvPr id="0" name=""/>
        <dsp:cNvSpPr/>
      </dsp:nvSpPr>
      <dsp:spPr>
        <a:xfrm>
          <a:off x="1777507" y="66095"/>
          <a:ext cx="1122541" cy="112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Knowledge &amp; information</a:t>
          </a:r>
          <a:endParaRPr lang="en-GB" sz="1600" kern="1200" dirty="0">
            <a:latin typeface="Arial" pitchFamily="34" charset="0"/>
            <a:cs typeface="Arial" pitchFamily="34" charset="0"/>
          </a:endParaRPr>
        </a:p>
      </dsp:txBody>
      <dsp:txXfrm>
        <a:off x="1777507" y="66095"/>
        <a:ext cx="1122541" cy="1122541"/>
      </dsp:txXfrm>
    </dsp:sp>
    <dsp:sp modelId="{F0E082A9-B045-44D9-805D-A49D370EB266}">
      <dsp:nvSpPr>
        <dsp:cNvPr id="0" name=""/>
        <dsp:cNvSpPr/>
      </dsp:nvSpPr>
      <dsp:spPr>
        <a:xfrm>
          <a:off x="733046" y="229860"/>
          <a:ext cx="5667397" cy="5150558"/>
        </a:xfrm>
        <a:prstGeom prst="circularArrow">
          <a:avLst>
            <a:gd name="adj1" fmla="val 3989"/>
            <a:gd name="adj2" fmla="val 250244"/>
            <a:gd name="adj3" fmla="val 16812123"/>
            <a:gd name="adj4" fmla="val 15274449"/>
            <a:gd name="adj5" fmla="val 465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685FB-BD29-4499-9BF8-D98B88245796}">
      <dsp:nvSpPr>
        <dsp:cNvPr id="0" name=""/>
        <dsp:cNvSpPr/>
      </dsp:nvSpPr>
      <dsp:spPr>
        <a:xfrm>
          <a:off x="4212063" y="144023"/>
          <a:ext cx="1671958" cy="1336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Well</a:t>
          </a:r>
          <a:r>
            <a:rPr lang="en-GB" sz="1600" kern="1200" baseline="0" dirty="0" smtClean="0">
              <a:latin typeface="Arial" pitchFamily="34" charset="0"/>
              <a:cs typeface="Arial" pitchFamily="34" charset="0"/>
            </a:rPr>
            <a:t> prepared and active patients – adding value</a:t>
          </a:r>
          <a:endParaRPr lang="en-GB" sz="1600" kern="1200" dirty="0">
            <a:latin typeface="Arial" pitchFamily="34" charset="0"/>
            <a:cs typeface="Arial" pitchFamily="34" charset="0"/>
          </a:endParaRPr>
        </a:p>
      </dsp:txBody>
      <dsp:txXfrm>
        <a:off x="4212063" y="144023"/>
        <a:ext cx="1671958" cy="1336845"/>
      </dsp:txXfrm>
    </dsp:sp>
    <dsp:sp modelId="{7E579454-75FD-4811-AF22-AA45FE9BB301}">
      <dsp:nvSpPr>
        <dsp:cNvPr id="0" name=""/>
        <dsp:cNvSpPr/>
      </dsp:nvSpPr>
      <dsp:spPr>
        <a:xfrm>
          <a:off x="1158815" y="-28018"/>
          <a:ext cx="5054117" cy="5367889"/>
        </a:xfrm>
        <a:prstGeom prst="circularArrow">
          <a:avLst>
            <a:gd name="adj1" fmla="val 5194"/>
            <a:gd name="adj2" fmla="val 335429"/>
            <a:gd name="adj3" fmla="val 21130262"/>
            <a:gd name="adj4" fmla="val 19720222"/>
            <a:gd name="adj5" fmla="val 60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4F2C55-4605-415D-B998-18B6FD654658}">
      <dsp:nvSpPr>
        <dsp:cNvPr id="0" name=""/>
        <dsp:cNvSpPr/>
      </dsp:nvSpPr>
      <dsp:spPr>
        <a:xfrm>
          <a:off x="5155327" y="2567657"/>
          <a:ext cx="1356404" cy="135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GB" sz="1600" kern="1200" dirty="0" smtClean="0">
              <a:latin typeface="Arial" pitchFamily="34" charset="0"/>
              <a:cs typeface="Arial" pitchFamily="34" charset="0"/>
            </a:rPr>
            <a:t>Time saving systems</a:t>
          </a:r>
          <a:endParaRPr lang="en-GB" sz="1600" kern="1200" dirty="0">
            <a:latin typeface="Arial" pitchFamily="34" charset="0"/>
            <a:cs typeface="Arial" pitchFamily="34" charset="0"/>
          </a:endParaRPr>
        </a:p>
      </dsp:txBody>
      <dsp:txXfrm>
        <a:off x="5155327" y="2567657"/>
        <a:ext cx="1356404" cy="1356404"/>
      </dsp:txXfrm>
    </dsp:sp>
    <dsp:sp modelId="{A8F2B0FF-FBD4-408A-9C6B-777CA7E1A961}">
      <dsp:nvSpPr>
        <dsp:cNvPr id="0" name=""/>
        <dsp:cNvSpPr/>
      </dsp:nvSpPr>
      <dsp:spPr>
        <a:xfrm>
          <a:off x="1535810" y="6"/>
          <a:ext cx="5092874" cy="5092874"/>
        </a:xfrm>
        <a:prstGeom prst="circularArrow">
          <a:avLst>
            <a:gd name="adj1" fmla="val 5194"/>
            <a:gd name="adj2" fmla="val 335429"/>
            <a:gd name="adj3" fmla="val 4159853"/>
            <a:gd name="adj4" fmla="val 2251555"/>
            <a:gd name="adj5" fmla="val 60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2A33CC-C199-41DF-8261-539686C2A174}">
      <dsp:nvSpPr>
        <dsp:cNvPr id="0" name=""/>
        <dsp:cNvSpPr/>
      </dsp:nvSpPr>
      <dsp:spPr>
        <a:xfrm>
          <a:off x="3096340" y="4129207"/>
          <a:ext cx="1175799" cy="135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smtClean="0">
              <a:latin typeface="Arial" pitchFamily="34" charset="0"/>
              <a:cs typeface="Arial" pitchFamily="34" charset="0"/>
            </a:rPr>
            <a:t>Coherent approach to diagnostic and treatment</a:t>
          </a:r>
          <a:endParaRPr lang="en-GB" sz="1600" kern="1200" noProof="0" dirty="0">
            <a:latin typeface="Arial" pitchFamily="34" charset="0"/>
            <a:cs typeface="Arial" pitchFamily="34" charset="0"/>
          </a:endParaRPr>
        </a:p>
      </dsp:txBody>
      <dsp:txXfrm>
        <a:off x="3096340" y="4129207"/>
        <a:ext cx="1175799" cy="1356404"/>
      </dsp:txXfrm>
    </dsp:sp>
    <dsp:sp modelId="{A01F47B1-9B3B-4780-9AAB-466CF9B1474A}">
      <dsp:nvSpPr>
        <dsp:cNvPr id="0" name=""/>
        <dsp:cNvSpPr/>
      </dsp:nvSpPr>
      <dsp:spPr>
        <a:xfrm>
          <a:off x="959755" y="153862"/>
          <a:ext cx="5092874" cy="5092874"/>
        </a:xfrm>
        <a:prstGeom prst="circularArrow">
          <a:avLst>
            <a:gd name="adj1" fmla="val 5194"/>
            <a:gd name="adj2" fmla="val 335429"/>
            <a:gd name="adj3" fmla="val 8213016"/>
            <a:gd name="adj4" fmla="val 6304718"/>
            <a:gd name="adj5" fmla="val 60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B9423C-BB46-4DC9-8626-75A2B551823E}">
      <dsp:nvSpPr>
        <dsp:cNvPr id="0" name=""/>
        <dsp:cNvSpPr/>
      </dsp:nvSpPr>
      <dsp:spPr>
        <a:xfrm>
          <a:off x="856748" y="2567657"/>
          <a:ext cx="1356404" cy="135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Complex data available for research leading to better </a:t>
          </a:r>
          <a:r>
            <a:rPr lang="en-GB" sz="1600" kern="1200" dirty="0" smtClean="0"/>
            <a:t>treatment</a:t>
          </a:r>
          <a:endParaRPr lang="en-GB" sz="1600" kern="1200" dirty="0"/>
        </a:p>
      </dsp:txBody>
      <dsp:txXfrm>
        <a:off x="856748" y="2567657"/>
        <a:ext cx="1356404" cy="1356404"/>
      </dsp:txXfrm>
    </dsp:sp>
    <dsp:sp modelId="{666423A3-31E7-4CDB-BDFE-45F5CAE10BF2}">
      <dsp:nvSpPr>
        <dsp:cNvPr id="0" name=""/>
        <dsp:cNvSpPr/>
      </dsp:nvSpPr>
      <dsp:spPr>
        <a:xfrm>
          <a:off x="1137802" y="1076"/>
          <a:ext cx="5092874" cy="5092874"/>
        </a:xfrm>
        <a:prstGeom prst="circularArrow">
          <a:avLst>
            <a:gd name="adj1" fmla="val 5194"/>
            <a:gd name="adj2" fmla="val 335429"/>
            <a:gd name="adj3" fmla="val 12300061"/>
            <a:gd name="adj4" fmla="val 10769356"/>
            <a:gd name="adj5" fmla="val 60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2C3BBE-3897-45B9-BADC-EBFA2FBCC963}">
      <dsp:nvSpPr>
        <dsp:cNvPr id="0" name=""/>
        <dsp:cNvSpPr/>
      </dsp:nvSpPr>
      <dsp:spPr>
        <a:xfrm>
          <a:off x="1677703" y="41016"/>
          <a:ext cx="1356404" cy="135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High quality patient information across the health services </a:t>
          </a:r>
        </a:p>
      </dsp:txBody>
      <dsp:txXfrm>
        <a:off x="1677703" y="41016"/>
        <a:ext cx="1356404" cy="1356404"/>
      </dsp:txXfrm>
    </dsp:sp>
    <dsp:sp modelId="{F0E082A9-B045-44D9-805D-A49D370EB266}">
      <dsp:nvSpPr>
        <dsp:cNvPr id="0" name=""/>
        <dsp:cNvSpPr/>
      </dsp:nvSpPr>
      <dsp:spPr>
        <a:xfrm>
          <a:off x="953192" y="185099"/>
          <a:ext cx="5260124" cy="4780426"/>
        </a:xfrm>
        <a:prstGeom prst="circularArrow">
          <a:avLst>
            <a:gd name="adj1" fmla="val 5194"/>
            <a:gd name="adj2" fmla="val 335429"/>
            <a:gd name="adj3" fmla="val 16833906"/>
            <a:gd name="adj4" fmla="val 15356193"/>
            <a:gd name="adj5" fmla="val 60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E34F9-665D-45CF-9B30-61CDE8053F57}">
      <dsp:nvSpPr>
        <dsp:cNvPr id="0" name=""/>
        <dsp:cNvSpPr/>
      </dsp:nvSpPr>
      <dsp:spPr>
        <a:xfrm>
          <a:off x="3960911" y="846606"/>
          <a:ext cx="3282112" cy="284811"/>
        </a:xfrm>
        <a:custGeom>
          <a:avLst/>
          <a:gdLst/>
          <a:ahLst/>
          <a:cxnLst/>
          <a:rect l="0" t="0" r="0" b="0"/>
          <a:pathLst>
            <a:path>
              <a:moveTo>
                <a:pt x="0" y="0"/>
              </a:moveTo>
              <a:lnTo>
                <a:pt x="0" y="142405"/>
              </a:lnTo>
              <a:lnTo>
                <a:pt x="3282112" y="142405"/>
              </a:lnTo>
              <a:lnTo>
                <a:pt x="3282112" y="2848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97190-6D14-4968-BBB5-3059C2ACA004}">
      <dsp:nvSpPr>
        <dsp:cNvPr id="0" name=""/>
        <dsp:cNvSpPr/>
      </dsp:nvSpPr>
      <dsp:spPr>
        <a:xfrm>
          <a:off x="3960911" y="846606"/>
          <a:ext cx="1641056" cy="284811"/>
        </a:xfrm>
        <a:custGeom>
          <a:avLst/>
          <a:gdLst/>
          <a:ahLst/>
          <a:cxnLst/>
          <a:rect l="0" t="0" r="0" b="0"/>
          <a:pathLst>
            <a:path>
              <a:moveTo>
                <a:pt x="0" y="0"/>
              </a:moveTo>
              <a:lnTo>
                <a:pt x="0" y="142405"/>
              </a:lnTo>
              <a:lnTo>
                <a:pt x="1641056" y="142405"/>
              </a:lnTo>
              <a:lnTo>
                <a:pt x="1641056" y="2848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F6323-043D-4B6D-8E1C-F9566BB6ECD9}">
      <dsp:nvSpPr>
        <dsp:cNvPr id="0" name=""/>
        <dsp:cNvSpPr/>
      </dsp:nvSpPr>
      <dsp:spPr>
        <a:xfrm>
          <a:off x="3915191" y="846606"/>
          <a:ext cx="91440" cy="284811"/>
        </a:xfrm>
        <a:custGeom>
          <a:avLst/>
          <a:gdLst/>
          <a:ahLst/>
          <a:cxnLst/>
          <a:rect l="0" t="0" r="0" b="0"/>
          <a:pathLst>
            <a:path>
              <a:moveTo>
                <a:pt x="45720" y="0"/>
              </a:moveTo>
              <a:lnTo>
                <a:pt x="45720" y="2848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E1CC5-96F7-4255-9977-A51CF7CA9737}">
      <dsp:nvSpPr>
        <dsp:cNvPr id="0" name=""/>
        <dsp:cNvSpPr/>
      </dsp:nvSpPr>
      <dsp:spPr>
        <a:xfrm>
          <a:off x="2319855" y="846606"/>
          <a:ext cx="1641056" cy="284811"/>
        </a:xfrm>
        <a:custGeom>
          <a:avLst/>
          <a:gdLst/>
          <a:ahLst/>
          <a:cxnLst/>
          <a:rect l="0" t="0" r="0" b="0"/>
          <a:pathLst>
            <a:path>
              <a:moveTo>
                <a:pt x="1641056" y="0"/>
              </a:moveTo>
              <a:lnTo>
                <a:pt x="1641056" y="142405"/>
              </a:lnTo>
              <a:lnTo>
                <a:pt x="0" y="142405"/>
              </a:lnTo>
              <a:lnTo>
                <a:pt x="0" y="2848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7FC29-C0C5-4C79-9354-548FE4DED003}">
      <dsp:nvSpPr>
        <dsp:cNvPr id="0" name=""/>
        <dsp:cNvSpPr/>
      </dsp:nvSpPr>
      <dsp:spPr>
        <a:xfrm>
          <a:off x="678799" y="846606"/>
          <a:ext cx="3282112" cy="284811"/>
        </a:xfrm>
        <a:custGeom>
          <a:avLst/>
          <a:gdLst/>
          <a:ahLst/>
          <a:cxnLst/>
          <a:rect l="0" t="0" r="0" b="0"/>
          <a:pathLst>
            <a:path>
              <a:moveTo>
                <a:pt x="3282112" y="0"/>
              </a:moveTo>
              <a:lnTo>
                <a:pt x="3282112" y="142405"/>
              </a:lnTo>
              <a:lnTo>
                <a:pt x="0" y="142405"/>
              </a:lnTo>
              <a:lnTo>
                <a:pt x="0" y="2848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FE01E-0C66-4808-B3E2-E13E7A22643D}">
      <dsp:nvSpPr>
        <dsp:cNvPr id="0" name=""/>
        <dsp:cNvSpPr/>
      </dsp:nvSpPr>
      <dsp:spPr>
        <a:xfrm>
          <a:off x="3282789" y="168484"/>
          <a:ext cx="1356244" cy="67812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smtClean="0">
              <a:ln/>
              <a:effectLst/>
              <a:latin typeface="Arial" charset="0"/>
              <a:cs typeface="Arial" charset="0"/>
            </a:rPr>
            <a:t>CEO</a:t>
          </a:r>
          <a:endParaRPr kumimoji="0" lang="da-DK" sz="1400" b="0" i="0" u="none" strike="noStrike" kern="1200" cap="none" normalizeH="0" baseline="0" dirty="0" smtClean="0">
            <a:ln/>
            <a:effectLst/>
            <a:latin typeface="Arial" charset="0"/>
            <a:cs typeface="Arial" charset="0"/>
          </a:endParaRPr>
        </a:p>
      </dsp:txBody>
      <dsp:txXfrm>
        <a:off x="3282789" y="168484"/>
        <a:ext cx="1356244" cy="678122"/>
      </dsp:txXfrm>
    </dsp:sp>
    <dsp:sp modelId="{CCDC8D4B-B171-42E5-81B8-227CB9FD82F6}">
      <dsp:nvSpPr>
        <dsp:cNvPr id="0" name=""/>
        <dsp:cNvSpPr/>
      </dsp:nvSpPr>
      <dsp:spPr>
        <a:xfrm>
          <a:off x="676" y="1131418"/>
          <a:ext cx="1356244" cy="678122"/>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dirty="0" smtClean="0">
              <a:ln/>
              <a:effectLst/>
              <a:latin typeface="Arial" charset="0"/>
              <a:cs typeface="Arial" charset="0"/>
            </a:rPr>
            <a:t>Web &amp; </a:t>
          </a:r>
          <a:r>
            <a:rPr kumimoji="0" lang="da-DK" sz="1400" b="0" i="0" u="none" strike="noStrike" kern="1200" cap="none" normalizeH="0" baseline="0" dirty="0" err="1" smtClean="0">
              <a:ln/>
              <a:effectLst/>
              <a:latin typeface="Arial" charset="0"/>
              <a:cs typeface="Arial" charset="0"/>
            </a:rPr>
            <a:t>communication</a:t>
          </a:r>
          <a:endParaRPr kumimoji="0" lang="da-DK" sz="1400" b="0" i="0" u="none" strike="noStrike" kern="1200" cap="none" normalizeH="0" baseline="0" dirty="0" smtClean="0">
            <a:ln/>
            <a:effectLst/>
            <a:latin typeface="Arial" charset="0"/>
            <a:cs typeface="Arial" charset="0"/>
          </a:endParaRPr>
        </a:p>
      </dsp:txBody>
      <dsp:txXfrm>
        <a:off x="676" y="1131418"/>
        <a:ext cx="1356244" cy="678122"/>
      </dsp:txXfrm>
    </dsp:sp>
    <dsp:sp modelId="{4F31515A-F03A-4605-A7AB-38FA76E8A026}">
      <dsp:nvSpPr>
        <dsp:cNvPr id="0" name=""/>
        <dsp:cNvSpPr/>
      </dsp:nvSpPr>
      <dsp:spPr>
        <a:xfrm>
          <a:off x="1641733" y="1131418"/>
          <a:ext cx="1356244" cy="678122"/>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dirty="0" smtClean="0">
              <a:ln/>
              <a:effectLst/>
              <a:latin typeface="Arial" charset="0"/>
              <a:cs typeface="Arial" charset="0"/>
            </a:rPr>
            <a:t>Innovation</a:t>
          </a:r>
        </a:p>
      </dsp:txBody>
      <dsp:txXfrm>
        <a:off x="1641733" y="1131418"/>
        <a:ext cx="1356244" cy="678122"/>
      </dsp:txXfrm>
    </dsp:sp>
    <dsp:sp modelId="{80A1E583-7B45-48FB-9CFE-9F48DAA5E402}">
      <dsp:nvSpPr>
        <dsp:cNvPr id="0" name=""/>
        <dsp:cNvSpPr/>
      </dsp:nvSpPr>
      <dsp:spPr>
        <a:xfrm>
          <a:off x="3282789" y="1131418"/>
          <a:ext cx="1356244" cy="678122"/>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dirty="0" smtClean="0">
              <a:ln/>
              <a:effectLst/>
              <a:latin typeface="Arial" charset="0"/>
              <a:cs typeface="Arial" charset="0"/>
            </a:rPr>
            <a:t>IT </a:t>
          </a:r>
          <a:r>
            <a:rPr kumimoji="0" lang="da-DK" sz="1400" b="0" i="0" u="none" strike="noStrike" kern="1200" cap="none" normalizeH="0" baseline="0" dirty="0" err="1" smtClean="0">
              <a:ln/>
              <a:effectLst/>
              <a:latin typeface="Arial" charset="0"/>
              <a:cs typeface="Arial" charset="0"/>
            </a:rPr>
            <a:t>development</a:t>
          </a:r>
          <a:endParaRPr kumimoji="0" lang="da-DK" sz="1400" b="0" i="0" u="none" strike="noStrike" kern="1200" cap="none" normalizeH="0" baseline="0" dirty="0" smtClean="0">
            <a:ln/>
            <a:effectLst/>
            <a:latin typeface="Arial" charset="0"/>
            <a:cs typeface="Arial" charset="0"/>
          </a:endParaRPr>
        </a:p>
      </dsp:txBody>
      <dsp:txXfrm>
        <a:off x="3282789" y="1131418"/>
        <a:ext cx="1356244" cy="678122"/>
      </dsp:txXfrm>
    </dsp:sp>
    <dsp:sp modelId="{2D1F10F1-C6B6-4A6E-B0FB-0D3CB91D350B}">
      <dsp:nvSpPr>
        <dsp:cNvPr id="0" name=""/>
        <dsp:cNvSpPr/>
      </dsp:nvSpPr>
      <dsp:spPr>
        <a:xfrm>
          <a:off x="4923845" y="1131418"/>
          <a:ext cx="1356244" cy="678122"/>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dirty="0" smtClean="0">
              <a:ln/>
              <a:effectLst/>
              <a:latin typeface="Arial" charset="0"/>
              <a:cs typeface="Arial" charset="0"/>
            </a:rPr>
            <a:t>IT operations &amp; </a:t>
          </a:r>
          <a:r>
            <a:rPr kumimoji="0" lang="da-DK" sz="1400" b="0" i="0" u="none" strike="noStrike" kern="1200" cap="none" normalizeH="0" baseline="0" dirty="0" err="1" smtClean="0">
              <a:ln/>
              <a:effectLst/>
              <a:latin typeface="Arial" charset="0"/>
              <a:cs typeface="Arial" charset="0"/>
            </a:rPr>
            <a:t>infrastructure</a:t>
          </a:r>
          <a:endParaRPr kumimoji="0" lang="da-DK" sz="1400" b="0" i="0" u="none" strike="noStrike" kern="1200" cap="none" normalizeH="0" baseline="0" dirty="0" smtClean="0">
            <a:ln/>
            <a:effectLst/>
            <a:latin typeface="Arial" charset="0"/>
            <a:cs typeface="Arial" charset="0"/>
          </a:endParaRPr>
        </a:p>
      </dsp:txBody>
      <dsp:txXfrm>
        <a:off x="4923845" y="1131418"/>
        <a:ext cx="1356244" cy="678122"/>
      </dsp:txXfrm>
    </dsp:sp>
    <dsp:sp modelId="{B80FBD0E-145D-484D-ABEE-533126433A1A}">
      <dsp:nvSpPr>
        <dsp:cNvPr id="0" name=""/>
        <dsp:cNvSpPr/>
      </dsp:nvSpPr>
      <dsp:spPr>
        <a:xfrm>
          <a:off x="6564901" y="1131418"/>
          <a:ext cx="1356244" cy="678122"/>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400" b="0" i="0" u="none" strike="noStrike" kern="1200" cap="none" normalizeH="0" baseline="0" dirty="0" smtClean="0">
              <a:ln/>
              <a:effectLst/>
              <a:latin typeface="Arial" charset="0"/>
              <a:cs typeface="Arial" charset="0"/>
            </a:rPr>
            <a:t>Administration &amp; </a:t>
          </a:r>
          <a:r>
            <a:rPr kumimoji="0" lang="da-DK" sz="1400" b="0" i="0" u="none" strike="noStrike" kern="1200" cap="none" normalizeH="0" baseline="0" dirty="0" err="1" smtClean="0">
              <a:ln/>
              <a:effectLst/>
              <a:latin typeface="Arial" charset="0"/>
              <a:cs typeface="Arial" charset="0"/>
            </a:rPr>
            <a:t>Staff</a:t>
          </a:r>
          <a:r>
            <a:rPr kumimoji="0" lang="da-DK" sz="1400" b="0" i="0" u="none" strike="noStrike" kern="1200" cap="none" normalizeH="0" baseline="0" dirty="0" smtClean="0">
              <a:ln/>
              <a:effectLst/>
              <a:latin typeface="Arial" charset="0"/>
              <a:cs typeface="Arial" charset="0"/>
            </a:rPr>
            <a:t> </a:t>
          </a:r>
          <a:r>
            <a:rPr kumimoji="0" lang="da-DK" sz="1400" b="0" i="0" u="none" strike="noStrike" kern="1200" cap="none" normalizeH="0" baseline="0" dirty="0" err="1" smtClean="0">
              <a:ln/>
              <a:effectLst/>
              <a:latin typeface="Arial" charset="0"/>
              <a:cs typeface="Arial" charset="0"/>
            </a:rPr>
            <a:t>functions</a:t>
          </a:r>
          <a:endParaRPr kumimoji="0" lang="da-DK" sz="1400" b="0" i="0" u="none" strike="noStrike" kern="1200" cap="none" normalizeH="0" baseline="0" dirty="0" smtClean="0">
            <a:ln/>
            <a:effectLst/>
            <a:latin typeface="Arial" charset="0"/>
            <a:cs typeface="Arial" charset="0"/>
          </a:endParaRPr>
        </a:p>
      </dsp:txBody>
      <dsp:txXfrm>
        <a:off x="6564901" y="1131418"/>
        <a:ext cx="1356244" cy="67812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a:defRPr sz="1200"/>
            </a:lvl1pPr>
          </a:lstStyle>
          <a:p>
            <a:fld id="{3627917B-EEE4-4B4C-AF89-A1ED2B648E5B}" type="datetimeFigureOut">
              <a:rPr lang="da-DK" smtClean="0"/>
              <a:pPr/>
              <a:t>07-08-2015</a:t>
            </a:fld>
            <a:endParaRPr lang="da-DK"/>
          </a:p>
        </p:txBody>
      </p:sp>
      <p:sp>
        <p:nvSpPr>
          <p:cNvPr id="4" name="Pladsholder til sidefod 3"/>
          <p:cNvSpPr>
            <a:spLocks noGrp="1"/>
          </p:cNvSpPr>
          <p:nvPr>
            <p:ph type="ftr" sz="quarter" idx="2"/>
          </p:nvPr>
        </p:nvSpPr>
        <p:spPr>
          <a:xfrm>
            <a:off x="2" y="9430092"/>
            <a:ext cx="2945659" cy="496411"/>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5" y="9430092"/>
            <a:ext cx="2945659" cy="496411"/>
          </a:xfrm>
          <a:prstGeom prst="rect">
            <a:avLst/>
          </a:prstGeom>
        </p:spPr>
        <p:txBody>
          <a:bodyPr vert="horz" lIns="91440" tIns="45720" rIns="91440" bIns="45720" rtlCol="0" anchor="b"/>
          <a:lstStyle>
            <a:lvl1pPr algn="r">
              <a:defRPr sz="1200"/>
            </a:lvl1pPr>
          </a:lstStyle>
          <a:p>
            <a:fld id="{9675B8D8-2478-4671-B6B5-4BA05F136B58}" type="slidenum">
              <a:rPr lang="da-DK" smtClean="0"/>
              <a:pPr/>
              <a:t>‹#›</a:t>
            </a:fld>
            <a:endParaRPr lang="da-DK"/>
          </a:p>
        </p:txBody>
      </p:sp>
    </p:spTree>
    <p:extLst>
      <p:ext uri="{BB962C8B-B14F-4D97-AF65-F5344CB8AC3E}">
        <p14:creationId xmlns:p14="http://schemas.microsoft.com/office/powerpoint/2010/main" val="191980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a-DK"/>
          </a:p>
        </p:txBody>
      </p:sp>
      <p:sp>
        <p:nvSpPr>
          <p:cNvPr id="3" name="Pladsholder til dato 2"/>
          <p:cNvSpPr>
            <a:spLocks noGrp="1"/>
          </p:cNvSpPr>
          <p:nvPr>
            <p:ph type="dt" idx="1"/>
          </p:nvPr>
        </p:nvSpPr>
        <p:spPr>
          <a:xfrm>
            <a:off x="3850445"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60A8676-47FA-4615-9411-EE4BEC914F23}" type="datetimeFigureOut">
              <a:rPr lang="da-DK"/>
              <a:pPr/>
              <a:t>07-08-2015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a-DK"/>
          </a:p>
        </p:txBody>
      </p:sp>
      <p:sp>
        <p:nvSpPr>
          <p:cNvPr id="7" name="Pladsholder til diasnummer 6"/>
          <p:cNvSpPr>
            <a:spLocks noGrp="1"/>
          </p:cNvSpPr>
          <p:nvPr>
            <p:ph type="sldNum" sz="quarter" idx="5"/>
          </p:nvPr>
        </p:nvSpPr>
        <p:spPr>
          <a:xfrm>
            <a:off x="3850445" y="9430092"/>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846866-A288-4D7F-9814-BFF2552D7495}" type="slidenum">
              <a:rPr lang="da-DK"/>
              <a:pPr/>
              <a:t>‹#›</a:t>
            </a:fld>
            <a:endParaRPr lang="da-DK"/>
          </a:p>
        </p:txBody>
      </p:sp>
    </p:spTree>
    <p:extLst>
      <p:ext uri="{BB962C8B-B14F-4D97-AF65-F5344CB8AC3E}">
        <p14:creationId xmlns:p14="http://schemas.microsoft.com/office/powerpoint/2010/main" val="1532177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313" rtl="0" eaLnBrk="1" fontAlgn="base" latinLnBrk="0" hangingPunct="1">
              <a:lnSpc>
                <a:spcPct val="80000"/>
              </a:lnSpc>
              <a:spcBef>
                <a:spcPct val="30000"/>
              </a:spcBef>
              <a:spcAft>
                <a:spcPct val="0"/>
              </a:spcAft>
              <a:buClrTx/>
              <a:buSzTx/>
              <a:buFontTx/>
              <a:buNone/>
              <a:tabLst/>
              <a:defRPr/>
            </a:pPr>
            <a:r>
              <a:rPr lang="en-GB" dirty="0" smtClean="0"/>
              <a:t>Thank you for giving me the opportunity to</a:t>
            </a:r>
            <a:r>
              <a:rPr lang="en-GB" baseline="0" dirty="0" smtClean="0"/>
              <a:t> tell you about </a:t>
            </a:r>
            <a:r>
              <a:rPr lang="en-GB" noProof="0" dirty="0" smtClean="0"/>
              <a:t>the Danish e-Health Portal sundhed.dk. </a:t>
            </a:r>
          </a:p>
          <a:p>
            <a:pPr defTabSz="914313" eaLnBrk="1" hangingPunct="1">
              <a:lnSpc>
                <a:spcPct val="80000"/>
              </a:lnSpc>
              <a:defRPr/>
            </a:pPr>
            <a:endParaRPr lang="da-DK" dirty="0" smtClean="0"/>
          </a:p>
          <a:p>
            <a:pPr defTabSz="914313" eaLnBrk="1" hangingPunct="1">
              <a:lnSpc>
                <a:spcPct val="80000"/>
              </a:lnSpc>
              <a:defRPr/>
            </a:pPr>
            <a:endParaRPr lang="da-DK" dirty="0"/>
          </a:p>
        </p:txBody>
      </p:sp>
      <p:sp>
        <p:nvSpPr>
          <p:cNvPr id="4" name="Pladsholder til diasnummer 3"/>
          <p:cNvSpPr>
            <a:spLocks noGrp="1"/>
          </p:cNvSpPr>
          <p:nvPr>
            <p:ph type="sldNum" sz="quarter" idx="10"/>
          </p:nvPr>
        </p:nvSpPr>
        <p:spPr/>
        <p:txBody>
          <a:bodyPr/>
          <a:lstStyle/>
          <a:p>
            <a:fld id="{C0846866-A288-4D7F-9814-BFF2552D7495}" type="slidenum">
              <a:rPr lang="da-DK" smtClean="0"/>
              <a:pPr/>
              <a:t>1</a:t>
            </a:fld>
            <a:endParaRPr lang="da-DK" dirty="0"/>
          </a:p>
        </p:txBody>
      </p:sp>
    </p:spTree>
    <p:extLst>
      <p:ext uri="{BB962C8B-B14F-4D97-AF65-F5344CB8AC3E}">
        <p14:creationId xmlns:p14="http://schemas.microsoft.com/office/powerpoint/2010/main" val="206559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Open access to medical records are also essential for less resourceful citizens.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noProof="0" dirty="0" smtClean="0"/>
              <a:t>w</a:t>
            </a:r>
            <a:r>
              <a:rPr lang="en-GB" baseline="0" noProof="0" dirty="0" smtClean="0"/>
              <a:t>e know there’s a group of citizens that - at least at first sight - is not really interested in health and regards the public healthcare sector as a rather irrelevant and distant agent. However, last year we made a survey that surprisingly showed us that these people </a:t>
            </a:r>
            <a:r>
              <a:rPr lang="en-GB" u="sng" baseline="0" noProof="0" dirty="0" smtClean="0"/>
              <a:t>do</a:t>
            </a:r>
            <a:r>
              <a:rPr lang="en-GB" baseline="0" noProof="0" dirty="0" smtClean="0"/>
              <a:t> use sundhed.dk.  That means we can activate these people as  they </a:t>
            </a:r>
            <a:r>
              <a:rPr lang="en-GB" u="sng" baseline="0" noProof="0" dirty="0" smtClean="0"/>
              <a:t>do</a:t>
            </a:r>
            <a:r>
              <a:rPr lang="en-GB" baseline="0" noProof="0" dirty="0" smtClean="0"/>
              <a:t> have the potential and the resources to play an active role in their own health condition. But they need </a:t>
            </a:r>
            <a:r>
              <a:rPr lang="en-GB" b="1" baseline="0" noProof="0" dirty="0" smtClean="0"/>
              <a:t>someone </a:t>
            </a:r>
            <a:r>
              <a:rPr lang="en-GB" baseline="0" noProof="0" dirty="0" smtClean="0"/>
              <a:t>to help and guide them – being a GP or a family member which leads me to my next statement.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To illustrate how access to data can help patients – in this case a diabetes patient , I’ll show you a short video</a:t>
            </a:r>
          </a:p>
          <a:p>
            <a:endParaRPr lang="en-US" dirty="0" smtClean="0"/>
          </a:p>
        </p:txBody>
      </p:sp>
      <p:sp>
        <p:nvSpPr>
          <p:cNvPr id="4" name="Pladsholder til diasnummer 3"/>
          <p:cNvSpPr>
            <a:spLocks noGrp="1"/>
          </p:cNvSpPr>
          <p:nvPr>
            <p:ph type="sldNum" sz="quarter" idx="10"/>
          </p:nvPr>
        </p:nvSpPr>
        <p:spPr/>
        <p:txBody>
          <a:bodyPr/>
          <a:lstStyle/>
          <a:p>
            <a:fld id="{C0846866-A288-4D7F-9814-BFF2552D7495}" type="slidenum">
              <a:rPr lang="da-DK" smtClean="0"/>
              <a:pPr/>
              <a:t>10</a:t>
            </a:fld>
            <a:endParaRPr lang="da-DK"/>
          </a:p>
        </p:txBody>
      </p:sp>
    </p:spTree>
    <p:extLst>
      <p:ext uri="{BB962C8B-B14F-4D97-AF65-F5344CB8AC3E}">
        <p14:creationId xmlns:p14="http://schemas.microsoft.com/office/powerpoint/2010/main" val="425738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baseline="0" noProof="0" dirty="0" smtClean="0">
                <a:solidFill>
                  <a:schemeClr val="tx1"/>
                </a:solidFill>
                <a:effectLst/>
                <a:latin typeface="+mn-lt"/>
                <a:ea typeface="MS PGothic" pitchFamily="34" charset="-128"/>
                <a:cs typeface="+mn-cs"/>
              </a:rPr>
              <a:t>WE have been part of a European Survey – PALANTE – asking citizens how they have experiences the open access to medical records.</a:t>
            </a:r>
          </a:p>
          <a:p>
            <a:endParaRPr lang="en-GB" sz="1200" kern="1200" baseline="0" noProof="0" dirty="0" smtClean="0">
              <a:solidFill>
                <a:schemeClr val="tx1"/>
              </a:solidFill>
              <a:effectLst/>
              <a:latin typeface="+mn-lt"/>
              <a:ea typeface="MS PGothic" pitchFamily="34" charset="-128"/>
              <a:cs typeface="+mn-cs"/>
            </a:endParaRPr>
          </a:p>
          <a:p>
            <a:r>
              <a:rPr lang="en-GB" sz="1200" kern="1200" baseline="0" noProof="0" dirty="0" smtClean="0">
                <a:solidFill>
                  <a:schemeClr val="tx1"/>
                </a:solidFill>
                <a:effectLst/>
                <a:latin typeface="+mn-lt"/>
                <a:ea typeface="MS PGothic" pitchFamily="34" charset="-128"/>
                <a:cs typeface="+mn-cs"/>
              </a:rPr>
              <a:t>Here’s is what they answered: </a:t>
            </a:r>
          </a:p>
          <a:p>
            <a:endParaRPr lang="en-GB" sz="1200" kern="1200" baseline="0" noProof="0" dirty="0" smtClean="0">
              <a:solidFill>
                <a:schemeClr val="tx1"/>
              </a:solidFill>
              <a:effectLst/>
              <a:latin typeface="+mn-lt"/>
              <a:ea typeface="MS PGothic" pitchFamily="34" charset="-128"/>
              <a:cs typeface="+mn-cs"/>
            </a:endParaRPr>
          </a:p>
          <a:p>
            <a:endParaRPr lang="da-DK" dirty="0"/>
          </a:p>
        </p:txBody>
      </p:sp>
      <p:sp>
        <p:nvSpPr>
          <p:cNvPr id="4" name="Pladsholder til diasnummer 3"/>
          <p:cNvSpPr>
            <a:spLocks noGrp="1"/>
          </p:cNvSpPr>
          <p:nvPr>
            <p:ph type="sldNum" sz="quarter" idx="10"/>
          </p:nvPr>
        </p:nvSpPr>
        <p:spPr/>
        <p:txBody>
          <a:bodyPr/>
          <a:lstStyle/>
          <a:p>
            <a:pPr>
              <a:defRPr/>
            </a:pPr>
            <a:fld id="{78F81BE8-5CC9-46E0-A37F-DB10C1CD86D4}" type="slidenum">
              <a:rPr lang="da-DK" smtClean="0"/>
              <a:pPr>
                <a:defRPr/>
              </a:pPr>
              <a:t>11</a:t>
            </a:fld>
            <a:endParaRPr lang="da-DK"/>
          </a:p>
        </p:txBody>
      </p:sp>
    </p:spTree>
    <p:extLst>
      <p:ext uri="{BB962C8B-B14F-4D97-AF65-F5344CB8AC3E}">
        <p14:creationId xmlns:p14="http://schemas.microsoft.com/office/powerpoint/2010/main" val="176529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dirty="0" smtClean="0">
                <a:solidFill>
                  <a:schemeClr val="bg1"/>
                </a:solidFill>
              </a:rPr>
              <a:t>24 % </a:t>
            </a:r>
            <a:r>
              <a:rPr lang="da-DK" sz="2400" dirty="0" err="1" smtClean="0">
                <a:solidFill>
                  <a:schemeClr val="bg1"/>
                </a:solidFill>
              </a:rPr>
              <a:t>experience</a:t>
            </a:r>
            <a:r>
              <a:rPr lang="da-DK" sz="2400" dirty="0" smtClean="0">
                <a:solidFill>
                  <a:schemeClr val="bg1"/>
                </a:solidFill>
              </a:rPr>
              <a:t> i</a:t>
            </a:r>
            <a:r>
              <a:rPr lang="en-GB" sz="1200" dirty="0" err="1" smtClean="0">
                <a:solidFill>
                  <a:schemeClr val="bg1"/>
                </a:solidFill>
              </a:rPr>
              <a:t>mproved</a:t>
            </a:r>
            <a:r>
              <a:rPr lang="en-GB" sz="1200" dirty="0" smtClean="0">
                <a:solidFill>
                  <a:schemeClr val="bg1"/>
                </a:solidFill>
              </a:rPr>
              <a:t> course of treatment</a:t>
            </a:r>
          </a:p>
          <a:p>
            <a:r>
              <a:rPr lang="en-GB" sz="2400" dirty="0" smtClean="0">
                <a:solidFill>
                  <a:schemeClr val="bg1"/>
                </a:solidFill>
              </a:rPr>
              <a:t>41 % are saying that the </a:t>
            </a:r>
            <a:r>
              <a:rPr lang="en-GB" sz="2400" dirty="0" err="1" smtClean="0">
                <a:solidFill>
                  <a:schemeClr val="bg1"/>
                </a:solidFill>
              </a:rPr>
              <a:t>acces</a:t>
            </a:r>
            <a:r>
              <a:rPr lang="en-GB" sz="2400" dirty="0" smtClean="0">
                <a:solidFill>
                  <a:schemeClr val="bg1"/>
                </a:solidFill>
              </a:rPr>
              <a:t> leads to a b</a:t>
            </a:r>
            <a:r>
              <a:rPr lang="en-GB" sz="1200" dirty="0" smtClean="0">
                <a:solidFill>
                  <a:schemeClr val="bg1"/>
                </a:solidFill>
              </a:rPr>
              <a:t>etter understanding of one’s health</a:t>
            </a:r>
          </a:p>
          <a:p>
            <a:r>
              <a:rPr lang="en-GB" sz="2400" dirty="0" smtClean="0">
                <a:solidFill>
                  <a:schemeClr val="bg1"/>
                </a:solidFill>
              </a:rPr>
              <a:t>36 % </a:t>
            </a:r>
            <a:r>
              <a:rPr lang="en-GB" sz="2400" dirty="0" err="1" smtClean="0">
                <a:solidFill>
                  <a:schemeClr val="bg1"/>
                </a:solidFill>
              </a:rPr>
              <a:t>experince</a:t>
            </a:r>
            <a:r>
              <a:rPr lang="en-GB" sz="2400" baseline="0" dirty="0" smtClean="0">
                <a:solidFill>
                  <a:schemeClr val="bg1"/>
                </a:solidFill>
              </a:rPr>
              <a:t> a</a:t>
            </a:r>
            <a:r>
              <a:rPr lang="en-GB" sz="1200" dirty="0" smtClean="0">
                <a:solidFill>
                  <a:schemeClr val="bg1"/>
                </a:solidFill>
              </a:rPr>
              <a:t>dditional advantages  </a:t>
            </a:r>
            <a:endParaRPr lang="en-GB" baseline="0" noProof="0" dirty="0" smtClean="0"/>
          </a:p>
          <a:p>
            <a:r>
              <a:rPr lang="en-GB" baseline="0" noProof="0" dirty="0" smtClean="0"/>
              <a:t>92 per cent state that they believe e-data should still be accessible to citizens </a:t>
            </a:r>
          </a:p>
          <a:p>
            <a:endParaRPr lang="en-GB" baseline="0" noProof="0" dirty="0" smtClean="0"/>
          </a:p>
          <a:p>
            <a:endParaRPr lang="en-GB" baseline="0" noProof="0" dirty="0" smtClean="0"/>
          </a:p>
          <a:p>
            <a:endParaRPr lang="da-DK" dirty="0"/>
          </a:p>
        </p:txBody>
      </p:sp>
      <p:sp>
        <p:nvSpPr>
          <p:cNvPr id="4" name="Pladsholder til diasnummer 3"/>
          <p:cNvSpPr>
            <a:spLocks noGrp="1"/>
          </p:cNvSpPr>
          <p:nvPr>
            <p:ph type="sldNum" sz="quarter" idx="10"/>
          </p:nvPr>
        </p:nvSpPr>
        <p:spPr/>
        <p:txBody>
          <a:bodyPr/>
          <a:lstStyle/>
          <a:p>
            <a:pPr>
              <a:defRPr/>
            </a:pPr>
            <a:fld id="{78F81BE8-5CC9-46E0-A37F-DB10C1CD86D4}" type="slidenum">
              <a:rPr lang="da-DK" smtClean="0"/>
              <a:pPr>
                <a:defRPr/>
              </a:pPr>
              <a:t>12</a:t>
            </a:fld>
            <a:endParaRPr lang="da-DK"/>
          </a:p>
        </p:txBody>
      </p:sp>
    </p:spTree>
    <p:extLst>
      <p:ext uri="{BB962C8B-B14F-4D97-AF65-F5344CB8AC3E}">
        <p14:creationId xmlns:p14="http://schemas.microsoft.com/office/powerpoint/2010/main" val="176529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3">
              <a:defRPr/>
            </a:pPr>
            <a:r>
              <a:rPr lang="en-GB" baseline="0" noProof="0" dirty="0" smtClean="0"/>
              <a:t>Also, for the health professionals there are also some obvious benefits to open access to medical records: Let me mention </a:t>
            </a:r>
          </a:p>
          <a:p>
            <a:pPr defTabSz="914313">
              <a:defRPr/>
            </a:pPr>
            <a:endParaRPr lang="en-GB" baseline="0" noProof="0" dirty="0" smtClean="0"/>
          </a:p>
          <a:p>
            <a:pPr defTabSz="914313">
              <a:defRPr/>
            </a:pPr>
            <a:r>
              <a:rPr lang="en-GB" baseline="0" noProof="0" dirty="0" smtClean="0"/>
              <a:t>Data sharing is time saving, and you get a coherent approach to diagnosis and treatment. T</a:t>
            </a:r>
            <a:r>
              <a:rPr lang="en-GB" dirty="0" smtClean="0"/>
              <a:t>he health professionals get quality patient information from </a:t>
            </a:r>
            <a:r>
              <a:rPr lang="en-GB" b="1" dirty="0" smtClean="0"/>
              <a:t>across</a:t>
            </a:r>
            <a:r>
              <a:rPr lang="en-GB" dirty="0" smtClean="0"/>
              <a:t> the health services. </a:t>
            </a:r>
          </a:p>
          <a:p>
            <a:pPr defTabSz="914313">
              <a:defRPr/>
            </a:pPr>
            <a:endParaRPr lang="en-GB" dirty="0" smtClean="0"/>
          </a:p>
          <a:p>
            <a:pPr defTabSz="914313">
              <a:defRPr/>
            </a:pPr>
            <a:r>
              <a:rPr lang="en-GB" dirty="0" smtClean="0"/>
              <a:t>The healthcare professionals will meet well-prepared patients that are active players which is a most important factor in shaping a efficient</a:t>
            </a:r>
            <a:r>
              <a:rPr lang="en-GB" baseline="0" dirty="0" smtClean="0"/>
              <a:t> h</a:t>
            </a:r>
            <a:r>
              <a:rPr lang="en-GB" dirty="0" smtClean="0"/>
              <a:t>ealth care system. </a:t>
            </a:r>
          </a:p>
          <a:p>
            <a:pPr defTabSz="914313">
              <a:defRPr/>
            </a:pPr>
            <a:endParaRPr lang="en-GB" dirty="0" smtClean="0"/>
          </a:p>
          <a:p>
            <a:pPr defTabSz="914313">
              <a:defRPr/>
            </a:pPr>
            <a:endParaRPr lang="da-DK"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C0846866-A288-4D7F-9814-BFF2552D7495}" type="slidenum">
              <a:rPr lang="da-DK" smtClean="0"/>
              <a:pPr/>
              <a:t>13</a:t>
            </a:fld>
            <a:endParaRPr lang="da-DK"/>
          </a:p>
        </p:txBody>
      </p:sp>
    </p:spTree>
    <p:extLst>
      <p:ext uri="{BB962C8B-B14F-4D97-AF65-F5344CB8AC3E}">
        <p14:creationId xmlns:p14="http://schemas.microsoft.com/office/powerpoint/2010/main" val="305642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lnSpc>
                <a:spcPct val="80000"/>
              </a:lnSpc>
            </a:pPr>
            <a:r>
              <a:rPr lang="en-US" dirty="0" smtClean="0">
                <a:effectLst/>
              </a:rPr>
              <a:t>The economic idea of the portal is to</a:t>
            </a:r>
            <a:r>
              <a:rPr lang="en-US" baseline="0" dirty="0" smtClean="0">
                <a:effectLst/>
              </a:rPr>
              <a:t> help keeping the citizens out from the expensive hospitals and keep the citizens out Where it is most comfortable and nice to be; at home or at the GP sector. The focus on the GP-sector is on lifestyle, prevention and chronic diseases. </a:t>
            </a:r>
          </a:p>
          <a:p>
            <a:pPr eaLnBrk="1" hangingPunct="1">
              <a:lnSpc>
                <a:spcPct val="80000"/>
              </a:lnSpc>
            </a:pPr>
            <a:endParaRPr lang="en-US" baseline="0" dirty="0" smtClean="0">
              <a:effectLst/>
            </a:endParaRPr>
          </a:p>
          <a:p>
            <a:pPr eaLnBrk="1" hangingPunct="1">
              <a:lnSpc>
                <a:spcPct val="80000"/>
              </a:lnSpc>
            </a:pPr>
            <a:r>
              <a:rPr lang="en-US" baseline="0" dirty="0" smtClean="0">
                <a:effectLst/>
              </a:rPr>
              <a:t>The GP sector in </a:t>
            </a:r>
            <a:r>
              <a:rPr lang="en-US" baseline="0" dirty="0" err="1" smtClean="0">
                <a:effectLst/>
              </a:rPr>
              <a:t>Denmak</a:t>
            </a:r>
            <a:r>
              <a:rPr lang="en-US" baseline="0" dirty="0" smtClean="0">
                <a:effectLst/>
              </a:rPr>
              <a:t> covers everybody and it is free of charge. It is funded by the taxpayers and it costs about 200 euro a year pr. Dane for full coverage. 90% are kept in the GP Sector, but if it changes so that only 89% are kept out there – and 11 percent go to the hospitals - then the waiting list at the hospitals increases between 10 and 15 %. So it’s very important.</a:t>
            </a:r>
            <a:endParaRPr lang="en-US" dirty="0" smtClean="0">
              <a:effectLst/>
            </a:endParaRPr>
          </a:p>
          <a:p>
            <a:pPr eaLnBrk="1" hangingPunct="1">
              <a:lnSpc>
                <a:spcPct val="80000"/>
              </a:lnSpc>
            </a:pPr>
            <a:endParaRPr lang="en-US" dirty="0" smtClean="0">
              <a:effectLst/>
            </a:endParaRPr>
          </a:p>
          <a:p>
            <a:pPr eaLnBrk="1" hangingPunct="1">
              <a:lnSpc>
                <a:spcPct val="80000"/>
              </a:lnSpc>
            </a:pPr>
            <a:r>
              <a:rPr lang="en-US" dirty="0" smtClean="0">
                <a:effectLst/>
              </a:rPr>
              <a:t>The digitization of health services occurs and portal traffic grows - as</a:t>
            </a:r>
            <a:r>
              <a:rPr lang="en-US" baseline="0" dirty="0" smtClean="0">
                <a:effectLst/>
              </a:rPr>
              <a:t> I demonstrated on an earlier slide -</a:t>
            </a:r>
            <a:r>
              <a:rPr lang="en-US" dirty="0" smtClean="0">
                <a:effectLst/>
              </a:rPr>
              <a:t> while the Danish healthcare system experiences increased activity and improved patient satisfaction.</a:t>
            </a:r>
            <a:br>
              <a:rPr lang="en-US" dirty="0" smtClean="0">
                <a:effectLst/>
              </a:rPr>
            </a:br>
            <a:r>
              <a:rPr lang="en-US" dirty="0" smtClean="0">
                <a:effectLst/>
              </a:rPr>
              <a:t/>
            </a:r>
            <a:br>
              <a:rPr lang="en-US" dirty="0" smtClean="0">
                <a:effectLst/>
              </a:rPr>
            </a:br>
            <a:r>
              <a:rPr lang="en-US" dirty="0" smtClean="0">
                <a:effectLst/>
              </a:rPr>
              <a:t>At the same time, we see that overall spending stagnates</a:t>
            </a:r>
            <a:r>
              <a:rPr lang="en-US" baseline="0" dirty="0" smtClean="0">
                <a:effectLst/>
              </a:rPr>
              <a:t>  as the red line shows… (</a:t>
            </a:r>
            <a:r>
              <a:rPr lang="en-US" baseline="0" dirty="0" err="1" smtClean="0">
                <a:effectLst/>
              </a:rPr>
              <a:t>vis</a:t>
            </a:r>
            <a:r>
              <a:rPr lang="en-US" baseline="0" dirty="0" smtClean="0">
                <a:effectLst/>
              </a:rPr>
              <a:t> den </a:t>
            </a:r>
            <a:r>
              <a:rPr lang="en-US" baseline="0" dirty="0" err="1" smtClean="0">
                <a:effectLst/>
              </a:rPr>
              <a:t>røde</a:t>
            </a:r>
            <a:r>
              <a:rPr lang="en-US" baseline="0" dirty="0" smtClean="0">
                <a:effectLst/>
              </a:rPr>
              <a:t>!)</a:t>
            </a:r>
            <a:endParaRPr lang="en-US" dirty="0" smtClean="0">
              <a:effectLst/>
            </a:endParaRPr>
          </a:p>
          <a:p>
            <a:endParaRPr lang="en-US" dirty="0" smtClean="0">
              <a:effectLst/>
            </a:endParaRPr>
          </a:p>
        </p:txBody>
      </p:sp>
      <p:sp>
        <p:nvSpPr>
          <p:cNvPr id="4" name="Pladsholder til diasnummer 3"/>
          <p:cNvSpPr>
            <a:spLocks noGrp="1"/>
          </p:cNvSpPr>
          <p:nvPr>
            <p:ph type="sldNum" sz="quarter" idx="10"/>
          </p:nvPr>
        </p:nvSpPr>
        <p:spPr/>
        <p:txBody>
          <a:bodyPr/>
          <a:lstStyle/>
          <a:p>
            <a:fld id="{C0846866-A288-4D7F-9814-BFF2552D7495}" type="slidenum">
              <a:rPr lang="da-DK" smtClean="0"/>
              <a:pPr/>
              <a:t>14</a:t>
            </a:fld>
            <a:endParaRPr lang="da-DK"/>
          </a:p>
        </p:txBody>
      </p:sp>
    </p:spTree>
    <p:extLst>
      <p:ext uri="{BB962C8B-B14F-4D97-AF65-F5344CB8AC3E}">
        <p14:creationId xmlns:p14="http://schemas.microsoft.com/office/powerpoint/2010/main" val="229992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dirty="0" smtClean="0"/>
              <a:t>The </a:t>
            </a:r>
            <a:r>
              <a:rPr lang="da-DK" altLang="da-DK" dirty="0" err="1" smtClean="0"/>
              <a:t>owners</a:t>
            </a:r>
            <a:r>
              <a:rPr lang="da-DK" altLang="da-DK" dirty="0" smtClean="0"/>
              <a:t>’ </a:t>
            </a:r>
            <a:r>
              <a:rPr lang="da-DK" altLang="da-DK" dirty="0" err="1" smtClean="0"/>
              <a:t>board</a:t>
            </a:r>
            <a:r>
              <a:rPr lang="da-DK" altLang="da-DK" dirty="0" smtClean="0"/>
              <a:t> and the </a:t>
            </a:r>
            <a:r>
              <a:rPr lang="da-DK" altLang="da-DK" dirty="0" err="1" smtClean="0"/>
              <a:t>steering</a:t>
            </a:r>
            <a:r>
              <a:rPr lang="da-DK" altLang="da-DK" dirty="0" smtClean="0"/>
              <a:t> </a:t>
            </a:r>
            <a:r>
              <a:rPr lang="da-DK" altLang="da-DK" dirty="0" err="1" smtClean="0"/>
              <a:t>committee</a:t>
            </a:r>
            <a:r>
              <a:rPr lang="da-DK" altLang="da-DK" dirty="0" smtClean="0"/>
              <a:t> </a:t>
            </a:r>
            <a:r>
              <a:rPr lang="da-DK" altLang="da-DK" dirty="0" err="1" smtClean="0"/>
              <a:t>both</a:t>
            </a:r>
            <a:r>
              <a:rPr lang="da-DK" altLang="da-DK" dirty="0" smtClean="0"/>
              <a:t> </a:t>
            </a:r>
            <a:r>
              <a:rPr lang="da-DK" altLang="da-DK" dirty="0" err="1" smtClean="0"/>
              <a:t>reflect</a:t>
            </a:r>
            <a:r>
              <a:rPr lang="da-DK" altLang="da-DK" dirty="0" smtClean="0"/>
              <a:t> </a:t>
            </a:r>
            <a:r>
              <a:rPr lang="da-DK" altLang="da-DK" dirty="0" err="1" smtClean="0"/>
              <a:t>that</a:t>
            </a:r>
            <a:r>
              <a:rPr lang="da-DK" altLang="da-DK" dirty="0" smtClean="0"/>
              <a:t> the portal is </a:t>
            </a:r>
            <a:r>
              <a:rPr lang="da-DK" altLang="da-DK" dirty="0" err="1" smtClean="0"/>
              <a:t>owned</a:t>
            </a:r>
            <a:r>
              <a:rPr lang="da-DK" altLang="da-DK" dirty="0" smtClean="0"/>
              <a:t> by all public </a:t>
            </a:r>
            <a:r>
              <a:rPr lang="da-DK" altLang="da-DK" dirty="0" err="1" smtClean="0"/>
              <a:t>health</a:t>
            </a:r>
            <a:r>
              <a:rPr lang="da-DK" altLang="da-DK" dirty="0" smtClean="0"/>
              <a:t> </a:t>
            </a:r>
            <a:r>
              <a:rPr lang="da-DK" altLang="da-DK" dirty="0" err="1" smtClean="0"/>
              <a:t>authorities</a:t>
            </a:r>
            <a:r>
              <a:rPr lang="da-DK" altLang="da-DK" dirty="0" smtClean="0"/>
              <a:t> </a:t>
            </a:r>
            <a:r>
              <a:rPr lang="da-DK" altLang="da-DK" dirty="0" err="1" smtClean="0"/>
              <a:t>across</a:t>
            </a:r>
            <a:r>
              <a:rPr lang="da-DK" altLang="da-DK" dirty="0" smtClean="0"/>
              <a:t> </a:t>
            </a:r>
            <a:r>
              <a:rPr lang="da-DK" altLang="da-DK" dirty="0" err="1" smtClean="0"/>
              <a:t>sectors</a:t>
            </a:r>
            <a:r>
              <a:rPr lang="da-DK" altLang="da-DK" dirty="0" smtClean="0"/>
              <a:t>. </a:t>
            </a:r>
          </a:p>
          <a:p>
            <a:endParaRPr lang="da-DK" altLang="da-DK" dirty="0" smtClean="0"/>
          </a:p>
          <a:p>
            <a:r>
              <a:rPr lang="da-DK" altLang="da-DK" dirty="0" err="1" smtClean="0"/>
              <a:t>Sundhed.dk’s</a:t>
            </a:r>
            <a:r>
              <a:rPr lang="da-DK" altLang="da-DK" dirty="0" smtClean="0"/>
              <a:t> </a:t>
            </a:r>
            <a:r>
              <a:rPr lang="da-DK" altLang="da-DK" dirty="0" err="1" smtClean="0"/>
              <a:t>success</a:t>
            </a:r>
            <a:r>
              <a:rPr lang="da-DK" altLang="da-DK" dirty="0" smtClean="0"/>
              <a:t> is to </a:t>
            </a:r>
            <a:r>
              <a:rPr lang="da-DK" altLang="da-DK" dirty="0" err="1" smtClean="0"/>
              <a:t>make</a:t>
            </a:r>
            <a:r>
              <a:rPr lang="da-DK" altLang="da-DK" dirty="0" smtClean="0"/>
              <a:t> </a:t>
            </a:r>
            <a:r>
              <a:rPr lang="da-DK" altLang="da-DK" dirty="0" err="1" smtClean="0"/>
              <a:t>state</a:t>
            </a:r>
            <a:r>
              <a:rPr lang="da-DK" altLang="da-DK" dirty="0" smtClean="0"/>
              <a:t>, regions and </a:t>
            </a:r>
            <a:r>
              <a:rPr lang="da-DK" altLang="da-DK" dirty="0" err="1" smtClean="0"/>
              <a:t>municipalities</a:t>
            </a:r>
            <a:r>
              <a:rPr lang="da-DK" altLang="da-DK" baseline="0" dirty="0" smtClean="0"/>
              <a:t> succes and deliver </a:t>
            </a:r>
            <a:r>
              <a:rPr lang="da-DK" altLang="da-DK" baseline="0" dirty="0" err="1" smtClean="0"/>
              <a:t>their</a:t>
            </a:r>
            <a:r>
              <a:rPr lang="da-DK" altLang="da-DK" baseline="0" dirty="0" smtClean="0"/>
              <a:t> it-</a:t>
            </a:r>
            <a:r>
              <a:rPr lang="da-DK" altLang="da-DK" baseline="0" dirty="0" err="1" smtClean="0"/>
              <a:t>strategies</a:t>
            </a:r>
            <a:r>
              <a:rPr lang="da-DK" altLang="da-DK" baseline="0" dirty="0" smtClean="0"/>
              <a:t>. </a:t>
            </a:r>
            <a:r>
              <a:rPr lang="da-DK" altLang="da-DK" baseline="0" dirty="0" err="1" smtClean="0"/>
              <a:t>We</a:t>
            </a:r>
            <a:r>
              <a:rPr lang="da-DK" altLang="da-DK" baseline="0" dirty="0" smtClean="0"/>
              <a:t> </a:t>
            </a:r>
            <a:r>
              <a:rPr lang="da-DK" altLang="da-DK" baseline="0" dirty="0" err="1" smtClean="0"/>
              <a:t>need</a:t>
            </a:r>
            <a:r>
              <a:rPr lang="da-DK" altLang="da-DK" baseline="0" dirty="0" smtClean="0"/>
              <a:t> to </a:t>
            </a:r>
            <a:r>
              <a:rPr lang="da-DK" altLang="da-DK" baseline="0" dirty="0" err="1" smtClean="0"/>
              <a:t>be</a:t>
            </a:r>
            <a:r>
              <a:rPr lang="da-DK" altLang="da-DK" baseline="0" dirty="0" smtClean="0"/>
              <a:t> </a:t>
            </a:r>
            <a:r>
              <a:rPr lang="da-DK" altLang="da-DK" baseline="0" dirty="0" err="1" smtClean="0"/>
              <a:t>very</a:t>
            </a:r>
            <a:r>
              <a:rPr lang="da-DK" altLang="da-DK" baseline="0" dirty="0" smtClean="0"/>
              <a:t> </a:t>
            </a:r>
            <a:r>
              <a:rPr lang="da-DK" altLang="da-DK" baseline="0" dirty="0" err="1" smtClean="0"/>
              <a:t>close</a:t>
            </a:r>
            <a:r>
              <a:rPr lang="da-DK" altLang="da-DK" baseline="0" dirty="0" smtClean="0"/>
              <a:t> to </a:t>
            </a:r>
            <a:r>
              <a:rPr lang="da-DK" altLang="da-DK" baseline="0" dirty="0" err="1" smtClean="0"/>
              <a:t>our</a:t>
            </a:r>
            <a:r>
              <a:rPr lang="da-DK" altLang="da-DK" baseline="0" dirty="0" smtClean="0"/>
              <a:t> </a:t>
            </a:r>
            <a:r>
              <a:rPr lang="da-DK" altLang="da-DK" baseline="0" dirty="0" err="1" smtClean="0"/>
              <a:t>owners</a:t>
            </a:r>
            <a:r>
              <a:rPr lang="da-DK" altLang="da-DK" baseline="0" dirty="0" smtClean="0"/>
              <a:t> to:</a:t>
            </a:r>
          </a:p>
          <a:p>
            <a:pPr marL="171450" indent="-171450">
              <a:buFont typeface="Arial" pitchFamily="34" charset="0"/>
              <a:buChar char="•"/>
            </a:pPr>
            <a:r>
              <a:rPr lang="da-DK" altLang="da-DK" baseline="0" dirty="0" smtClean="0"/>
              <a:t>Make it </a:t>
            </a:r>
            <a:r>
              <a:rPr lang="da-DK" altLang="da-DK" baseline="0" dirty="0" err="1" smtClean="0"/>
              <a:t>easy</a:t>
            </a:r>
            <a:r>
              <a:rPr lang="da-DK" altLang="da-DK" baseline="0" dirty="0" smtClean="0"/>
              <a:t> for </a:t>
            </a:r>
            <a:r>
              <a:rPr lang="da-DK" altLang="da-DK" baseline="0" dirty="0" err="1" smtClean="0"/>
              <a:t>them</a:t>
            </a:r>
            <a:r>
              <a:rPr lang="da-DK" altLang="da-DK" baseline="0" dirty="0" smtClean="0"/>
              <a:t> to </a:t>
            </a:r>
            <a:r>
              <a:rPr lang="da-DK" altLang="da-DK" baseline="0" dirty="0" err="1" smtClean="0"/>
              <a:t>succeed</a:t>
            </a:r>
            <a:endParaRPr lang="da-DK" altLang="da-DK" baseline="0" dirty="0" smtClean="0"/>
          </a:p>
          <a:p>
            <a:pPr marL="171450" indent="-171450">
              <a:buFont typeface="Arial" pitchFamily="34" charset="0"/>
              <a:buChar char="•"/>
            </a:pPr>
            <a:r>
              <a:rPr lang="da-DK" altLang="da-DK" baseline="0" dirty="0" smtClean="0"/>
              <a:t>Make sure, </a:t>
            </a:r>
            <a:r>
              <a:rPr lang="da-DK" altLang="da-DK" baseline="0" dirty="0" err="1" smtClean="0"/>
              <a:t>that</a:t>
            </a:r>
            <a:r>
              <a:rPr lang="da-DK" altLang="da-DK" baseline="0" dirty="0" smtClean="0"/>
              <a:t> </a:t>
            </a:r>
            <a:r>
              <a:rPr lang="da-DK" altLang="da-DK" baseline="0" dirty="0" err="1" smtClean="0"/>
              <a:t>our</a:t>
            </a:r>
            <a:r>
              <a:rPr lang="da-DK" altLang="da-DK" baseline="0" dirty="0" smtClean="0"/>
              <a:t> </a:t>
            </a:r>
            <a:r>
              <a:rPr lang="da-DK" altLang="da-DK" baseline="0" dirty="0" err="1" smtClean="0"/>
              <a:t>product</a:t>
            </a:r>
            <a:r>
              <a:rPr lang="da-DK" altLang="da-DK" baseline="0" dirty="0" smtClean="0"/>
              <a:t> lives up to the </a:t>
            </a:r>
            <a:r>
              <a:rPr lang="da-DK" altLang="da-DK" baseline="0" dirty="0" err="1" smtClean="0"/>
              <a:t>needs</a:t>
            </a:r>
            <a:r>
              <a:rPr lang="da-DK" altLang="da-DK" baseline="0" dirty="0" smtClean="0"/>
              <a:t> in </a:t>
            </a:r>
            <a:r>
              <a:rPr lang="da-DK" altLang="da-DK" baseline="0" dirty="0" err="1" smtClean="0"/>
              <a:t>state</a:t>
            </a:r>
            <a:r>
              <a:rPr lang="da-DK" altLang="da-DK" baseline="0" dirty="0" smtClean="0"/>
              <a:t>, regions and </a:t>
            </a:r>
            <a:r>
              <a:rPr lang="da-DK" altLang="da-DK" baseline="0" dirty="0" err="1" smtClean="0"/>
              <a:t>municipalities</a:t>
            </a:r>
            <a:r>
              <a:rPr lang="da-DK" altLang="da-DK" baseline="0" dirty="0" smtClean="0"/>
              <a:t>.</a:t>
            </a:r>
          </a:p>
        </p:txBody>
      </p:sp>
      <p:sp>
        <p:nvSpPr>
          <p:cNvPr id="4" name="Pladsholder til diasnummer 3"/>
          <p:cNvSpPr>
            <a:spLocks noGrp="1"/>
          </p:cNvSpPr>
          <p:nvPr>
            <p:ph type="sldNum" sz="quarter" idx="5"/>
          </p:nvPr>
        </p:nvSpPr>
        <p:spPr/>
        <p:txBody>
          <a:bodyPr/>
          <a:lstStyle/>
          <a:p>
            <a:pPr>
              <a:defRPr/>
            </a:pPr>
            <a:fld id="{5EBA993F-9E38-4433-817C-6B5E03A3F4B3}" type="slidenum">
              <a:rPr lang="da-DK" smtClean="0"/>
              <a:pPr>
                <a:defRPr/>
              </a:pPr>
              <a:t>15</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dirty="0" smtClean="0"/>
              <a:t>The partners</a:t>
            </a:r>
            <a:r>
              <a:rPr lang="da-DK" altLang="da-DK" baseline="0" dirty="0" smtClean="0"/>
              <a:t> </a:t>
            </a:r>
            <a:r>
              <a:rPr lang="da-DK" altLang="da-DK" baseline="0" dirty="0" err="1" smtClean="0"/>
              <a:t>take</a:t>
            </a:r>
            <a:r>
              <a:rPr lang="da-DK" altLang="da-DK" baseline="0" dirty="0" smtClean="0"/>
              <a:t> part in the </a:t>
            </a:r>
            <a:r>
              <a:rPr lang="da-DK" altLang="da-DK" baseline="0" dirty="0" err="1" smtClean="0"/>
              <a:t>decission</a:t>
            </a:r>
            <a:r>
              <a:rPr lang="da-DK" altLang="da-DK" baseline="0" dirty="0" smtClean="0"/>
              <a:t> </a:t>
            </a:r>
            <a:r>
              <a:rPr lang="da-DK" altLang="da-DK" baseline="0" dirty="0" err="1" smtClean="0"/>
              <a:t>making</a:t>
            </a:r>
            <a:r>
              <a:rPr lang="da-DK" altLang="da-DK" baseline="0" dirty="0" smtClean="0"/>
              <a:t> </a:t>
            </a:r>
            <a:r>
              <a:rPr lang="da-DK" altLang="da-DK" baseline="0" dirty="0" err="1" smtClean="0"/>
              <a:t>structure</a:t>
            </a:r>
            <a:r>
              <a:rPr lang="da-DK" altLang="da-DK" baseline="0" dirty="0" smtClean="0"/>
              <a:t>. And at an </a:t>
            </a:r>
            <a:r>
              <a:rPr lang="da-DK" altLang="da-DK" baseline="0" dirty="0" err="1" smtClean="0"/>
              <a:t>operational</a:t>
            </a:r>
            <a:r>
              <a:rPr lang="da-DK" altLang="da-DK" baseline="0" dirty="0" smtClean="0"/>
              <a:t> </a:t>
            </a:r>
            <a:r>
              <a:rPr lang="da-DK" altLang="da-DK" baseline="0" dirty="0" err="1" smtClean="0"/>
              <a:t>level</a:t>
            </a:r>
            <a:r>
              <a:rPr lang="da-DK" altLang="da-DK" baseline="0" dirty="0" smtClean="0"/>
              <a:t> </a:t>
            </a:r>
            <a:r>
              <a:rPr lang="da-DK" altLang="da-DK" baseline="0" dirty="0" err="1" smtClean="0"/>
              <a:t>they</a:t>
            </a:r>
            <a:r>
              <a:rPr lang="da-DK" altLang="da-DK" baseline="0" dirty="0" smtClean="0"/>
              <a:t> </a:t>
            </a:r>
            <a:r>
              <a:rPr lang="da-DK" altLang="da-DK" baseline="0" dirty="0" err="1" smtClean="0"/>
              <a:t>also</a:t>
            </a:r>
            <a:r>
              <a:rPr lang="da-DK" altLang="da-DK" baseline="0" dirty="0" smtClean="0"/>
              <a:t> </a:t>
            </a:r>
            <a:r>
              <a:rPr lang="da-DK" altLang="da-DK" baseline="0" dirty="0" err="1" smtClean="0"/>
              <a:t>participate</a:t>
            </a:r>
            <a:r>
              <a:rPr lang="da-DK" altLang="da-DK" baseline="0" smtClean="0"/>
              <a:t> in networks</a:t>
            </a:r>
            <a:r>
              <a:rPr lang="da-DK" altLang="da-DK" baseline="0" dirty="0" smtClean="0"/>
              <a:t> </a:t>
            </a:r>
            <a:r>
              <a:rPr lang="da-DK" altLang="da-DK" baseline="0" dirty="0" err="1" smtClean="0"/>
              <a:t>facilitated</a:t>
            </a:r>
            <a:r>
              <a:rPr lang="da-DK" altLang="da-DK" baseline="0" dirty="0" smtClean="0"/>
              <a:t> by sundhed.dk.</a:t>
            </a:r>
            <a:endParaRPr lang="da-DK" altLang="da-DK" dirty="0" smtClean="0"/>
          </a:p>
          <a:p>
            <a:endParaRPr lang="da-DK" altLang="da-DK" dirty="0" smtClean="0"/>
          </a:p>
          <a:p>
            <a:r>
              <a:rPr lang="da-DK" altLang="da-DK" dirty="0" smtClean="0"/>
              <a:t>Here </a:t>
            </a:r>
            <a:r>
              <a:rPr lang="da-DK" altLang="da-DK" dirty="0" err="1" smtClean="0"/>
              <a:t>you</a:t>
            </a:r>
            <a:r>
              <a:rPr lang="da-DK" altLang="da-DK" dirty="0" smtClean="0"/>
              <a:t> </a:t>
            </a:r>
            <a:r>
              <a:rPr lang="da-DK" altLang="da-DK" dirty="0" err="1" smtClean="0"/>
              <a:t>can</a:t>
            </a:r>
            <a:r>
              <a:rPr lang="da-DK" altLang="da-DK" dirty="0" smtClean="0"/>
              <a:t> </a:t>
            </a:r>
            <a:r>
              <a:rPr lang="da-DK" altLang="da-DK" dirty="0" err="1" smtClean="0"/>
              <a:t>see</a:t>
            </a:r>
            <a:r>
              <a:rPr lang="da-DK" altLang="da-DK" dirty="0" smtClean="0"/>
              <a:t> the </a:t>
            </a:r>
            <a:r>
              <a:rPr lang="da-DK" altLang="da-DK" dirty="0" err="1" smtClean="0"/>
              <a:t>setup</a:t>
            </a:r>
            <a:r>
              <a:rPr lang="da-DK" altLang="da-DK" dirty="0" smtClean="0"/>
              <a:t> of </a:t>
            </a:r>
            <a:r>
              <a:rPr lang="da-DK" altLang="da-DK" dirty="0" err="1" smtClean="0"/>
              <a:t>coperation</a:t>
            </a:r>
            <a:r>
              <a:rPr lang="da-DK" altLang="da-DK" dirty="0" smtClean="0"/>
              <a:t> and </a:t>
            </a:r>
            <a:r>
              <a:rPr lang="da-DK" altLang="da-DK" dirty="0" err="1" smtClean="0"/>
              <a:t>that</a:t>
            </a:r>
            <a:r>
              <a:rPr lang="da-DK" altLang="da-DK" dirty="0" smtClean="0"/>
              <a:t> </a:t>
            </a:r>
            <a:r>
              <a:rPr lang="da-DK" altLang="da-DK" dirty="0" err="1" smtClean="0"/>
              <a:t>each</a:t>
            </a:r>
            <a:r>
              <a:rPr lang="da-DK" altLang="da-DK" dirty="0" smtClean="0"/>
              <a:t> of </a:t>
            </a:r>
            <a:r>
              <a:rPr lang="da-DK" altLang="da-DK" dirty="0" err="1" smtClean="0"/>
              <a:t>our</a:t>
            </a:r>
            <a:r>
              <a:rPr lang="da-DK" altLang="da-DK" dirty="0" smtClean="0"/>
              <a:t> partners </a:t>
            </a:r>
            <a:r>
              <a:rPr lang="da-DK" altLang="da-DK" dirty="0" err="1" smtClean="0"/>
              <a:t>can</a:t>
            </a:r>
            <a:r>
              <a:rPr lang="da-DK" altLang="da-DK" dirty="0" smtClean="0"/>
              <a:t> </a:t>
            </a:r>
            <a:r>
              <a:rPr lang="da-DK" altLang="da-DK" dirty="0" err="1" smtClean="0"/>
              <a:t>contribute</a:t>
            </a:r>
            <a:r>
              <a:rPr lang="da-DK" altLang="da-DK" dirty="0" smtClean="0"/>
              <a:t> with </a:t>
            </a:r>
            <a:r>
              <a:rPr lang="da-DK" altLang="da-DK" dirty="0" err="1" smtClean="0"/>
              <a:t>content</a:t>
            </a:r>
            <a:r>
              <a:rPr lang="da-DK" altLang="da-DK" dirty="0" smtClean="0"/>
              <a:t> and </a:t>
            </a:r>
            <a:r>
              <a:rPr lang="da-DK" altLang="da-DK" dirty="0" err="1" smtClean="0"/>
              <a:t>projects</a:t>
            </a:r>
            <a:r>
              <a:rPr lang="da-DK" altLang="da-DK" dirty="0" smtClean="0"/>
              <a:t> and </a:t>
            </a:r>
            <a:r>
              <a:rPr lang="da-DK" altLang="da-DK" dirty="0" err="1" smtClean="0"/>
              <a:t>can</a:t>
            </a:r>
            <a:r>
              <a:rPr lang="da-DK" altLang="da-DK" dirty="0" smtClean="0"/>
              <a:t> </a:t>
            </a:r>
            <a:r>
              <a:rPr lang="da-DK" altLang="da-DK" dirty="0" err="1" smtClean="0"/>
              <a:t>participate</a:t>
            </a:r>
            <a:r>
              <a:rPr lang="da-DK" altLang="da-DK" dirty="0" smtClean="0"/>
              <a:t> in </a:t>
            </a:r>
            <a:r>
              <a:rPr lang="da-DK" altLang="da-DK" dirty="0" err="1" smtClean="0"/>
              <a:t>group</a:t>
            </a:r>
            <a:r>
              <a:rPr lang="da-DK" altLang="da-DK" dirty="0" smtClean="0"/>
              <a:t> of </a:t>
            </a:r>
            <a:r>
              <a:rPr lang="da-DK" altLang="da-DK" dirty="0" err="1" smtClean="0"/>
              <a:t>Liæsons</a:t>
            </a:r>
            <a:r>
              <a:rPr lang="da-DK" altLang="da-DK" dirty="0" smtClean="0"/>
              <a:t>. ( Liaison)</a:t>
            </a:r>
          </a:p>
          <a:p>
            <a:endParaRPr lang="da-DK" altLang="da-DK" dirty="0" smtClean="0"/>
          </a:p>
          <a:p>
            <a:r>
              <a:rPr lang="da-DK" altLang="da-DK" dirty="0" smtClean="0"/>
              <a:t>The partners</a:t>
            </a:r>
            <a:r>
              <a:rPr lang="da-DK" altLang="da-DK" baseline="0" dirty="0" smtClean="0"/>
              <a:t> </a:t>
            </a:r>
            <a:r>
              <a:rPr lang="da-DK" altLang="da-DK" baseline="0" dirty="0" err="1" smtClean="0"/>
              <a:t>are</a:t>
            </a:r>
            <a:r>
              <a:rPr lang="da-DK" altLang="da-DK" baseline="0" dirty="0" smtClean="0"/>
              <a:t> </a:t>
            </a:r>
            <a:r>
              <a:rPr lang="da-DK" altLang="da-DK" baseline="0" dirty="0" err="1" smtClean="0"/>
              <a:t>invited</a:t>
            </a:r>
            <a:r>
              <a:rPr lang="da-DK" altLang="da-DK" baseline="0" dirty="0" smtClean="0"/>
              <a:t> to </a:t>
            </a:r>
            <a:r>
              <a:rPr lang="da-DK" altLang="da-DK" baseline="0" dirty="0" err="1" smtClean="0"/>
              <a:t>define</a:t>
            </a:r>
            <a:r>
              <a:rPr lang="da-DK" altLang="da-DK" baseline="0" dirty="0" smtClean="0"/>
              <a:t> </a:t>
            </a:r>
            <a:r>
              <a:rPr lang="da-DK" altLang="da-DK" baseline="0" dirty="0" err="1" smtClean="0"/>
              <a:t>their</a:t>
            </a:r>
            <a:r>
              <a:rPr lang="da-DK" altLang="da-DK" baseline="0" dirty="0" smtClean="0"/>
              <a:t> </a:t>
            </a:r>
            <a:r>
              <a:rPr lang="da-DK" altLang="da-DK" baseline="0" dirty="0" err="1" smtClean="0"/>
              <a:t>needs</a:t>
            </a:r>
            <a:r>
              <a:rPr lang="da-DK" altLang="da-DK" baseline="0" dirty="0" smtClean="0"/>
              <a:t> in </a:t>
            </a:r>
            <a:r>
              <a:rPr lang="da-DK" altLang="da-DK" baseline="0" dirty="0" err="1" smtClean="0"/>
              <a:t>every</a:t>
            </a:r>
            <a:r>
              <a:rPr lang="da-DK" altLang="da-DK" baseline="0" dirty="0" smtClean="0"/>
              <a:t> </a:t>
            </a:r>
            <a:r>
              <a:rPr lang="da-DK" altLang="da-DK" baseline="0" dirty="0" err="1" smtClean="0"/>
              <a:t>project</a:t>
            </a:r>
            <a:r>
              <a:rPr lang="da-DK" altLang="da-DK" baseline="0" dirty="0" smtClean="0"/>
              <a:t>, </a:t>
            </a:r>
            <a:r>
              <a:rPr lang="da-DK" altLang="da-DK" baseline="0" dirty="0" err="1" smtClean="0"/>
              <a:t>they</a:t>
            </a:r>
            <a:r>
              <a:rPr lang="da-DK" altLang="da-DK" baseline="0" dirty="0" smtClean="0"/>
              <a:t> </a:t>
            </a:r>
            <a:r>
              <a:rPr lang="da-DK" altLang="da-DK" baseline="0" dirty="0" err="1" smtClean="0"/>
              <a:t>edit</a:t>
            </a:r>
            <a:r>
              <a:rPr lang="da-DK" altLang="da-DK" baseline="0" dirty="0" smtClean="0"/>
              <a:t> </a:t>
            </a:r>
            <a:r>
              <a:rPr lang="da-DK" altLang="da-DK" baseline="0" dirty="0" err="1" smtClean="0"/>
              <a:t>directly</a:t>
            </a:r>
            <a:r>
              <a:rPr lang="da-DK" altLang="da-DK" baseline="0" dirty="0" smtClean="0"/>
              <a:t> in the </a:t>
            </a:r>
            <a:r>
              <a:rPr lang="da-DK" altLang="da-DK" baseline="0" dirty="0" err="1" smtClean="0"/>
              <a:t>content</a:t>
            </a:r>
            <a:r>
              <a:rPr lang="da-DK" altLang="da-DK" baseline="0" dirty="0" smtClean="0"/>
              <a:t> management system, the </a:t>
            </a:r>
            <a:r>
              <a:rPr lang="da-DK" altLang="da-DK" baseline="0" dirty="0" err="1" smtClean="0"/>
              <a:t>group</a:t>
            </a:r>
            <a:r>
              <a:rPr lang="da-DK" altLang="da-DK" baseline="0" dirty="0" smtClean="0"/>
              <a:t> of liaisons </a:t>
            </a:r>
            <a:r>
              <a:rPr lang="da-DK" altLang="da-DK" baseline="0" dirty="0" err="1" smtClean="0"/>
              <a:t>are</a:t>
            </a:r>
            <a:r>
              <a:rPr lang="da-DK" altLang="da-DK" baseline="0" dirty="0" smtClean="0"/>
              <a:t> </a:t>
            </a:r>
            <a:r>
              <a:rPr lang="da-DK" altLang="da-DK" baseline="0" dirty="0" err="1" smtClean="0"/>
              <a:t>involved</a:t>
            </a:r>
            <a:r>
              <a:rPr lang="da-DK" altLang="da-DK" baseline="0" dirty="0" smtClean="0"/>
              <a:t> in </a:t>
            </a:r>
            <a:r>
              <a:rPr lang="da-DK" altLang="da-DK" baseline="0" dirty="0" err="1" smtClean="0"/>
              <a:t>implementing</a:t>
            </a:r>
            <a:r>
              <a:rPr lang="da-DK" altLang="da-DK" baseline="0" dirty="0" smtClean="0"/>
              <a:t> the </a:t>
            </a:r>
            <a:r>
              <a:rPr lang="da-DK" altLang="da-DK" baseline="0" dirty="0" err="1" smtClean="0"/>
              <a:t>communication</a:t>
            </a:r>
            <a:r>
              <a:rPr lang="da-DK" altLang="da-DK" baseline="0" dirty="0" smtClean="0"/>
              <a:t> in </a:t>
            </a:r>
            <a:r>
              <a:rPr lang="da-DK" altLang="da-DK" baseline="0" dirty="0" err="1" smtClean="0"/>
              <a:t>their</a:t>
            </a:r>
            <a:r>
              <a:rPr lang="da-DK" altLang="da-DK" baseline="0" dirty="0" smtClean="0"/>
              <a:t> </a:t>
            </a:r>
            <a:r>
              <a:rPr lang="da-DK" altLang="da-DK" baseline="0" dirty="0" err="1" smtClean="0"/>
              <a:t>own</a:t>
            </a:r>
            <a:r>
              <a:rPr lang="da-DK" altLang="da-DK" baseline="0" dirty="0" smtClean="0"/>
              <a:t> organisations and on </a:t>
            </a:r>
            <a:r>
              <a:rPr lang="da-DK" altLang="da-DK" baseline="0" dirty="0" err="1" smtClean="0"/>
              <a:t>their</a:t>
            </a:r>
            <a:r>
              <a:rPr lang="da-DK" altLang="da-DK" baseline="0" dirty="0" smtClean="0"/>
              <a:t> </a:t>
            </a:r>
            <a:r>
              <a:rPr lang="da-DK" altLang="da-DK" baseline="0" dirty="0" err="1" smtClean="0"/>
              <a:t>own</a:t>
            </a:r>
            <a:r>
              <a:rPr lang="da-DK" altLang="da-DK" baseline="0" dirty="0" smtClean="0"/>
              <a:t> platforms.</a:t>
            </a:r>
          </a:p>
          <a:p>
            <a:endParaRPr lang="da-DK" altLang="da-DK" baseline="0" dirty="0" smtClean="0"/>
          </a:p>
          <a:p>
            <a:r>
              <a:rPr lang="da-DK" altLang="da-DK" baseline="0" dirty="0" smtClean="0"/>
              <a:t>Sundhed.dk as an organisation is:</a:t>
            </a:r>
          </a:p>
          <a:p>
            <a:pPr marL="171450" indent="-171450">
              <a:buFont typeface="Arial" pitchFamily="34" charset="0"/>
              <a:buChar char="•"/>
            </a:pPr>
            <a:r>
              <a:rPr lang="da-DK" altLang="da-DK" baseline="0" dirty="0" smtClean="0"/>
              <a:t>Experts in it, </a:t>
            </a:r>
            <a:r>
              <a:rPr lang="da-DK" altLang="da-DK" baseline="0" dirty="0" err="1" smtClean="0"/>
              <a:t>communication</a:t>
            </a:r>
            <a:r>
              <a:rPr lang="da-DK" altLang="da-DK" baseline="0" dirty="0" smtClean="0"/>
              <a:t> and </a:t>
            </a:r>
            <a:r>
              <a:rPr lang="da-DK" altLang="da-DK" baseline="0" dirty="0" err="1" smtClean="0"/>
              <a:t>infrastructure</a:t>
            </a:r>
            <a:endParaRPr lang="da-DK" altLang="da-DK" baseline="0" dirty="0" smtClean="0"/>
          </a:p>
          <a:p>
            <a:pPr marL="171450" indent="-171450">
              <a:buFont typeface="Arial" pitchFamily="34" charset="0"/>
              <a:buChar char="•"/>
            </a:pPr>
            <a:r>
              <a:rPr lang="da-DK" altLang="da-DK" baseline="0" dirty="0" smtClean="0"/>
              <a:t>Consultants in </a:t>
            </a:r>
            <a:r>
              <a:rPr lang="da-DK" altLang="da-DK" baseline="0" dirty="0" err="1" smtClean="0"/>
              <a:t>very</a:t>
            </a:r>
            <a:r>
              <a:rPr lang="da-DK" altLang="da-DK" baseline="0" dirty="0" smtClean="0"/>
              <a:t> </a:t>
            </a:r>
            <a:r>
              <a:rPr lang="da-DK" altLang="da-DK" baseline="0" dirty="0" err="1" smtClean="0"/>
              <a:t>complicated</a:t>
            </a:r>
            <a:r>
              <a:rPr lang="da-DK" altLang="da-DK" baseline="0" dirty="0" smtClean="0"/>
              <a:t> </a:t>
            </a:r>
            <a:r>
              <a:rPr lang="da-DK" altLang="da-DK" baseline="0" dirty="0" err="1" smtClean="0"/>
              <a:t>cross</a:t>
            </a:r>
            <a:r>
              <a:rPr lang="da-DK" altLang="da-DK" baseline="0" dirty="0" smtClean="0"/>
              <a:t> </a:t>
            </a:r>
            <a:r>
              <a:rPr lang="da-DK" altLang="da-DK" baseline="0" dirty="0" err="1" smtClean="0"/>
              <a:t>sectorial</a:t>
            </a:r>
            <a:r>
              <a:rPr lang="da-DK" altLang="da-DK" baseline="0" dirty="0" smtClean="0"/>
              <a:t> </a:t>
            </a:r>
            <a:r>
              <a:rPr lang="da-DK" altLang="da-DK" baseline="0" dirty="0" err="1" smtClean="0"/>
              <a:t>projects</a:t>
            </a:r>
            <a:endParaRPr lang="da-DK" altLang="da-DK" baseline="0" dirty="0" smtClean="0"/>
          </a:p>
          <a:p>
            <a:pPr marL="171450" indent="-171450">
              <a:buFont typeface="Arial" pitchFamily="34" charset="0"/>
              <a:buChar char="•"/>
            </a:pPr>
            <a:r>
              <a:rPr lang="da-DK" altLang="da-DK" baseline="0" dirty="0" err="1" smtClean="0"/>
              <a:t>Facilitators</a:t>
            </a:r>
            <a:r>
              <a:rPr lang="da-DK" altLang="da-DK" baseline="0" dirty="0" smtClean="0"/>
              <a:t> of </a:t>
            </a:r>
            <a:r>
              <a:rPr lang="da-DK" altLang="da-DK" baseline="0" dirty="0" err="1" smtClean="0"/>
              <a:t>well</a:t>
            </a:r>
            <a:r>
              <a:rPr lang="da-DK" altLang="da-DK" baseline="0" dirty="0" smtClean="0"/>
              <a:t> </a:t>
            </a:r>
            <a:r>
              <a:rPr lang="da-DK" altLang="da-DK" baseline="0" dirty="0" err="1" smtClean="0"/>
              <a:t>functioning</a:t>
            </a:r>
            <a:r>
              <a:rPr lang="da-DK" altLang="da-DK" baseline="0" dirty="0" smtClean="0"/>
              <a:t> </a:t>
            </a:r>
            <a:r>
              <a:rPr lang="da-DK" altLang="da-DK" baseline="0" dirty="0" err="1" smtClean="0"/>
              <a:t>networks</a:t>
            </a:r>
            <a:r>
              <a:rPr lang="da-DK" altLang="da-DK" baseline="0" dirty="0" smtClean="0"/>
              <a:t> </a:t>
            </a:r>
            <a:r>
              <a:rPr lang="da-DK" altLang="da-DK" baseline="0" dirty="0" err="1" smtClean="0"/>
              <a:t>supporting</a:t>
            </a:r>
            <a:r>
              <a:rPr lang="da-DK" altLang="da-DK" baseline="0" dirty="0" smtClean="0"/>
              <a:t> the over all </a:t>
            </a:r>
            <a:r>
              <a:rPr lang="da-DK" altLang="da-DK" baseline="0" dirty="0" err="1" smtClean="0"/>
              <a:t>idea</a:t>
            </a:r>
            <a:r>
              <a:rPr lang="da-DK" altLang="da-DK" baseline="0" dirty="0" smtClean="0"/>
              <a:t> and the </a:t>
            </a:r>
            <a:r>
              <a:rPr lang="da-DK" altLang="da-DK" baseline="0" dirty="0" err="1" smtClean="0"/>
              <a:t>implementation</a:t>
            </a:r>
            <a:r>
              <a:rPr lang="da-DK" altLang="da-DK" baseline="0" dirty="0" smtClean="0"/>
              <a:t> in </a:t>
            </a:r>
            <a:r>
              <a:rPr lang="da-DK" altLang="da-DK" baseline="0" dirty="0" err="1" smtClean="0"/>
              <a:t>state</a:t>
            </a:r>
            <a:r>
              <a:rPr lang="da-DK" altLang="da-DK" baseline="0" dirty="0" smtClean="0"/>
              <a:t>, regions and </a:t>
            </a:r>
            <a:r>
              <a:rPr lang="da-DK" altLang="da-DK" baseline="0" dirty="0" err="1" smtClean="0"/>
              <a:t>municipalities</a:t>
            </a:r>
            <a:r>
              <a:rPr lang="da-DK" altLang="da-DK" baseline="0" dirty="0" smtClean="0"/>
              <a:t>.</a:t>
            </a:r>
            <a:endParaRPr lang="da-DK" altLang="da-DK" dirty="0" smtClean="0"/>
          </a:p>
        </p:txBody>
      </p:sp>
      <p:sp>
        <p:nvSpPr>
          <p:cNvPr id="4" name="Pladsholder til diasnummer 3"/>
          <p:cNvSpPr>
            <a:spLocks noGrp="1"/>
          </p:cNvSpPr>
          <p:nvPr>
            <p:ph type="sldNum" sz="quarter" idx="5"/>
          </p:nvPr>
        </p:nvSpPr>
        <p:spPr/>
        <p:txBody>
          <a:bodyPr/>
          <a:lstStyle/>
          <a:p>
            <a:pPr>
              <a:defRPr/>
            </a:pPr>
            <a:fld id="{430ECDC9-C4D9-44FB-9482-D1A7256C1360}" type="slidenum">
              <a:rPr lang="da-DK" smtClean="0"/>
              <a:pPr>
                <a:defRPr/>
              </a:pPr>
              <a:t>16</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aseline="0" noProof="0" dirty="0" smtClean="0"/>
              <a:t>Finally - I’ll spend a few moments on what the future looks like from my position… I think that we have only taken the first steps in the revolution of e-health. The coming years we will see an increase in quality data across the healthcare sector. </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
            </a:r>
            <a:br>
              <a:rPr lang="en-GB" baseline="0" noProof="0" dirty="0" smtClean="0"/>
            </a:br>
            <a:r>
              <a:rPr lang="en-GB" baseline="0" noProof="0" dirty="0" smtClean="0"/>
              <a:t>An important milestone is accessing this data not from the computer but from a tablet or smart phone, giving both patients and health professionals the freedom and flexibility of mobile access. Today, you CAN access our portal from a mobile or tablet but we are still working on the solution that must be more user-friendly and better. However, already </a:t>
            </a:r>
            <a:r>
              <a:rPr lang="en-GB" dirty="0" smtClean="0">
                <a:solidFill>
                  <a:srgbClr val="595359"/>
                </a:solidFill>
                <a:latin typeface="Arial" pitchFamily="34" charset="0"/>
                <a:cs typeface="Arial" pitchFamily="34" charset="0"/>
              </a:rPr>
              <a:t>40 </a:t>
            </a:r>
            <a:r>
              <a:rPr lang="en-GB" dirty="0" err="1" smtClean="0">
                <a:solidFill>
                  <a:srgbClr val="595359"/>
                </a:solidFill>
                <a:latin typeface="Arial" pitchFamily="34" charset="0"/>
                <a:cs typeface="Arial" pitchFamily="34" charset="0"/>
              </a:rPr>
              <a:t>percent</a:t>
            </a:r>
            <a:r>
              <a:rPr lang="en-GB" dirty="0" smtClean="0">
                <a:solidFill>
                  <a:srgbClr val="595359"/>
                </a:solidFill>
                <a:latin typeface="Arial" pitchFamily="34" charset="0"/>
                <a:cs typeface="Arial" pitchFamily="34" charset="0"/>
              </a:rPr>
              <a:t> of our users access the portal from mobile devices.</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GB" dirty="0" smtClean="0">
              <a:solidFill>
                <a:srgbClr val="595359"/>
              </a:solidFill>
              <a:latin typeface="Arial" pitchFamily="34" charset="0"/>
              <a:cs typeface="Arial" pitchFamily="34" charset="0"/>
            </a:endParaRPr>
          </a:p>
          <a:p>
            <a:r>
              <a:rPr lang="en-GB" baseline="0" noProof="0" dirty="0" smtClean="0"/>
              <a:t>It is not only about HOW the data is accessed but even more about WHO and WHEN. Through mobile access the patient can contribute with much more data on-the-go given a much more </a:t>
            </a:r>
            <a:r>
              <a:rPr lang="en-GB" b="1" baseline="0" noProof="0" dirty="0" smtClean="0"/>
              <a:t>coherent, yet complex and dynamic </a:t>
            </a:r>
            <a:r>
              <a:rPr lang="en-GB" baseline="0" noProof="0" dirty="0" smtClean="0"/>
              <a:t>picture of the patient’s health situation. There’s no doubt that the future will reveal many interesting and even explosive developments that we at sundhed.dk will follow and take active part in! </a:t>
            </a:r>
          </a:p>
          <a:p>
            <a:endParaRPr lang="en-GB" baseline="0" noProof="0" dirty="0" smtClean="0"/>
          </a:p>
        </p:txBody>
      </p:sp>
      <p:sp>
        <p:nvSpPr>
          <p:cNvPr id="4" name="Pladsholder til diasnummer 3"/>
          <p:cNvSpPr>
            <a:spLocks noGrp="1"/>
          </p:cNvSpPr>
          <p:nvPr>
            <p:ph type="sldNum" sz="quarter" idx="10"/>
          </p:nvPr>
        </p:nvSpPr>
        <p:spPr/>
        <p:txBody>
          <a:bodyPr/>
          <a:lstStyle/>
          <a:p>
            <a:fld id="{C0846866-A288-4D7F-9814-BFF2552D7495}" type="slidenum">
              <a:rPr lang="da-DK" smtClean="0"/>
              <a:pPr/>
              <a:t>17</a:t>
            </a:fld>
            <a:endParaRPr lang="da-DK"/>
          </a:p>
        </p:txBody>
      </p:sp>
    </p:spTree>
    <p:extLst>
      <p:ext uri="{BB962C8B-B14F-4D97-AF65-F5344CB8AC3E}">
        <p14:creationId xmlns:p14="http://schemas.microsoft.com/office/powerpoint/2010/main" val="2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0846866-A288-4D7F-9814-BFF2552D7495}" type="slidenum">
              <a:rPr lang="da-DK" smtClean="0"/>
              <a:pPr/>
              <a:t>18</a:t>
            </a:fld>
            <a:endParaRPr lang="da-DK"/>
          </a:p>
        </p:txBody>
      </p:sp>
    </p:spTree>
    <p:extLst>
      <p:ext uri="{BB962C8B-B14F-4D97-AF65-F5344CB8AC3E}">
        <p14:creationId xmlns:p14="http://schemas.microsoft.com/office/powerpoint/2010/main" val="233597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If</a:t>
            </a:r>
            <a:r>
              <a:rPr lang="en-GB" baseline="0" noProof="0" dirty="0" smtClean="0"/>
              <a:t> we still have a few minutes I’d be happy to answer any questions? </a:t>
            </a:r>
          </a:p>
          <a:p>
            <a:endParaRPr lang="da-DK" dirty="0"/>
          </a:p>
        </p:txBody>
      </p:sp>
      <p:sp>
        <p:nvSpPr>
          <p:cNvPr id="4" name="Pladsholder til diasnummer 3"/>
          <p:cNvSpPr>
            <a:spLocks noGrp="1"/>
          </p:cNvSpPr>
          <p:nvPr>
            <p:ph type="sldNum" sz="quarter" idx="10"/>
          </p:nvPr>
        </p:nvSpPr>
        <p:spPr/>
        <p:txBody>
          <a:bodyPr/>
          <a:lstStyle/>
          <a:p>
            <a:fld id="{C0846866-A288-4D7F-9814-BFF2552D7495}" type="slidenum">
              <a:rPr lang="da-DK" smtClean="0"/>
              <a:pPr/>
              <a:t>19</a:t>
            </a:fld>
            <a:endParaRPr lang="da-DK"/>
          </a:p>
        </p:txBody>
      </p:sp>
    </p:spTree>
    <p:extLst>
      <p:ext uri="{BB962C8B-B14F-4D97-AF65-F5344CB8AC3E}">
        <p14:creationId xmlns:p14="http://schemas.microsoft.com/office/powerpoint/2010/main" val="366985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3" eaLnBrk="1" hangingPunct="1">
              <a:lnSpc>
                <a:spcPct val="80000"/>
              </a:lnSpc>
              <a:defRPr/>
            </a:pPr>
            <a:r>
              <a:rPr lang="en-GB" baseline="0" noProof="0" dirty="0" smtClean="0"/>
              <a:t>I’ll begin by giving you an overall introduction to the Danish eHealth portal sundhed.dk and some examples of best practices.</a:t>
            </a:r>
          </a:p>
          <a:p>
            <a:pPr defTabSz="914313" eaLnBrk="1" hangingPunct="1">
              <a:lnSpc>
                <a:spcPct val="80000"/>
              </a:lnSpc>
              <a:defRPr/>
            </a:pPr>
            <a:endParaRPr lang="en-GB" baseline="0" noProof="0" dirty="0" smtClean="0"/>
          </a:p>
          <a:p>
            <a:pPr defTabSz="914313" eaLnBrk="1" hangingPunct="1">
              <a:lnSpc>
                <a:spcPct val="80000"/>
              </a:lnSpc>
              <a:defRPr/>
            </a:pPr>
            <a:r>
              <a:rPr lang="en-GB" sz="1200" kern="1200" dirty="0" smtClean="0">
                <a:solidFill>
                  <a:schemeClr val="tx1"/>
                </a:solidFill>
                <a:effectLst/>
                <a:latin typeface="+mn-lt"/>
                <a:ea typeface="MS PGothic" pitchFamily="34" charset="-128"/>
                <a:cs typeface="+mn-cs"/>
              </a:rPr>
              <a:t>Ill talk about how eHealth</a:t>
            </a:r>
            <a:r>
              <a:rPr lang="en-GB" sz="1200" kern="1200" baseline="0" dirty="0" smtClean="0">
                <a:solidFill>
                  <a:schemeClr val="tx1"/>
                </a:solidFill>
                <a:effectLst/>
                <a:latin typeface="+mn-lt"/>
                <a:ea typeface="MS PGothic" pitchFamily="34" charset="-128"/>
                <a:cs typeface="+mn-cs"/>
              </a:rPr>
              <a:t> </a:t>
            </a:r>
            <a:r>
              <a:rPr lang="en-GB" sz="1200" kern="1200" dirty="0" smtClean="0">
                <a:solidFill>
                  <a:schemeClr val="tx1"/>
                </a:solidFill>
                <a:effectLst/>
                <a:latin typeface="+mn-lt"/>
                <a:ea typeface="MS PGothic" pitchFamily="34" charset="-128"/>
                <a:cs typeface="+mn-cs"/>
              </a:rPr>
              <a:t>improves the quality of the services offered to patients.</a:t>
            </a:r>
            <a:r>
              <a:rPr lang="en-GB" sz="1200" kern="1200" baseline="0" dirty="0" smtClean="0">
                <a:solidFill>
                  <a:schemeClr val="tx1"/>
                </a:solidFill>
                <a:effectLst/>
                <a:latin typeface="+mn-lt"/>
                <a:ea typeface="MS PGothic" pitchFamily="34" charset="-128"/>
                <a:cs typeface="+mn-cs"/>
              </a:rPr>
              <a:t> </a:t>
            </a:r>
            <a:endParaRPr lang="en-GB" sz="1200" kern="1200" baseline="0" noProof="0" dirty="0" smtClean="0">
              <a:solidFill>
                <a:schemeClr val="tx1"/>
              </a:solidFill>
              <a:effectLst/>
              <a:latin typeface="+mn-lt"/>
              <a:ea typeface="MS PGothic" pitchFamily="34" charset="-128"/>
              <a:cs typeface="+mn-cs"/>
            </a:endParaRPr>
          </a:p>
          <a:p>
            <a:pPr defTabSz="914313" eaLnBrk="1" hangingPunct="1">
              <a:lnSpc>
                <a:spcPct val="80000"/>
              </a:lnSpc>
              <a:defRPr/>
            </a:pPr>
            <a:endParaRPr lang="en-GB" baseline="0" noProof="0" dirty="0" smtClean="0"/>
          </a:p>
          <a:p>
            <a:pPr defTabSz="914313" eaLnBrk="1" hangingPunct="1">
              <a:lnSpc>
                <a:spcPct val="80000"/>
              </a:lnSpc>
              <a:defRPr/>
            </a:pPr>
            <a:r>
              <a:rPr lang="en-GB" baseline="0" noProof="0" dirty="0" smtClean="0"/>
              <a:t>I’ll finish by talking a bit about </a:t>
            </a:r>
            <a:r>
              <a:rPr lang="en-GB" dirty="0" smtClean="0"/>
              <a:t>our experiences</a:t>
            </a:r>
            <a:r>
              <a:rPr lang="en-GB" baseline="0" dirty="0" smtClean="0"/>
              <a:t> with implementing eHealth – what are the requirements in order to convince stakeholders, healthcare professionals and patients to participate? What is required to be successful with eHealth? </a:t>
            </a:r>
          </a:p>
          <a:p>
            <a:pPr defTabSz="914313" eaLnBrk="1" hangingPunct="1">
              <a:lnSpc>
                <a:spcPct val="80000"/>
              </a:lnSpc>
              <a:defRPr/>
            </a:pPr>
            <a:endParaRPr lang="en-GB" baseline="0" dirty="0" smtClean="0"/>
          </a:p>
          <a:p>
            <a:pPr defTabSz="914313" eaLnBrk="1" hangingPunct="1">
              <a:lnSpc>
                <a:spcPct val="80000"/>
              </a:lnSpc>
              <a:defRPr/>
            </a:pPr>
            <a:r>
              <a:rPr lang="en-GB" baseline="0" dirty="0" smtClean="0"/>
              <a:t>And </a:t>
            </a:r>
            <a:r>
              <a:rPr lang="en-GB" baseline="0" dirty="0" err="1" smtClean="0"/>
              <a:t>finaly</a:t>
            </a:r>
            <a:r>
              <a:rPr lang="en-GB" baseline="0" dirty="0" smtClean="0"/>
              <a:t>, I will say a few words about the future and the possibilities of cooperation across borders.</a:t>
            </a:r>
          </a:p>
          <a:p>
            <a:pPr defTabSz="914313" eaLnBrk="1" hangingPunct="1">
              <a:lnSpc>
                <a:spcPct val="80000"/>
              </a:lnSpc>
              <a:defRPr/>
            </a:pPr>
            <a:r>
              <a:rPr lang="en-GB" baseline="0" dirty="0" smtClean="0"/>
              <a:t/>
            </a:r>
            <a:br>
              <a:rPr lang="en-GB" baseline="0" dirty="0" smtClean="0"/>
            </a:br>
            <a:endParaRPr lang="en-GB" dirty="0" smtClean="0"/>
          </a:p>
          <a:p>
            <a:pPr defTabSz="914313" eaLnBrk="1" hangingPunct="1">
              <a:lnSpc>
                <a:spcPct val="80000"/>
              </a:lnSpc>
              <a:defRPr/>
            </a:pPr>
            <a:endParaRPr lang="en-GB" dirty="0" smtClean="0"/>
          </a:p>
        </p:txBody>
      </p:sp>
      <p:sp>
        <p:nvSpPr>
          <p:cNvPr id="4" name="Pladsholder til diasnummer 3"/>
          <p:cNvSpPr>
            <a:spLocks noGrp="1"/>
          </p:cNvSpPr>
          <p:nvPr>
            <p:ph type="sldNum" sz="quarter" idx="10"/>
          </p:nvPr>
        </p:nvSpPr>
        <p:spPr/>
        <p:txBody>
          <a:bodyPr/>
          <a:lstStyle/>
          <a:p>
            <a:fld id="{C0846866-A288-4D7F-9814-BFF2552D7495}" type="slidenum">
              <a:rPr lang="da-DK" smtClean="0"/>
              <a:pPr/>
              <a:t>2</a:t>
            </a:fld>
            <a:endParaRPr lang="da-DK"/>
          </a:p>
        </p:txBody>
      </p:sp>
    </p:spTree>
    <p:extLst>
      <p:ext uri="{BB962C8B-B14F-4D97-AF65-F5344CB8AC3E}">
        <p14:creationId xmlns:p14="http://schemas.microsoft.com/office/powerpoint/2010/main" val="162805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The name of our portal is sundhed.dk – </a:t>
            </a:r>
            <a:r>
              <a:rPr lang="en-GB" dirty="0" err="1" smtClean="0"/>
              <a:t>sundhed</a:t>
            </a:r>
            <a:r>
              <a:rPr lang="en-GB" dirty="0" smtClean="0"/>
              <a:t> meaning health. The</a:t>
            </a:r>
            <a:r>
              <a:rPr lang="en-GB" baseline="0" dirty="0" smtClean="0"/>
              <a:t> </a:t>
            </a:r>
            <a:r>
              <a:rPr lang="en-GB" dirty="0" smtClean="0"/>
              <a:t>portal has more than 1,3 million unique visitors per month. That is a lot, out of a population of about 5,6 million.  </a:t>
            </a:r>
          </a:p>
          <a:p>
            <a:endParaRPr lang="en-GB" dirty="0" smtClean="0"/>
          </a:p>
          <a:p>
            <a:r>
              <a:rPr lang="en-GB" dirty="0" smtClean="0"/>
              <a:t>Sundhed.dk offers general information about health for the citizens, but more importantly it gives anytime anywhere access to personal health data.</a:t>
            </a:r>
          </a:p>
          <a:p>
            <a:endParaRPr lang="en-GB" dirty="0" smtClean="0"/>
          </a:p>
          <a:p>
            <a:r>
              <a:rPr lang="en-GB" dirty="0" smtClean="0"/>
              <a:t>Similarly, for health professionals, it provides general health information and serves as an administrative tool.  Most importantly it is a gateway to patient data that are</a:t>
            </a:r>
            <a:r>
              <a:rPr lang="en-GB" b="1" dirty="0" smtClean="0"/>
              <a:t> not </a:t>
            </a:r>
            <a:r>
              <a:rPr lang="en-GB" dirty="0" smtClean="0"/>
              <a:t>accessible in their own systems. E.g. GP’s can access patient records from hospitals, waiting lists, and contact information for other health professionals. A doctor working</a:t>
            </a:r>
            <a:r>
              <a:rPr lang="en-GB" baseline="0" dirty="0" smtClean="0"/>
              <a:t> at the hospital in one region can access records from a hospital in another region of Denmark.</a:t>
            </a:r>
            <a:endParaRPr lang="en-GB" dirty="0" smtClean="0"/>
          </a:p>
          <a:p>
            <a:endParaRPr lang="en-GB" sz="1200" kern="1200" dirty="0">
              <a:solidFill>
                <a:schemeClr val="tx1"/>
              </a:solidFill>
              <a:effectLst/>
              <a:latin typeface="+mn-lt"/>
              <a:ea typeface="MS PGothic" pitchFamily="34" charset="-128"/>
              <a:cs typeface="+mn-cs"/>
            </a:endParaRPr>
          </a:p>
        </p:txBody>
      </p:sp>
      <p:sp>
        <p:nvSpPr>
          <p:cNvPr id="4" name="Pladsholder til diasnummer 3"/>
          <p:cNvSpPr>
            <a:spLocks noGrp="1"/>
          </p:cNvSpPr>
          <p:nvPr>
            <p:ph type="sldNum" sz="quarter" idx="10"/>
          </p:nvPr>
        </p:nvSpPr>
        <p:spPr/>
        <p:txBody>
          <a:bodyPr/>
          <a:lstStyle/>
          <a:p>
            <a:fld id="{C0846866-A288-4D7F-9814-BFF2552D7495}" type="slidenum">
              <a:rPr lang="da-DK" smtClean="0"/>
              <a:pPr/>
              <a:t>3</a:t>
            </a:fld>
            <a:endParaRPr lang="da-DK"/>
          </a:p>
        </p:txBody>
      </p:sp>
    </p:spTree>
    <p:extLst>
      <p:ext uri="{BB962C8B-B14F-4D97-AF65-F5344CB8AC3E}">
        <p14:creationId xmlns:p14="http://schemas.microsoft.com/office/powerpoint/2010/main" val="259725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And</a:t>
            </a:r>
            <a:r>
              <a:rPr lang="en-GB" baseline="0" dirty="0" smtClean="0"/>
              <a:t> this is what it looks like, the </a:t>
            </a:r>
            <a:r>
              <a:rPr lang="en-GB" baseline="0" dirty="0" err="1" smtClean="0"/>
              <a:t>danish</a:t>
            </a:r>
            <a:r>
              <a:rPr lang="en-GB" baseline="0" dirty="0" smtClean="0"/>
              <a:t> </a:t>
            </a:r>
            <a:r>
              <a:rPr lang="en-GB" baseline="0" dirty="0" err="1" smtClean="0"/>
              <a:t>ehealthportal</a:t>
            </a:r>
            <a:r>
              <a:rPr lang="en-GB" baseline="0" dirty="0" smtClean="0"/>
              <a:t>.</a:t>
            </a:r>
          </a:p>
          <a:p>
            <a:endParaRPr lang="en-GB" baseline="0" dirty="0" smtClean="0"/>
          </a:p>
          <a:p>
            <a:r>
              <a:rPr lang="en-GB" baseline="0" dirty="0" smtClean="0"/>
              <a:t>You can access:</a:t>
            </a:r>
          </a:p>
          <a:p>
            <a:pPr marL="171450" indent="-171450">
              <a:buFont typeface="Arial" pitchFamily="34" charset="0"/>
              <a:buChar char="•"/>
            </a:pPr>
            <a:r>
              <a:rPr lang="en-GB" baseline="0" dirty="0" smtClean="0"/>
              <a:t>General information about health and about how to find your way through the Danish health care system</a:t>
            </a:r>
          </a:p>
          <a:p>
            <a:pPr marL="171450" indent="-171450">
              <a:buFont typeface="Arial" pitchFamily="34" charset="0"/>
              <a:buChar char="•"/>
            </a:pPr>
            <a:r>
              <a:rPr lang="en-GB" baseline="0" dirty="0" smtClean="0"/>
              <a:t>Personal health records when you log on with the Danish certificate (</a:t>
            </a:r>
            <a:r>
              <a:rPr lang="en-GB" baseline="0" dirty="0" err="1" smtClean="0"/>
              <a:t>nemId</a:t>
            </a:r>
            <a:r>
              <a:rPr lang="en-GB" baseline="0" dirty="0" smtClean="0"/>
              <a:t>)</a:t>
            </a:r>
          </a:p>
          <a:p>
            <a:pPr marL="171450" indent="-171450">
              <a:buFont typeface="Arial" pitchFamily="34" charset="0"/>
              <a:buChar char="•"/>
            </a:pPr>
            <a:endParaRPr lang="en-GB" baseline="0" dirty="0" smtClean="0"/>
          </a:p>
          <a:p>
            <a:pPr marL="0" indent="0">
              <a:buFont typeface="Arial" pitchFamily="34" charset="0"/>
              <a:buNone/>
            </a:pPr>
            <a:r>
              <a:rPr lang="en-GB" baseline="0" dirty="0" smtClean="0"/>
              <a:t>The tabs in the top bar indicates, that you can visit the portal as citizen or as health care professional and find information targeted you.</a:t>
            </a:r>
            <a:endParaRPr lang="en-GB" dirty="0"/>
          </a:p>
        </p:txBody>
      </p:sp>
      <p:sp>
        <p:nvSpPr>
          <p:cNvPr id="4" name="Pladsholder til diasnummer 3"/>
          <p:cNvSpPr>
            <a:spLocks noGrp="1"/>
          </p:cNvSpPr>
          <p:nvPr>
            <p:ph type="sldNum" sz="quarter" idx="10"/>
          </p:nvPr>
        </p:nvSpPr>
        <p:spPr/>
        <p:txBody>
          <a:bodyPr/>
          <a:lstStyle/>
          <a:p>
            <a:pPr>
              <a:defRPr/>
            </a:pPr>
            <a:fld id="{758B934A-C0F3-4990-9426-B738897F6916}" type="slidenum">
              <a:rPr lang="da-DK" smtClean="0"/>
              <a:pPr>
                <a:defRPr/>
              </a:pPr>
              <a:t>4</a:t>
            </a:fld>
            <a:endParaRPr lang="da-DK"/>
          </a:p>
        </p:txBody>
      </p:sp>
    </p:spTree>
    <p:extLst>
      <p:ext uri="{BB962C8B-B14F-4D97-AF65-F5344CB8AC3E}">
        <p14:creationId xmlns:p14="http://schemas.microsoft.com/office/powerpoint/2010/main" val="366102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baseline="0" noProof="0" dirty="0" smtClean="0"/>
              <a:t>The portal offers citizens a full access to and overview of their personal health data:</a:t>
            </a:r>
          </a:p>
          <a:p>
            <a:pPr marL="0" lvl="1"/>
            <a:r>
              <a:rPr lang="en-GB" baseline="0" noProof="0" dirty="0" smtClean="0"/>
              <a:t/>
            </a:r>
            <a:br>
              <a:rPr lang="en-GB" baseline="0" noProof="0" dirty="0" smtClean="0"/>
            </a:br>
            <a:endParaRPr lang="en-US" sz="1200" b="1" i="0" kern="1200" dirty="0" smtClean="0">
              <a:solidFill>
                <a:schemeClr val="tx1"/>
              </a:solidFill>
              <a:effectLst/>
              <a:latin typeface="+mn-lt"/>
              <a:ea typeface="MS PGothic" pitchFamily="34" charset="-128"/>
              <a:cs typeface="+mn-cs"/>
            </a:endParaRPr>
          </a:p>
          <a:p>
            <a:r>
              <a:rPr lang="en-US" sz="1200" b="0" i="0" kern="1200" dirty="0" smtClean="0">
                <a:solidFill>
                  <a:schemeClr val="tx1"/>
                </a:solidFill>
                <a:effectLst/>
                <a:latin typeface="+mn-lt"/>
                <a:ea typeface="MS PGothic" pitchFamily="34" charset="-128"/>
                <a:cs typeface="+mn-cs"/>
              </a:rPr>
              <a:t>Online Electronic Health Record from hospitals</a:t>
            </a:r>
          </a:p>
          <a:p>
            <a:r>
              <a:rPr lang="en-US" sz="1200" b="0" i="0" kern="1200" dirty="0" smtClean="0">
                <a:solidFill>
                  <a:schemeClr val="tx1"/>
                </a:solidFill>
                <a:effectLst/>
                <a:latin typeface="+mn-lt"/>
                <a:ea typeface="MS PGothic" pitchFamily="34" charset="-128"/>
                <a:cs typeface="+mn-cs"/>
              </a:rPr>
              <a:t>Cross-sectorial personal electronic medicine profile</a:t>
            </a:r>
          </a:p>
          <a:p>
            <a:r>
              <a:rPr lang="en-US" sz="1200" b="0" i="0" kern="1200" dirty="0" smtClean="0">
                <a:solidFill>
                  <a:schemeClr val="tx1"/>
                </a:solidFill>
                <a:effectLst/>
                <a:latin typeface="+mn-lt"/>
                <a:ea typeface="MS PGothic" pitchFamily="34" charset="-128"/>
                <a:cs typeface="+mn-cs"/>
              </a:rPr>
              <a:t>Overview of personal medical history since 1977 (list of contacts with hospitals)</a:t>
            </a:r>
          </a:p>
          <a:p>
            <a:r>
              <a:rPr lang="en-US" sz="1200" b="0" i="0" kern="1200" dirty="0" smtClean="0">
                <a:solidFill>
                  <a:schemeClr val="tx1"/>
                </a:solidFill>
                <a:effectLst/>
                <a:latin typeface="+mn-lt"/>
                <a:ea typeface="MS PGothic" pitchFamily="34" charset="-128"/>
                <a:cs typeface="+mn-cs"/>
              </a:rPr>
              <a:t>Overview of contact with primary sector clinics since 2003</a:t>
            </a:r>
          </a:p>
          <a:p>
            <a:r>
              <a:rPr lang="en-US" sz="1200" b="0" i="0" kern="1200" dirty="0" smtClean="0">
                <a:solidFill>
                  <a:schemeClr val="tx1"/>
                </a:solidFill>
                <a:effectLst/>
                <a:latin typeface="+mn-lt"/>
                <a:ea typeface="MS PGothic" pitchFamily="34" charset="-128"/>
                <a:cs typeface="+mn-cs"/>
              </a:rPr>
              <a:t>Lab</a:t>
            </a:r>
            <a:r>
              <a:rPr lang="en-US" sz="1200" b="0" i="0" kern="1200" baseline="0" dirty="0" smtClean="0">
                <a:solidFill>
                  <a:schemeClr val="tx1"/>
                </a:solidFill>
                <a:effectLst/>
                <a:latin typeface="+mn-lt"/>
                <a:ea typeface="MS PGothic" pitchFamily="34" charset="-128"/>
                <a:cs typeface="+mn-cs"/>
              </a:rPr>
              <a:t> tests</a:t>
            </a:r>
            <a:endParaRPr lang="en-US" sz="1200" b="0" i="0" kern="1200" dirty="0" smtClean="0">
              <a:solidFill>
                <a:schemeClr val="tx1"/>
              </a:solidFill>
              <a:effectLst/>
              <a:latin typeface="+mn-lt"/>
              <a:ea typeface="MS PGothic" pitchFamily="34" charset="-128"/>
              <a:cs typeface="+mn-cs"/>
            </a:endParaRPr>
          </a:p>
          <a:p>
            <a:r>
              <a:rPr lang="en-US" sz="1200" b="0" i="0" kern="1200" dirty="0" smtClean="0">
                <a:solidFill>
                  <a:schemeClr val="tx1"/>
                </a:solidFill>
                <a:effectLst/>
                <a:latin typeface="+mn-lt"/>
                <a:ea typeface="MS PGothic" pitchFamily="34" charset="-128"/>
                <a:cs typeface="+mn-cs"/>
              </a:rPr>
              <a:t>Online Organ Donor Registration</a:t>
            </a:r>
          </a:p>
          <a:p>
            <a:r>
              <a:rPr lang="en-US" sz="1200" b="0" i="0" kern="1200" dirty="0" smtClean="0">
                <a:solidFill>
                  <a:schemeClr val="tx1"/>
                </a:solidFill>
                <a:effectLst/>
                <a:latin typeface="+mn-lt"/>
                <a:ea typeface="MS PGothic" pitchFamily="34" charset="-128"/>
                <a:cs typeface="+mn-cs"/>
              </a:rPr>
              <a:t>Online Living Will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S PGothic" pitchFamily="34" charset="-128"/>
                <a:cs typeface="+mn-cs"/>
              </a:rPr>
              <a:t>It-services for patients with chronic conditions</a:t>
            </a:r>
            <a:br>
              <a:rPr lang="en-US" sz="1200" b="0" i="0" kern="1200" dirty="0" smtClean="0">
                <a:solidFill>
                  <a:schemeClr val="tx1"/>
                </a:solidFill>
                <a:effectLst/>
                <a:latin typeface="+mn-lt"/>
                <a:ea typeface="MS PGothic" pitchFamily="34" charset="-128"/>
                <a:cs typeface="+mn-cs"/>
              </a:rPr>
            </a:br>
            <a:r>
              <a:rPr lang="en-US" sz="1200" b="0" i="0" kern="1200" dirty="0" smtClean="0">
                <a:solidFill>
                  <a:schemeClr val="tx1"/>
                </a:solidFill>
                <a:effectLst/>
                <a:latin typeface="+mn-lt"/>
                <a:ea typeface="MS PGothic" pitchFamily="34" charset="-128"/>
                <a:cs typeface="+mn-cs"/>
              </a:rPr>
              <a:t> </a:t>
            </a:r>
          </a:p>
          <a:p>
            <a:endParaRPr lang="en-US" sz="1200" b="0" i="0" kern="1200" dirty="0" smtClean="0">
              <a:solidFill>
                <a:schemeClr val="tx1"/>
              </a:solidFill>
              <a:effectLst/>
              <a:latin typeface="+mn-lt"/>
              <a:ea typeface="MS PGothic" pitchFamily="34" charset="-128"/>
              <a:cs typeface="+mn-cs"/>
            </a:endParaRPr>
          </a:p>
          <a:p>
            <a:r>
              <a:rPr lang="en-US" sz="1200" b="0" i="0" kern="1200" dirty="0" smtClean="0">
                <a:solidFill>
                  <a:schemeClr val="tx1"/>
                </a:solidFill>
                <a:effectLst/>
                <a:latin typeface="+mn-lt"/>
                <a:ea typeface="MS PGothic" pitchFamily="34" charset="-128"/>
                <a:cs typeface="+mn-cs"/>
              </a:rPr>
              <a:t>Finally we provide a service called</a:t>
            </a:r>
            <a:r>
              <a:rPr lang="en-US" sz="1200" b="0" i="0" kern="1200" baseline="0" dirty="0" smtClean="0">
                <a:solidFill>
                  <a:schemeClr val="tx1"/>
                </a:solidFill>
                <a:effectLst/>
                <a:latin typeface="+mn-lt"/>
                <a:ea typeface="MS PGothic" pitchFamily="34" charset="-128"/>
                <a:cs typeface="+mn-cs"/>
              </a:rPr>
              <a:t> ‘</a:t>
            </a:r>
            <a:r>
              <a:rPr lang="en-US" sz="1200" b="0" i="0" kern="1200" dirty="0" smtClean="0">
                <a:solidFill>
                  <a:schemeClr val="tx1"/>
                </a:solidFill>
                <a:effectLst/>
                <a:latin typeface="+mn-lt"/>
                <a:ea typeface="MS PGothic" pitchFamily="34" charset="-128"/>
                <a:cs typeface="+mn-cs"/>
              </a:rPr>
              <a:t>My log’  that allows the individual</a:t>
            </a:r>
            <a:r>
              <a:rPr lang="en-US" sz="1200" b="0" i="0" kern="1200" baseline="0" dirty="0" smtClean="0">
                <a:solidFill>
                  <a:schemeClr val="tx1"/>
                </a:solidFill>
                <a:effectLst/>
                <a:latin typeface="+mn-lt"/>
                <a:ea typeface="MS PGothic" pitchFamily="34" charset="-128"/>
                <a:cs typeface="+mn-cs"/>
              </a:rPr>
              <a:t> patient to </a:t>
            </a:r>
            <a:r>
              <a:rPr lang="en-US" sz="1200" b="0" i="0" kern="1200" dirty="0" smtClean="0">
                <a:solidFill>
                  <a:schemeClr val="tx1"/>
                </a:solidFill>
                <a:effectLst/>
                <a:latin typeface="+mn-lt"/>
                <a:ea typeface="MS PGothic" pitchFamily="34" charset="-128"/>
                <a:cs typeface="+mn-cs"/>
              </a:rPr>
              <a:t>see which health professionals have accessed their personal data</a:t>
            </a:r>
            <a:r>
              <a:rPr lang="en-US" sz="1200" b="0" i="0" kern="1200" baseline="0" dirty="0" smtClean="0">
                <a:solidFill>
                  <a:schemeClr val="tx1"/>
                </a:solidFill>
                <a:effectLst/>
                <a:latin typeface="+mn-lt"/>
                <a:ea typeface="MS PGothic" pitchFamily="34" charset="-128"/>
                <a:cs typeface="+mn-cs"/>
              </a:rPr>
              <a:t> – which points back to the very important aim of ‘</a:t>
            </a:r>
            <a:r>
              <a:rPr lang="en-GB" sz="1200" dirty="0" smtClean="0"/>
              <a:t>Secure and coherent digital communication’</a:t>
            </a:r>
            <a:endParaRPr lang="en-US" sz="1200" b="0" i="0" kern="1200" dirty="0" smtClean="0">
              <a:solidFill>
                <a:schemeClr val="tx1"/>
              </a:solidFill>
              <a:effectLst/>
              <a:latin typeface="+mn-lt"/>
              <a:ea typeface="MS PGothic" pitchFamily="34" charset="-128"/>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sz="1200" baseline="0" noProof="0" dirty="0" smtClean="0"/>
          </a:p>
        </p:txBody>
      </p:sp>
      <p:sp>
        <p:nvSpPr>
          <p:cNvPr id="4" name="Pladsholder til diasnummer 3"/>
          <p:cNvSpPr>
            <a:spLocks noGrp="1"/>
          </p:cNvSpPr>
          <p:nvPr>
            <p:ph type="sldNum" sz="quarter" idx="10"/>
          </p:nvPr>
        </p:nvSpPr>
        <p:spPr/>
        <p:txBody>
          <a:bodyPr/>
          <a:lstStyle/>
          <a:p>
            <a:pPr>
              <a:defRPr/>
            </a:pPr>
            <a:fld id="{758B934A-C0F3-4990-9426-B738897F6916}" type="slidenum">
              <a:rPr lang="da-DK" smtClean="0"/>
              <a:pPr>
                <a:defRPr/>
              </a:pPr>
              <a:t>5</a:t>
            </a:fld>
            <a:endParaRPr lang="da-DK"/>
          </a:p>
        </p:txBody>
      </p:sp>
    </p:spTree>
    <p:extLst>
      <p:ext uri="{BB962C8B-B14F-4D97-AF65-F5344CB8AC3E}">
        <p14:creationId xmlns:p14="http://schemas.microsoft.com/office/powerpoint/2010/main" val="212509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n-cs"/>
              </a:rPr>
              <a:t>The portal also offers full access for health</a:t>
            </a:r>
            <a:r>
              <a:rPr lang="en-US" sz="1200" b="0" i="0" kern="1200" baseline="0" dirty="0" smtClean="0">
                <a:solidFill>
                  <a:schemeClr val="tx1"/>
                </a:solidFill>
                <a:effectLst/>
                <a:latin typeface="+mn-lt"/>
                <a:ea typeface="MS PGothic" pitchFamily="34" charset="-128"/>
                <a:cs typeface="+mn-cs"/>
              </a:rPr>
              <a:t> care professionals at the Danish hospitals </a:t>
            </a:r>
            <a:r>
              <a:rPr lang="en-US" sz="1200" b="0" i="0" kern="1200" dirty="0" smtClean="0">
                <a:solidFill>
                  <a:schemeClr val="tx1"/>
                </a:solidFill>
                <a:effectLst/>
                <a:latin typeface="+mn-lt"/>
                <a:ea typeface="MS PGothic" pitchFamily="34" charset="-128"/>
                <a:cs typeface="+mn-cs"/>
              </a:rPr>
              <a:t>to the patients health records</a:t>
            </a:r>
            <a:r>
              <a:rPr lang="en-US" sz="1200" b="0" i="0" kern="1200" baseline="0" dirty="0" smtClean="0">
                <a:solidFill>
                  <a:schemeClr val="tx1"/>
                </a:solidFill>
                <a:effectLst/>
                <a:latin typeface="+mn-lt"/>
                <a:ea typeface="MS PGothic" pitchFamily="34" charset="-128"/>
                <a:cs typeface="+mn-cs"/>
              </a:rPr>
              <a:t>. If a doctor at a hospital wants to access national data that is not produced or available within the local system, they can find a link to the national portal and find it there.</a:t>
            </a:r>
          </a:p>
          <a:p>
            <a:endParaRPr lang="en-US" sz="1200" b="0" i="0" kern="1200" baseline="0" dirty="0" smtClean="0">
              <a:solidFill>
                <a:schemeClr val="tx1"/>
              </a:solidFill>
              <a:effectLst/>
              <a:latin typeface="+mn-lt"/>
              <a:ea typeface="MS PGothic" pitchFamily="34" charset="-128"/>
              <a:cs typeface="+mn-cs"/>
            </a:endParaRPr>
          </a:p>
          <a:p>
            <a:endParaRPr lang="en-US" sz="1200" b="0" i="0" kern="1200" dirty="0" smtClean="0">
              <a:solidFill>
                <a:schemeClr val="tx1"/>
              </a:solidFill>
              <a:effectLst/>
              <a:latin typeface="+mn-lt"/>
              <a:ea typeface="MS PGothic" pitchFamily="34" charset="-128"/>
              <a:cs typeface="+mn-cs"/>
            </a:endParaRPr>
          </a:p>
          <a:p>
            <a:r>
              <a:rPr lang="en-US" sz="1200" b="0" i="0" kern="1200" dirty="0" smtClean="0">
                <a:solidFill>
                  <a:schemeClr val="tx1"/>
                </a:solidFill>
                <a:effectLst/>
                <a:latin typeface="+mn-lt"/>
                <a:ea typeface="MS PGothic" pitchFamily="34" charset="-128"/>
                <a:cs typeface="+mn-cs"/>
              </a:rPr>
              <a:t>Online Electronic Health Record from hospitals</a:t>
            </a:r>
          </a:p>
          <a:p>
            <a:r>
              <a:rPr lang="en-US" sz="1200" b="0" i="0" kern="1200" dirty="0" smtClean="0">
                <a:solidFill>
                  <a:schemeClr val="tx1"/>
                </a:solidFill>
                <a:effectLst/>
                <a:latin typeface="+mn-lt"/>
                <a:ea typeface="MS PGothic" pitchFamily="34" charset="-128"/>
                <a:cs typeface="+mn-cs"/>
              </a:rPr>
              <a:t>Cross-sectorial personal electronic medicine profile</a:t>
            </a:r>
          </a:p>
          <a:p>
            <a:r>
              <a:rPr lang="en-US" sz="1200" b="0" i="0" kern="1200" dirty="0" smtClean="0">
                <a:solidFill>
                  <a:schemeClr val="tx1"/>
                </a:solidFill>
                <a:effectLst/>
                <a:latin typeface="+mn-lt"/>
                <a:ea typeface="MS PGothic" pitchFamily="34" charset="-128"/>
                <a:cs typeface="+mn-cs"/>
              </a:rPr>
              <a:t>Overview of personal medical history since 1977 (list of contacts with hospitals)</a:t>
            </a:r>
          </a:p>
          <a:p>
            <a:r>
              <a:rPr lang="en-US" sz="1200" b="0" i="0" kern="1200" dirty="0" smtClean="0">
                <a:solidFill>
                  <a:schemeClr val="tx1"/>
                </a:solidFill>
                <a:effectLst/>
                <a:latin typeface="+mn-lt"/>
                <a:ea typeface="MS PGothic" pitchFamily="34" charset="-128"/>
                <a:cs typeface="+mn-cs"/>
              </a:rPr>
              <a:t>Overview of contact with primary sector clinics since 2003</a:t>
            </a:r>
          </a:p>
          <a:p>
            <a:r>
              <a:rPr lang="en-US" sz="1200" b="0" i="0" kern="1200" dirty="0" smtClean="0">
                <a:solidFill>
                  <a:schemeClr val="tx1"/>
                </a:solidFill>
                <a:effectLst/>
                <a:latin typeface="+mn-lt"/>
                <a:ea typeface="MS PGothic" pitchFamily="34" charset="-128"/>
                <a:cs typeface="+mn-cs"/>
              </a:rPr>
              <a:t>Lab</a:t>
            </a:r>
            <a:r>
              <a:rPr lang="en-US" sz="1200" b="0" i="0" kern="1200" baseline="0" dirty="0" smtClean="0">
                <a:solidFill>
                  <a:schemeClr val="tx1"/>
                </a:solidFill>
                <a:effectLst/>
                <a:latin typeface="+mn-lt"/>
                <a:ea typeface="MS PGothic" pitchFamily="34" charset="-128"/>
                <a:cs typeface="+mn-cs"/>
              </a:rPr>
              <a:t> tests</a:t>
            </a:r>
            <a:endParaRPr lang="en-US" sz="1200" b="0" i="0" kern="1200" dirty="0" smtClean="0">
              <a:solidFill>
                <a:schemeClr val="tx1"/>
              </a:solidFill>
              <a:effectLst/>
              <a:latin typeface="+mn-lt"/>
              <a:ea typeface="MS PGothic" pitchFamily="34" charset="-128"/>
              <a:cs typeface="+mn-cs"/>
            </a:endParaRPr>
          </a:p>
        </p:txBody>
      </p:sp>
      <p:sp>
        <p:nvSpPr>
          <p:cNvPr id="4" name="Pladsholder til diasnummer 3"/>
          <p:cNvSpPr>
            <a:spLocks noGrp="1"/>
          </p:cNvSpPr>
          <p:nvPr>
            <p:ph type="sldNum" sz="quarter" idx="10"/>
          </p:nvPr>
        </p:nvSpPr>
        <p:spPr/>
        <p:txBody>
          <a:bodyPr/>
          <a:lstStyle/>
          <a:p>
            <a:fld id="{C0846866-A288-4D7F-9814-BFF2552D7495}" type="slidenum">
              <a:rPr lang="da-DK" smtClean="0"/>
              <a:pPr/>
              <a:t>6</a:t>
            </a:fld>
            <a:endParaRPr lang="da-DK"/>
          </a:p>
        </p:txBody>
      </p:sp>
    </p:spTree>
    <p:extLst>
      <p:ext uri="{BB962C8B-B14F-4D97-AF65-F5344CB8AC3E}">
        <p14:creationId xmlns:p14="http://schemas.microsoft.com/office/powerpoint/2010/main" val="4830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914313">
              <a:defRPr/>
            </a:pPr>
            <a:r>
              <a:rPr lang="en-GB" noProof="0" dirty="0" smtClean="0"/>
              <a:t>Sundhed.dk</a:t>
            </a:r>
            <a:r>
              <a:rPr lang="en-GB" baseline="0" noProof="0" dirty="0" smtClean="0"/>
              <a:t> </a:t>
            </a:r>
            <a:r>
              <a:rPr lang="en-GB" noProof="0" dirty="0" smtClean="0"/>
              <a:t> is not just a front end portal.</a:t>
            </a:r>
          </a:p>
          <a:p>
            <a:pPr defTabSz="914313">
              <a:defRPr/>
            </a:pPr>
            <a:endParaRPr lang="en-GB" noProof="0" dirty="0" smtClean="0"/>
          </a:p>
          <a:p>
            <a:pPr defTabSz="914313">
              <a:defRPr/>
            </a:pPr>
            <a:r>
              <a:rPr lang="en-GB" noProof="0" dirty="0" smtClean="0"/>
              <a:t>It’s also a powerful back-end integration platform</a:t>
            </a:r>
            <a:r>
              <a:rPr lang="en-GB" baseline="0" noProof="0" dirty="0" smtClean="0"/>
              <a:t> i</a:t>
            </a:r>
            <a:r>
              <a:rPr lang="en-GB" noProof="0" dirty="0" smtClean="0"/>
              <a:t>ncluding data from 120 existing</a:t>
            </a:r>
            <a:r>
              <a:rPr lang="en-GB" baseline="0" noProof="0" dirty="0" smtClean="0"/>
              <a:t> sources</a:t>
            </a:r>
            <a:r>
              <a:rPr lang="en-GB" noProof="0" dirty="0" smtClean="0"/>
              <a:t>. </a:t>
            </a:r>
          </a:p>
          <a:p>
            <a:endParaRPr lang="en-GB" dirty="0" smtClean="0"/>
          </a:p>
          <a:p>
            <a:pPr defTabSz="914313">
              <a:defRPr/>
            </a:pPr>
            <a:r>
              <a:rPr lang="en-GB" noProof="0" dirty="0" smtClean="0"/>
              <a:t>Sundhed.dk</a:t>
            </a:r>
            <a:r>
              <a:rPr lang="en-GB" baseline="0" noProof="0" dirty="0" smtClean="0"/>
              <a:t> is essentially a</a:t>
            </a:r>
            <a:r>
              <a:rPr lang="en-GB" noProof="0" dirty="0" smtClean="0"/>
              <a:t> ‘backbone’ of the Danish national e-health infrastructure.</a:t>
            </a:r>
            <a:r>
              <a:rPr lang="en-GB" baseline="0" noProof="0" dirty="0" smtClean="0"/>
              <a:t> </a:t>
            </a:r>
          </a:p>
          <a:p>
            <a:pPr defTabSz="914313">
              <a:defRPr/>
            </a:pPr>
            <a:endParaRPr lang="en-GB" baseline="0" noProof="0" dirty="0" smtClean="0"/>
          </a:p>
          <a:p>
            <a:pPr defTabSz="914313">
              <a:defRPr/>
            </a:pPr>
            <a:r>
              <a:rPr lang="en-GB" baseline="0" noProof="0" dirty="0" smtClean="0"/>
              <a:t>It provides an </a:t>
            </a:r>
            <a:r>
              <a:rPr lang="en-GB" noProof="0" dirty="0" smtClean="0"/>
              <a:t>(almost) 100 % coverage of EHRs at hospitals and in primary health care. </a:t>
            </a:r>
          </a:p>
          <a:p>
            <a:pPr defTabSz="914313">
              <a:defRPr/>
            </a:pPr>
            <a:endParaRPr lang="en-GB" noProof="0" dirty="0" smtClean="0"/>
          </a:p>
          <a:p>
            <a:pPr defTabSz="914313">
              <a:defRPr/>
            </a:pPr>
            <a:r>
              <a:rPr lang="en-GB" noProof="0" dirty="0" smtClean="0"/>
              <a:t>We are developing the services alongside, and recently we launched next step in “Shared medication Record” (FMK) </a:t>
            </a:r>
            <a:r>
              <a:rPr lang="en-GB" b="0" u="sng" noProof="0" dirty="0" smtClean="0"/>
              <a:t>(PEG!) </a:t>
            </a:r>
            <a:r>
              <a:rPr lang="en-GB" noProof="0" dirty="0" smtClean="0"/>
              <a:t>showing complete and current medication on all patients</a:t>
            </a:r>
            <a:r>
              <a:rPr lang="en-GB" baseline="0" noProof="0" dirty="0" smtClean="0"/>
              <a:t> –  The new ad on means that </a:t>
            </a:r>
            <a:r>
              <a:rPr lang="en-GB" b="1" baseline="0" noProof="0" dirty="0" smtClean="0"/>
              <a:t>parents</a:t>
            </a:r>
            <a:r>
              <a:rPr lang="en-GB" baseline="0" noProof="0" dirty="0" smtClean="0"/>
              <a:t> can now also access their children’s medical outline. </a:t>
            </a:r>
          </a:p>
          <a:p>
            <a:pPr defTabSz="914313">
              <a:defRPr/>
            </a:pPr>
            <a:endParaRPr lang="en-GB" baseline="0" noProof="0" dirty="0" smtClean="0"/>
          </a:p>
          <a:p>
            <a:pPr defTabSz="914313">
              <a:defRPr/>
            </a:pPr>
            <a:r>
              <a:rPr lang="en-GB" baseline="0" noProof="0" dirty="0" smtClean="0"/>
              <a:t/>
            </a:r>
            <a:br>
              <a:rPr lang="en-GB" baseline="0" noProof="0" dirty="0" smtClean="0"/>
            </a:br>
            <a:endParaRPr lang="en-GB" baseline="0" noProof="0" dirty="0" smtClean="0"/>
          </a:p>
          <a:p>
            <a:pPr defTabSz="914313">
              <a:defRPr/>
            </a:pPr>
            <a:r>
              <a:rPr lang="en-GB" baseline="0" noProof="0" dirty="0" smtClean="0"/>
              <a:t>Hopefully you have an overall idea of the portal and the services it provides citizens and health care professionals. </a:t>
            </a:r>
          </a:p>
          <a:p>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smtClean="0"/>
          </a:p>
        </p:txBody>
      </p:sp>
      <p:sp>
        <p:nvSpPr>
          <p:cNvPr id="4" name="Pladsholder til diasnummer 3"/>
          <p:cNvSpPr>
            <a:spLocks noGrp="1"/>
          </p:cNvSpPr>
          <p:nvPr>
            <p:ph type="sldNum" sz="quarter" idx="10"/>
          </p:nvPr>
        </p:nvSpPr>
        <p:spPr/>
        <p:txBody>
          <a:bodyPr/>
          <a:lstStyle/>
          <a:p>
            <a:pPr>
              <a:defRPr/>
            </a:pPr>
            <a:fld id="{758B934A-C0F3-4990-9426-B738897F6916}" type="slidenum">
              <a:rPr lang="da-DK" smtClean="0"/>
              <a:pPr>
                <a:defRPr/>
              </a:pPr>
              <a:t>7</a:t>
            </a:fld>
            <a:endParaRPr lang="da-DK"/>
          </a:p>
        </p:txBody>
      </p:sp>
    </p:spTree>
    <p:extLst>
      <p:ext uri="{BB962C8B-B14F-4D97-AF65-F5344CB8AC3E}">
        <p14:creationId xmlns:p14="http://schemas.microsoft.com/office/powerpoint/2010/main" val="212509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dsholder til diasbillede 1"/>
          <p:cNvSpPr>
            <a:spLocks noGrp="1" noRot="1" noChangeAspect="1"/>
          </p:cNvSpPr>
          <p:nvPr>
            <p:ph type="sldImg"/>
          </p:nvPr>
        </p:nvSpPr>
        <p:spPr bwMode="auto">
          <a:noFill/>
          <a:ln>
            <a:solidFill>
              <a:srgbClr val="000000"/>
            </a:solidFill>
            <a:miter lim="800000"/>
            <a:headEnd/>
            <a:tailEnd/>
          </a:ln>
        </p:spPr>
      </p:sp>
      <p:sp>
        <p:nvSpPr>
          <p:cNvPr id="25602"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Why is open access to medical records important and does it actually make a difference for the patients? My answer is YES! And this is why</a:t>
            </a:r>
          </a:p>
          <a:p>
            <a:endParaRPr lang="en-GB" baseline="0" noProof="0" dirty="0" smtClean="0"/>
          </a:p>
        </p:txBody>
      </p:sp>
      <p:sp>
        <p:nvSpPr>
          <p:cNvPr id="4" name="Pladsholder til diasnummer 3"/>
          <p:cNvSpPr>
            <a:spLocks noGrp="1"/>
          </p:cNvSpPr>
          <p:nvPr>
            <p:ph type="sldNum" sz="quarter" idx="5"/>
          </p:nvPr>
        </p:nvSpPr>
        <p:spPr/>
        <p:txBody>
          <a:bodyPr/>
          <a:lstStyle/>
          <a:p>
            <a:pPr>
              <a:defRPr/>
            </a:pPr>
            <a:fld id="{80A4F591-1575-496B-84F3-90BC6D69A521}" type="slidenum">
              <a:rPr lang="da-DK" smtClean="0"/>
              <a:pPr>
                <a:defRPr/>
              </a:pPr>
              <a:t>8</a:t>
            </a:fld>
            <a:endParaRPr lang="da-DK"/>
          </a:p>
        </p:txBody>
      </p:sp>
    </p:spTree>
    <p:extLst>
      <p:ext uri="{BB962C8B-B14F-4D97-AF65-F5344CB8AC3E}">
        <p14:creationId xmlns:p14="http://schemas.microsoft.com/office/powerpoint/2010/main" val="193246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noProof="0" dirty="0" smtClean="0"/>
              <a:t>It is all about Patient Empowerment! </a:t>
            </a:r>
          </a:p>
          <a:p>
            <a:endParaRPr lang="en-GB" noProof="0" dirty="0" smtClean="0"/>
          </a:p>
          <a:p>
            <a:r>
              <a:rPr lang="en-GB" noProof="0" dirty="0" smtClean="0"/>
              <a:t>Patient</a:t>
            </a:r>
            <a:r>
              <a:rPr lang="en-GB" baseline="0" noProof="0" dirty="0" smtClean="0"/>
              <a:t> empowerment </a:t>
            </a:r>
            <a:r>
              <a:rPr lang="en-GB" noProof="0" dirty="0" smtClean="0"/>
              <a:t>means a whole process of</a:t>
            </a:r>
            <a:r>
              <a:rPr lang="en-GB" baseline="0" noProof="0" dirty="0" smtClean="0"/>
              <a:t> involving the patient.  Not only giving access to relevant information but also giving the patient an active role  as a co-player in the treatment process. </a:t>
            </a:r>
          </a:p>
          <a:p>
            <a:endParaRPr lang="en-GB"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In short, e-health helps people be healthy! Simply, we can measure that in scientific research. </a:t>
            </a:r>
          </a:p>
          <a:p>
            <a:endParaRPr lang="en-GB" baseline="0" noProof="0" dirty="0" smtClean="0"/>
          </a:p>
          <a:p>
            <a:endParaRPr lang="en-GB" baseline="0" noProof="0" dirty="0" smtClean="0"/>
          </a:p>
        </p:txBody>
      </p:sp>
      <p:sp>
        <p:nvSpPr>
          <p:cNvPr id="4" name="Pladsholder til diasnummer 3"/>
          <p:cNvSpPr>
            <a:spLocks noGrp="1"/>
          </p:cNvSpPr>
          <p:nvPr>
            <p:ph type="sldNum" sz="quarter" idx="10"/>
          </p:nvPr>
        </p:nvSpPr>
        <p:spPr/>
        <p:txBody>
          <a:bodyPr/>
          <a:lstStyle/>
          <a:p>
            <a:fld id="{C0846866-A288-4D7F-9814-BFF2552D7495}" type="slidenum">
              <a:rPr lang="da-DK" smtClean="0"/>
              <a:pPr/>
              <a:t>9</a:t>
            </a:fld>
            <a:endParaRPr lang="da-DK"/>
          </a:p>
        </p:txBody>
      </p:sp>
    </p:spTree>
    <p:extLst>
      <p:ext uri="{BB962C8B-B14F-4D97-AF65-F5344CB8AC3E}">
        <p14:creationId xmlns:p14="http://schemas.microsoft.com/office/powerpoint/2010/main" val="341416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Billed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6400" y="1915200"/>
            <a:ext cx="7772400" cy="2160000"/>
          </a:xfrm>
        </p:spPr>
        <p:txBody>
          <a:bodyPr/>
          <a:lstStyle>
            <a:lvl1pPr algn="l">
              <a:lnSpc>
                <a:spcPts val="4400"/>
              </a:lnSpc>
              <a:defRPr cap="all">
                <a:solidFill>
                  <a:schemeClr val="bg1"/>
                </a:solidFill>
                <a:latin typeface="Arial" pitchFamily="34" charset="0"/>
                <a:cs typeface="Arial" pitchFamily="34" charset="0"/>
              </a:defRPr>
            </a:lvl1pPr>
          </a:lstStyle>
          <a:p>
            <a:r>
              <a:rPr lang="da-DK" smtClean="0"/>
              <a:t>Klik for at redigere i master</a:t>
            </a:r>
            <a:endParaRPr lang="da-DK" dirty="0"/>
          </a:p>
        </p:txBody>
      </p:sp>
      <p:sp>
        <p:nvSpPr>
          <p:cNvPr id="3" name="Undertitel 2"/>
          <p:cNvSpPr>
            <a:spLocks noGrp="1"/>
          </p:cNvSpPr>
          <p:nvPr>
            <p:ph type="subTitle" idx="1"/>
          </p:nvPr>
        </p:nvSpPr>
        <p:spPr>
          <a:xfrm>
            <a:off x="640800" y="4197600"/>
            <a:ext cx="7772400" cy="1103608"/>
          </a:xfrm>
        </p:spPr>
        <p:txBody>
          <a:bodyPr>
            <a:normAutofit/>
          </a:bodyPr>
          <a:lstStyle>
            <a:lvl1pPr marL="0" indent="0" algn="l">
              <a:buNone/>
              <a:defRPr sz="24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5"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6" name="Pladsholder til sidefod 4"/>
          <p:cNvSpPr>
            <a:spLocks noGrp="1"/>
          </p:cNvSpPr>
          <p:nvPr>
            <p:ph type="ftr" sz="quarter" idx="11"/>
          </p:nvPr>
        </p:nvSpPr>
        <p:spPr>
          <a:xfrm>
            <a:off x="3924300" y="6300788"/>
            <a:ext cx="4521200" cy="365125"/>
          </a:xfrm>
        </p:spPr>
        <p:txBody>
          <a:bodyPr/>
          <a:lstStyle>
            <a:lvl1pPr>
              <a:defRPr/>
            </a:lvl1pPr>
          </a:lstStyle>
          <a:p>
            <a:r>
              <a:rPr lang="en-US" smtClean="0"/>
              <a:t>The Danish eHealth portal sundhed.dk</a:t>
            </a:r>
            <a:endParaRPr lang="da-DK"/>
          </a:p>
        </p:txBody>
      </p:sp>
      <p:sp>
        <p:nvSpPr>
          <p:cNvPr id="7" name="Pladsholder til diasnummer 5"/>
          <p:cNvSpPr>
            <a:spLocks noGrp="1"/>
          </p:cNvSpPr>
          <p:nvPr>
            <p:ph type="sldNum" sz="quarter" idx="12"/>
          </p:nvPr>
        </p:nvSpPr>
        <p:spPr/>
        <p:txBody>
          <a:bodyPr/>
          <a:lstStyle>
            <a:lvl1pPr>
              <a:defRPr/>
            </a:lvl1pPr>
          </a:lstStyle>
          <a:p>
            <a:fld id="{081E8FFD-880C-472B-965F-864164B0BBBE}" type="slidenum">
              <a:rPr lang="da-DK"/>
              <a:pPr/>
              <a:t>‹#›</a:t>
            </a:fld>
            <a:endParaRPr lang="da-DK"/>
          </a:p>
        </p:txBody>
      </p:sp>
    </p:spTree>
    <p:extLst>
      <p:ext uri="{BB962C8B-B14F-4D97-AF65-F5344CB8AC3E}">
        <p14:creationId xmlns:p14="http://schemas.microsoft.com/office/powerpoint/2010/main" val="275676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a:xfrm>
            <a:off x="641350" y="1800000"/>
            <a:ext cx="7818438" cy="3933256"/>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5"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6" name="Pladsholder til diasnummer 5"/>
          <p:cNvSpPr>
            <a:spLocks noGrp="1"/>
          </p:cNvSpPr>
          <p:nvPr>
            <p:ph type="sldNum" sz="quarter" idx="12"/>
          </p:nvPr>
        </p:nvSpPr>
        <p:spPr/>
        <p:txBody>
          <a:bodyPr/>
          <a:lstStyle>
            <a:lvl1pPr>
              <a:defRPr/>
            </a:lvl1pPr>
          </a:lstStyle>
          <a:p>
            <a:fld id="{25C469FC-B1A0-47C7-8CA7-B82FBE28FD0E}" type="slidenum">
              <a:rPr lang="da-DK"/>
              <a:pPr/>
              <a:t>‹#›</a:t>
            </a:fld>
            <a:endParaRPr lang="da-DK"/>
          </a:p>
        </p:txBody>
      </p:sp>
    </p:spTree>
    <p:extLst>
      <p:ext uri="{BB962C8B-B14F-4D97-AF65-F5344CB8AC3E}">
        <p14:creationId xmlns:p14="http://schemas.microsoft.com/office/powerpoint/2010/main" val="294279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9"/>
            <a:ext cx="2057400" cy="5386610"/>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9"/>
            <a:ext cx="6019800" cy="538661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5"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6" name="Pladsholder til diasnummer 5"/>
          <p:cNvSpPr>
            <a:spLocks noGrp="1"/>
          </p:cNvSpPr>
          <p:nvPr>
            <p:ph type="sldNum" sz="quarter" idx="12"/>
          </p:nvPr>
        </p:nvSpPr>
        <p:spPr/>
        <p:txBody>
          <a:bodyPr/>
          <a:lstStyle>
            <a:lvl1pPr>
              <a:defRPr/>
            </a:lvl1pPr>
          </a:lstStyle>
          <a:p>
            <a:fld id="{EDC31921-2262-40C5-B223-6FF34A902747}" type="slidenum">
              <a:rPr lang="da-DK"/>
              <a:pPr/>
              <a:t>‹#›</a:t>
            </a:fld>
            <a:endParaRPr lang="da-DK"/>
          </a:p>
        </p:txBody>
      </p:sp>
    </p:spTree>
    <p:extLst>
      <p:ext uri="{BB962C8B-B14F-4D97-AF65-F5344CB8AC3E}">
        <p14:creationId xmlns:p14="http://schemas.microsoft.com/office/powerpoint/2010/main" val="340879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cap="all"/>
            </a:lvl1p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5" name="Pladsholder til sidefod 4"/>
          <p:cNvSpPr>
            <a:spLocks noGrp="1"/>
          </p:cNvSpPr>
          <p:nvPr>
            <p:ph type="ftr" sz="quarter" idx="11"/>
          </p:nvPr>
        </p:nvSpPr>
        <p:spPr>
          <a:xfrm>
            <a:off x="3924300" y="6300788"/>
            <a:ext cx="4521200" cy="365125"/>
          </a:xfrm>
        </p:spPr>
        <p:txBody>
          <a:bodyPr/>
          <a:lstStyle>
            <a:lvl1pPr>
              <a:defRPr/>
            </a:lvl1pPr>
          </a:lstStyle>
          <a:p>
            <a:r>
              <a:rPr lang="en-US" smtClean="0"/>
              <a:t>The Danish eHealth portal sundhed.dk</a:t>
            </a:r>
            <a:endParaRPr lang="da-DK"/>
          </a:p>
        </p:txBody>
      </p:sp>
      <p:sp>
        <p:nvSpPr>
          <p:cNvPr id="6" name="Pladsholder til diasnummer 5"/>
          <p:cNvSpPr>
            <a:spLocks noGrp="1"/>
          </p:cNvSpPr>
          <p:nvPr>
            <p:ph type="sldNum" sz="quarter" idx="12"/>
          </p:nvPr>
        </p:nvSpPr>
        <p:spPr/>
        <p:txBody>
          <a:bodyPr/>
          <a:lstStyle>
            <a:lvl1pPr>
              <a:defRPr/>
            </a:lvl1pPr>
          </a:lstStyle>
          <a:p>
            <a:fld id="{5AA9D8AE-CF59-4B3B-B073-67D3F9440A1D}" type="slidenum">
              <a:rPr lang="da-DK"/>
              <a:pPr/>
              <a:t>‹#›</a:t>
            </a:fld>
            <a:endParaRPr lang="da-DK"/>
          </a:p>
        </p:txBody>
      </p:sp>
    </p:spTree>
    <p:extLst>
      <p:ext uri="{BB962C8B-B14F-4D97-AF65-F5344CB8AC3E}">
        <p14:creationId xmlns:p14="http://schemas.microsoft.com/office/powerpoint/2010/main" val="418025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5"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6" name="Pladsholder til diasnummer 5"/>
          <p:cNvSpPr>
            <a:spLocks noGrp="1"/>
          </p:cNvSpPr>
          <p:nvPr>
            <p:ph type="sldNum" sz="quarter" idx="12"/>
          </p:nvPr>
        </p:nvSpPr>
        <p:spPr/>
        <p:txBody>
          <a:bodyPr/>
          <a:lstStyle>
            <a:lvl1pPr>
              <a:defRPr/>
            </a:lvl1pPr>
          </a:lstStyle>
          <a:p>
            <a:fld id="{41B798D0-2AB6-4B8B-AD2D-00A2017EABD1}" type="slidenum">
              <a:rPr lang="da-DK"/>
              <a:pPr/>
              <a:t>‹#›</a:t>
            </a:fld>
            <a:endParaRPr lang="da-DK"/>
          </a:p>
        </p:txBody>
      </p:sp>
    </p:spTree>
    <p:extLst>
      <p:ext uri="{BB962C8B-B14F-4D97-AF65-F5344CB8AC3E}">
        <p14:creationId xmlns:p14="http://schemas.microsoft.com/office/powerpoint/2010/main" val="324741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41350" y="640800"/>
            <a:ext cx="7818438" cy="939600"/>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640800" y="1844824"/>
            <a:ext cx="3884240" cy="37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719564" y="1844824"/>
            <a:ext cx="3740224" cy="37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6"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7" name="Pladsholder til diasnummer 5"/>
          <p:cNvSpPr>
            <a:spLocks noGrp="1"/>
          </p:cNvSpPr>
          <p:nvPr>
            <p:ph type="sldNum" sz="quarter" idx="12"/>
          </p:nvPr>
        </p:nvSpPr>
        <p:spPr/>
        <p:txBody>
          <a:bodyPr/>
          <a:lstStyle>
            <a:lvl1pPr>
              <a:defRPr/>
            </a:lvl1pPr>
          </a:lstStyle>
          <a:p>
            <a:fld id="{C33E47E2-A7C5-479C-89E3-F051EE0BF323}" type="slidenum">
              <a:rPr lang="da-DK"/>
              <a:pPr/>
              <a:t>‹#›</a:t>
            </a:fld>
            <a:endParaRPr lang="da-DK"/>
          </a:p>
        </p:txBody>
      </p:sp>
    </p:spTree>
    <p:extLst>
      <p:ext uri="{BB962C8B-B14F-4D97-AF65-F5344CB8AC3E}">
        <p14:creationId xmlns:p14="http://schemas.microsoft.com/office/powerpoint/2010/main" val="10454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41350" y="640800"/>
            <a:ext cx="7818438" cy="9396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640800" y="1772816"/>
            <a:ext cx="38138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41350" y="2534915"/>
            <a:ext cx="3813820" cy="30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772816"/>
            <a:ext cx="38154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534915"/>
            <a:ext cx="3815407" cy="30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8"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9" name="Pladsholder til diasnummer 5"/>
          <p:cNvSpPr>
            <a:spLocks noGrp="1"/>
          </p:cNvSpPr>
          <p:nvPr>
            <p:ph type="sldNum" sz="quarter" idx="12"/>
          </p:nvPr>
        </p:nvSpPr>
        <p:spPr/>
        <p:txBody>
          <a:bodyPr/>
          <a:lstStyle>
            <a:lvl1pPr>
              <a:defRPr/>
            </a:lvl1pPr>
          </a:lstStyle>
          <a:p>
            <a:fld id="{C1D5D50E-E719-483E-B5C1-ABD85592CCF1}" type="slidenum">
              <a:rPr lang="da-DK"/>
              <a:pPr/>
              <a:t>‹#›</a:t>
            </a:fld>
            <a:endParaRPr lang="da-DK"/>
          </a:p>
        </p:txBody>
      </p:sp>
    </p:spTree>
    <p:extLst>
      <p:ext uri="{BB962C8B-B14F-4D97-AF65-F5344CB8AC3E}">
        <p14:creationId xmlns:p14="http://schemas.microsoft.com/office/powerpoint/2010/main" val="114897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4"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5" name="Pladsholder til diasnummer 5"/>
          <p:cNvSpPr>
            <a:spLocks noGrp="1"/>
          </p:cNvSpPr>
          <p:nvPr>
            <p:ph type="sldNum" sz="quarter" idx="12"/>
          </p:nvPr>
        </p:nvSpPr>
        <p:spPr/>
        <p:txBody>
          <a:bodyPr/>
          <a:lstStyle>
            <a:lvl1pPr>
              <a:defRPr/>
            </a:lvl1pPr>
          </a:lstStyle>
          <a:p>
            <a:fld id="{DFEC9AE5-1C26-46DA-BB2B-BE0B8535B339}" type="slidenum">
              <a:rPr lang="da-DK"/>
              <a:pPr/>
              <a:t>‹#›</a:t>
            </a:fld>
            <a:endParaRPr lang="da-DK"/>
          </a:p>
        </p:txBody>
      </p:sp>
    </p:spTree>
    <p:extLst>
      <p:ext uri="{BB962C8B-B14F-4D97-AF65-F5344CB8AC3E}">
        <p14:creationId xmlns:p14="http://schemas.microsoft.com/office/powerpoint/2010/main" val="125731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3"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4" name="Pladsholder til diasnummer 5"/>
          <p:cNvSpPr>
            <a:spLocks noGrp="1"/>
          </p:cNvSpPr>
          <p:nvPr>
            <p:ph type="sldNum" sz="quarter" idx="12"/>
          </p:nvPr>
        </p:nvSpPr>
        <p:spPr/>
        <p:txBody>
          <a:bodyPr/>
          <a:lstStyle>
            <a:lvl1pPr>
              <a:defRPr/>
            </a:lvl1pPr>
          </a:lstStyle>
          <a:p>
            <a:fld id="{E455BE46-C97F-4DDF-B232-047E9EAD08E3}" type="slidenum">
              <a:rPr lang="da-DK"/>
              <a:pPr/>
              <a:t>‹#›</a:t>
            </a:fld>
            <a:endParaRPr lang="da-DK"/>
          </a:p>
        </p:txBody>
      </p:sp>
    </p:spTree>
    <p:extLst>
      <p:ext uri="{BB962C8B-B14F-4D97-AF65-F5344CB8AC3E}">
        <p14:creationId xmlns:p14="http://schemas.microsoft.com/office/powerpoint/2010/main" val="174648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lnSpc>
                <a:spcPts val="2000"/>
              </a:lnSpc>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3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6"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7" name="Pladsholder til diasnummer 5"/>
          <p:cNvSpPr>
            <a:spLocks noGrp="1"/>
          </p:cNvSpPr>
          <p:nvPr>
            <p:ph type="sldNum" sz="quarter" idx="12"/>
          </p:nvPr>
        </p:nvSpPr>
        <p:spPr/>
        <p:txBody>
          <a:bodyPr/>
          <a:lstStyle>
            <a:lvl1pPr>
              <a:defRPr/>
            </a:lvl1pPr>
          </a:lstStyle>
          <a:p>
            <a:fld id="{634F6240-1B11-49E9-AD40-99B902B92844}" type="slidenum">
              <a:rPr lang="da-DK"/>
              <a:pPr/>
              <a:t>‹#›</a:t>
            </a:fld>
            <a:endParaRPr lang="da-DK"/>
          </a:p>
        </p:txBody>
      </p:sp>
    </p:spTree>
    <p:extLst>
      <p:ext uri="{BB962C8B-B14F-4D97-AF65-F5344CB8AC3E}">
        <p14:creationId xmlns:p14="http://schemas.microsoft.com/office/powerpoint/2010/main" val="337942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3"/>
          <p:cNvSpPr>
            <a:spLocks noGrp="1"/>
          </p:cNvSpPr>
          <p:nvPr>
            <p:ph type="dt" sz="half" idx="10"/>
          </p:nvPr>
        </p:nvSpPr>
        <p:spPr/>
        <p:txBody>
          <a:bodyPr/>
          <a:lstStyle>
            <a:lvl1pPr>
              <a:defRPr/>
            </a:lvl1pPr>
          </a:lstStyle>
          <a:p>
            <a:r>
              <a:rPr lang="da-DK" smtClean="0"/>
              <a:t>31 July 2015</a:t>
            </a:r>
            <a:endParaRPr lang="da-DK"/>
          </a:p>
        </p:txBody>
      </p:sp>
      <p:sp>
        <p:nvSpPr>
          <p:cNvPr id="6" name="Pladsholder til sidefod 4"/>
          <p:cNvSpPr>
            <a:spLocks noGrp="1"/>
          </p:cNvSpPr>
          <p:nvPr>
            <p:ph type="ftr" sz="quarter" idx="11"/>
          </p:nvPr>
        </p:nvSpPr>
        <p:spPr/>
        <p:txBody>
          <a:bodyPr/>
          <a:lstStyle>
            <a:lvl1pPr>
              <a:defRPr/>
            </a:lvl1pPr>
          </a:lstStyle>
          <a:p>
            <a:r>
              <a:rPr lang="en-US" smtClean="0"/>
              <a:t>The Danish eHealth portal sundhed.dk</a:t>
            </a:r>
            <a:endParaRPr lang="da-DK"/>
          </a:p>
        </p:txBody>
      </p:sp>
      <p:sp>
        <p:nvSpPr>
          <p:cNvPr id="7" name="Pladsholder til diasnummer 5"/>
          <p:cNvSpPr>
            <a:spLocks noGrp="1"/>
          </p:cNvSpPr>
          <p:nvPr>
            <p:ph type="sldNum" sz="quarter" idx="12"/>
          </p:nvPr>
        </p:nvSpPr>
        <p:spPr/>
        <p:txBody>
          <a:bodyPr/>
          <a:lstStyle>
            <a:lvl1pPr>
              <a:defRPr/>
            </a:lvl1pPr>
          </a:lstStyle>
          <a:p>
            <a:fld id="{BB0FF8B4-99BB-4BDC-AB7C-DFF30B1280B4}" type="slidenum">
              <a:rPr lang="da-DK"/>
              <a:pPr/>
              <a:t>‹#›</a:t>
            </a:fld>
            <a:endParaRPr lang="da-DK"/>
          </a:p>
        </p:txBody>
      </p:sp>
    </p:spTree>
    <p:extLst>
      <p:ext uri="{BB962C8B-B14F-4D97-AF65-F5344CB8AC3E}">
        <p14:creationId xmlns:p14="http://schemas.microsoft.com/office/powerpoint/2010/main" val="171386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led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dsholder til titel 1"/>
          <p:cNvSpPr>
            <a:spLocks noGrp="1"/>
          </p:cNvSpPr>
          <p:nvPr>
            <p:ph type="title"/>
          </p:nvPr>
        </p:nvSpPr>
        <p:spPr bwMode="auto">
          <a:xfrm>
            <a:off x="641350" y="641350"/>
            <a:ext cx="781843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8" name="Pladsholder til tekst 2"/>
          <p:cNvSpPr>
            <a:spLocks noGrp="1"/>
          </p:cNvSpPr>
          <p:nvPr>
            <p:ph type="body" idx="1"/>
          </p:nvPr>
        </p:nvSpPr>
        <p:spPr bwMode="auto">
          <a:xfrm>
            <a:off x="641350" y="1800225"/>
            <a:ext cx="78184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6300788" y="5878513"/>
            <a:ext cx="2133600" cy="365125"/>
          </a:xfrm>
          <a:prstGeom prst="rect">
            <a:avLst/>
          </a:prstGeom>
        </p:spPr>
        <p:txBody>
          <a:bodyPr vert="horz" wrap="square" lIns="0" tIns="0" rIns="0" bIns="0" numCol="1" anchor="b" anchorCtr="0" compatLnSpc="1">
            <a:prstTxWarp prst="textNoShape">
              <a:avLst/>
            </a:prstTxWarp>
          </a:bodyPr>
          <a:lstStyle>
            <a:lvl1pPr algn="r">
              <a:defRPr sz="1000">
                <a:solidFill>
                  <a:srgbClr val="C5C0B6"/>
                </a:solidFill>
                <a:latin typeface="Arial" pitchFamily="34" charset="0"/>
              </a:defRPr>
            </a:lvl1pPr>
          </a:lstStyle>
          <a:p>
            <a:r>
              <a:rPr lang="da-DK" smtClean="0"/>
              <a:t>31 July 2015</a:t>
            </a:r>
            <a:endParaRPr lang="da-DK"/>
          </a:p>
        </p:txBody>
      </p:sp>
      <p:sp>
        <p:nvSpPr>
          <p:cNvPr id="5" name="Pladsholder til sidefod 4"/>
          <p:cNvSpPr>
            <a:spLocks noGrp="1"/>
          </p:cNvSpPr>
          <p:nvPr>
            <p:ph type="ftr" sz="quarter" idx="3"/>
          </p:nvPr>
        </p:nvSpPr>
        <p:spPr>
          <a:xfrm>
            <a:off x="3851275" y="6300788"/>
            <a:ext cx="4594225" cy="365125"/>
          </a:xfrm>
          <a:prstGeom prst="rect">
            <a:avLst/>
          </a:prstGeom>
        </p:spPr>
        <p:txBody>
          <a:bodyPr vert="horz" wrap="square" lIns="0" tIns="0" rIns="0" bIns="0" numCol="1" anchor="t" anchorCtr="0" compatLnSpc="1">
            <a:prstTxWarp prst="textNoShape">
              <a:avLst/>
            </a:prstTxWarp>
          </a:bodyPr>
          <a:lstStyle>
            <a:lvl1pPr algn="r">
              <a:defRPr sz="1000">
                <a:solidFill>
                  <a:schemeClr val="bg1"/>
                </a:solidFill>
                <a:latin typeface="Arial" pitchFamily="34" charset="0"/>
              </a:defRPr>
            </a:lvl1pPr>
          </a:lstStyle>
          <a:p>
            <a:r>
              <a:rPr lang="en-US" smtClean="0"/>
              <a:t>The Danish eHealth portal sundhed.dk</a:t>
            </a:r>
            <a:endParaRPr lang="da-DK"/>
          </a:p>
        </p:txBody>
      </p:sp>
      <p:sp>
        <p:nvSpPr>
          <p:cNvPr id="6" name="Pladsholder til diasnummer 5"/>
          <p:cNvSpPr>
            <a:spLocks noGrp="1"/>
          </p:cNvSpPr>
          <p:nvPr>
            <p:ph type="sldNum" sz="quarter" idx="4"/>
          </p:nvPr>
        </p:nvSpPr>
        <p:spPr>
          <a:xfrm>
            <a:off x="6300788" y="258763"/>
            <a:ext cx="21336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746F64"/>
                </a:solidFill>
                <a:latin typeface="Arial" pitchFamily="34" charset="0"/>
              </a:defRPr>
            </a:lvl1pPr>
          </a:lstStyle>
          <a:p>
            <a:fld id="{B449E8FA-1E7E-4CCE-809F-4147F93C9CC2}" type="slidenum">
              <a:rPr lang="da-DK"/>
              <a:pPr/>
              <a:t>‹#›</a:t>
            </a:fld>
            <a:endParaRPr lang="da-DK"/>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p:txStyles>
    <p:titleStyle>
      <a:lvl1pPr algn="l" rtl="0" eaLnBrk="1" fontAlgn="base" hangingPunct="1">
        <a:lnSpc>
          <a:spcPts val="4000"/>
        </a:lnSpc>
        <a:spcBef>
          <a:spcPct val="0"/>
        </a:spcBef>
        <a:spcAft>
          <a:spcPct val="0"/>
        </a:spcAft>
        <a:defRPr sz="4400" kern="1200" cap="all">
          <a:solidFill>
            <a:srgbClr val="C12025"/>
          </a:solidFill>
          <a:latin typeface="Arial" pitchFamily="34" charset="0"/>
          <a:ea typeface="MS PGothic" pitchFamily="34" charset="-128"/>
          <a:cs typeface="Arial" pitchFamily="34" charset="0"/>
        </a:defRPr>
      </a:lvl1pPr>
      <a:lvl2pPr algn="l" rtl="0" eaLnBrk="1" fontAlgn="base" hangingPunct="1">
        <a:lnSpc>
          <a:spcPts val="4000"/>
        </a:lnSpc>
        <a:spcBef>
          <a:spcPct val="0"/>
        </a:spcBef>
        <a:spcAft>
          <a:spcPct val="0"/>
        </a:spcAft>
        <a:defRPr sz="4400">
          <a:solidFill>
            <a:srgbClr val="C12025"/>
          </a:solidFill>
          <a:latin typeface="Arial" charset="0"/>
          <a:ea typeface="MS PGothic" pitchFamily="34" charset="-128"/>
          <a:cs typeface="Arial" charset="0"/>
        </a:defRPr>
      </a:lvl2pPr>
      <a:lvl3pPr algn="l" rtl="0" eaLnBrk="1" fontAlgn="base" hangingPunct="1">
        <a:lnSpc>
          <a:spcPts val="4000"/>
        </a:lnSpc>
        <a:spcBef>
          <a:spcPct val="0"/>
        </a:spcBef>
        <a:spcAft>
          <a:spcPct val="0"/>
        </a:spcAft>
        <a:defRPr sz="4400">
          <a:solidFill>
            <a:srgbClr val="C12025"/>
          </a:solidFill>
          <a:latin typeface="Arial" charset="0"/>
          <a:ea typeface="MS PGothic" pitchFamily="34" charset="-128"/>
          <a:cs typeface="Arial" charset="0"/>
        </a:defRPr>
      </a:lvl3pPr>
      <a:lvl4pPr algn="l" rtl="0" eaLnBrk="1" fontAlgn="base" hangingPunct="1">
        <a:lnSpc>
          <a:spcPts val="4000"/>
        </a:lnSpc>
        <a:spcBef>
          <a:spcPct val="0"/>
        </a:spcBef>
        <a:spcAft>
          <a:spcPct val="0"/>
        </a:spcAft>
        <a:defRPr sz="4400">
          <a:solidFill>
            <a:srgbClr val="C12025"/>
          </a:solidFill>
          <a:latin typeface="Arial" charset="0"/>
          <a:ea typeface="MS PGothic" pitchFamily="34" charset="-128"/>
          <a:cs typeface="Arial" charset="0"/>
        </a:defRPr>
      </a:lvl4pPr>
      <a:lvl5pPr algn="l" rtl="0" eaLnBrk="1" fontAlgn="base" hangingPunct="1">
        <a:lnSpc>
          <a:spcPts val="4000"/>
        </a:lnSpc>
        <a:spcBef>
          <a:spcPct val="0"/>
        </a:spcBef>
        <a:spcAft>
          <a:spcPct val="0"/>
        </a:spcAft>
        <a:defRPr sz="4400">
          <a:solidFill>
            <a:srgbClr val="C12025"/>
          </a:solidFill>
          <a:latin typeface="Arial" charset="0"/>
          <a:ea typeface="MS PGothic" pitchFamily="34" charset="-128"/>
          <a:cs typeface="Arial" charset="0"/>
        </a:defRPr>
      </a:lvl5pPr>
      <a:lvl6pPr marL="457200" algn="l" rtl="0" eaLnBrk="1" fontAlgn="base" hangingPunct="1">
        <a:spcBef>
          <a:spcPct val="0"/>
        </a:spcBef>
        <a:spcAft>
          <a:spcPct val="0"/>
        </a:spcAft>
        <a:defRPr sz="4400">
          <a:solidFill>
            <a:srgbClr val="C12025"/>
          </a:solidFill>
          <a:latin typeface="Arial" charset="0"/>
          <a:cs typeface="Arial" charset="0"/>
        </a:defRPr>
      </a:lvl6pPr>
      <a:lvl7pPr marL="914400" algn="l" rtl="0" eaLnBrk="1" fontAlgn="base" hangingPunct="1">
        <a:spcBef>
          <a:spcPct val="0"/>
        </a:spcBef>
        <a:spcAft>
          <a:spcPct val="0"/>
        </a:spcAft>
        <a:defRPr sz="4400">
          <a:solidFill>
            <a:srgbClr val="C12025"/>
          </a:solidFill>
          <a:latin typeface="Arial" charset="0"/>
          <a:cs typeface="Arial" charset="0"/>
        </a:defRPr>
      </a:lvl7pPr>
      <a:lvl8pPr marL="1371600" algn="l" rtl="0" eaLnBrk="1" fontAlgn="base" hangingPunct="1">
        <a:spcBef>
          <a:spcPct val="0"/>
        </a:spcBef>
        <a:spcAft>
          <a:spcPct val="0"/>
        </a:spcAft>
        <a:defRPr sz="4400">
          <a:solidFill>
            <a:srgbClr val="C12025"/>
          </a:solidFill>
          <a:latin typeface="Arial" charset="0"/>
          <a:cs typeface="Arial" charset="0"/>
        </a:defRPr>
      </a:lvl8pPr>
      <a:lvl9pPr marL="1828800" algn="l" rtl="0" eaLnBrk="1" fontAlgn="base" hangingPunct="1">
        <a:spcBef>
          <a:spcPct val="0"/>
        </a:spcBef>
        <a:spcAft>
          <a:spcPct val="0"/>
        </a:spcAft>
        <a:defRPr sz="4400">
          <a:solidFill>
            <a:srgbClr val="C12025"/>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595359"/>
          </a:solidFill>
          <a:latin typeface="Arial" pitchFamily="34" charset="0"/>
          <a:ea typeface="MS PGothic" pitchFamily="34" charset="-128"/>
          <a:cs typeface="Arial" pitchFamily="34" charset="0"/>
        </a:defRPr>
      </a:lvl1pPr>
      <a:lvl2pPr marL="742950" indent="-285750" algn="l" rtl="0" eaLnBrk="1" fontAlgn="base" hangingPunct="1">
        <a:spcBef>
          <a:spcPts val="525"/>
        </a:spcBef>
        <a:spcAft>
          <a:spcPct val="0"/>
        </a:spcAft>
        <a:buFont typeface="Arial" pitchFamily="34" charset="0"/>
        <a:buChar char="–"/>
        <a:defRPr sz="2800" kern="1200">
          <a:solidFill>
            <a:srgbClr val="595359"/>
          </a:solidFill>
          <a:latin typeface="Arial" pitchFamily="34" charset="0"/>
          <a:ea typeface="Arial" charset="0"/>
          <a:cs typeface="Arial" pitchFamily="34" charset="0"/>
        </a:defRPr>
      </a:lvl2pPr>
      <a:lvl3pPr marL="1143000" indent="-228600" algn="l" rtl="0" eaLnBrk="1" fontAlgn="base" hangingPunct="1">
        <a:spcBef>
          <a:spcPts val="525"/>
        </a:spcBef>
        <a:spcAft>
          <a:spcPct val="0"/>
        </a:spcAft>
        <a:buFont typeface="Arial" pitchFamily="34" charset="0"/>
        <a:buChar char="•"/>
        <a:defRPr sz="2400" kern="1200">
          <a:solidFill>
            <a:srgbClr val="595359"/>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rgbClr val="595359"/>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rgbClr val="5953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8032" y="1556792"/>
            <a:ext cx="8060432" cy="1872208"/>
          </a:xfrm>
        </p:spPr>
        <p:txBody>
          <a:bodyPr/>
          <a:lstStyle/>
          <a:p>
            <a:r>
              <a:rPr lang="en-US" sz="4000" cap="small" dirty="0" smtClean="0"/>
              <a:t>The </a:t>
            </a:r>
            <a:r>
              <a:rPr lang="en-US" sz="4000" cap="small" dirty="0"/>
              <a:t>significance of </a:t>
            </a:r>
            <a:r>
              <a:rPr lang="en-US" sz="4000" cap="small" dirty="0" smtClean="0"/>
              <a:t/>
            </a:r>
            <a:br>
              <a:rPr lang="en-US" sz="4000" cap="small" dirty="0" smtClean="0"/>
            </a:br>
            <a:r>
              <a:rPr lang="en-US" sz="4000" cap="small" dirty="0" smtClean="0"/>
              <a:t>open </a:t>
            </a:r>
            <a:r>
              <a:rPr lang="en-US" sz="4000" cap="small" dirty="0"/>
              <a:t>access to </a:t>
            </a:r>
            <a:r>
              <a:rPr lang="en-US" sz="4000" cap="small" dirty="0" smtClean="0"/>
              <a:t>medical records</a:t>
            </a:r>
            <a:r>
              <a:rPr lang="en-US" sz="3600" cap="small" dirty="0"/>
              <a:t/>
            </a:r>
            <a:br>
              <a:rPr lang="en-US" sz="3600" cap="small" dirty="0"/>
            </a:br>
            <a:r>
              <a:rPr lang="en-US" sz="2400" cap="small" dirty="0" smtClean="0"/>
              <a:t>The Danish eHealth portal</a:t>
            </a:r>
            <a:r>
              <a:rPr lang="en-US" b="1" dirty="0" smtClean="0"/>
              <a:t/>
            </a:r>
            <a:br>
              <a:rPr lang="en-US" b="1" dirty="0" smtClean="0"/>
            </a:br>
            <a:r>
              <a:rPr lang="en-US" sz="2400" cap="small" dirty="0" smtClean="0"/>
              <a:t/>
            </a:r>
            <a:br>
              <a:rPr lang="en-US" sz="2400" cap="small" dirty="0" smtClean="0"/>
            </a:br>
            <a:r>
              <a:rPr lang="en-US" sz="2400" cap="small" dirty="0" smtClean="0"/>
              <a:t/>
            </a:r>
            <a:br>
              <a:rPr lang="en-US" sz="2400" cap="small" dirty="0" smtClean="0"/>
            </a:br>
            <a:endParaRPr lang="da-DK" sz="2400" cap="small" dirty="0"/>
          </a:p>
        </p:txBody>
      </p:sp>
      <p:sp>
        <p:nvSpPr>
          <p:cNvPr id="4" name="Undertitel 3"/>
          <p:cNvSpPr>
            <a:spLocks noGrp="1"/>
          </p:cNvSpPr>
          <p:nvPr>
            <p:ph type="subTitle" idx="1"/>
          </p:nvPr>
        </p:nvSpPr>
        <p:spPr>
          <a:xfrm>
            <a:off x="757808" y="5301208"/>
            <a:ext cx="7558608" cy="936104"/>
          </a:xfrm>
        </p:spPr>
        <p:txBody>
          <a:bodyPr>
            <a:normAutofit/>
          </a:bodyPr>
          <a:lstStyle/>
          <a:p>
            <a:r>
              <a:rPr lang="en-GB" sz="1800" dirty="0" smtClean="0"/>
              <a:t>Anne Løhndorf</a:t>
            </a:r>
          </a:p>
          <a:p>
            <a:r>
              <a:rPr lang="en-US" sz="1800" dirty="0"/>
              <a:t>Head of web </a:t>
            </a:r>
            <a:r>
              <a:rPr lang="en-US" sz="1800" dirty="0" smtClean="0"/>
              <a:t>&amp; communication</a:t>
            </a:r>
            <a:endParaRPr lang="en-GB" sz="1800" dirty="0" smtClean="0"/>
          </a:p>
          <a:p>
            <a:endParaRPr lang="en-GB" sz="1800" dirty="0"/>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73016"/>
            <a:ext cx="4104456" cy="2731329"/>
          </a:xfrm>
          <a:prstGeom prst="rect">
            <a:avLst/>
          </a:prstGeom>
          <a:noFill/>
          <a:ln>
            <a:noFill/>
          </a:ln>
          <a:effectLst>
            <a:softEdge rad="317500"/>
          </a:effectLst>
        </p:spPr>
      </p:pic>
    </p:spTree>
    <p:extLst>
      <p:ext uri="{BB962C8B-B14F-4D97-AF65-F5344CB8AC3E}">
        <p14:creationId xmlns:p14="http://schemas.microsoft.com/office/powerpoint/2010/main" val="3417563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Not only the resourceful</a:t>
            </a:r>
            <a:endParaRPr lang="en-GB" dirty="0"/>
          </a:p>
        </p:txBody>
      </p:sp>
      <p:sp>
        <p:nvSpPr>
          <p:cNvPr id="4" name="Pladsholder til sidefod 3"/>
          <p:cNvSpPr>
            <a:spLocks noGrp="1"/>
          </p:cNvSpPr>
          <p:nvPr>
            <p:ph type="ftr" sz="quarter" idx="11"/>
          </p:nvPr>
        </p:nvSpPr>
        <p:spPr/>
        <p:txBody>
          <a:bodyPr/>
          <a:lstStyle/>
          <a:p>
            <a:r>
              <a:rPr lang="en-US" smtClean="0"/>
              <a:t>The Danish eHealth portal sundhed.dk</a:t>
            </a:r>
            <a:endParaRPr lang="da-DK"/>
          </a:p>
        </p:txBody>
      </p:sp>
      <p:sp>
        <p:nvSpPr>
          <p:cNvPr id="7" name="Tekstboks 6"/>
          <p:cNvSpPr txBox="1"/>
          <p:nvPr/>
        </p:nvSpPr>
        <p:spPr>
          <a:xfrm>
            <a:off x="683568" y="2060848"/>
            <a:ext cx="2820003" cy="2793842"/>
          </a:xfrm>
          <a:prstGeom prst="rect">
            <a:avLst/>
          </a:prstGeom>
          <a:noFill/>
        </p:spPr>
        <p:txBody>
          <a:bodyPr wrap="none" rtlCol="0">
            <a:spAutoFit/>
          </a:bodyPr>
          <a:lstStyle/>
          <a:p>
            <a:pPr>
              <a:lnSpc>
                <a:spcPct val="150000"/>
              </a:lnSpc>
            </a:pPr>
            <a:r>
              <a:rPr lang="en-GB" dirty="0">
                <a:latin typeface="Arial" pitchFamily="34" charset="0"/>
                <a:cs typeface="Arial" pitchFamily="34" charset="0"/>
              </a:rPr>
              <a:t>Low income</a:t>
            </a:r>
          </a:p>
          <a:p>
            <a:pPr>
              <a:lnSpc>
                <a:spcPct val="150000"/>
              </a:lnSpc>
            </a:pPr>
            <a:r>
              <a:rPr lang="en-GB" dirty="0">
                <a:latin typeface="Arial" pitchFamily="34" charset="0"/>
                <a:cs typeface="Arial" pitchFamily="34" charset="0"/>
              </a:rPr>
              <a:t>No/low education </a:t>
            </a:r>
          </a:p>
          <a:p>
            <a:pPr>
              <a:lnSpc>
                <a:spcPct val="150000"/>
              </a:lnSpc>
            </a:pPr>
            <a:r>
              <a:rPr lang="en-GB" dirty="0">
                <a:latin typeface="Arial" pitchFamily="34" charset="0"/>
                <a:cs typeface="Arial" pitchFamily="34" charset="0"/>
              </a:rPr>
              <a:t>Unhealthy lifestyle</a:t>
            </a:r>
          </a:p>
          <a:p>
            <a:pPr>
              <a:lnSpc>
                <a:spcPct val="150000"/>
              </a:lnSpc>
            </a:pPr>
            <a:r>
              <a:rPr lang="en-GB" dirty="0">
                <a:latin typeface="Arial" pitchFamily="34" charset="0"/>
                <a:cs typeface="Arial" pitchFamily="34" charset="0"/>
              </a:rPr>
              <a:t>Rarely consults GP</a:t>
            </a:r>
          </a:p>
          <a:p>
            <a:pPr>
              <a:lnSpc>
                <a:spcPct val="150000"/>
              </a:lnSpc>
            </a:pPr>
            <a:r>
              <a:rPr lang="en-GB" dirty="0">
                <a:latin typeface="Arial" pitchFamily="34" charset="0"/>
                <a:cs typeface="Arial" pitchFamily="34" charset="0"/>
              </a:rPr>
              <a:t>Needs motivation</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622619"/>
            <a:ext cx="360362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938" y="3163888"/>
            <a:ext cx="100012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dsholder til dato 4"/>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19575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62781" y="404664"/>
            <a:ext cx="7818438" cy="938213"/>
          </a:xfrm>
        </p:spPr>
        <p:txBody>
          <a:bodyPr/>
          <a:lstStyle/>
          <a:p>
            <a:r>
              <a:rPr lang="en-GB" dirty="0">
                <a:solidFill>
                  <a:schemeClr val="bg1"/>
                </a:solidFill>
              </a:rPr>
              <a:t>M</a:t>
            </a:r>
            <a:r>
              <a:rPr lang="en-GB" dirty="0" smtClean="0">
                <a:solidFill>
                  <a:schemeClr val="bg1"/>
                </a:solidFill>
              </a:rPr>
              <a:t>easurable Effect </a:t>
            </a:r>
            <a:endParaRPr lang="en-GB" dirty="0">
              <a:solidFill>
                <a:schemeClr val="bg1"/>
              </a:solidFill>
            </a:endParaRPr>
          </a:p>
        </p:txBody>
      </p:sp>
      <p:sp>
        <p:nvSpPr>
          <p:cNvPr id="3" name="Pladsholder til indhold 2"/>
          <p:cNvSpPr>
            <a:spLocks noGrp="1"/>
          </p:cNvSpPr>
          <p:nvPr>
            <p:ph idx="1"/>
          </p:nvPr>
        </p:nvSpPr>
        <p:spPr>
          <a:xfrm>
            <a:off x="641350" y="1386582"/>
            <a:ext cx="7818438" cy="4562698"/>
          </a:xfrm>
        </p:spPr>
        <p:txBody>
          <a:bodyPr/>
          <a:lstStyle/>
          <a:p>
            <a:pPr marL="0" indent="0">
              <a:buNone/>
            </a:pPr>
            <a:endParaRPr lang="en-GB" sz="2400" dirty="0" smtClean="0"/>
          </a:p>
          <a:p>
            <a:pPr marL="0" indent="0">
              <a:buFont typeface="Arial" charset="0"/>
              <a:buNone/>
            </a:pPr>
            <a:endParaRPr lang="da-DK" dirty="0">
              <a:solidFill>
                <a:schemeClr val="tx1"/>
              </a:solidFill>
            </a:endParaRPr>
          </a:p>
          <a:p>
            <a:endParaRPr lang="da-DK" dirty="0">
              <a:solidFill>
                <a:schemeClr val="bg1"/>
              </a:solidFill>
            </a:endParaRPr>
          </a:p>
          <a:p>
            <a:pPr marL="0" indent="0">
              <a:buNone/>
            </a:pPr>
            <a:endParaRPr lang="da-DK" dirty="0">
              <a:solidFill>
                <a:schemeClr val="bg1"/>
              </a:solidFill>
            </a:endParaRPr>
          </a:p>
          <a:p>
            <a:endParaRPr lang="da-DK" dirty="0">
              <a:solidFill>
                <a:schemeClr val="bg1"/>
              </a:solidFill>
            </a:endParaRPr>
          </a:p>
          <a:p>
            <a:endParaRPr lang="da-DK" dirty="0"/>
          </a:p>
        </p:txBody>
      </p:sp>
      <p:pic>
        <p:nvPicPr>
          <p:cNvPr id="1026" name="Picture 2" descr="http://www.ehma.org/files/Logo_Palante_princip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561" y="1414866"/>
            <a:ext cx="5928593" cy="2015722"/>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p:txBody>
          <a:bodyPr/>
          <a:lstStyle/>
          <a:p>
            <a:r>
              <a:rPr lang="en-US" smtClean="0"/>
              <a:t>The Danish eHealth portal sundhed.dk</a:t>
            </a:r>
            <a:endParaRPr lang="da-DK"/>
          </a:p>
        </p:txBody>
      </p:sp>
      <p:sp>
        <p:nvSpPr>
          <p:cNvPr id="6" name="Pladsholder til dato 5"/>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265947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62781" y="404664"/>
            <a:ext cx="7818438" cy="938213"/>
          </a:xfrm>
        </p:spPr>
        <p:txBody>
          <a:bodyPr/>
          <a:lstStyle/>
          <a:p>
            <a:r>
              <a:rPr lang="en-GB" dirty="0" smtClean="0">
                <a:solidFill>
                  <a:schemeClr val="bg1"/>
                </a:solidFill>
              </a:rPr>
              <a:t>Measurable Effect </a:t>
            </a:r>
            <a:endParaRPr lang="en-GB" dirty="0">
              <a:solidFill>
                <a:schemeClr val="bg1"/>
              </a:solidFill>
            </a:endParaRPr>
          </a:p>
        </p:txBody>
      </p:sp>
      <p:sp>
        <p:nvSpPr>
          <p:cNvPr id="3" name="Pladsholder til indhold 2"/>
          <p:cNvSpPr>
            <a:spLocks noGrp="1"/>
          </p:cNvSpPr>
          <p:nvPr>
            <p:ph idx="1"/>
          </p:nvPr>
        </p:nvSpPr>
        <p:spPr>
          <a:xfrm>
            <a:off x="641350" y="1386582"/>
            <a:ext cx="7818438" cy="4562698"/>
          </a:xfrm>
        </p:spPr>
        <p:txBody>
          <a:bodyPr/>
          <a:lstStyle/>
          <a:p>
            <a:r>
              <a:rPr lang="da-DK" sz="4400" dirty="0" smtClean="0">
                <a:solidFill>
                  <a:schemeClr val="bg1"/>
                </a:solidFill>
              </a:rPr>
              <a:t>24 % </a:t>
            </a:r>
            <a:r>
              <a:rPr lang="en-GB" sz="2400" dirty="0" smtClean="0">
                <a:solidFill>
                  <a:schemeClr val="bg1"/>
                </a:solidFill>
              </a:rPr>
              <a:t>Improved course of treatment</a:t>
            </a:r>
          </a:p>
          <a:p>
            <a:r>
              <a:rPr lang="en-GB" sz="4400" dirty="0" smtClean="0">
                <a:solidFill>
                  <a:schemeClr val="bg1"/>
                </a:solidFill>
              </a:rPr>
              <a:t>41 % </a:t>
            </a:r>
            <a:r>
              <a:rPr lang="en-GB" sz="2400" dirty="0" smtClean="0">
                <a:solidFill>
                  <a:schemeClr val="bg1"/>
                </a:solidFill>
              </a:rPr>
              <a:t>Better understanding of one’s health</a:t>
            </a:r>
          </a:p>
          <a:p>
            <a:r>
              <a:rPr lang="en-GB" sz="4400" dirty="0" smtClean="0">
                <a:solidFill>
                  <a:schemeClr val="bg1"/>
                </a:solidFill>
              </a:rPr>
              <a:t>36 % </a:t>
            </a:r>
            <a:r>
              <a:rPr lang="en-GB" sz="2400" dirty="0" smtClean="0">
                <a:solidFill>
                  <a:schemeClr val="bg1"/>
                </a:solidFill>
              </a:rPr>
              <a:t>Additional advantages  </a:t>
            </a:r>
          </a:p>
          <a:p>
            <a:r>
              <a:rPr lang="en-GB" sz="4400" dirty="0" smtClean="0">
                <a:solidFill>
                  <a:schemeClr val="bg1"/>
                </a:solidFill>
              </a:rPr>
              <a:t>92 % </a:t>
            </a:r>
            <a:r>
              <a:rPr lang="en-GB" sz="2400" dirty="0" smtClean="0">
                <a:solidFill>
                  <a:schemeClr val="bg1"/>
                </a:solidFill>
              </a:rPr>
              <a:t>E-data should still be accessible</a:t>
            </a:r>
            <a:r>
              <a:rPr lang="en-GB" sz="2400" dirty="0" smtClean="0">
                <a:solidFill>
                  <a:schemeClr val="tx1"/>
                </a:solidFill>
              </a:rPr>
              <a:t>.</a:t>
            </a:r>
            <a:endParaRPr lang="en-GB" sz="2400" dirty="0" smtClean="0"/>
          </a:p>
          <a:p>
            <a:pPr marL="0" indent="0">
              <a:buFont typeface="Arial" charset="0"/>
              <a:buNone/>
            </a:pPr>
            <a:endParaRPr lang="da-DK" dirty="0">
              <a:solidFill>
                <a:schemeClr val="tx1"/>
              </a:solidFill>
            </a:endParaRPr>
          </a:p>
          <a:p>
            <a:endParaRPr lang="da-DK" dirty="0">
              <a:solidFill>
                <a:schemeClr val="bg1"/>
              </a:solidFill>
            </a:endParaRPr>
          </a:p>
          <a:p>
            <a:pPr marL="0" indent="0">
              <a:buNone/>
            </a:pPr>
            <a:endParaRPr lang="da-DK" dirty="0">
              <a:solidFill>
                <a:schemeClr val="bg1"/>
              </a:solidFill>
            </a:endParaRPr>
          </a:p>
          <a:p>
            <a:endParaRPr lang="da-DK" dirty="0">
              <a:solidFill>
                <a:schemeClr val="bg1"/>
              </a:solidFill>
            </a:endParaRPr>
          </a:p>
          <a:p>
            <a:endParaRPr lang="da-DK" dirty="0"/>
          </a:p>
        </p:txBody>
      </p:sp>
      <p:pic>
        <p:nvPicPr>
          <p:cNvPr id="8" name="Picture 2" descr="http://www.ehma.org/files/Logo_Palante_princip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91" y="4903899"/>
            <a:ext cx="2224726" cy="756407"/>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p:txBody>
          <a:bodyPr/>
          <a:lstStyle/>
          <a:p>
            <a:r>
              <a:rPr lang="en-US" smtClean="0"/>
              <a:t>The Danish eHealth portal sundhed.dk</a:t>
            </a:r>
            <a:endParaRPr lang="da-DK"/>
          </a:p>
        </p:txBody>
      </p:sp>
      <p:sp>
        <p:nvSpPr>
          <p:cNvPr id="6" name="Pladsholder til dato 5"/>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174645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en-US" smtClean="0"/>
              <a:t>The Danish eHealth portal sundhed.dk</a:t>
            </a:r>
            <a:endParaRPr lang="da-DK"/>
          </a:p>
        </p:txBody>
      </p:sp>
      <p:graphicFrame>
        <p:nvGraphicFramePr>
          <p:cNvPr id="9" name="Diagram 8"/>
          <p:cNvGraphicFramePr/>
          <p:nvPr>
            <p:extLst>
              <p:ext uri="{D42A27DB-BD31-4B8C-83A1-F6EECF244321}">
                <p14:modId xmlns:p14="http://schemas.microsoft.com/office/powerpoint/2010/main" val="575335668"/>
              </p:ext>
            </p:extLst>
          </p:nvPr>
        </p:nvGraphicFramePr>
        <p:xfrm>
          <a:off x="803920" y="332656"/>
          <a:ext cx="7368480" cy="548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Ellipse 13"/>
          <p:cNvSpPr/>
          <p:nvPr/>
        </p:nvSpPr>
        <p:spPr>
          <a:xfrm>
            <a:off x="3203848" y="1772816"/>
            <a:ext cx="2736304" cy="25202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cap="small" dirty="0" smtClean="0">
                <a:solidFill>
                  <a:srgbClr val="E9E3DA"/>
                </a:solidFill>
                <a:latin typeface="Arial" pitchFamily="34" charset="0"/>
                <a:cs typeface="Arial" pitchFamily="34" charset="0"/>
              </a:rPr>
              <a:t>Efficient Healthcare System</a:t>
            </a:r>
            <a:endParaRPr lang="en-GB" b="1" cap="small" dirty="0">
              <a:solidFill>
                <a:srgbClr val="E9E3DA"/>
              </a:solidFill>
              <a:latin typeface="Arial" pitchFamily="34" charset="0"/>
              <a:cs typeface="Arial" pitchFamily="34" charset="0"/>
            </a:endParaRPr>
          </a:p>
        </p:txBody>
      </p:sp>
      <p:sp>
        <p:nvSpPr>
          <p:cNvPr id="4" name="Pladsholder til dato 3"/>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47630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en-US" dirty="0" smtClean="0"/>
              <a:t>The Danish </a:t>
            </a:r>
            <a:r>
              <a:rPr lang="en-US" dirty="0" err="1" smtClean="0"/>
              <a:t>eHealth</a:t>
            </a:r>
            <a:r>
              <a:rPr lang="en-US" dirty="0" smtClean="0"/>
              <a:t> portal sundhed.dk</a:t>
            </a:r>
            <a:endParaRPr lang="da-DK"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76672"/>
            <a:ext cx="5112568" cy="522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dato 3"/>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106747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da-DK" altLang="da-DK" sz="4000" dirty="0" smtClean="0">
                <a:latin typeface="Arial" charset="0"/>
                <a:cs typeface="Arial" charset="0"/>
              </a:rPr>
              <a:t>ORGANIZATION and succesful </a:t>
            </a:r>
            <a:r>
              <a:rPr lang="da-DK" altLang="da-DK" sz="4000" dirty="0" err="1" smtClean="0">
                <a:latin typeface="Arial" charset="0"/>
                <a:cs typeface="Arial" charset="0"/>
              </a:rPr>
              <a:t>implementation</a:t>
            </a:r>
            <a:endParaRPr lang="da-DK" altLang="da-DK" sz="4000" dirty="0" smtClean="0">
              <a:latin typeface="Arial" charset="0"/>
              <a:cs typeface="Arial" charset="0"/>
            </a:endParaRPr>
          </a:p>
        </p:txBody>
      </p:sp>
      <p:sp>
        <p:nvSpPr>
          <p:cNvPr id="16387" name="Rectangle 3"/>
          <p:cNvSpPr>
            <a:spLocks noChangeArrowheads="1"/>
          </p:cNvSpPr>
          <p:nvPr/>
        </p:nvSpPr>
        <p:spPr bwMode="auto">
          <a:xfrm>
            <a:off x="682625" y="1917700"/>
            <a:ext cx="2376488" cy="647700"/>
          </a:xfrm>
          <a:prstGeom prst="rect">
            <a:avLst/>
          </a:prstGeom>
          <a:solidFill>
            <a:srgbClr val="C1202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sz="2000">
                <a:solidFill>
                  <a:schemeClr val="bg1"/>
                </a:solidFill>
                <a:latin typeface="Arial" charset="0"/>
              </a:rPr>
              <a:t>Owners’ Board</a:t>
            </a:r>
          </a:p>
        </p:txBody>
      </p:sp>
      <p:sp>
        <p:nvSpPr>
          <p:cNvPr id="16388" name="Rectangle 4"/>
          <p:cNvSpPr>
            <a:spLocks noChangeArrowheads="1"/>
          </p:cNvSpPr>
          <p:nvPr/>
        </p:nvSpPr>
        <p:spPr bwMode="auto">
          <a:xfrm>
            <a:off x="682625" y="2638425"/>
            <a:ext cx="2376488" cy="647700"/>
          </a:xfrm>
          <a:prstGeom prst="rect">
            <a:avLst/>
          </a:prstGeom>
          <a:solidFill>
            <a:srgbClr val="C1202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sz="2000">
                <a:solidFill>
                  <a:schemeClr val="bg1"/>
                </a:solidFill>
                <a:latin typeface="Arial" charset="0"/>
              </a:rPr>
              <a:t>Steering Committee</a:t>
            </a:r>
          </a:p>
        </p:txBody>
      </p:sp>
      <p:sp>
        <p:nvSpPr>
          <p:cNvPr id="16389" name="Rectangle 5"/>
          <p:cNvSpPr>
            <a:spLocks noChangeArrowheads="1"/>
          </p:cNvSpPr>
          <p:nvPr/>
        </p:nvSpPr>
        <p:spPr bwMode="auto">
          <a:xfrm>
            <a:off x="682625" y="3357563"/>
            <a:ext cx="2376488" cy="647700"/>
          </a:xfrm>
          <a:prstGeom prst="rect">
            <a:avLst/>
          </a:prstGeom>
          <a:solidFill>
            <a:srgbClr val="C1202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sz="2000">
                <a:solidFill>
                  <a:schemeClr val="bg1"/>
                </a:solidFill>
                <a:latin typeface="Arial" charset="0"/>
              </a:rPr>
              <a:t>secretariat</a:t>
            </a:r>
          </a:p>
        </p:txBody>
      </p:sp>
      <p:graphicFrame>
        <p:nvGraphicFramePr>
          <p:cNvPr id="2" name="Diagram 1"/>
          <p:cNvGraphicFramePr/>
          <p:nvPr>
            <p:extLst>
              <p:ext uri="{D42A27DB-BD31-4B8C-83A1-F6EECF244321}">
                <p14:modId xmlns:p14="http://schemas.microsoft.com/office/powerpoint/2010/main" val="934825350"/>
              </p:ext>
            </p:extLst>
          </p:nvPr>
        </p:nvGraphicFramePr>
        <p:xfrm>
          <a:off x="682625" y="3681413"/>
          <a:ext cx="7921823" cy="197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1" name="Pladsholder til dato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da-DK" altLang="da-DK" dirty="0" smtClean="0">
                <a:solidFill>
                  <a:srgbClr val="C5C0B6"/>
                </a:solidFill>
                <a:latin typeface="Arial" charset="0"/>
              </a:rPr>
              <a:t>31 July 2015</a:t>
            </a:r>
            <a:endParaRPr lang="da-DK" altLang="da-DK" dirty="0">
              <a:solidFill>
                <a:srgbClr val="C5C0B6"/>
              </a:solidFill>
              <a:latin typeface="Arial" charset="0"/>
            </a:endParaRPr>
          </a:p>
        </p:txBody>
      </p:sp>
      <p:sp>
        <p:nvSpPr>
          <p:cNvPr id="16392" name="Pladsholder til sidefod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dirty="0" smtClean="0">
                <a:solidFill>
                  <a:schemeClr val="bg1"/>
                </a:solidFill>
              </a:rPr>
              <a:t>The Danish </a:t>
            </a:r>
            <a:r>
              <a:rPr lang="en-US" dirty="0" err="1" smtClean="0">
                <a:solidFill>
                  <a:schemeClr val="bg1"/>
                </a:solidFill>
              </a:rPr>
              <a:t>eHealth</a:t>
            </a:r>
            <a:r>
              <a:rPr lang="en-US" dirty="0" smtClean="0">
                <a:solidFill>
                  <a:schemeClr val="bg1"/>
                </a:solidFill>
              </a:rPr>
              <a:t> portal sundhed.dk</a:t>
            </a:r>
            <a:endParaRPr lang="da-DK" dirty="0">
              <a:solidFill>
                <a:schemeClr val="bg1"/>
              </a:solidFill>
            </a:endParaRPr>
          </a:p>
        </p:txBody>
      </p:sp>
      <p:sp>
        <p:nvSpPr>
          <p:cNvPr id="3" name="Højre klammeparentes 2"/>
          <p:cNvSpPr/>
          <p:nvPr/>
        </p:nvSpPr>
        <p:spPr>
          <a:xfrm>
            <a:off x="3281572" y="1947439"/>
            <a:ext cx="282316" cy="13386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 name="Tekstboks 3"/>
          <p:cNvSpPr txBox="1"/>
          <p:nvPr/>
        </p:nvSpPr>
        <p:spPr>
          <a:xfrm>
            <a:off x="3851920" y="2204864"/>
            <a:ext cx="4176464" cy="892552"/>
          </a:xfrm>
          <a:prstGeom prst="rect">
            <a:avLst/>
          </a:prstGeom>
          <a:noFill/>
        </p:spPr>
        <p:txBody>
          <a:bodyPr wrap="square" rtlCol="0">
            <a:spAutoFit/>
          </a:bodyPr>
          <a:lstStyle/>
          <a:p>
            <a:r>
              <a:rPr lang="da-DK" sz="2600" dirty="0" err="1" smtClean="0">
                <a:solidFill>
                  <a:schemeClr val="tx2"/>
                </a:solidFill>
              </a:rPr>
              <a:t>Representatives</a:t>
            </a:r>
            <a:r>
              <a:rPr lang="da-DK" sz="2600" dirty="0" smtClean="0">
                <a:solidFill>
                  <a:schemeClr val="tx2"/>
                </a:solidFill>
              </a:rPr>
              <a:t> from:</a:t>
            </a:r>
          </a:p>
          <a:p>
            <a:r>
              <a:rPr lang="da-DK" sz="2600" dirty="0" smtClean="0">
                <a:solidFill>
                  <a:schemeClr val="tx2"/>
                </a:solidFill>
              </a:rPr>
              <a:t>State, regions, </a:t>
            </a:r>
            <a:r>
              <a:rPr lang="da-DK" sz="2600" dirty="0" err="1" smtClean="0">
                <a:solidFill>
                  <a:schemeClr val="tx2"/>
                </a:solidFill>
              </a:rPr>
              <a:t>municipalities</a:t>
            </a:r>
            <a:endParaRPr lang="da-DK" sz="2600" dirty="0">
              <a:solidFill>
                <a:schemeClr val="tx2"/>
              </a:solidFill>
            </a:endParaRPr>
          </a:p>
        </p:txBody>
      </p:sp>
    </p:spTree>
    <p:extLst>
      <p:ext uri="{BB962C8B-B14F-4D97-AF65-F5344CB8AC3E}">
        <p14:creationId xmlns:p14="http://schemas.microsoft.com/office/powerpoint/2010/main" val="624341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356100" y="980729"/>
            <a:ext cx="4537075" cy="4753321"/>
          </a:xfrm>
          <a:prstGeom prst="rect">
            <a:avLst/>
          </a:prstGeom>
          <a:solidFill>
            <a:srgbClr val="C12025"/>
          </a:solidFill>
          <a:ln w="9525">
            <a:solidFill>
              <a:srgbClr val="C120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altLang="da-DK" b="1" dirty="0" err="1">
                <a:solidFill>
                  <a:schemeClr val="bg1"/>
                </a:solidFill>
              </a:rPr>
              <a:t>Secretariat</a:t>
            </a:r>
            <a:endParaRPr lang="da-DK" altLang="da-DK" b="1" dirty="0">
              <a:solidFill>
                <a:schemeClr val="bg1"/>
              </a:solidFill>
            </a:endParaRPr>
          </a:p>
        </p:txBody>
      </p:sp>
      <p:sp>
        <p:nvSpPr>
          <p:cNvPr id="17411" name="Rectangle 3"/>
          <p:cNvSpPr>
            <a:spLocks noGrp="1"/>
          </p:cNvSpPr>
          <p:nvPr>
            <p:ph type="title" idx="4294967295"/>
          </p:nvPr>
        </p:nvSpPr>
        <p:spPr>
          <a:xfrm>
            <a:off x="406400" y="260350"/>
            <a:ext cx="8630096" cy="1143000"/>
          </a:xfrm>
        </p:spPr>
        <p:txBody>
          <a:bodyPr/>
          <a:lstStyle/>
          <a:p>
            <a:r>
              <a:rPr lang="da-DK" altLang="da-DK" dirty="0" smtClean="0">
                <a:latin typeface="Arial" charset="0"/>
                <a:cs typeface="Arial" charset="0"/>
              </a:rPr>
              <a:t>CO-OPERATION &amp; </a:t>
            </a:r>
            <a:r>
              <a:rPr lang="da-DK" altLang="da-DK" dirty="0" err="1" smtClean="0">
                <a:latin typeface="Arial" charset="0"/>
                <a:cs typeface="Arial" charset="0"/>
              </a:rPr>
              <a:t>network</a:t>
            </a:r>
            <a:endParaRPr lang="da-DK" altLang="da-DK" dirty="0" smtClean="0">
              <a:latin typeface="Arial" charset="0"/>
              <a:cs typeface="Arial" charset="0"/>
            </a:endParaRPr>
          </a:p>
        </p:txBody>
      </p:sp>
      <p:sp>
        <p:nvSpPr>
          <p:cNvPr id="17412" name="Rectangle 4"/>
          <p:cNvSpPr>
            <a:spLocks/>
          </p:cNvSpPr>
          <p:nvPr/>
        </p:nvSpPr>
        <p:spPr bwMode="auto">
          <a:xfrm>
            <a:off x="406400" y="1124881"/>
            <a:ext cx="33734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Bef>
                <a:spcPct val="20000"/>
              </a:spcBef>
              <a:buFont typeface="Arial" charset="0"/>
              <a:buNone/>
            </a:pPr>
            <a:r>
              <a:rPr lang="da-DK" altLang="da-DK" b="1" dirty="0">
                <a:solidFill>
                  <a:srgbClr val="746F64"/>
                </a:solidFill>
                <a:latin typeface="Arial" charset="0"/>
              </a:rPr>
              <a:t>PARTNERS:</a:t>
            </a:r>
          </a:p>
          <a:p>
            <a:pPr>
              <a:lnSpc>
                <a:spcPct val="90000"/>
              </a:lnSpc>
              <a:spcBef>
                <a:spcPct val="20000"/>
              </a:spcBef>
              <a:buFont typeface="Arial" charset="0"/>
              <a:buNone/>
            </a:pPr>
            <a:endParaRPr lang="da-DK" altLang="da-DK" b="1" dirty="0">
              <a:solidFill>
                <a:srgbClr val="746F64"/>
              </a:solidFill>
              <a:latin typeface="Arial" charset="0"/>
            </a:endParaRPr>
          </a:p>
          <a:p>
            <a:pPr>
              <a:lnSpc>
                <a:spcPct val="90000"/>
              </a:lnSpc>
              <a:spcBef>
                <a:spcPct val="20000"/>
              </a:spcBef>
              <a:buFont typeface="Arial" charset="0"/>
              <a:buChar char="•"/>
            </a:pPr>
            <a:r>
              <a:rPr lang="da-DK" altLang="da-DK" dirty="0" smtClean="0">
                <a:solidFill>
                  <a:srgbClr val="746F64"/>
                </a:solidFill>
                <a:latin typeface="Arial" charset="0"/>
              </a:rPr>
              <a:t>5 Danish </a:t>
            </a:r>
            <a:r>
              <a:rPr lang="da-DK" altLang="da-DK" dirty="0">
                <a:solidFill>
                  <a:srgbClr val="746F64"/>
                </a:solidFill>
                <a:latin typeface="Arial" charset="0"/>
              </a:rPr>
              <a:t>Regions</a:t>
            </a:r>
          </a:p>
          <a:p>
            <a:pPr>
              <a:lnSpc>
                <a:spcPct val="90000"/>
              </a:lnSpc>
              <a:spcBef>
                <a:spcPct val="20000"/>
              </a:spcBef>
              <a:buFont typeface="Arial" charset="0"/>
              <a:buChar char="•"/>
            </a:pPr>
            <a:r>
              <a:rPr lang="da-DK" altLang="da-DK" dirty="0" err="1" smtClean="0">
                <a:solidFill>
                  <a:srgbClr val="746F64"/>
                </a:solidFill>
                <a:latin typeface="Arial" charset="0"/>
              </a:rPr>
              <a:t>Ministry</a:t>
            </a:r>
            <a:r>
              <a:rPr lang="da-DK" altLang="da-DK" dirty="0" smtClean="0">
                <a:solidFill>
                  <a:srgbClr val="746F64"/>
                </a:solidFill>
                <a:latin typeface="Arial" charset="0"/>
              </a:rPr>
              <a:t> </a:t>
            </a:r>
            <a:r>
              <a:rPr lang="da-DK" altLang="da-DK" dirty="0">
                <a:solidFill>
                  <a:srgbClr val="746F64"/>
                </a:solidFill>
                <a:latin typeface="Arial" charset="0"/>
              </a:rPr>
              <a:t>of Health</a:t>
            </a:r>
          </a:p>
          <a:p>
            <a:pPr>
              <a:lnSpc>
                <a:spcPct val="90000"/>
              </a:lnSpc>
              <a:spcBef>
                <a:spcPct val="20000"/>
              </a:spcBef>
              <a:buFont typeface="Arial" charset="0"/>
              <a:buChar char="•"/>
            </a:pPr>
            <a:r>
              <a:rPr lang="da-DK" altLang="da-DK" dirty="0">
                <a:solidFill>
                  <a:srgbClr val="746F64"/>
                </a:solidFill>
                <a:latin typeface="Arial" charset="0"/>
              </a:rPr>
              <a:t>National Board of Health</a:t>
            </a:r>
          </a:p>
          <a:p>
            <a:pPr>
              <a:lnSpc>
                <a:spcPct val="90000"/>
              </a:lnSpc>
              <a:spcBef>
                <a:spcPct val="20000"/>
              </a:spcBef>
              <a:buFont typeface="Arial" charset="0"/>
              <a:buChar char="•"/>
            </a:pPr>
            <a:r>
              <a:rPr lang="da-DK" altLang="da-DK" dirty="0" smtClean="0">
                <a:solidFill>
                  <a:srgbClr val="746F64"/>
                </a:solidFill>
                <a:latin typeface="Arial" charset="0"/>
              </a:rPr>
              <a:t>Patient </a:t>
            </a:r>
            <a:r>
              <a:rPr lang="da-DK" altLang="da-DK" dirty="0">
                <a:solidFill>
                  <a:srgbClr val="746F64"/>
                </a:solidFill>
                <a:latin typeface="Arial" charset="0"/>
              </a:rPr>
              <a:t>Insurance Association</a:t>
            </a:r>
          </a:p>
          <a:p>
            <a:pPr>
              <a:lnSpc>
                <a:spcPct val="90000"/>
              </a:lnSpc>
              <a:spcBef>
                <a:spcPct val="20000"/>
              </a:spcBef>
              <a:buFont typeface="Arial" charset="0"/>
              <a:buChar char="•"/>
            </a:pPr>
            <a:r>
              <a:rPr lang="en-US" altLang="da-DK" dirty="0">
                <a:solidFill>
                  <a:srgbClr val="746F64"/>
                </a:solidFill>
                <a:latin typeface="Arial" charset="0"/>
              </a:rPr>
              <a:t>National Agency for Patients' Rights and Complaints</a:t>
            </a:r>
          </a:p>
          <a:p>
            <a:pPr>
              <a:lnSpc>
                <a:spcPct val="90000"/>
              </a:lnSpc>
              <a:spcBef>
                <a:spcPct val="20000"/>
              </a:spcBef>
              <a:buFont typeface="Arial" charset="0"/>
              <a:buChar char="•"/>
            </a:pPr>
            <a:r>
              <a:rPr lang="da-DK" altLang="da-DK" dirty="0" smtClean="0">
                <a:solidFill>
                  <a:srgbClr val="746F64"/>
                </a:solidFill>
                <a:latin typeface="Arial" charset="0"/>
              </a:rPr>
              <a:t>98 </a:t>
            </a:r>
            <a:r>
              <a:rPr lang="da-DK" altLang="da-DK" dirty="0" err="1">
                <a:solidFill>
                  <a:srgbClr val="746F64"/>
                </a:solidFill>
                <a:latin typeface="Arial" charset="0"/>
              </a:rPr>
              <a:t>Municipalities</a:t>
            </a:r>
            <a:endParaRPr lang="da-DK" altLang="da-DK" dirty="0">
              <a:solidFill>
                <a:srgbClr val="746F64"/>
              </a:solidFill>
              <a:latin typeface="Arial" charset="0"/>
            </a:endParaRPr>
          </a:p>
        </p:txBody>
      </p:sp>
      <p:sp>
        <p:nvSpPr>
          <p:cNvPr id="17414" name="Rectangle 6"/>
          <p:cNvSpPr>
            <a:spLocks noChangeArrowheads="1"/>
          </p:cNvSpPr>
          <p:nvPr/>
        </p:nvSpPr>
        <p:spPr bwMode="auto">
          <a:xfrm>
            <a:off x="250825" y="980729"/>
            <a:ext cx="4105275" cy="4753322"/>
          </a:xfrm>
          <a:prstGeom prst="rect">
            <a:avLst/>
          </a:prstGeom>
          <a:noFill/>
          <a:ln w="9525">
            <a:solidFill>
              <a:srgbClr val="C120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da-DK" altLang="da-DK"/>
          </a:p>
        </p:txBody>
      </p:sp>
      <p:sp>
        <p:nvSpPr>
          <p:cNvPr id="65544" name="AutoShape 8"/>
          <p:cNvSpPr>
            <a:spLocks noChangeArrowheads="1"/>
          </p:cNvSpPr>
          <p:nvPr/>
        </p:nvSpPr>
        <p:spPr bwMode="auto">
          <a:xfrm>
            <a:off x="3563888" y="2133600"/>
            <a:ext cx="2736900" cy="719138"/>
          </a:xfrm>
          <a:prstGeom prst="rightArrowCallout">
            <a:avLst>
              <a:gd name="adj1" fmla="val 25000"/>
              <a:gd name="adj2" fmla="val 25000"/>
              <a:gd name="adj3" fmla="val 100167"/>
              <a:gd name="adj4" fmla="val 66667"/>
            </a:avLst>
          </a:prstGeom>
          <a:solidFill>
            <a:srgbClr val="C5C0B6"/>
          </a:solidFill>
          <a:ln w="9525">
            <a:solidFill>
              <a:srgbClr val="C120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dirty="0" smtClean="0"/>
              <a:t>Contact </a:t>
            </a:r>
          </a:p>
          <a:p>
            <a:pPr algn="ctr" eaLnBrk="1" hangingPunct="1"/>
            <a:r>
              <a:rPr lang="da-DK" altLang="da-DK" dirty="0" smtClean="0"/>
              <a:t>persons</a:t>
            </a:r>
            <a:endParaRPr lang="da-DK" altLang="da-DK" dirty="0"/>
          </a:p>
        </p:txBody>
      </p:sp>
      <p:sp>
        <p:nvSpPr>
          <p:cNvPr id="65545" name="Rectangle 9"/>
          <p:cNvSpPr>
            <a:spLocks noChangeArrowheads="1"/>
          </p:cNvSpPr>
          <p:nvPr/>
        </p:nvSpPr>
        <p:spPr bwMode="auto">
          <a:xfrm>
            <a:off x="6443663" y="1268760"/>
            <a:ext cx="2371725" cy="1150131"/>
          </a:xfrm>
          <a:prstGeom prst="rect">
            <a:avLst/>
          </a:prstGeom>
          <a:solidFill>
            <a:srgbClr val="C5C0B6"/>
          </a:solidFill>
          <a:ln w="9525">
            <a:solidFill>
              <a:srgbClr val="C120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dirty="0"/>
              <a:t>Group of </a:t>
            </a:r>
            <a:r>
              <a:rPr lang="da-DK" altLang="da-DK" dirty="0" err="1" smtClean="0"/>
              <a:t>contact</a:t>
            </a:r>
            <a:r>
              <a:rPr lang="da-DK" altLang="da-DK" dirty="0" smtClean="0"/>
              <a:t> </a:t>
            </a:r>
          </a:p>
          <a:p>
            <a:pPr algn="ctr" eaLnBrk="1" hangingPunct="1"/>
            <a:r>
              <a:rPr lang="da-DK" altLang="da-DK" dirty="0" smtClean="0"/>
              <a:t>persons</a:t>
            </a:r>
          </a:p>
          <a:p>
            <a:pPr algn="ctr" eaLnBrk="1" hangingPunct="1"/>
            <a:r>
              <a:rPr lang="da-DK" altLang="da-DK" dirty="0" smtClean="0"/>
              <a:t>/</a:t>
            </a:r>
            <a:r>
              <a:rPr lang="da-DK" altLang="da-DK" dirty="0" err="1" smtClean="0"/>
              <a:t>ambassadors</a:t>
            </a:r>
            <a:endParaRPr lang="da-DK" altLang="da-DK" dirty="0"/>
          </a:p>
        </p:txBody>
      </p:sp>
      <p:sp>
        <p:nvSpPr>
          <p:cNvPr id="65546" name="Rectangle 10"/>
          <p:cNvSpPr>
            <a:spLocks noChangeArrowheads="1"/>
          </p:cNvSpPr>
          <p:nvPr/>
        </p:nvSpPr>
        <p:spPr bwMode="auto">
          <a:xfrm>
            <a:off x="6443663" y="2420280"/>
            <a:ext cx="2371725" cy="1080728"/>
          </a:xfrm>
          <a:prstGeom prst="rect">
            <a:avLst/>
          </a:prstGeom>
          <a:solidFill>
            <a:srgbClr val="C5C0B6"/>
          </a:solidFill>
          <a:ln w="9525">
            <a:solidFill>
              <a:srgbClr val="C120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dirty="0" smtClean="0"/>
              <a:t>Group of </a:t>
            </a:r>
          </a:p>
          <a:p>
            <a:pPr algn="ctr" eaLnBrk="1" hangingPunct="1"/>
            <a:r>
              <a:rPr lang="da-DK" altLang="da-DK" dirty="0" smtClean="0"/>
              <a:t>GP webmasters</a:t>
            </a:r>
            <a:endParaRPr lang="da-DK" altLang="da-DK" dirty="0"/>
          </a:p>
        </p:txBody>
      </p:sp>
      <p:sp>
        <p:nvSpPr>
          <p:cNvPr id="65548" name="AutoShape 12"/>
          <p:cNvSpPr>
            <a:spLocks noChangeArrowheads="1"/>
          </p:cNvSpPr>
          <p:nvPr/>
        </p:nvSpPr>
        <p:spPr bwMode="auto">
          <a:xfrm>
            <a:off x="3563888" y="5130800"/>
            <a:ext cx="2592437" cy="503238"/>
          </a:xfrm>
          <a:prstGeom prst="rightArrowCallout">
            <a:avLst>
              <a:gd name="adj1" fmla="val 25000"/>
              <a:gd name="adj2" fmla="val 25000"/>
              <a:gd name="adj3" fmla="val 52427"/>
              <a:gd name="adj4" fmla="val 81941"/>
            </a:avLst>
          </a:prstGeom>
          <a:solidFill>
            <a:srgbClr val="C5C0B6"/>
          </a:solidFill>
          <a:ln w="9525">
            <a:solidFill>
              <a:srgbClr val="C120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dirty="0"/>
              <a:t>Projects</a:t>
            </a:r>
          </a:p>
        </p:txBody>
      </p:sp>
      <p:sp>
        <p:nvSpPr>
          <p:cNvPr id="17421" name="Pladsholder til dato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da-DK" altLang="da-DK" dirty="0" smtClean="0">
                <a:solidFill>
                  <a:srgbClr val="C5C0B6"/>
                </a:solidFill>
                <a:latin typeface="Arial" charset="0"/>
              </a:rPr>
              <a:t>31 July 2015</a:t>
            </a:r>
            <a:endParaRPr lang="da-DK" altLang="da-DK" dirty="0">
              <a:solidFill>
                <a:srgbClr val="C5C0B6"/>
              </a:solidFill>
              <a:latin typeface="Arial" charset="0"/>
            </a:endParaRPr>
          </a:p>
        </p:txBody>
      </p:sp>
      <p:sp>
        <p:nvSpPr>
          <p:cNvPr id="17422" name="Pladsholder til sidefod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dirty="0" smtClean="0">
                <a:solidFill>
                  <a:schemeClr val="bg1"/>
                </a:solidFill>
              </a:rPr>
              <a:t>The Danish </a:t>
            </a:r>
            <a:r>
              <a:rPr lang="en-US" dirty="0" err="1" smtClean="0">
                <a:solidFill>
                  <a:schemeClr val="bg1"/>
                </a:solidFill>
              </a:rPr>
              <a:t>eHealth</a:t>
            </a:r>
            <a:r>
              <a:rPr lang="en-US" dirty="0" smtClean="0">
                <a:solidFill>
                  <a:schemeClr val="bg1"/>
                </a:solidFill>
              </a:rPr>
              <a:t> portal sundhed.dk</a:t>
            </a:r>
            <a:endParaRPr lang="da-DK" dirty="0">
              <a:solidFill>
                <a:schemeClr val="bg1"/>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26" t="9926" r="23326" b="20881"/>
          <a:stretch/>
        </p:blipFill>
        <p:spPr bwMode="auto">
          <a:xfrm>
            <a:off x="6228184" y="3883982"/>
            <a:ext cx="2679445" cy="22093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utoShape 12"/>
          <p:cNvSpPr>
            <a:spLocks noChangeArrowheads="1"/>
          </p:cNvSpPr>
          <p:nvPr/>
        </p:nvSpPr>
        <p:spPr bwMode="auto">
          <a:xfrm>
            <a:off x="3563888" y="4511018"/>
            <a:ext cx="2592437" cy="503238"/>
          </a:xfrm>
          <a:prstGeom prst="rightArrowCallout">
            <a:avLst>
              <a:gd name="adj1" fmla="val 25000"/>
              <a:gd name="adj2" fmla="val 25000"/>
              <a:gd name="adj3" fmla="val 52427"/>
              <a:gd name="adj4" fmla="val 81941"/>
            </a:avLst>
          </a:prstGeom>
          <a:solidFill>
            <a:srgbClr val="C5C0B6"/>
          </a:solidFill>
          <a:ln w="9525">
            <a:solidFill>
              <a:srgbClr val="C120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a-DK" altLang="da-DK" dirty="0" smtClean="0"/>
              <a:t>Content to CMS</a:t>
            </a:r>
            <a:endParaRPr lang="da-DK" altLang="da-DK" dirty="0"/>
          </a:p>
        </p:txBody>
      </p:sp>
    </p:spTree>
    <p:extLst>
      <p:ext uri="{BB962C8B-B14F-4D97-AF65-F5344CB8AC3E}">
        <p14:creationId xmlns:p14="http://schemas.microsoft.com/office/powerpoint/2010/main" val="2680436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P spid="65545" grpId="0" animBg="1"/>
      <p:bldP spid="65546" grpId="0" animBg="1"/>
      <p:bldP spid="65548"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The Future Healthcare system? </a:t>
            </a:r>
            <a:endParaRPr lang="da-DK" dirty="0"/>
          </a:p>
        </p:txBody>
      </p:sp>
      <p:sp>
        <p:nvSpPr>
          <p:cNvPr id="5" name="Pladsholder til sidefod 4"/>
          <p:cNvSpPr>
            <a:spLocks noGrp="1"/>
          </p:cNvSpPr>
          <p:nvPr>
            <p:ph type="ftr" sz="quarter" idx="11"/>
          </p:nvPr>
        </p:nvSpPr>
        <p:spPr/>
        <p:txBody>
          <a:bodyPr/>
          <a:lstStyle/>
          <a:p>
            <a:r>
              <a:rPr lang="en-US" smtClean="0"/>
              <a:t>The Danish eHealth portal sundhed.dk</a:t>
            </a:r>
            <a:endParaRPr lang="da-DK" dirty="0"/>
          </a:p>
        </p:txBody>
      </p:sp>
      <p:pic>
        <p:nvPicPr>
          <p:cNvPr id="8" name="Pladsholder til indhold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78" t="1818" r="1513" b="1818"/>
          <a:stretch/>
        </p:blipFill>
        <p:spPr>
          <a:xfrm>
            <a:off x="1331640" y="1700808"/>
            <a:ext cx="6192688" cy="3816424"/>
          </a:xfrm>
          <a:prstGeom prst="rect">
            <a:avLst/>
          </a:prstGeom>
          <a:ln>
            <a:noFill/>
          </a:ln>
          <a:effectLst>
            <a:softEdge rad="31750"/>
          </a:effectLst>
        </p:spPr>
      </p:pic>
      <p:sp>
        <p:nvSpPr>
          <p:cNvPr id="3" name="Pladsholder til dato 2"/>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1102302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Cooperation</a:t>
            </a:r>
            <a:r>
              <a:rPr lang="da-DK" dirty="0" smtClean="0"/>
              <a:t> </a:t>
            </a:r>
            <a:r>
              <a:rPr lang="da-DK" dirty="0" err="1" smtClean="0"/>
              <a:t>across</a:t>
            </a:r>
            <a:r>
              <a:rPr lang="da-DK" dirty="0" smtClean="0"/>
              <a:t> </a:t>
            </a:r>
            <a:r>
              <a:rPr lang="da-DK" dirty="0" err="1" smtClean="0"/>
              <a:t>borders</a:t>
            </a:r>
            <a:endParaRPr lang="da-DK" dirty="0"/>
          </a:p>
        </p:txBody>
      </p:sp>
      <p:sp>
        <p:nvSpPr>
          <p:cNvPr id="3" name="Pladsholder til indhold 2"/>
          <p:cNvSpPr>
            <a:spLocks noGrp="1"/>
          </p:cNvSpPr>
          <p:nvPr>
            <p:ph idx="1"/>
          </p:nvPr>
        </p:nvSpPr>
        <p:spPr>
          <a:xfrm>
            <a:off x="641350" y="1918047"/>
            <a:ext cx="7818438" cy="3959225"/>
          </a:xfrm>
        </p:spPr>
        <p:txBody>
          <a:bodyPr/>
          <a:lstStyle/>
          <a:p>
            <a:pPr>
              <a:lnSpc>
                <a:spcPct val="150000"/>
              </a:lnSpc>
            </a:pPr>
            <a:r>
              <a:rPr lang="da-DK" sz="2400" dirty="0" smtClean="0"/>
              <a:t>The Danish e-</a:t>
            </a:r>
            <a:r>
              <a:rPr lang="da-DK" sz="2400" dirty="0" err="1" smtClean="0"/>
              <a:t>health</a:t>
            </a:r>
            <a:r>
              <a:rPr lang="da-DK" sz="2400" dirty="0" smtClean="0"/>
              <a:t> portal </a:t>
            </a:r>
            <a:r>
              <a:rPr lang="da-DK" sz="2400" dirty="0" err="1" smtClean="0"/>
              <a:t>attracts</a:t>
            </a:r>
            <a:r>
              <a:rPr lang="da-DK" sz="2400" dirty="0" smtClean="0"/>
              <a:t> attention </a:t>
            </a:r>
            <a:r>
              <a:rPr lang="da-DK" sz="2400" dirty="0" err="1" smtClean="0"/>
              <a:t>worldwide</a:t>
            </a:r>
            <a:r>
              <a:rPr lang="da-DK" sz="2400" dirty="0" smtClean="0"/>
              <a:t>.</a:t>
            </a:r>
          </a:p>
          <a:p>
            <a:pPr>
              <a:lnSpc>
                <a:spcPct val="150000"/>
              </a:lnSpc>
            </a:pPr>
            <a:r>
              <a:rPr lang="da-DK" sz="2400" dirty="0" err="1" smtClean="0"/>
              <a:t>During</a:t>
            </a:r>
            <a:r>
              <a:rPr lang="da-DK" sz="2400" dirty="0" smtClean="0"/>
              <a:t> the </a:t>
            </a:r>
            <a:r>
              <a:rPr lang="da-DK" sz="2400" dirty="0" err="1" smtClean="0"/>
              <a:t>years</a:t>
            </a:r>
            <a:r>
              <a:rPr lang="da-DK" sz="2400" dirty="0" smtClean="0"/>
              <a:t> the organisation has </a:t>
            </a:r>
            <a:r>
              <a:rPr lang="da-DK" sz="2400" dirty="0" err="1" smtClean="0"/>
              <a:t>cooperated</a:t>
            </a:r>
            <a:r>
              <a:rPr lang="da-DK" sz="2400" dirty="0" smtClean="0"/>
              <a:t> and </a:t>
            </a:r>
            <a:r>
              <a:rPr lang="da-DK" sz="2400" dirty="0" err="1" smtClean="0"/>
              <a:t>been</a:t>
            </a:r>
            <a:r>
              <a:rPr lang="da-DK" sz="2400" dirty="0" smtClean="0"/>
              <a:t> in professional </a:t>
            </a:r>
            <a:r>
              <a:rPr lang="da-DK" sz="2400" dirty="0" err="1" smtClean="0"/>
              <a:t>dialogue</a:t>
            </a:r>
            <a:r>
              <a:rPr lang="da-DK" sz="2400" dirty="0" smtClean="0"/>
              <a:t> with </a:t>
            </a:r>
            <a:r>
              <a:rPr lang="da-DK" sz="2400" dirty="0" err="1" smtClean="0"/>
              <a:t>around</a:t>
            </a:r>
            <a:r>
              <a:rPr lang="da-DK" sz="2400" dirty="0"/>
              <a:t> </a:t>
            </a:r>
            <a:r>
              <a:rPr lang="da-DK" sz="2400" dirty="0" smtClean="0"/>
              <a:t>35 </a:t>
            </a:r>
            <a:r>
              <a:rPr lang="da-DK" sz="2400" dirty="0" err="1" smtClean="0"/>
              <a:t>countries</a:t>
            </a:r>
            <a:r>
              <a:rPr lang="da-DK" sz="2400" dirty="0" smtClean="0"/>
              <a:t>, </a:t>
            </a:r>
            <a:r>
              <a:rPr lang="da-DK" sz="2400" dirty="0" err="1" smtClean="0"/>
              <a:t>e.g</a:t>
            </a:r>
            <a:r>
              <a:rPr lang="da-DK" sz="2400" dirty="0" smtClean="0"/>
              <a:t>. </a:t>
            </a:r>
            <a:r>
              <a:rPr lang="da-DK" sz="2400" dirty="0" err="1" smtClean="0"/>
              <a:t>Croatia</a:t>
            </a:r>
            <a:r>
              <a:rPr lang="da-DK" sz="2400" dirty="0" smtClean="0"/>
              <a:t>, </a:t>
            </a:r>
            <a:r>
              <a:rPr lang="da-DK" sz="2400" dirty="0" err="1" smtClean="0"/>
              <a:t>Estonia</a:t>
            </a:r>
            <a:r>
              <a:rPr lang="da-DK" sz="2400" dirty="0" smtClean="0"/>
              <a:t> and </a:t>
            </a:r>
            <a:r>
              <a:rPr lang="da-DK" sz="2400" dirty="0" err="1" smtClean="0"/>
              <a:t>Lithuania</a:t>
            </a:r>
            <a:r>
              <a:rPr lang="da-DK" sz="2400" dirty="0" smtClean="0"/>
              <a:t>.</a:t>
            </a:r>
          </a:p>
          <a:p>
            <a:pPr>
              <a:lnSpc>
                <a:spcPct val="150000"/>
              </a:lnSpc>
            </a:pPr>
            <a:r>
              <a:rPr lang="da-DK" sz="2400" dirty="0" err="1" smtClean="0"/>
              <a:t>We</a:t>
            </a:r>
            <a:r>
              <a:rPr lang="da-DK" sz="2400" dirty="0" smtClean="0"/>
              <a:t> </a:t>
            </a:r>
            <a:r>
              <a:rPr lang="da-DK" sz="2400" dirty="0" err="1" smtClean="0"/>
              <a:t>are</a:t>
            </a:r>
            <a:r>
              <a:rPr lang="da-DK" sz="2400" dirty="0" smtClean="0"/>
              <a:t> part of public and private </a:t>
            </a:r>
            <a:r>
              <a:rPr lang="da-DK" sz="2400" dirty="0" err="1" smtClean="0"/>
              <a:t>cooperatives</a:t>
            </a:r>
            <a:r>
              <a:rPr lang="da-DK" sz="2400" dirty="0" smtClean="0"/>
              <a:t>.</a:t>
            </a:r>
          </a:p>
        </p:txBody>
      </p:sp>
      <p:sp>
        <p:nvSpPr>
          <p:cNvPr id="4" name="Pladsholder til dato 3"/>
          <p:cNvSpPr>
            <a:spLocks noGrp="1"/>
          </p:cNvSpPr>
          <p:nvPr>
            <p:ph type="dt" sz="half" idx="10"/>
          </p:nvPr>
        </p:nvSpPr>
        <p:spPr/>
        <p:txBody>
          <a:bodyPr/>
          <a:lstStyle/>
          <a:p>
            <a:r>
              <a:rPr lang="da-DK" smtClean="0"/>
              <a:t>31 July 2015</a:t>
            </a:r>
            <a:endParaRPr lang="da-DK"/>
          </a:p>
        </p:txBody>
      </p:sp>
      <p:sp>
        <p:nvSpPr>
          <p:cNvPr id="5" name="Pladsholder til sidefod 4"/>
          <p:cNvSpPr>
            <a:spLocks noGrp="1"/>
          </p:cNvSpPr>
          <p:nvPr>
            <p:ph type="ftr" sz="quarter" idx="11"/>
          </p:nvPr>
        </p:nvSpPr>
        <p:spPr/>
        <p:txBody>
          <a:bodyPr/>
          <a:lstStyle/>
          <a:p>
            <a:r>
              <a:rPr lang="en-US" smtClean="0"/>
              <a:t>The Danish eHealth portal sundhed.dk</a:t>
            </a:r>
            <a:endParaRPr lang="da-DK"/>
          </a:p>
        </p:txBody>
      </p:sp>
    </p:spTree>
    <p:extLst>
      <p:ext uri="{BB962C8B-B14F-4D97-AF65-F5344CB8AC3E}">
        <p14:creationId xmlns:p14="http://schemas.microsoft.com/office/powerpoint/2010/main" val="108179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en-US" smtClean="0"/>
              <a:t>The Danish eHealth portal sundhed.dk</a:t>
            </a:r>
            <a:endParaRPr lang="da-DK"/>
          </a:p>
        </p:txBody>
      </p:sp>
      <p:pic>
        <p:nvPicPr>
          <p:cNvPr id="6" name="Billed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6732" y="1772816"/>
            <a:ext cx="1657350" cy="2762250"/>
          </a:xfrm>
          <a:prstGeom prst="rect">
            <a:avLst/>
          </a:prstGeom>
        </p:spPr>
      </p:pic>
      <p:sp>
        <p:nvSpPr>
          <p:cNvPr id="4" name="Pladsholder til dato 3"/>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630355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Today’s agenda</a:t>
            </a:r>
            <a:br>
              <a:rPr lang="en-GB" dirty="0" smtClean="0"/>
            </a:br>
            <a:endParaRPr lang="en-GB" dirty="0"/>
          </a:p>
        </p:txBody>
      </p:sp>
      <p:sp>
        <p:nvSpPr>
          <p:cNvPr id="3" name="Pladsholder til indhold 2"/>
          <p:cNvSpPr>
            <a:spLocks noGrp="1"/>
          </p:cNvSpPr>
          <p:nvPr>
            <p:ph idx="1"/>
          </p:nvPr>
        </p:nvSpPr>
        <p:spPr>
          <a:xfrm>
            <a:off x="1187624" y="1700808"/>
            <a:ext cx="6840760" cy="4104456"/>
          </a:xfrm>
          <a:solidFill>
            <a:schemeClr val="bg2"/>
          </a:solidFill>
        </p:spPr>
        <p:txBody>
          <a:bodyPr/>
          <a:lstStyle/>
          <a:p>
            <a:pPr marL="514350" indent="-514350">
              <a:lnSpc>
                <a:spcPct val="150000"/>
              </a:lnSpc>
              <a:buFont typeface="+mj-lt"/>
              <a:buAutoNum type="arabicPeriod"/>
            </a:pPr>
            <a:r>
              <a:rPr lang="en-GB" sz="2600" dirty="0" smtClean="0"/>
              <a:t>Introduction to the Danish eHealth portal </a:t>
            </a:r>
          </a:p>
          <a:p>
            <a:pPr marL="514350" indent="-514350">
              <a:lnSpc>
                <a:spcPct val="150000"/>
              </a:lnSpc>
              <a:buFont typeface="+mj-lt"/>
              <a:buAutoNum type="arabicPeriod"/>
            </a:pPr>
            <a:r>
              <a:rPr lang="en-GB" sz="2600" dirty="0" smtClean="0"/>
              <a:t>Benefits of </a:t>
            </a:r>
            <a:r>
              <a:rPr lang="en-GB" sz="2600" dirty="0" err="1" smtClean="0"/>
              <a:t>eHealth</a:t>
            </a:r>
            <a:r>
              <a:rPr lang="en-GB" sz="2600" dirty="0" smtClean="0"/>
              <a:t> and open </a:t>
            </a:r>
            <a:r>
              <a:rPr lang="en-GB" sz="2600" dirty="0" err="1" smtClean="0"/>
              <a:t>acess</a:t>
            </a:r>
            <a:r>
              <a:rPr lang="en-GB" sz="2600" dirty="0" smtClean="0"/>
              <a:t> to medical records </a:t>
            </a:r>
          </a:p>
          <a:p>
            <a:pPr marL="514350" indent="-514350">
              <a:lnSpc>
                <a:spcPct val="150000"/>
              </a:lnSpc>
              <a:buFont typeface="+mj-lt"/>
              <a:buAutoNum type="arabicPeriod"/>
            </a:pPr>
            <a:r>
              <a:rPr lang="en-GB" sz="2600" dirty="0" smtClean="0"/>
              <a:t>Organization and </a:t>
            </a:r>
            <a:r>
              <a:rPr lang="en-GB" sz="2600" dirty="0" err="1" smtClean="0"/>
              <a:t>succesful</a:t>
            </a:r>
            <a:r>
              <a:rPr lang="en-GB" sz="2600" dirty="0" smtClean="0"/>
              <a:t> implementation</a:t>
            </a:r>
          </a:p>
          <a:p>
            <a:pPr marL="514350" indent="-514350">
              <a:lnSpc>
                <a:spcPct val="150000"/>
              </a:lnSpc>
              <a:buFont typeface="+mj-lt"/>
              <a:buAutoNum type="arabicPeriod"/>
            </a:pPr>
            <a:r>
              <a:rPr lang="en-GB" sz="2600" dirty="0" smtClean="0"/>
              <a:t>The future and cooperation across borders</a:t>
            </a:r>
          </a:p>
        </p:txBody>
      </p:sp>
      <p:sp>
        <p:nvSpPr>
          <p:cNvPr id="5" name="Pladsholder til sidefod 4"/>
          <p:cNvSpPr>
            <a:spLocks noGrp="1"/>
          </p:cNvSpPr>
          <p:nvPr>
            <p:ph type="ftr" sz="quarter" idx="11"/>
          </p:nvPr>
        </p:nvSpPr>
        <p:spPr/>
        <p:txBody>
          <a:bodyPr/>
          <a:lstStyle/>
          <a:p>
            <a:r>
              <a:rPr lang="en-US" smtClean="0"/>
              <a:t>The Danish eHealth portal sundhed.dk</a:t>
            </a:r>
            <a:endParaRPr lang="da-DK" dirty="0"/>
          </a:p>
        </p:txBody>
      </p:sp>
      <p:sp>
        <p:nvSpPr>
          <p:cNvPr id="6" name="Pladsholder til dato 5"/>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31578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FAA26D3D-D897-4be2-8F04-BA451C77F1D7}">
              <ma14:placeholderFlag xmlns:ma14="http://schemas.microsoft.com/office/mac/drawingml/2011/main" xmlns="" val="1"/>
            </a:ext>
          </a:extLst>
        </p:spPr>
        <p:txBody>
          <a:bodyPr/>
          <a:lstStyle/>
          <a:p>
            <a:pPr>
              <a:defRPr/>
            </a:pPr>
            <a:r>
              <a:rPr lang="da-DK" dirty="0"/>
              <a:t>Sundhed.dk </a:t>
            </a:r>
            <a:endParaRPr lang="en-US" dirty="0">
              <a:ea typeface="ＭＳ Ｐゴシック" charset="0"/>
            </a:endParaRPr>
          </a:p>
        </p:txBody>
      </p:sp>
      <p:sp>
        <p:nvSpPr>
          <p:cNvPr id="5122" name="Content Placeholder 2"/>
          <p:cNvSpPr>
            <a:spLocks noGrp="1"/>
          </p:cNvSpPr>
          <p:nvPr>
            <p:ph idx="1"/>
          </p:nvPr>
        </p:nvSpPr>
        <p:spPr>
          <a:xfrm>
            <a:off x="683568" y="1628800"/>
            <a:ext cx="7818438" cy="746274"/>
          </a:xfrm>
        </p:spPr>
        <p:txBody>
          <a:bodyPr/>
          <a:lstStyle/>
          <a:p>
            <a:pPr marL="0" indent="0">
              <a:buNone/>
            </a:pPr>
            <a:r>
              <a:rPr lang="en-GB" dirty="0" smtClean="0"/>
              <a:t>The public health care system online</a:t>
            </a:r>
            <a:endParaRPr lang="en-GB" dirty="0"/>
          </a:p>
        </p:txBody>
      </p:sp>
      <p:sp>
        <p:nvSpPr>
          <p:cNvPr id="51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000" smtClean="0">
                <a:solidFill>
                  <a:schemeClr val="bg1"/>
                </a:solidFill>
                <a:latin typeface="Arial" pitchFamily="34" charset="0"/>
              </a:rPr>
              <a:t>The Danish eHealth portal sundhed.dk</a:t>
            </a:r>
            <a:endParaRPr lang="da-DK" sz="1000" dirty="0">
              <a:solidFill>
                <a:schemeClr val="bg1"/>
              </a:solidFill>
              <a:latin typeface="Arial" pitchFamily="34" charset="0"/>
            </a:endParaRPr>
          </a:p>
        </p:txBody>
      </p:sp>
      <p:sp>
        <p:nvSpPr>
          <p:cNvPr id="3" name="Rektangel 2"/>
          <p:cNvSpPr/>
          <p:nvPr/>
        </p:nvSpPr>
        <p:spPr>
          <a:xfrm>
            <a:off x="1045510" y="2604487"/>
            <a:ext cx="3022434" cy="1328569"/>
          </a:xfrm>
          <a:prstGeom prst="rect">
            <a:avLst/>
          </a:prstGeom>
          <a:solidFill>
            <a:schemeClr val="bg1">
              <a:lumMod val="85000"/>
            </a:schemeClr>
          </a:solidFill>
        </p:spPr>
        <p:txBody>
          <a:bodyPr wrap="square">
            <a:spAutoFit/>
          </a:bodyPr>
          <a:lstStyle/>
          <a:p>
            <a:pPr>
              <a:spcBef>
                <a:spcPts val="525"/>
              </a:spcBef>
            </a:pPr>
            <a:r>
              <a:rPr lang="da-DK" b="1" i="1" dirty="0" smtClean="0">
                <a:solidFill>
                  <a:srgbClr val="595359"/>
                </a:solidFill>
                <a:latin typeface="Arial" pitchFamily="34" charset="0"/>
                <a:cs typeface="Arial" pitchFamily="34" charset="0"/>
              </a:rPr>
              <a:t>Citizens</a:t>
            </a:r>
            <a:r>
              <a:rPr lang="da-DK" dirty="0" smtClean="0">
                <a:solidFill>
                  <a:srgbClr val="595359"/>
                </a:solidFill>
                <a:latin typeface="Arial" pitchFamily="34" charset="0"/>
                <a:cs typeface="Arial" pitchFamily="34" charset="0"/>
              </a:rPr>
              <a:t> </a:t>
            </a:r>
          </a:p>
          <a:p>
            <a:pPr>
              <a:spcBef>
                <a:spcPts val="525"/>
              </a:spcBef>
            </a:pPr>
            <a:r>
              <a:rPr lang="da-DK" dirty="0">
                <a:solidFill>
                  <a:srgbClr val="595359"/>
                </a:solidFill>
                <a:latin typeface="Arial" pitchFamily="34" charset="0"/>
                <a:cs typeface="Arial" pitchFamily="34" charset="0"/>
              </a:rPr>
              <a:t>P</a:t>
            </a:r>
            <a:r>
              <a:rPr lang="da-DK" dirty="0" smtClean="0">
                <a:solidFill>
                  <a:srgbClr val="595359"/>
                </a:solidFill>
                <a:latin typeface="Arial" pitchFamily="34" charset="0"/>
                <a:cs typeface="Arial" pitchFamily="34" charset="0"/>
              </a:rPr>
              <a:t>ersonal services</a:t>
            </a:r>
          </a:p>
          <a:p>
            <a:pPr>
              <a:spcBef>
                <a:spcPts val="525"/>
              </a:spcBef>
            </a:pPr>
            <a:r>
              <a:rPr lang="en-GB" dirty="0" smtClean="0">
                <a:solidFill>
                  <a:srgbClr val="595359"/>
                </a:solidFill>
                <a:latin typeface="Arial" pitchFamily="34" charset="0"/>
                <a:cs typeface="Arial" pitchFamily="34" charset="0"/>
              </a:rPr>
              <a:t>Data/records</a:t>
            </a:r>
            <a:r>
              <a:rPr lang="da-DK" dirty="0" smtClean="0">
                <a:solidFill>
                  <a:srgbClr val="595359"/>
                </a:solidFill>
                <a:latin typeface="Arial" pitchFamily="34" charset="0"/>
                <a:cs typeface="Arial" pitchFamily="34" charset="0"/>
              </a:rPr>
              <a:t> </a:t>
            </a:r>
            <a:endParaRPr lang="da-DK" dirty="0">
              <a:solidFill>
                <a:srgbClr val="595359"/>
              </a:solidFill>
              <a:latin typeface="Arial" pitchFamily="34" charset="0"/>
              <a:cs typeface="Arial" pitchFamily="34" charset="0"/>
            </a:endParaRPr>
          </a:p>
        </p:txBody>
      </p:sp>
      <p:sp>
        <p:nvSpPr>
          <p:cNvPr id="5" name="Rektangel 4"/>
          <p:cNvSpPr/>
          <p:nvPr/>
        </p:nvSpPr>
        <p:spPr>
          <a:xfrm>
            <a:off x="4499992" y="2604484"/>
            <a:ext cx="3456384" cy="1328569"/>
          </a:xfrm>
          <a:prstGeom prst="rect">
            <a:avLst/>
          </a:prstGeom>
          <a:solidFill>
            <a:schemeClr val="tx2">
              <a:lumMod val="20000"/>
              <a:lumOff val="80000"/>
            </a:schemeClr>
          </a:solidFill>
        </p:spPr>
        <p:txBody>
          <a:bodyPr wrap="square">
            <a:spAutoFit/>
          </a:bodyPr>
          <a:lstStyle/>
          <a:p>
            <a:pPr>
              <a:spcBef>
                <a:spcPts val="525"/>
              </a:spcBef>
            </a:pPr>
            <a:r>
              <a:rPr lang="en-GB" b="1" i="1" dirty="0" smtClean="0">
                <a:solidFill>
                  <a:srgbClr val="595359"/>
                </a:solidFill>
                <a:latin typeface="Arial" pitchFamily="34" charset="0"/>
                <a:cs typeface="Arial" pitchFamily="34" charset="0"/>
              </a:rPr>
              <a:t>Health professionals </a:t>
            </a:r>
            <a:r>
              <a:rPr lang="en-GB" dirty="0" smtClean="0">
                <a:solidFill>
                  <a:srgbClr val="595359"/>
                </a:solidFill>
                <a:latin typeface="Arial" pitchFamily="34" charset="0"/>
                <a:cs typeface="Arial" pitchFamily="34" charset="0"/>
              </a:rPr>
              <a:t> </a:t>
            </a:r>
          </a:p>
          <a:p>
            <a:pPr>
              <a:spcBef>
                <a:spcPts val="525"/>
              </a:spcBef>
            </a:pPr>
            <a:r>
              <a:rPr lang="en-GB" dirty="0" smtClean="0">
                <a:solidFill>
                  <a:srgbClr val="595359"/>
                </a:solidFill>
                <a:latin typeface="Arial" pitchFamily="34" charset="0"/>
                <a:cs typeface="Arial" pitchFamily="34" charset="0"/>
              </a:rPr>
              <a:t>Patient data </a:t>
            </a:r>
          </a:p>
          <a:p>
            <a:pPr>
              <a:spcBef>
                <a:spcPts val="525"/>
              </a:spcBef>
            </a:pPr>
            <a:r>
              <a:rPr lang="en-GB" dirty="0" smtClean="0">
                <a:solidFill>
                  <a:srgbClr val="595359"/>
                </a:solidFill>
                <a:latin typeface="Arial" pitchFamily="34" charset="0"/>
                <a:cs typeface="Arial" pitchFamily="34" charset="0"/>
              </a:rPr>
              <a:t>Administrative tools</a:t>
            </a:r>
            <a:endParaRPr lang="en-GB" dirty="0">
              <a:solidFill>
                <a:srgbClr val="595359"/>
              </a:solidFill>
              <a:latin typeface="Arial" pitchFamily="34" charset="0"/>
              <a:cs typeface="Arial" pitchFamily="34" charset="0"/>
            </a:endParaRPr>
          </a:p>
        </p:txBody>
      </p:sp>
      <p:sp>
        <p:nvSpPr>
          <p:cNvPr id="7" name="Rektangel 6"/>
          <p:cNvSpPr/>
          <p:nvPr/>
        </p:nvSpPr>
        <p:spPr>
          <a:xfrm>
            <a:off x="0" y="3717032"/>
            <a:ext cx="8532440" cy="2067233"/>
          </a:xfrm>
          <a:prstGeom prst="rect">
            <a:avLst/>
          </a:prstGeom>
        </p:spPr>
        <p:txBody>
          <a:bodyPr wrap="square">
            <a:spAutoFit/>
          </a:bodyPr>
          <a:lstStyle/>
          <a:p>
            <a:pPr lvl="2">
              <a:spcBef>
                <a:spcPts val="525"/>
              </a:spcBef>
            </a:pPr>
            <a:r>
              <a:rPr lang="en-GB" sz="3600" dirty="0" smtClean="0">
                <a:solidFill>
                  <a:srgbClr val="595359"/>
                </a:solidFill>
                <a:latin typeface="Arial" pitchFamily="34" charset="0"/>
                <a:cs typeface="Arial" pitchFamily="34" charset="0"/>
              </a:rPr>
              <a:t/>
            </a:r>
            <a:br>
              <a:rPr lang="en-GB" sz="3600" dirty="0" smtClean="0">
                <a:solidFill>
                  <a:srgbClr val="595359"/>
                </a:solidFill>
                <a:latin typeface="Arial" pitchFamily="34" charset="0"/>
                <a:cs typeface="Arial" pitchFamily="34" charset="0"/>
              </a:rPr>
            </a:br>
            <a:r>
              <a:rPr lang="en-GB" sz="3600" dirty="0" smtClean="0">
                <a:solidFill>
                  <a:srgbClr val="595359"/>
                </a:solidFill>
                <a:latin typeface="Arial" pitchFamily="34" charset="0"/>
                <a:cs typeface="Arial" pitchFamily="34" charset="0"/>
              </a:rPr>
              <a:t>&gt; 1,300,000</a:t>
            </a:r>
            <a:r>
              <a:rPr lang="en-GB" dirty="0" smtClean="0">
                <a:solidFill>
                  <a:srgbClr val="595359"/>
                </a:solidFill>
                <a:latin typeface="Arial" pitchFamily="34" charset="0"/>
                <a:cs typeface="Arial" pitchFamily="34" charset="0"/>
              </a:rPr>
              <a:t> unique users / month </a:t>
            </a:r>
          </a:p>
          <a:p>
            <a:pPr lvl="2">
              <a:spcBef>
                <a:spcPts val="525"/>
              </a:spcBef>
            </a:pPr>
            <a:endParaRPr lang="en-GB" dirty="0" smtClean="0">
              <a:solidFill>
                <a:srgbClr val="595359"/>
              </a:solidFill>
              <a:latin typeface="Arial" pitchFamily="34" charset="0"/>
              <a:cs typeface="Arial" pitchFamily="34" charset="0"/>
            </a:endParaRPr>
          </a:p>
          <a:p>
            <a:pPr lvl="2">
              <a:spcBef>
                <a:spcPts val="525"/>
              </a:spcBef>
            </a:pPr>
            <a:r>
              <a:rPr lang="en-GB" dirty="0" smtClean="0">
                <a:solidFill>
                  <a:srgbClr val="595359"/>
                </a:solidFill>
                <a:latin typeface="Arial" pitchFamily="34" charset="0"/>
                <a:cs typeface="Arial" pitchFamily="34" charset="0"/>
              </a:rPr>
              <a:t>Most applied application amongst health professionals</a:t>
            </a:r>
            <a:endParaRPr lang="en-GB" dirty="0">
              <a:solidFill>
                <a:srgbClr val="595359"/>
              </a:solidFill>
              <a:latin typeface="Arial" pitchFamily="34" charset="0"/>
              <a:cs typeface="Arial" pitchFamily="34" charset="0"/>
            </a:endParaRPr>
          </a:p>
        </p:txBody>
      </p:sp>
      <p:sp>
        <p:nvSpPr>
          <p:cNvPr id="6" name="Pladsholder til dato 5"/>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195475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d</a:t>
            </a:r>
            <a:endParaRPr lang="da-DK" dirty="0"/>
          </a:p>
        </p:txBody>
      </p:sp>
      <p:sp>
        <p:nvSpPr>
          <p:cNvPr id="3" name="Subtitle 2"/>
          <p:cNvSpPr>
            <a:spLocks noGrp="1"/>
          </p:cNvSpPr>
          <p:nvPr>
            <p:ph type="subTitle" idx="1"/>
          </p:nvPr>
        </p:nvSpPr>
        <p:spPr/>
        <p:txBody>
          <a:bodyPr/>
          <a:lstStyle/>
          <a:p>
            <a:endParaRPr lang="da-DK"/>
          </a:p>
        </p:txBody>
      </p:sp>
      <p:pic>
        <p:nvPicPr>
          <p:cNvPr id="7" name="Billede 6" descr="Skærmbillede 2014-10-14 kl. 22.30.47.png"/>
          <p:cNvPicPr>
            <a:picLocks noChangeAspect="1"/>
          </p:cNvPicPr>
          <p:nvPr/>
        </p:nvPicPr>
        <p:blipFill>
          <a:blip r:embed="rId3" cstate="print"/>
          <a:stretch>
            <a:fillRect/>
          </a:stretch>
        </p:blipFill>
        <p:spPr>
          <a:xfrm>
            <a:off x="0" y="0"/>
            <a:ext cx="9144000" cy="7730349"/>
          </a:xfrm>
          <a:prstGeom prst="rect">
            <a:avLst/>
          </a:prstGeom>
        </p:spPr>
      </p:pic>
      <p:sp>
        <p:nvSpPr>
          <p:cNvPr id="4" name="Ellipse 3"/>
          <p:cNvSpPr/>
          <p:nvPr/>
        </p:nvSpPr>
        <p:spPr>
          <a:xfrm>
            <a:off x="7452320" y="0"/>
            <a:ext cx="1296144" cy="404664"/>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
        <p:nvSpPr>
          <p:cNvPr id="6" name="Ellipse 5"/>
          <p:cNvSpPr/>
          <p:nvPr/>
        </p:nvSpPr>
        <p:spPr>
          <a:xfrm>
            <a:off x="2267744" y="620688"/>
            <a:ext cx="2952328" cy="548680"/>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Tree>
    <p:extLst>
      <p:ext uri="{BB962C8B-B14F-4D97-AF65-F5344CB8AC3E}">
        <p14:creationId xmlns:p14="http://schemas.microsoft.com/office/powerpoint/2010/main" val="4655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en-US" smtClean="0"/>
              <a:t>The Danish eHealth portal sundhed.dk</a:t>
            </a:r>
            <a:endParaRPr lang="da-DK"/>
          </a:p>
        </p:txBody>
      </p:sp>
      <p:pic>
        <p:nvPicPr>
          <p:cNvPr id="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6077" t="10910" r="17040" b="34759"/>
          <a:stretch/>
        </p:blipFill>
        <p:spPr bwMode="auto">
          <a:xfrm>
            <a:off x="35496" y="836712"/>
            <a:ext cx="897066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dato 1"/>
          <p:cNvSpPr>
            <a:spLocks noGrp="1"/>
          </p:cNvSpPr>
          <p:nvPr>
            <p:ph type="dt" sz="half" idx="10"/>
          </p:nvPr>
        </p:nvSpPr>
        <p:spPr/>
        <p:txBody>
          <a:bodyPr/>
          <a:lstStyle/>
          <a:p>
            <a:r>
              <a:rPr lang="da-DK" smtClean="0"/>
              <a:t>31 July 2015</a:t>
            </a:r>
            <a:endParaRPr lang="da-DK"/>
          </a:p>
        </p:txBody>
      </p:sp>
      <p:sp>
        <p:nvSpPr>
          <p:cNvPr id="5" name="Ellipse 4"/>
          <p:cNvSpPr/>
          <p:nvPr/>
        </p:nvSpPr>
        <p:spPr>
          <a:xfrm>
            <a:off x="1547664" y="1988840"/>
            <a:ext cx="1584176" cy="936104"/>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
        <p:nvSpPr>
          <p:cNvPr id="6" name="Ellipse 5"/>
          <p:cNvSpPr/>
          <p:nvPr/>
        </p:nvSpPr>
        <p:spPr>
          <a:xfrm>
            <a:off x="107504" y="2780928"/>
            <a:ext cx="8640960" cy="936104"/>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
        <p:nvSpPr>
          <p:cNvPr id="9" name="Ellipse 8"/>
          <p:cNvSpPr/>
          <p:nvPr/>
        </p:nvSpPr>
        <p:spPr>
          <a:xfrm>
            <a:off x="5940152" y="1988840"/>
            <a:ext cx="1584176" cy="936104"/>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Tree>
    <p:extLst>
      <p:ext uri="{BB962C8B-B14F-4D97-AF65-F5344CB8AC3E}">
        <p14:creationId xmlns:p14="http://schemas.microsoft.com/office/powerpoint/2010/main" val="33185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76672"/>
            <a:ext cx="8820472" cy="1102891"/>
          </a:xfrm>
        </p:spPr>
        <p:txBody>
          <a:bodyPr/>
          <a:lstStyle/>
          <a:p>
            <a:r>
              <a:rPr lang="en-US" dirty="0" smtClean="0">
                <a:solidFill>
                  <a:srgbClr val="C00000"/>
                </a:solidFill>
              </a:rPr>
              <a:t>Hospitals’ Online </a:t>
            </a:r>
            <a:r>
              <a:rPr lang="en-US" dirty="0">
                <a:solidFill>
                  <a:srgbClr val="C00000"/>
                </a:solidFill>
              </a:rPr>
              <a:t>Electronic Health Record </a:t>
            </a:r>
            <a:endParaRPr lang="da-DK" dirty="0">
              <a:solidFill>
                <a:srgbClr val="C00000"/>
              </a:solidFill>
            </a:endParaRPr>
          </a:p>
        </p:txBody>
      </p:sp>
      <p:sp>
        <p:nvSpPr>
          <p:cNvPr id="4" name="Pladsholder til dato 3"/>
          <p:cNvSpPr>
            <a:spLocks noGrp="1"/>
          </p:cNvSpPr>
          <p:nvPr>
            <p:ph type="dt" sz="half" idx="10"/>
          </p:nvPr>
        </p:nvSpPr>
        <p:spPr/>
        <p:txBody>
          <a:bodyPr/>
          <a:lstStyle/>
          <a:p>
            <a:r>
              <a:rPr lang="da-DK" smtClean="0"/>
              <a:t>31 July 2015</a:t>
            </a:r>
            <a:endParaRPr lang="da-DK"/>
          </a:p>
        </p:txBody>
      </p:sp>
      <p:sp>
        <p:nvSpPr>
          <p:cNvPr id="5" name="Pladsholder til sidefod 4"/>
          <p:cNvSpPr>
            <a:spLocks noGrp="1"/>
          </p:cNvSpPr>
          <p:nvPr>
            <p:ph type="ftr" sz="quarter" idx="11"/>
          </p:nvPr>
        </p:nvSpPr>
        <p:spPr/>
        <p:txBody>
          <a:bodyPr/>
          <a:lstStyle/>
          <a:p>
            <a:r>
              <a:rPr lang="en-US" smtClean="0"/>
              <a:t>The Danish eHealth portal sundhed.dk</a:t>
            </a:r>
            <a:endParaRPr lang="da-DK"/>
          </a:p>
        </p:txBody>
      </p:sp>
      <p:pic>
        <p:nvPicPr>
          <p:cNvPr id="3" name="Billede 2"/>
          <p:cNvPicPr>
            <a:picLocks noChangeAspect="1"/>
          </p:cNvPicPr>
          <p:nvPr/>
        </p:nvPicPr>
        <p:blipFill rotWithShape="1">
          <a:blip r:embed="rId3" cstate="print">
            <a:extLst>
              <a:ext uri="{28A0092B-C50C-407E-A947-70E740481C1C}">
                <a14:useLocalDpi xmlns:a14="http://schemas.microsoft.com/office/drawing/2010/main" val="0"/>
              </a:ext>
            </a:extLst>
          </a:blip>
          <a:srcRect l="8014" r="2768" b="3889"/>
          <a:stretch/>
        </p:blipFill>
        <p:spPr>
          <a:xfrm>
            <a:off x="1403130" y="1588444"/>
            <a:ext cx="5741227" cy="5269555"/>
          </a:xfrm>
          <a:prstGeom prst="rect">
            <a:avLst/>
          </a:prstGeom>
          <a:ln>
            <a:solidFill>
              <a:schemeClr val="tx1"/>
            </a:solidFill>
          </a:ln>
        </p:spPr>
      </p:pic>
    </p:spTree>
    <p:extLst>
      <p:ext uri="{BB962C8B-B14F-4D97-AF65-F5344CB8AC3E}">
        <p14:creationId xmlns:p14="http://schemas.microsoft.com/office/powerpoint/2010/main" val="7251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350" y="690563"/>
            <a:ext cx="7818438" cy="833437"/>
          </a:xfrm>
        </p:spPr>
        <p:txBody>
          <a:bodyPr/>
          <a:lstStyle/>
          <a:p>
            <a:r>
              <a:rPr lang="da-DK" dirty="0" smtClean="0"/>
              <a:t>E-HEALTH LANDSCAPE</a:t>
            </a:r>
            <a:endParaRPr lang="da-DK" dirty="0"/>
          </a:p>
        </p:txBody>
      </p:sp>
      <p:pic>
        <p:nvPicPr>
          <p:cNvPr id="7" name="Pladsholder til indhold 6" descr="Skærmbillede 2014-10-18 kl. 11.03.45.png"/>
          <p:cNvPicPr>
            <a:picLocks noGrp="1" noChangeAspect="1"/>
          </p:cNvPicPr>
          <p:nvPr>
            <p:ph idx="1"/>
          </p:nvPr>
        </p:nvPicPr>
        <p:blipFill>
          <a:blip r:embed="rId3" cstate="print"/>
          <a:srcRect l="-6134" r="-6134"/>
          <a:stretch>
            <a:fillRect/>
          </a:stretch>
        </p:blipFill>
        <p:spPr>
          <a:xfrm>
            <a:off x="-381000" y="1500336"/>
            <a:ext cx="9956541" cy="4953000"/>
          </a:xfrm>
        </p:spPr>
      </p:pic>
      <p:sp>
        <p:nvSpPr>
          <p:cNvPr id="4" name="Pladsholder til sidefod 3"/>
          <p:cNvSpPr>
            <a:spLocks noGrp="1"/>
          </p:cNvSpPr>
          <p:nvPr>
            <p:ph type="ftr" sz="quarter" idx="11"/>
          </p:nvPr>
        </p:nvSpPr>
        <p:spPr/>
        <p:txBody>
          <a:bodyPr/>
          <a:lstStyle/>
          <a:p>
            <a:r>
              <a:rPr lang="en-US" smtClean="0"/>
              <a:t>The Danish eHealth portal sundhed.dk</a:t>
            </a:r>
            <a:endParaRPr lang="da-DK"/>
          </a:p>
        </p:txBody>
      </p:sp>
      <p:sp>
        <p:nvSpPr>
          <p:cNvPr id="5" name="Pladsholder til dato 4"/>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1748364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641350" y="690563"/>
            <a:ext cx="8251130" cy="938212"/>
          </a:xfrm>
        </p:spPr>
        <p:txBody>
          <a:bodyPr/>
          <a:lstStyle/>
          <a:p>
            <a:r>
              <a:rPr lang="en-GB" altLang="da-DK" cap="small" dirty="0" smtClean="0">
                <a:latin typeface="Arial" charset="0"/>
                <a:cs typeface="Arial" charset="0"/>
              </a:rPr>
              <a:t>Benefits of E-health &amp; open </a:t>
            </a:r>
            <a:r>
              <a:rPr lang="en-GB" altLang="da-DK" cap="small" dirty="0">
                <a:latin typeface="Arial" charset="0"/>
                <a:cs typeface="Arial" charset="0"/>
              </a:rPr>
              <a:t>access to medical records</a:t>
            </a:r>
            <a:br>
              <a:rPr lang="en-GB" altLang="da-DK" cap="small" dirty="0">
                <a:latin typeface="Arial" charset="0"/>
                <a:cs typeface="Arial" charset="0"/>
              </a:rPr>
            </a:br>
            <a:r>
              <a:rPr lang="en-GB" altLang="da-DK" cap="small" dirty="0" smtClean="0">
                <a:latin typeface="Arial" charset="0"/>
                <a:cs typeface="Arial" charset="0"/>
              </a:rPr>
              <a:t/>
            </a:r>
            <a:br>
              <a:rPr lang="en-GB" altLang="da-DK" cap="small" dirty="0" smtClean="0">
                <a:latin typeface="Arial" charset="0"/>
                <a:cs typeface="Arial" charset="0"/>
              </a:rPr>
            </a:br>
            <a:endParaRPr lang="da-DK" dirty="0" smtClean="0">
              <a:latin typeface="Arial" charset="0"/>
              <a:cs typeface="Arial" charset="0"/>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111" y="1974051"/>
            <a:ext cx="4193274" cy="3759205"/>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190500">
              <a:srgbClr val="C5C0B6">
                <a:alpha val="0"/>
              </a:srgbClr>
            </a:glow>
            <a:softEdge rad="635000"/>
          </a:effectLst>
        </p:spPr>
      </p:pic>
      <p:sp>
        <p:nvSpPr>
          <p:cNvPr id="3" name="Pladsholder til sidefod 2"/>
          <p:cNvSpPr>
            <a:spLocks noGrp="1"/>
          </p:cNvSpPr>
          <p:nvPr>
            <p:ph type="ftr" sz="quarter" idx="11"/>
          </p:nvPr>
        </p:nvSpPr>
        <p:spPr/>
        <p:txBody>
          <a:bodyPr/>
          <a:lstStyle/>
          <a:p>
            <a:r>
              <a:rPr lang="en-US" smtClean="0"/>
              <a:t>The Danish eHealth portal sundhed.dk</a:t>
            </a:r>
            <a:endParaRPr lang="da-DK"/>
          </a:p>
        </p:txBody>
      </p:sp>
      <p:sp>
        <p:nvSpPr>
          <p:cNvPr id="4" name="Pladsholder til dato 3"/>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2265342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en-US" smtClean="0"/>
              <a:t>The Danish eHealth portal sundhed.dk</a:t>
            </a:r>
            <a:endParaRPr lang="da-DK"/>
          </a:p>
        </p:txBody>
      </p:sp>
      <p:graphicFrame>
        <p:nvGraphicFramePr>
          <p:cNvPr id="9" name="Diagram 8"/>
          <p:cNvGraphicFramePr/>
          <p:nvPr>
            <p:extLst>
              <p:ext uri="{D42A27DB-BD31-4B8C-83A1-F6EECF244321}">
                <p14:modId xmlns:p14="http://schemas.microsoft.com/office/powerpoint/2010/main" val="4153282070"/>
              </p:ext>
            </p:extLst>
          </p:nvPr>
        </p:nvGraphicFramePr>
        <p:xfrm>
          <a:off x="803920" y="188640"/>
          <a:ext cx="7368480" cy="548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Ellipse 13"/>
          <p:cNvSpPr/>
          <p:nvPr/>
        </p:nvSpPr>
        <p:spPr>
          <a:xfrm>
            <a:off x="2771800" y="1340768"/>
            <a:ext cx="3168352" cy="3240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cap="small" dirty="0" smtClean="0">
                <a:solidFill>
                  <a:srgbClr val="E9E3DA"/>
                </a:solidFill>
                <a:effectLst>
                  <a:outerShdw blurRad="38100" dist="38100" dir="2700000" algn="tl">
                    <a:srgbClr val="000000">
                      <a:alpha val="43137"/>
                    </a:srgbClr>
                  </a:outerShdw>
                </a:effectLst>
                <a:latin typeface="Arial" pitchFamily="34" charset="0"/>
                <a:cs typeface="Arial" pitchFamily="34" charset="0"/>
              </a:rPr>
              <a:t>Patient</a:t>
            </a:r>
          </a:p>
          <a:p>
            <a:pPr algn="ctr"/>
            <a:r>
              <a:rPr lang="en-GB" b="1" cap="small" dirty="0" smtClean="0">
                <a:solidFill>
                  <a:srgbClr val="E9E3DA"/>
                </a:solidFill>
                <a:effectLst>
                  <a:outerShdw blurRad="38100" dist="38100" dir="2700000" algn="tl">
                    <a:srgbClr val="000000">
                      <a:alpha val="43137"/>
                    </a:srgbClr>
                  </a:outerShdw>
                </a:effectLst>
                <a:latin typeface="Arial" pitchFamily="34" charset="0"/>
                <a:cs typeface="Arial" pitchFamily="34" charset="0"/>
              </a:rPr>
              <a:t>Empowerment</a:t>
            </a:r>
            <a:endParaRPr lang="en-GB" b="1" cap="small" dirty="0">
              <a:solidFill>
                <a:srgbClr val="E9E3DA"/>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Pladsholder til dato 3"/>
          <p:cNvSpPr>
            <a:spLocks noGrp="1"/>
          </p:cNvSpPr>
          <p:nvPr>
            <p:ph type="dt" sz="half" idx="10"/>
          </p:nvPr>
        </p:nvSpPr>
        <p:spPr/>
        <p:txBody>
          <a:bodyPr/>
          <a:lstStyle/>
          <a:p>
            <a:r>
              <a:rPr lang="da-DK" smtClean="0"/>
              <a:t>31 July 2015</a:t>
            </a:r>
            <a:endParaRPr lang="da-DK"/>
          </a:p>
        </p:txBody>
      </p:sp>
    </p:spTree>
    <p:extLst>
      <p:ext uri="{BB962C8B-B14F-4D97-AF65-F5344CB8AC3E}">
        <p14:creationId xmlns:p14="http://schemas.microsoft.com/office/powerpoint/2010/main" val="87536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æsentation_2013">
  <a:themeElements>
    <a:clrScheme name="Custom 6">
      <a:dk1>
        <a:srgbClr val="576669"/>
      </a:dk1>
      <a:lt1>
        <a:sysClr val="window" lastClr="FFFFFF"/>
      </a:lt1>
      <a:dk2>
        <a:srgbClr val="333334"/>
      </a:dk2>
      <a:lt2>
        <a:srgbClr val="EAE3DA"/>
      </a:lt2>
      <a:accent1>
        <a:srgbClr val="701417"/>
      </a:accent1>
      <a:accent2>
        <a:srgbClr val="576669"/>
      </a:accent2>
      <a:accent3>
        <a:srgbClr val="87979E"/>
      </a:accent3>
      <a:accent4>
        <a:srgbClr val="576669"/>
      </a:accent4>
      <a:accent5>
        <a:srgbClr val="701417"/>
      </a:accent5>
      <a:accent6>
        <a:srgbClr val="CAC6BE"/>
      </a:accent6>
      <a:hlink>
        <a:srgbClr val="747065"/>
      </a:hlink>
      <a:folHlink>
        <a:srgbClr val="989087"/>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Præsentation_2013</Template>
  <TotalTime>6807</TotalTime>
  <Words>1826</Words>
  <Application>Microsoft Office PowerPoint</Application>
  <PresentationFormat>Экран (4:3)</PresentationFormat>
  <Paragraphs>252</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Præsentation_2013</vt:lpstr>
      <vt:lpstr>The significance of  open access to medical records The Danish eHealth portal   </vt:lpstr>
      <vt:lpstr>Today’s agenda </vt:lpstr>
      <vt:lpstr>Sundhed.dk </vt:lpstr>
      <vt:lpstr>d</vt:lpstr>
      <vt:lpstr>Презентация PowerPoint</vt:lpstr>
      <vt:lpstr>Hospitals’ Online Electronic Health Record </vt:lpstr>
      <vt:lpstr>E-HEALTH LANDSCAPE</vt:lpstr>
      <vt:lpstr>Benefits of E-health &amp; open access to medical records  </vt:lpstr>
      <vt:lpstr>Презентация PowerPoint</vt:lpstr>
      <vt:lpstr>Not only the resourceful</vt:lpstr>
      <vt:lpstr>Measurable Effect </vt:lpstr>
      <vt:lpstr>Measurable Effect </vt:lpstr>
      <vt:lpstr>Презентация PowerPoint</vt:lpstr>
      <vt:lpstr>Презентация PowerPoint</vt:lpstr>
      <vt:lpstr>ORGANIZATION and succesful implementation</vt:lpstr>
      <vt:lpstr>CO-OPERATION &amp; network</vt:lpstr>
      <vt:lpstr>The Future Healthcare system? </vt:lpstr>
      <vt:lpstr>Cooperation across borders</vt:lpstr>
      <vt:lpstr>Презентация PowerPoint</vt:lpstr>
    </vt:vector>
  </TitlesOfParts>
  <Company>Danske Regioner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SKRIVES I VERSALER – OG FØRSTE LINJE GRÅ</dc:title>
  <dc:creator>Inge Alsmith</dc:creator>
  <cp:lastModifiedBy>User</cp:lastModifiedBy>
  <cp:revision>445</cp:revision>
  <cp:lastPrinted>2015-07-30T12:54:21Z</cp:lastPrinted>
  <dcterms:created xsi:type="dcterms:W3CDTF">2014-11-10T08:11:33Z</dcterms:created>
  <dcterms:modified xsi:type="dcterms:W3CDTF">2015-08-07T06:32:35Z</dcterms:modified>
</cp:coreProperties>
</file>