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1.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806" r:id="rId2"/>
    <p:sldMasterId id="2147483810" r:id="rId3"/>
    <p:sldMasterId id="2147483750" r:id="rId4"/>
    <p:sldMasterId id="2147483782" r:id="rId5"/>
    <p:sldMasterId id="2147483830" r:id="rId6"/>
    <p:sldMasterId id="2147483856" r:id="rId7"/>
    <p:sldMasterId id="2147483859" r:id="rId8"/>
    <p:sldMasterId id="2147483862" r:id="rId9"/>
    <p:sldMasterId id="2147483882" r:id="rId10"/>
    <p:sldMasterId id="2147483889" r:id="rId11"/>
    <p:sldMasterId id="2147483892" r:id="rId12"/>
    <p:sldMasterId id="2147483911" r:id="rId13"/>
    <p:sldMasterId id="2147483969" r:id="rId14"/>
  </p:sldMasterIdLst>
  <p:notesMasterIdLst>
    <p:notesMasterId r:id="rId33"/>
  </p:notesMasterIdLst>
  <p:sldIdLst>
    <p:sldId id="874" r:id="rId15"/>
    <p:sldId id="879" r:id="rId16"/>
    <p:sldId id="880" r:id="rId17"/>
    <p:sldId id="881" r:id="rId18"/>
    <p:sldId id="882" r:id="rId19"/>
    <p:sldId id="883" r:id="rId20"/>
    <p:sldId id="884" r:id="rId21"/>
    <p:sldId id="887" r:id="rId22"/>
    <p:sldId id="888" r:id="rId23"/>
    <p:sldId id="886" r:id="rId24"/>
    <p:sldId id="889" r:id="rId25"/>
    <p:sldId id="890" r:id="rId26"/>
    <p:sldId id="891" r:id="rId27"/>
    <p:sldId id="892" r:id="rId28"/>
    <p:sldId id="893" r:id="rId29"/>
    <p:sldId id="894" r:id="rId30"/>
    <p:sldId id="671" r:id="rId31"/>
    <p:sldId id="851" r:id="rId32"/>
  </p:sldIdLst>
  <p:sldSz cx="9144000" cy="6858000" type="screen4x3"/>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72">
          <p15:clr>
            <a:srgbClr val="A4A3A4"/>
          </p15:clr>
        </p15:guide>
        <p15:guide id="2" pos="3000">
          <p15:clr>
            <a:srgbClr val="A4A3A4"/>
          </p15:clr>
        </p15:guide>
        <p15:guide id="3" orient="horz" pos="1120">
          <p15:clr>
            <a:srgbClr val="A4A3A4"/>
          </p15:clr>
        </p15:guide>
        <p15:guide id="4" pos="962">
          <p15:clr>
            <a:srgbClr val="A4A3A4"/>
          </p15:clr>
        </p15:guide>
        <p15:guide id="5" pos="114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249" autoAdjust="0"/>
    <p:restoredTop sz="94660" autoAdjust="0"/>
  </p:normalViewPr>
  <p:slideViewPr>
    <p:cSldViewPr snapToGrid="0">
      <p:cViewPr varScale="1">
        <p:scale>
          <a:sx n="110" d="100"/>
          <a:sy n="110" d="100"/>
        </p:scale>
        <p:origin x="-240" y="-96"/>
      </p:cViewPr>
      <p:guideLst>
        <p:guide orient="horz" pos="1872"/>
        <p:guide orient="horz" pos="1120"/>
        <p:guide pos="3000"/>
        <p:guide pos="962"/>
        <p:guide pos="1142"/>
      </p:guideLst>
    </p:cSldViewPr>
  </p:slideViewPr>
  <p:outlineViewPr>
    <p:cViewPr>
      <p:scale>
        <a:sx n="33" d="100"/>
        <a:sy n="33" d="100"/>
      </p:scale>
      <p:origin x="0" y="88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D10D7-1002-4154-B896-DCD3D90BE95F}" type="datetimeFigureOut">
              <a:rPr lang="en-US" smtClean="0"/>
              <a:t>12/4/2015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3F015-454B-4E81-8C64-5D51050A3EDA}" type="slidenum">
              <a:rPr lang="en-US" smtClean="0"/>
              <a:t>‹#›</a:t>
            </a:fld>
            <a:endParaRPr lang="en-US"/>
          </a:p>
        </p:txBody>
      </p:sp>
    </p:spTree>
    <p:extLst>
      <p:ext uri="{BB962C8B-B14F-4D97-AF65-F5344CB8AC3E}">
        <p14:creationId xmlns:p14="http://schemas.microsoft.com/office/powerpoint/2010/main" val="41432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b="0" dirty="0" smtClean="0"/>
          </a:p>
        </p:txBody>
      </p:sp>
      <p:sp>
        <p:nvSpPr>
          <p:cNvPr id="4" name="Slide Number Placeholder 3"/>
          <p:cNvSpPr>
            <a:spLocks noGrp="1"/>
          </p:cNvSpPr>
          <p:nvPr>
            <p:ph type="sldNum" sz="quarter" idx="10"/>
          </p:nvPr>
        </p:nvSpPr>
        <p:spPr/>
        <p:txBody>
          <a:bodyPr/>
          <a:lstStyle/>
          <a:p>
            <a:pPr>
              <a:defRPr/>
            </a:pPr>
            <a:fld id="{C6714C7B-C83E-4FD9-8EFF-73E5B0E2AB7B}"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185369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855663" y="744538"/>
            <a:ext cx="4960937" cy="3722687"/>
          </a:xfrm>
          <a:ln/>
        </p:spPr>
      </p:sp>
      <p:sp>
        <p:nvSpPr>
          <p:cNvPr id="93187" name="Rectangle 3"/>
          <p:cNvSpPr>
            <a:spLocks noGrp="1" noChangeArrowheads="1"/>
          </p:cNvSpPr>
          <p:nvPr>
            <p:ph type="body" idx="1"/>
          </p:nvPr>
        </p:nvSpPr>
        <p:spPr>
          <a:xfrm>
            <a:off x="296404" y="4548674"/>
            <a:ext cx="6150381" cy="4716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fr-BE" sz="1600" b="1" smtClean="0">
                <a:solidFill>
                  <a:srgbClr val="F26334"/>
                </a:solidFill>
              </a:rPr>
              <a:t>Unique identification</a:t>
            </a:r>
          </a:p>
          <a:p>
            <a:pPr lvl="2"/>
            <a:r>
              <a:rPr lang="fr-BE" smtClean="0"/>
              <a:t>Global product identification number</a:t>
            </a:r>
          </a:p>
          <a:p>
            <a:pPr lvl="2"/>
            <a:r>
              <a:rPr lang="fr-BE" smtClean="0"/>
              <a:t>Lot/batch number or serial number (unique number at the unit level)</a:t>
            </a:r>
          </a:p>
          <a:p>
            <a:pPr lvl="1"/>
            <a:r>
              <a:rPr lang="fr-BE" sz="1600" b="1" smtClean="0">
                <a:solidFill>
                  <a:srgbClr val="F26334"/>
                </a:solidFill>
              </a:rPr>
              <a:t>Data capture</a:t>
            </a:r>
            <a:r>
              <a:rPr lang="fr-BE" sz="1600" smtClean="0"/>
              <a:t> </a:t>
            </a:r>
          </a:p>
          <a:p>
            <a:pPr lvl="2"/>
            <a:r>
              <a:rPr lang="fr-BE" smtClean="0"/>
              <a:t>Bar coding or radio frequency identification (RFID)</a:t>
            </a:r>
          </a:p>
          <a:p>
            <a:pPr lvl="1"/>
            <a:r>
              <a:rPr lang="fr-BE" sz="1600" b="1" smtClean="0">
                <a:solidFill>
                  <a:srgbClr val="F26334"/>
                </a:solidFill>
              </a:rPr>
              <a:t>Links management</a:t>
            </a:r>
          </a:p>
          <a:p>
            <a:pPr lvl="2"/>
            <a:r>
              <a:rPr lang="fr-BE" smtClean="0"/>
              <a:t>Managing identification from the point-of-manufacture to the point-of-sale/point-of-care</a:t>
            </a:r>
          </a:p>
          <a:p>
            <a:pPr lvl="1"/>
            <a:r>
              <a:rPr lang="fr-BE" sz="1600" b="1" smtClean="0">
                <a:solidFill>
                  <a:srgbClr val="F26334"/>
                </a:solidFill>
              </a:rPr>
              <a:t>Data communication</a:t>
            </a:r>
            <a:r>
              <a:rPr lang="fr-BE" sz="1600" smtClean="0"/>
              <a:t> </a:t>
            </a:r>
          </a:p>
          <a:p>
            <a:pPr lvl="2"/>
            <a:r>
              <a:rPr lang="fr-BE" smtClean="0"/>
              <a:t>Associate the physical flow of products with the information flow</a:t>
            </a:r>
          </a:p>
          <a:p>
            <a:pPr lvl="2"/>
            <a:r>
              <a:rPr lang="fr-BE" smtClean="0"/>
              <a:t>Different information sharing models</a:t>
            </a:r>
            <a:endParaRPr lang="en-US" smtClean="0"/>
          </a:p>
          <a:p>
            <a:endParaRPr lang="pt-BR" smtClean="0"/>
          </a:p>
        </p:txBody>
      </p:sp>
    </p:spTree>
    <p:extLst>
      <p:ext uri="{BB962C8B-B14F-4D97-AF65-F5344CB8AC3E}">
        <p14:creationId xmlns:p14="http://schemas.microsoft.com/office/powerpoint/2010/main" val="184213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38"/>
              </a:spcAft>
            </a:pPr>
            <a:endParaRPr lang="en-GB" altLang="en-US" smtClean="0">
              <a:latin typeface="Arial" panose="020B0604020202020204" pitchFamily="34" charset="0"/>
            </a:endParaRPr>
          </a:p>
        </p:txBody>
      </p:sp>
    </p:spTree>
    <p:extLst>
      <p:ext uri="{BB962C8B-B14F-4D97-AF65-F5344CB8AC3E}">
        <p14:creationId xmlns:p14="http://schemas.microsoft.com/office/powerpoint/2010/main" val="271072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rPr>
              <a:t>We see Traceability as a business process.  As a business process it is enabled by the GS1 System of Standards. </a:t>
            </a:r>
          </a:p>
          <a:p>
            <a:r>
              <a:rPr lang="en-GB" altLang="en-US" smtClean="0">
                <a:latin typeface="Arial" panose="020B0604020202020204" pitchFamily="34" charset="0"/>
              </a:rPr>
              <a:t>The GS1 System is made up predominantly of technical standards; </a:t>
            </a:r>
          </a:p>
          <a:p>
            <a:r>
              <a:rPr lang="en-GB" altLang="en-US" smtClean="0">
                <a:latin typeface="Arial" panose="020B0604020202020204" pitchFamily="34" charset="0"/>
              </a:rPr>
              <a:t>Technical standards that standardise… Identification (Keys and Attributes)… Capture (those keys &amp; attributes in carriers – barcodes or RFID)… share (three types of data: master, transactional and event)</a:t>
            </a:r>
          </a:p>
          <a:p>
            <a:endParaRPr lang="en-GB" altLang="en-US" smtClean="0">
              <a:latin typeface="Arial" panose="020B0604020202020204" pitchFamily="34" charset="0"/>
            </a:endParaRPr>
          </a:p>
          <a:p>
            <a:r>
              <a:rPr lang="en-GB" altLang="en-US" smtClean="0">
                <a:latin typeface="Arial" panose="020B0604020202020204" pitchFamily="34" charset="0"/>
              </a:rPr>
              <a:t>The full GS1 System of Standards enables Traceability and the various sub-processes of … Track, Trace, Authentication, Pedigree, Returns, Recalls</a:t>
            </a:r>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fld id="{51F01B47-6378-455B-95D7-E08ADC79047B}" type="slidenum">
              <a:rPr lang="en-GB" altLang="en-US">
                <a:solidFill>
                  <a:prstClr val="black"/>
                </a:solidFill>
                <a:ea typeface="MS PGothic" panose="020B0600070205080204" pitchFamily="34" charset="-128"/>
              </a:rPr>
              <a:pPr eaLnBrk="1" hangingPunct="1"/>
              <a:t>9</a:t>
            </a:fld>
            <a:endParaRPr lang="en-GB"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72773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fld id="{14FDC28C-EFCF-4C91-B1B0-FE0FC14B0040}" type="slidenum">
              <a:rPr lang="fr-FR" smtClean="0">
                <a:solidFill>
                  <a:schemeClr val="tx1"/>
                </a:solidFill>
              </a:rPr>
              <a:pPr eaLnBrk="1" hangingPunct="1"/>
              <a:t>10</a:t>
            </a:fld>
            <a:endParaRPr lang="fr-FR" smtClean="0">
              <a:solidFill>
                <a:schemeClr val="tx1"/>
              </a:solidFill>
            </a:endParaRPr>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arenR"/>
            </a:pPr>
            <a:r>
              <a:rPr lang="de-AT" smtClean="0"/>
              <a:t>Scan the 2D / matrix (Data Matrix/GS1 DataMatrix) bar code symbol</a:t>
            </a:r>
          </a:p>
          <a:p>
            <a:pPr marL="228600" indent="-228600">
              <a:buFontTx/>
              <a:buAutoNum type="arabicParenR" startAt="2"/>
            </a:pPr>
            <a:r>
              <a:rPr lang="de-AT" smtClean="0"/>
              <a:t>Decode the data string per the ISO &amp; GS1 System rules (i.e. FNC1 in the first data postion indicates a GS1 DataMatrix data carrier with GS1 formatted data)</a:t>
            </a:r>
          </a:p>
          <a:p>
            <a:pPr marL="228600" indent="-228600">
              <a:buFontTx/>
              <a:buAutoNum type="arabicParenR" startAt="2"/>
            </a:pPr>
            <a:r>
              <a:rPr lang="de-AT" smtClean="0"/>
              <a:t>Process the decoded data per the GS1 AI rules</a:t>
            </a:r>
          </a:p>
          <a:p>
            <a:pPr marL="228600" indent="-228600">
              <a:buFontTx/>
              <a:buAutoNum type="arabicParenR" startAt="2"/>
            </a:pPr>
            <a:r>
              <a:rPr lang="de-AT" smtClean="0"/>
              <a:t>Pass information to ERP (Enterprise Resource Processing) System for business usage</a:t>
            </a:r>
          </a:p>
          <a:p>
            <a:pPr marL="228600" indent="-228600">
              <a:buFontTx/>
              <a:buAutoNum type="arabicParenR" startAt="2"/>
            </a:pPr>
            <a:endParaRPr lang="de-AT" smtClean="0"/>
          </a:p>
        </p:txBody>
      </p:sp>
    </p:spTree>
    <p:extLst>
      <p:ext uri="{BB962C8B-B14F-4D97-AF65-F5344CB8AC3E}">
        <p14:creationId xmlns:p14="http://schemas.microsoft.com/office/powerpoint/2010/main" val="98518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997BBC-8DA0-463B-B70B-CFC139D6F04F}" type="slidenum">
              <a:rPr lang="en-GB" altLang="en-US" smtClean="0">
                <a:solidFill>
                  <a:prstClr val="black"/>
                </a:solidFill>
                <a:latin typeface="Arial" pitchFamily="34" charset="0"/>
              </a:rPr>
              <a:pPr eaLnBrk="1" hangingPunct="1">
                <a:spcBef>
                  <a:spcPct val="0"/>
                </a:spcBef>
              </a:pPr>
              <a:t>17</a:t>
            </a:fld>
            <a:endParaRPr lang="en-GB" altLang="en-US" smtClean="0">
              <a:solidFill>
                <a:prstClr val="black"/>
              </a:solidFill>
              <a:latin typeface="Arial"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Arial" pitchFamily="34" charset="0"/>
              </a:rPr>
              <a:t>Everyone, every stakeholder, from raw material manufacturer to the patient, including standards organisations, such as GS1, have a part to play in increasing and improving patient safety.  When people ask me what I do I say “Ultimately, what I do saves lives!” – It is a bold statement, but if one barcode is scanned at the bedside and a medication error is prevented, then my being involved in standards development has contributed to that.  </a:t>
            </a:r>
          </a:p>
          <a:p>
            <a:pPr eaLnBrk="1" hangingPunct="1"/>
            <a:endParaRPr lang="en-US" altLang="en-US" smtClean="0">
              <a:latin typeface="Arial" pitchFamily="34" charset="0"/>
            </a:endParaRPr>
          </a:p>
          <a:p>
            <a:pPr eaLnBrk="1" hangingPunct="1"/>
            <a:r>
              <a:rPr lang="en-US" altLang="en-US" smtClean="0">
                <a:latin typeface="Arial" pitchFamily="34" charset="0"/>
              </a:rPr>
              <a:t>So, what is GS1 doing in regards to traceability in healthcare? …</a:t>
            </a:r>
          </a:p>
        </p:txBody>
      </p:sp>
    </p:spTree>
    <p:extLst>
      <p:ext uri="{BB962C8B-B14F-4D97-AF65-F5344CB8AC3E}">
        <p14:creationId xmlns:p14="http://schemas.microsoft.com/office/powerpoint/2010/main" val="1317801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http://www.gs1.org/" TargetMode="External"/><Relationship Id="rId2" Type="http://schemas.openxmlformats.org/officeDocument/2006/relationships/image" Target="../media/image17.png"/><Relationship Id="rId1" Type="http://schemas.openxmlformats.org/officeDocument/2006/relationships/slideMaster" Target="../slideMasters/slideMaster13.xml"/><Relationship Id="rId5" Type="http://schemas.microsoft.com/office/2007/relationships/hdphoto" Target="../media/hdphoto1.wdp"/><Relationship Id="rId4" Type="http://schemas.openxmlformats.org/officeDocument/2006/relationships/image" Target="../media/image18.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rporate Visual">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 name="Rectangle 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
        <p:nvSpPr>
          <p:cNvPr id="10"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11" name="Straight Connector 10"/>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15"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3599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fld id="{128BF9BD-1E52-D64C-B18B-359DD3253BCC}" type="slidenum">
              <a:rPr lang="en-US">
                <a:solidFill>
                  <a:srgbClr val="002C6C"/>
                </a:solidFill>
              </a:rPr>
              <a:pPr/>
              <a:t>‹#›</a:t>
            </a:fld>
            <a:endParaRPr lang="en-US">
              <a:solidFill>
                <a:srgbClr val="002C6C"/>
              </a:solidFill>
            </a:endParaRPr>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390125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323529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869266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1370812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361154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2"/>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293921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1676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86601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766380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549275"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1100" i="1">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1100" i="1">
              <a:solidFill>
                <a:prstClr val="white"/>
              </a:solidFill>
            </a:endParaRPr>
          </a:p>
          <a:p>
            <a:pPr>
              <a:lnSpc>
                <a:spcPct val="110000"/>
              </a:lnSpc>
              <a:defRPr/>
            </a:pPr>
            <a:endParaRPr lang="en-US" sz="1100" i="1">
              <a:solidFill>
                <a:prstClr val="white"/>
              </a:solidFill>
            </a:endParaRPr>
          </a:p>
          <a:p>
            <a:pPr>
              <a:lnSpc>
                <a:spcPct val="110000"/>
              </a:lnSpc>
            </a:pPr>
            <a:endParaRPr lang="en-US" sz="1100" i="1">
              <a:solidFill>
                <a:prstClr val="white"/>
              </a:solidFill>
            </a:endParaRPr>
          </a:p>
        </p:txBody>
      </p:sp>
    </p:spTree>
    <p:extLst>
      <p:ext uri="{BB962C8B-B14F-4D97-AF65-F5344CB8AC3E}">
        <p14:creationId xmlns:p14="http://schemas.microsoft.com/office/powerpoint/2010/main" val="282751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6906381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913829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4818429"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1100" i="1">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1100" i="1">
              <a:solidFill>
                <a:prstClr val="white"/>
              </a:solidFill>
            </a:endParaRPr>
          </a:p>
          <a:p>
            <a:pPr>
              <a:lnSpc>
                <a:spcPct val="110000"/>
              </a:lnSpc>
              <a:defRPr/>
            </a:pPr>
            <a:endParaRPr lang="en-US" sz="1100" i="1">
              <a:solidFill>
                <a:prstClr val="white"/>
              </a:solidFill>
            </a:endParaRPr>
          </a:p>
          <a:p>
            <a:pPr>
              <a:lnSpc>
                <a:spcPct val="110000"/>
              </a:lnSpc>
            </a:pPr>
            <a:endParaRPr lang="en-US" sz="1100" i="1">
              <a:solidFill>
                <a:prstClr val="white"/>
              </a:solidFill>
            </a:endParaRPr>
          </a:p>
        </p:txBody>
      </p:sp>
    </p:spTree>
    <p:extLst>
      <p:ext uri="{BB962C8B-B14F-4D97-AF65-F5344CB8AC3E}">
        <p14:creationId xmlns:p14="http://schemas.microsoft.com/office/powerpoint/2010/main" val="5113326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buClr>
                <a:schemeClr val="accent2"/>
              </a:buClr>
              <a:defRPr/>
            </a:lvl1pPr>
            <a:lvl2pPr>
              <a:lnSpc>
                <a:spcPct val="150000"/>
              </a:lnSpc>
              <a:buClr>
                <a:schemeClr val="accent2"/>
              </a:buClr>
              <a:defRPr/>
            </a:lvl2pPr>
            <a:lvl3pPr>
              <a:lnSpc>
                <a:spcPct val="150000"/>
              </a:lnSpc>
              <a:buClr>
                <a:schemeClr val="accent2"/>
              </a:buClr>
              <a:defRPr/>
            </a:lvl3pPr>
            <a:lvl4pPr>
              <a:lnSpc>
                <a:spcPct val="150000"/>
              </a:lnSpc>
              <a:buClr>
                <a:schemeClr val="accent2"/>
              </a:buClr>
              <a:defRPr/>
            </a:lvl4pPr>
            <a:lvl5pPr>
              <a:lnSpc>
                <a:spcPct val="150000"/>
              </a:lnSpc>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0810064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79438"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79438" y="3881400"/>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buClr>
                <a:schemeClr val="accent2"/>
              </a:buClr>
              <a:defRPr sz="1500" kern="1200"/>
            </a:lvl1pPr>
            <a:lvl2pPr>
              <a:lnSpc>
                <a:spcPct val="100000"/>
              </a:lnSpc>
              <a:buClr>
                <a:schemeClr val="accent2"/>
              </a:buClr>
              <a:defRPr sz="1500"/>
            </a:lvl2pPr>
            <a:lvl3pPr>
              <a:lnSpc>
                <a:spcPct val="100000"/>
              </a:lnSpc>
              <a:buClr>
                <a:schemeClr val="accent2"/>
              </a:buClr>
              <a:defRPr sz="1500" kern="1200"/>
            </a:lvl3pPr>
            <a:lvl4pPr>
              <a:lnSpc>
                <a:spcPct val="100000"/>
              </a:lnSpc>
              <a:buClr>
                <a:schemeClr val="accent2"/>
              </a:buClr>
              <a:defRPr sz="1500" kern="1200"/>
            </a:lvl4pPr>
            <a:lvl5pPr>
              <a:lnSpc>
                <a:spcPct val="100000"/>
              </a:lnSpc>
              <a:buClr>
                <a:schemeClr val="accent2"/>
              </a:buClr>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356256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54928" y="4286565"/>
            <a:ext cx="3814641" cy="1566510"/>
          </a:xfrm>
          <a:prstGeom prst="rect">
            <a:avLst/>
          </a:prstGeom>
        </p:spPr>
        <p:txBody>
          <a:bodyPr lIns="91440">
            <a:noAutofit/>
          </a:bodyPr>
          <a:lstStyle>
            <a:lvl1pPr>
              <a:lnSpc>
                <a:spcPct val="100000"/>
              </a:lnSpc>
              <a:buClr>
                <a:schemeClr val="accent2"/>
              </a:buClr>
              <a:defRPr sz="1300" kern="1200"/>
            </a:lvl1pPr>
            <a:lvl2pPr>
              <a:lnSpc>
                <a:spcPct val="100000"/>
              </a:lnSpc>
              <a:buClr>
                <a:schemeClr val="accent2"/>
              </a:buClr>
              <a:defRPr sz="1300"/>
            </a:lvl2pPr>
            <a:lvl3pPr>
              <a:lnSpc>
                <a:spcPct val="100000"/>
              </a:lnSpc>
              <a:buClr>
                <a:schemeClr val="accent2"/>
              </a:buClr>
              <a:defRPr sz="1300" kern="1200"/>
            </a:lvl3pPr>
            <a:lvl4pPr>
              <a:lnSpc>
                <a:spcPct val="100000"/>
              </a:lnSpc>
              <a:buClr>
                <a:schemeClr val="accent2"/>
              </a:buClr>
              <a:defRPr sz="1300" kern="1200"/>
            </a:lvl4pPr>
            <a:lvl5pPr>
              <a:lnSpc>
                <a:spcPct val="100000"/>
              </a:lnSpc>
              <a:buClr>
                <a:schemeClr val="accent2"/>
              </a:buClr>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2118603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1226281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25419066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2889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2597728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dustry Colour Block">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93821" y="2740025"/>
            <a:ext cx="7953375" cy="2743200"/>
          </a:xfrm>
          <a:prstGeom prst="rect">
            <a:avLst/>
          </a:prstGeom>
          <a:solidFill>
            <a:srgbClr val="00B6DE"/>
          </a:solidFill>
          <a:ln w="25400" cap="flat" cmpd="sng" algn="ctr">
            <a:noFill/>
            <a:prstDash val="solid"/>
          </a:ln>
          <a:effectLst/>
        </p:spPr>
        <p:txBody>
          <a:bodyPr rtlCol="0" anchor="ctr"/>
          <a:lstStyle/>
          <a:p>
            <a:pPr algn="ctr" defTabSz="914400"/>
            <a:endParaRPr lang="en-US" kern="0">
              <a:solidFill>
                <a:sysClr val="window" lastClr="FFFFFF"/>
              </a:solidFill>
            </a:endParaRPr>
          </a:p>
        </p:txBody>
      </p:sp>
      <p:sp>
        <p:nvSpPr>
          <p:cNvPr id="14"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1200" b="0" i="0" spc="0">
                <a:solidFill>
                  <a:srgbClr val="B1B3B3"/>
                </a:solidFill>
                <a:latin typeface="Verdana"/>
                <a:cs typeface="Verdana"/>
              </a:defRPr>
            </a:lvl1pPr>
          </a:lstStyle>
          <a:p>
            <a:r>
              <a:rPr lang="en-US"/>
              <a:t>Partner Logo Here</a:t>
            </a:r>
          </a:p>
        </p:txBody>
      </p:sp>
      <p:sp>
        <p:nvSpPr>
          <p:cNvPr id="20" name="Text Placeholder 19"/>
          <p:cNvSpPr>
            <a:spLocks noGrp="1"/>
          </p:cNvSpPr>
          <p:nvPr>
            <p:ph type="body" sz="quarter" idx="12" hasCustomPrompt="1"/>
          </p:nvPr>
        </p:nvSpPr>
        <p:spPr>
          <a:xfrm>
            <a:off x="804207" y="4771595"/>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1" name="Text Placeholder 19"/>
          <p:cNvSpPr>
            <a:spLocks noGrp="1"/>
          </p:cNvSpPr>
          <p:nvPr>
            <p:ph type="body" sz="quarter" idx="14" hasCustomPrompt="1"/>
          </p:nvPr>
        </p:nvSpPr>
        <p:spPr>
          <a:xfrm>
            <a:off x="804207" y="5055119"/>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22" name="Title 2"/>
          <p:cNvSpPr>
            <a:spLocks noGrp="1"/>
          </p:cNvSpPr>
          <p:nvPr>
            <p:ph type="title" hasCustomPrompt="1"/>
          </p:nvPr>
        </p:nvSpPr>
        <p:spPr>
          <a:xfrm>
            <a:off x="804207" y="2883945"/>
            <a:ext cx="7546491"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4" name="Text Placeholder 19"/>
          <p:cNvSpPr>
            <a:spLocks noGrp="1"/>
          </p:cNvSpPr>
          <p:nvPr>
            <p:ph type="body" sz="quarter" idx="11" hasCustomPrompt="1"/>
          </p:nvPr>
        </p:nvSpPr>
        <p:spPr>
          <a:xfrm>
            <a:off x="804208" y="3857509"/>
            <a:ext cx="7547004"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25" name="Straight Connector 24"/>
          <p:cNvCxnSpPr/>
          <p:nvPr userDrawn="1"/>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207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41486708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12"/>
          <p:cNvSpPr>
            <a:spLocks noGrp="1" noChangeArrowheads="1"/>
          </p:cNvSpPr>
          <p:nvPr>
            <p:ph type="sldNum" sz="quarter" idx="10"/>
          </p:nvPr>
        </p:nvSpPr>
        <p:spPr>
          <a:ln/>
        </p:spPr>
        <p:txBody>
          <a:bodyPr/>
          <a:lstStyle>
            <a:lvl1pPr>
              <a:defRPr/>
            </a:lvl1pPr>
          </a:lstStyle>
          <a:p>
            <a:pPr>
              <a:defRPr/>
            </a:pPr>
            <a:fld id="{A16F4D59-D74E-4499-B78E-BB7706E92E9C}" type="slidenum">
              <a:rPr lang="en-GB" smtClean="0"/>
              <a:pPr>
                <a:defRPr/>
              </a:pPr>
              <a:t>‹#›</a:t>
            </a:fld>
            <a:endParaRPr lang="en-GB" dirty="0"/>
          </a:p>
        </p:txBody>
      </p:sp>
    </p:spTree>
    <p:extLst>
      <p:ext uri="{BB962C8B-B14F-4D97-AF65-F5344CB8AC3E}">
        <p14:creationId xmlns:p14="http://schemas.microsoft.com/office/powerpoint/2010/main" val="317120677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384392"/>
            <a:ext cx="6877050" cy="935998"/>
          </a:xfrm>
        </p:spPr>
        <p:txBody>
          <a:bodyPr/>
          <a:lstStyle/>
          <a:p>
            <a:r>
              <a:rPr lang="en-US" smtClean="0"/>
              <a:t>Click to edit Master title style</a:t>
            </a:r>
            <a:endParaRPr lang="en-GB" dirty="0"/>
          </a:p>
        </p:txBody>
      </p:sp>
      <p:sp>
        <p:nvSpPr>
          <p:cNvPr id="4" name="Rectangle 12"/>
          <p:cNvSpPr>
            <a:spLocks noGrp="1" noChangeArrowheads="1"/>
          </p:cNvSpPr>
          <p:nvPr>
            <p:ph type="sldNum" sz="quarter" idx="10"/>
          </p:nvPr>
        </p:nvSpPr>
        <p:spPr>
          <a:ln/>
        </p:spPr>
        <p:txBody>
          <a:bodyPr/>
          <a:lstStyle>
            <a:lvl1pPr>
              <a:defRPr/>
            </a:lvl1pPr>
          </a:lstStyle>
          <a:p>
            <a:pPr>
              <a:defRPr/>
            </a:pPr>
            <a:fld id="{82302929-CEBA-49BE-9408-9D2FFAB05820}" type="slidenum">
              <a:rPr lang="en-GB" smtClean="0"/>
              <a:pPr>
                <a:defRPr/>
              </a:pPr>
              <a:t>‹#›</a:t>
            </a:fld>
            <a:endParaRPr lang="en-GB" dirty="0"/>
          </a:p>
        </p:txBody>
      </p:sp>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6186046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cSld name="Divider Slide">
    <p:spTree>
      <p:nvGrpSpPr>
        <p:cNvPr id="1" name=""/>
        <p:cNvGrpSpPr/>
        <p:nvPr/>
      </p:nvGrpSpPr>
      <p:grpSpPr>
        <a:xfrm>
          <a:off x="0" y="0"/>
          <a:ext cx="0" cy="0"/>
          <a:chOff x="0" y="0"/>
          <a:chExt cx="0" cy="0"/>
        </a:xfrm>
      </p:grpSpPr>
      <p:pic>
        <p:nvPicPr>
          <p:cNvPr id="9" name="Picture 8" descr="Untitl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1"/>
            <a:ext cx="9143391" cy="6857543"/>
          </a:xfrm>
          <a:prstGeom prst="rect">
            <a:avLst/>
          </a:prstGeom>
        </p:spPr>
      </p:pic>
      <p:sp>
        <p:nvSpPr>
          <p:cNvPr id="5" name="AutoShape 10">
            <a:hlinkClick r:id="rId3" highlightClick="1"/>
          </p:cNvPr>
          <p:cNvSpPr>
            <a:spLocks noChangeArrowheads="1"/>
          </p:cNvSpPr>
          <p:nvPr/>
        </p:nvSpPr>
        <p:spPr bwMode="auto">
          <a:xfrm>
            <a:off x="7696200" y="6324600"/>
            <a:ext cx="1219200" cy="304800"/>
          </a:xfrm>
          <a:prstGeom prst="actionButtonBlank">
            <a:avLst/>
          </a:prstGeom>
          <a:noFill/>
          <a:ln w="9525">
            <a:noFill/>
            <a:miter lim="800000"/>
            <a:headEnd/>
            <a:tailEnd/>
          </a:ln>
          <a:effectLst/>
        </p:spPr>
        <p:txBody>
          <a:bodyPr wrap="none" anchor="ctr"/>
          <a:lstStyle/>
          <a:p>
            <a:pPr>
              <a:defRPr/>
            </a:pPr>
            <a:endParaRPr lang="en-GB">
              <a:solidFill>
                <a:srgbClr val="454545"/>
              </a:solidFill>
            </a:endParaRPr>
          </a:p>
        </p:txBody>
      </p:sp>
      <p:sp>
        <p:nvSpPr>
          <p:cNvPr id="5122" name="Rectangle 2"/>
          <p:cNvSpPr>
            <a:spLocks noGrp="1" noChangeArrowheads="1"/>
          </p:cNvSpPr>
          <p:nvPr>
            <p:ph type="ctrTitle"/>
          </p:nvPr>
        </p:nvSpPr>
        <p:spPr>
          <a:xfrm>
            <a:off x="3639200" y="1447800"/>
            <a:ext cx="4819000" cy="990600"/>
          </a:xfrm>
        </p:spPr>
        <p:txBody>
          <a:bodyPr anchor="b"/>
          <a:lstStyle>
            <a:lvl1pPr>
              <a:defRPr sz="3200"/>
            </a:lvl1pPr>
          </a:lstStyle>
          <a:p>
            <a:r>
              <a:rPr lang="en-US" smtClean="0"/>
              <a:t>Click to edit Master title style</a:t>
            </a:r>
            <a:endParaRPr lang="en-GB" dirty="0"/>
          </a:p>
        </p:txBody>
      </p:sp>
      <p:sp>
        <p:nvSpPr>
          <p:cNvPr id="5123" name="Rectangle 3"/>
          <p:cNvSpPr>
            <a:spLocks noGrp="1" noChangeArrowheads="1"/>
          </p:cNvSpPr>
          <p:nvPr>
            <p:ph type="subTitle" idx="1"/>
          </p:nvPr>
        </p:nvSpPr>
        <p:spPr>
          <a:xfrm>
            <a:off x="3640208" y="2566530"/>
            <a:ext cx="3694567" cy="1295400"/>
          </a:xfrm>
          <a:prstGeom prst="rect">
            <a:avLst/>
          </a:prstGeom>
        </p:spPr>
        <p:txBody>
          <a:bodyPr/>
          <a:lstStyle>
            <a:lvl1pPr marL="0" indent="0">
              <a:buNone/>
              <a:defRPr b="1">
                <a:solidFill>
                  <a:srgbClr val="F26334"/>
                </a:solidFill>
              </a:defRPr>
            </a:lvl1pPr>
          </a:lstStyle>
          <a:p>
            <a:r>
              <a:rPr lang="en-US" smtClean="0"/>
              <a:t>Click to edit Master subtitle style</a:t>
            </a:r>
            <a:endParaRPr lang="en-GB" dirty="0"/>
          </a:p>
        </p:txBody>
      </p:sp>
      <p:pic>
        <p:nvPicPr>
          <p:cNvPr id="7" name="Content Placeholder 1"/>
          <p:cNvPicPr>
            <a:picLocks noChangeAspect="1"/>
          </p:cNvPicPr>
          <p:nvPr/>
        </p:nvPicPr>
        <p:blipFill>
          <a:blip r:embed="rId4" cstate="email">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tretch>
            <a:fillRect/>
          </a:stretch>
        </p:blipFill>
        <p:spPr>
          <a:xfrm>
            <a:off x="380458" y="406163"/>
            <a:ext cx="991142" cy="882763"/>
          </a:xfrm>
          <a:prstGeom prst="rect">
            <a:avLst/>
          </a:prstGeom>
        </p:spPr>
      </p:pic>
    </p:spTree>
    <p:extLst>
      <p:ext uri="{BB962C8B-B14F-4D97-AF65-F5344CB8AC3E}">
        <p14:creationId xmlns:p14="http://schemas.microsoft.com/office/powerpoint/2010/main" val="315656535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52505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33400" y="1543050"/>
            <a:ext cx="4032000"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3734" y="1543050"/>
            <a:ext cx="4000967" cy="455295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76FA71DB-95E8-49F2-88C7-CF819D7B29E1}" type="slidenum">
              <a:rPr lang="en-GB" smtClean="0"/>
              <a:pPr>
                <a:defRPr/>
              </a:pPr>
              <a:t>‹#›</a:t>
            </a:fld>
            <a:endParaRPr lang="en-GB" dirty="0"/>
          </a:p>
        </p:txBody>
      </p:sp>
    </p:spTree>
    <p:extLst>
      <p:ext uri="{BB962C8B-B14F-4D97-AF65-F5344CB8AC3E}">
        <p14:creationId xmlns:p14="http://schemas.microsoft.com/office/powerpoint/2010/main" val="194791724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2_Title and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633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39" y="1143001"/>
            <a:ext cx="8221663" cy="4639733"/>
          </a:xfrm>
          <a:prstGeom prst="rect">
            <a:avLst/>
          </a:prstGeom>
        </p:spPr>
        <p:txBody>
          <a:bodyPr/>
          <a:lstStyle>
            <a:lvl1pPr>
              <a:buClr>
                <a:srgbClr val="F26334"/>
              </a:buClr>
              <a:defRPr/>
            </a:lvl1pPr>
            <a:lvl2pPr>
              <a:buClr>
                <a:srgbClr val="F26334"/>
              </a:buClr>
              <a:defRPr/>
            </a:lvl2pPr>
            <a:lvl3pPr>
              <a:buClr>
                <a:srgbClr val="F26334"/>
              </a:buClr>
              <a:defRPr/>
            </a:lvl3pPr>
            <a:lvl4pPr>
              <a:buClr>
                <a:srgbClr val="F26334"/>
              </a:buClr>
              <a:defRPr/>
            </a:lvl4pPr>
            <a:lvl5pPr>
              <a:buClr>
                <a:srgbClr val="F26334"/>
              </a:buClr>
              <a:defRPr>
                <a:solidFill>
                  <a:srgbClr val="4C4C4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411580065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5600" y="48260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
          </p:nvPr>
        </p:nvSpPr>
        <p:spPr>
          <a:xfrm>
            <a:off x="514800" y="1602000"/>
            <a:ext cx="8172000" cy="4572000"/>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1"/>
          <p:cNvSpPr>
            <a:spLocks noGrp="1"/>
          </p:cNvSpPr>
          <p:nvPr>
            <p:ph type="title"/>
          </p:nvPr>
        </p:nvSpPr>
        <p:spPr>
          <a:xfrm>
            <a:off x="1617133" y="384392"/>
            <a:ext cx="7086600" cy="935998"/>
          </a:xfrm>
        </p:spPr>
        <p:txBody>
          <a:bodyPr/>
          <a:lstStyle>
            <a:lvl1pPr>
              <a:defRPr sz="2200"/>
            </a:lvl1pPr>
          </a:lstStyle>
          <a:p>
            <a:r>
              <a:rPr lang="en-US" dirty="0" smtClean="0"/>
              <a:t>Click to edit Master title style</a:t>
            </a:r>
            <a:endParaRPr lang="en-GB" dirty="0"/>
          </a:p>
        </p:txBody>
      </p:sp>
      <p:sp>
        <p:nvSpPr>
          <p:cNvPr id="5" name="Rectangle 12"/>
          <p:cNvSpPr>
            <a:spLocks noGrp="1" noChangeArrowheads="1"/>
          </p:cNvSpPr>
          <p:nvPr>
            <p:ph type="sldNum" sz="quarter" idx="10"/>
          </p:nvPr>
        </p:nvSpPr>
        <p:spPr/>
        <p:txBody>
          <a:bodyPr/>
          <a:lstStyle>
            <a:lvl1pPr>
              <a:defRPr/>
            </a:lvl1pPr>
          </a:lstStyle>
          <a:p>
            <a:pPr>
              <a:defRPr/>
            </a:pPr>
            <a:fld id="{A0ECEBD0-057D-4E1C-AB2F-77360362EE74}" type="slidenum">
              <a:rPr lang="en-US"/>
              <a:pPr>
                <a:defRPr/>
              </a:pPr>
              <a:t>‹#›</a:t>
            </a:fld>
            <a:endParaRPr lang="en-US" dirty="0"/>
          </a:p>
        </p:txBody>
      </p:sp>
    </p:spTree>
    <p:extLst>
      <p:ext uri="{BB962C8B-B14F-4D97-AF65-F5344CB8AC3E}">
        <p14:creationId xmlns:p14="http://schemas.microsoft.com/office/powerpoint/2010/main" val="3612574177"/>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438912"/>
            <a:ext cx="687705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3400" y="1543050"/>
            <a:ext cx="3886200" cy="4552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0" y="1543050"/>
            <a:ext cx="3886200" cy="2200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0" y="3895725"/>
            <a:ext cx="3886200" cy="22002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2"/>
          <p:cNvSpPr>
            <a:spLocks noGrp="1" noChangeArrowheads="1"/>
          </p:cNvSpPr>
          <p:nvPr>
            <p:ph type="sldNum" sz="quarter" idx="10"/>
          </p:nvPr>
        </p:nvSpPr>
        <p:spPr/>
        <p:txBody>
          <a:bodyPr/>
          <a:lstStyle>
            <a:lvl1pPr>
              <a:defRPr/>
            </a:lvl1pPr>
          </a:lstStyle>
          <a:p>
            <a:pPr>
              <a:defRPr/>
            </a:pPr>
            <a:fld id="{AB38CE88-E518-480C-9250-0AD68FBA646C}" type="slidenum">
              <a:rPr lang="en-GB"/>
              <a:pPr>
                <a:defRPr/>
              </a:pPr>
              <a:t>‹#›</a:t>
            </a:fld>
            <a:endParaRPr lang="en-GB"/>
          </a:p>
        </p:txBody>
      </p:sp>
    </p:spTree>
    <p:extLst>
      <p:ext uri="{BB962C8B-B14F-4D97-AF65-F5344CB8AC3E}">
        <p14:creationId xmlns:p14="http://schemas.microsoft.com/office/powerpoint/2010/main" val="16815550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5749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08089" y="1502637"/>
            <a:ext cx="55440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808089" y="5626207"/>
            <a:ext cx="55440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8761C2B-E28B-43EB-B151-5F4CD51B50E4}" type="slidenum">
              <a:rPr lang="en-GB" smtClean="0">
                <a:solidFill>
                  <a:srgbClr val="002C6C"/>
                </a:solidFill>
              </a:rPr>
              <a:pPr>
                <a:defRPr/>
              </a:pPr>
              <a:t>‹#›</a:t>
            </a:fld>
            <a:endParaRPr lang="en-GB">
              <a:solidFill>
                <a:srgbClr val="002C6C"/>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860447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5"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0" y="533400"/>
            <a:ext cx="687705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43050"/>
            <a:ext cx="3886200" cy="4552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43050"/>
            <a:ext cx="3886200" cy="4552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spcBef>
                <a:spcPct val="20000"/>
              </a:spcBef>
              <a:defRPr>
                <a:latin typeface="Arial" charset="0"/>
              </a:defRPr>
            </a:lvl1pPr>
          </a:lstStyle>
          <a:p>
            <a:pPr>
              <a:defRPr/>
            </a:pPr>
            <a:endParaRPr lang="en-US">
              <a:solidFill>
                <a:srgbClr val="454545"/>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spcBef>
                <a:spcPct val="20000"/>
              </a:spcBef>
              <a:defRPr>
                <a:latin typeface="Arial" charset="0"/>
              </a:defRPr>
            </a:lvl1pPr>
          </a:lstStyle>
          <a:p>
            <a:pPr>
              <a:defRPr/>
            </a:pPr>
            <a:endParaRPr lang="en-US">
              <a:solidFill>
                <a:srgbClr val="454545"/>
              </a:solidFill>
            </a:endParaRPr>
          </a:p>
        </p:txBody>
      </p:sp>
    </p:spTree>
    <p:extLst>
      <p:ext uri="{BB962C8B-B14F-4D97-AF65-F5344CB8AC3E}">
        <p14:creationId xmlns:p14="http://schemas.microsoft.com/office/powerpoint/2010/main" val="18783841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a:t>Name</a:t>
            </a:r>
          </a:p>
        </p:txBody>
      </p:sp>
      <p:sp>
        <p:nvSpPr>
          <p:cNvPr id="8" name="Text Placeholder 2"/>
          <p:cNvSpPr>
            <a:spLocks noGrp="1"/>
          </p:cNvSpPr>
          <p:nvPr>
            <p:ph idx="13" hasCustomPrompt="1"/>
          </p:nvPr>
        </p:nvSpPr>
        <p:spPr bwMode="auto">
          <a:xfrm>
            <a:off x="552763" y="1894050"/>
            <a:ext cx="8044541" cy="67889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r>
              <a:rPr lang="en-US"/>
              <a:t>Title</a:t>
            </a:r>
          </a:p>
        </p:txBody>
      </p:sp>
      <p:sp>
        <p:nvSpPr>
          <p:cNvPr id="4" name="Title 3"/>
          <p:cNvSpPr>
            <a:spLocks noGrp="1"/>
          </p:cNvSpPr>
          <p:nvPr>
            <p:ph type="title" hasCustomPrompt="1"/>
          </p:nvPr>
        </p:nvSpPr>
        <p:spPr/>
        <p:txBody>
          <a:bodyPr/>
          <a:lstStyle/>
          <a:p>
            <a:r>
              <a:rPr lang="en-US" dirty="0" smtClean="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2"/>
          <p:cNvSpPr>
            <a:spLocks noGrp="1"/>
          </p:cNvSpPr>
          <p:nvPr>
            <p:ph idx="16" hasCustomPrompt="1"/>
          </p:nvPr>
        </p:nvSpPr>
        <p:spPr bwMode="auto">
          <a:xfrm>
            <a:off x="963607" y="4021568"/>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a:t>+00 (</a:t>
            </a:r>
            <a:r>
              <a:rPr lang="en-US" dirty="0" smtClean="0"/>
              <a:t>0)00 0000 0000</a:t>
            </a:r>
            <a:endParaRPr lang="en-US" dirty="0"/>
          </a:p>
        </p:txBody>
      </p:sp>
      <p:sp>
        <p:nvSpPr>
          <p:cNvPr id="11" name="Text Placeholder 2"/>
          <p:cNvSpPr>
            <a:spLocks noGrp="1"/>
          </p:cNvSpPr>
          <p:nvPr>
            <p:ph idx="17" hasCustomPrompt="1"/>
          </p:nvPr>
        </p:nvSpPr>
        <p:spPr bwMode="auto">
          <a:xfrm>
            <a:off x="539101" y="5561872"/>
            <a:ext cx="7995299" cy="38172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US" dirty="0" smtClean="0"/>
              <a:t>www.gs1.org</a:t>
            </a:r>
            <a:endParaRPr lang="en-US" dirty="0"/>
          </a:p>
        </p:txBody>
      </p:sp>
      <p:sp>
        <p:nvSpPr>
          <p:cNvPr id="13" name="Text Placeholder 2"/>
          <p:cNvSpPr>
            <a:spLocks noGrp="1"/>
          </p:cNvSpPr>
          <p:nvPr>
            <p:ph idx="19" hasCustomPrompt="1"/>
          </p:nvPr>
        </p:nvSpPr>
        <p:spPr bwMode="auto">
          <a:xfrm>
            <a:off x="963607" y="5049637"/>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smtClean="0"/>
              <a:t>name@gs1.org</a:t>
            </a:r>
            <a:endParaRPr lang="en-US" dirty="0"/>
          </a:p>
        </p:txBody>
      </p:sp>
      <p:sp>
        <p:nvSpPr>
          <p:cNvPr id="17" name="Text Placeholder 2"/>
          <p:cNvSpPr>
            <a:spLocks noGrp="1"/>
          </p:cNvSpPr>
          <p:nvPr>
            <p:ph idx="20" hasCustomPrompt="1"/>
          </p:nvPr>
        </p:nvSpPr>
        <p:spPr bwMode="auto">
          <a:xfrm>
            <a:off x="963607" y="4367618"/>
            <a:ext cx="7595542" cy="32589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smtClean="0"/>
              <a:t>+00 (0)00 0000 0000</a:t>
            </a:r>
            <a:endParaRPr lang="en-US" dirty="0"/>
          </a:p>
        </p:txBody>
      </p:sp>
      <p:sp>
        <p:nvSpPr>
          <p:cNvPr id="18" name="Text Placeholder 2"/>
          <p:cNvSpPr>
            <a:spLocks noGrp="1"/>
          </p:cNvSpPr>
          <p:nvPr>
            <p:ph idx="21" hasCustomPrompt="1"/>
          </p:nvPr>
        </p:nvSpPr>
        <p:spPr bwMode="auto">
          <a:xfrm>
            <a:off x="963607" y="4706948"/>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dirty="0" smtClean="0"/>
              <a:t>+00 (0)00 0000 0000</a:t>
            </a:r>
            <a:endParaRPr lang="en-US" dirty="0"/>
          </a:p>
        </p:txBody>
      </p:sp>
      <p:sp>
        <p:nvSpPr>
          <p:cNvPr id="19" name="Text Placeholder 2"/>
          <p:cNvSpPr>
            <a:spLocks noGrp="1"/>
          </p:cNvSpPr>
          <p:nvPr>
            <p:ph idx="22" hasCustomPrompt="1"/>
          </p:nvPr>
        </p:nvSpPr>
        <p:spPr bwMode="auto">
          <a:xfrm>
            <a:off x="552763" y="2645460"/>
            <a:ext cx="8044541" cy="13244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0" baseline="0"/>
            </a:lvl1pPr>
            <a:lvl2pPr marL="272250" indent="0">
              <a:buNone/>
              <a:defRPr/>
            </a:lvl2pPr>
            <a:lvl3pPr marL="538650" indent="0">
              <a:buNone/>
              <a:defRPr/>
            </a:lvl3pPr>
            <a:lvl4pPr marL="822622" indent="0">
              <a:buNone/>
              <a:defRPr/>
            </a:lvl4pPr>
            <a:lvl5pPr marL="1038622" indent="0">
              <a:buNone/>
              <a:defRPr/>
            </a:lvl5pPr>
          </a:lstStyle>
          <a:p>
            <a:pPr lvl="0"/>
            <a:r>
              <a:rPr lang="en-US" dirty="0"/>
              <a:t>GS1 </a:t>
            </a:r>
            <a:r>
              <a:rPr lang="en-US" dirty="0" smtClean="0"/>
              <a:t>Address</a:t>
            </a:r>
            <a:endParaRPr lang="en-US" dirty="0"/>
          </a:p>
        </p:txBody>
      </p:sp>
      <p:sp>
        <p:nvSpPr>
          <p:cNvPr id="21" name="Content Placeholder 20"/>
          <p:cNvSpPr>
            <a:spLocks noGrp="1"/>
          </p:cNvSpPr>
          <p:nvPr>
            <p:ph sz="quarter" idx="23" hasCustomPrompt="1"/>
          </p:nvPr>
        </p:nvSpPr>
        <p:spPr>
          <a:xfrm>
            <a:off x="506107" y="4023096"/>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T</a:t>
            </a:r>
          </a:p>
        </p:txBody>
      </p:sp>
      <p:sp>
        <p:nvSpPr>
          <p:cNvPr id="23" name="Content Placeholder 20"/>
          <p:cNvSpPr>
            <a:spLocks noGrp="1"/>
          </p:cNvSpPr>
          <p:nvPr>
            <p:ph sz="quarter" idx="24" hasCustomPrompt="1"/>
          </p:nvPr>
        </p:nvSpPr>
        <p:spPr>
          <a:xfrm>
            <a:off x="506107" y="4365062"/>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D</a:t>
            </a:r>
          </a:p>
        </p:txBody>
      </p:sp>
      <p:sp>
        <p:nvSpPr>
          <p:cNvPr id="24" name="Content Placeholder 20"/>
          <p:cNvSpPr>
            <a:spLocks noGrp="1"/>
          </p:cNvSpPr>
          <p:nvPr>
            <p:ph sz="quarter" idx="25" hasCustomPrompt="1"/>
          </p:nvPr>
        </p:nvSpPr>
        <p:spPr>
          <a:xfrm>
            <a:off x="506107" y="4707028"/>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M</a:t>
            </a:r>
          </a:p>
        </p:txBody>
      </p:sp>
      <p:sp>
        <p:nvSpPr>
          <p:cNvPr id="25" name="Content Placeholder 20"/>
          <p:cNvSpPr>
            <a:spLocks noGrp="1"/>
          </p:cNvSpPr>
          <p:nvPr>
            <p:ph sz="quarter" idx="26" hasCustomPrompt="1"/>
          </p:nvPr>
        </p:nvSpPr>
        <p:spPr>
          <a:xfrm>
            <a:off x="506107" y="5048995"/>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E</a:t>
            </a:r>
          </a:p>
        </p:txBody>
      </p:sp>
    </p:spTree>
    <p:extLst>
      <p:ext uri="{BB962C8B-B14F-4D97-AF65-F5344CB8AC3E}">
        <p14:creationId xmlns:p14="http://schemas.microsoft.com/office/powerpoint/2010/main" val="13602603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914400"/>
          </a:xfrm>
          <a:prstGeom prst="rect">
            <a:avLst/>
          </a:prstGeom>
        </p:spPr>
        <p:txBody>
          <a:bodyPr>
            <a:noAutofit/>
          </a:bodyPr>
          <a:lstStyle/>
          <a:p>
            <a:r>
              <a:rPr lang="en-US" smtClean="0"/>
              <a:t>Click to edit Master title style</a:t>
            </a:r>
            <a:endParaRPr lang="en-US" dirty="0"/>
          </a:p>
        </p:txBody>
      </p:sp>
      <p:sp>
        <p:nvSpPr>
          <p:cNvPr id="4" name="Slide Number Placeholder 3"/>
          <p:cNvSpPr>
            <a:spLocks noGrp="1"/>
          </p:cNvSpPr>
          <p:nvPr>
            <p:ph type="sldNum" sz="quarter" idx="12"/>
          </p:nvPr>
        </p:nvSpPr>
        <p:spPr>
          <a:xfrm>
            <a:off x="8603087" y="6492875"/>
            <a:ext cx="540913" cy="365125"/>
          </a:xfrm>
          <a:prstGeom prst="rect">
            <a:avLst/>
          </a:prstGeom>
        </p:spPr>
        <p:txBody>
          <a:bodyPr/>
          <a:lstStyle>
            <a:lvl1pPr algn="l">
              <a:defRPr/>
            </a:lvl1pPr>
          </a:lstStyle>
          <a:p>
            <a:pPr>
              <a:defRPr/>
            </a:pPr>
            <a:fld id="{4EEC5D5B-F6BF-4EB4-BAAC-B1D395E2135F}" type="slidenum">
              <a:rPr lang="en-US" smtClean="0"/>
              <a:pPr>
                <a:defRPr/>
              </a:pPr>
              <a:t>‹#›</a:t>
            </a:fld>
            <a:endParaRPr lang="en-US" dirty="0"/>
          </a:p>
        </p:txBody>
      </p:sp>
    </p:spTree>
    <p:extLst>
      <p:ext uri="{BB962C8B-B14F-4D97-AF65-F5344CB8AC3E}">
        <p14:creationId xmlns:p14="http://schemas.microsoft.com/office/powerpoint/2010/main" val="2754803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ock and Photo">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Picture Placeholder 5"/>
          <p:cNvSpPr>
            <a:spLocks noGrp="1"/>
          </p:cNvSpPr>
          <p:nvPr>
            <p:ph type="pic" sz="quarter" idx="16"/>
          </p:nvPr>
        </p:nvSpPr>
        <p:spPr>
          <a:xfrm>
            <a:off x="6627428" y="2743200"/>
            <a:ext cx="1938337" cy="2741613"/>
          </a:xfrm>
          <a:prstGeom prst="rect">
            <a:avLst/>
          </a:prstGeom>
        </p:spPr>
        <p:txBody>
          <a:bodyPr vert="horz"/>
          <a:lstStyle>
            <a:lvl1pPr marL="0" indent="0">
              <a:buNone/>
              <a:defRPr sz="1400" baseline="0">
                <a:solidFill>
                  <a:schemeClr val="bg2"/>
                </a:solidFill>
              </a:defRPr>
            </a:lvl1pPr>
          </a:lstStyle>
          <a:p>
            <a:r>
              <a:rPr lang="en-US"/>
              <a:t>Drag picture to placeholder or click icon to add</a:t>
            </a:r>
          </a:p>
        </p:txBody>
      </p:sp>
      <p:sp>
        <p:nvSpPr>
          <p:cNvPr id="13"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14"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1200" b="0" i="0" spc="0">
                <a:solidFill>
                  <a:srgbClr val="B1B3B3"/>
                </a:solidFill>
                <a:latin typeface="Verdana"/>
                <a:cs typeface="Verdana"/>
              </a:defRPr>
            </a:lvl1pPr>
          </a:lstStyle>
          <a:p>
            <a:r>
              <a:rPr lang="en-US"/>
              <a:t>Partner Logo Here</a:t>
            </a:r>
          </a:p>
        </p:txBody>
      </p:sp>
      <p:sp>
        <p:nvSpPr>
          <p:cNvPr id="15"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18" name="Straight Connector 17"/>
          <p:cNvCxnSpPr/>
          <p:nvPr userDrawn="1"/>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4"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Tree>
    <p:extLst>
      <p:ext uri="{BB962C8B-B14F-4D97-AF65-F5344CB8AC3E}">
        <p14:creationId xmlns:p14="http://schemas.microsoft.com/office/powerpoint/2010/main" val="208003499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673600" y="2968625"/>
            <a:ext cx="4156365" cy="1039089"/>
          </a:xfrm>
        </p:spPr>
        <p:txBody>
          <a:bodyPr lIns="0" tIns="0" rIns="0" bIns="0" anchor="b" anchorCtr="0"/>
          <a:lstStyle>
            <a:lvl1pPr algn="l">
              <a:lnSpc>
                <a:spcPts val="3500"/>
              </a:lnSpc>
              <a:defRPr sz="3000" b="1" i="0" cap="none" spc="0">
                <a:solidFill>
                  <a:schemeClr val="tx2"/>
                </a:solidFill>
              </a:defRPr>
            </a:lvl1pPr>
          </a:lstStyle>
          <a:p>
            <a:r>
              <a:rPr lang="en-US" dirty="0" smtClean="0"/>
              <a:t>Click to Edit Master Title Style</a:t>
            </a:r>
            <a:endParaRPr lang="en-US" dirty="0"/>
          </a:p>
        </p:txBody>
      </p:sp>
      <p:sp>
        <p:nvSpPr>
          <p:cNvPr id="20" name="Text Placeholder 19"/>
          <p:cNvSpPr>
            <a:spLocks noGrp="1"/>
          </p:cNvSpPr>
          <p:nvPr>
            <p:ph type="body" sz="quarter" idx="11" hasCustomPrompt="1"/>
          </p:nvPr>
        </p:nvSpPr>
        <p:spPr>
          <a:xfrm>
            <a:off x="4684435" y="4195109"/>
            <a:ext cx="4156303" cy="386080"/>
          </a:xfrm>
          <a:prstGeom prst="rect">
            <a:avLst/>
          </a:prstGeom>
        </p:spPr>
        <p:txBody>
          <a:bodyPr lIns="0" tIns="0" rIns="0" bIns="0"/>
          <a:lstStyle>
            <a:lvl1pPr marL="0" indent="0" algn="l">
              <a:buNone/>
              <a:defRPr sz="1600" b="1" i="0" cap="none" spc="0" baseline="0">
                <a:solidFill>
                  <a:schemeClr val="tx1"/>
                </a:solidFill>
              </a:defRPr>
            </a:lvl1pPr>
          </a:lstStyle>
          <a:p>
            <a:pPr lvl="0"/>
            <a:r>
              <a:rPr lang="en-US" dirty="0" smtClean="0"/>
              <a:t>Click To Add Subtitle</a:t>
            </a:r>
          </a:p>
        </p:txBody>
      </p:sp>
      <p:sp>
        <p:nvSpPr>
          <p:cNvPr id="4" name="Text Placeholder 19"/>
          <p:cNvSpPr>
            <a:spLocks noGrp="1"/>
          </p:cNvSpPr>
          <p:nvPr>
            <p:ph type="body" sz="quarter" idx="12" hasCustomPrompt="1"/>
          </p:nvPr>
        </p:nvSpPr>
        <p:spPr>
          <a:xfrm>
            <a:off x="4673600" y="5304165"/>
            <a:ext cx="3983168" cy="284787"/>
          </a:xfrm>
          <a:prstGeom prst="rect">
            <a:avLst/>
          </a:prstGeom>
        </p:spPr>
        <p:txBody>
          <a:bodyPr lIns="0" tIns="0" rIns="0" bIns="0"/>
          <a:lstStyle>
            <a:lvl1pPr marL="0" indent="0" algn="l">
              <a:buNone/>
              <a:defRPr sz="1600" b="1" cap="none" spc="0" baseline="0">
                <a:solidFill>
                  <a:srgbClr val="002C6C"/>
                </a:solidFill>
              </a:defRPr>
            </a:lvl1pPr>
          </a:lstStyle>
          <a:p>
            <a:pPr lvl="0"/>
            <a:r>
              <a:rPr lang="en-US" dirty="0" smtClean="0"/>
              <a:t>Click to Add Presenter Name</a:t>
            </a:r>
          </a:p>
        </p:txBody>
      </p:sp>
      <p:sp>
        <p:nvSpPr>
          <p:cNvPr id="6" name="Text Placeholder 19"/>
          <p:cNvSpPr>
            <a:spLocks noGrp="1"/>
          </p:cNvSpPr>
          <p:nvPr>
            <p:ph type="body" sz="quarter" idx="13" hasCustomPrompt="1"/>
          </p:nvPr>
        </p:nvSpPr>
        <p:spPr>
          <a:xfrm>
            <a:off x="4684436" y="5664692"/>
            <a:ext cx="3971576" cy="232139"/>
          </a:xfrm>
          <a:prstGeom prst="rect">
            <a:avLst/>
          </a:prstGeom>
        </p:spPr>
        <p:txBody>
          <a:bodyPr lIns="0" tIns="0" rIns="0" bIns="0"/>
          <a:lstStyle>
            <a:lvl1pPr marL="0" indent="0" algn="l">
              <a:buNone/>
              <a:defRPr sz="1200" b="0" cap="none" spc="0" baseline="0">
                <a:solidFill>
                  <a:schemeClr val="tx1"/>
                </a:solidFill>
              </a:defRPr>
            </a:lvl1pPr>
          </a:lstStyle>
          <a:p>
            <a:pPr lvl="0"/>
            <a:r>
              <a:rPr lang="en-US" dirty="0" smtClean="0"/>
              <a:t>Click to Add Date</a:t>
            </a:r>
          </a:p>
        </p:txBody>
      </p:sp>
    </p:spTree>
    <p:extLst>
      <p:ext uri="{BB962C8B-B14F-4D97-AF65-F5344CB8AC3E}">
        <p14:creationId xmlns:p14="http://schemas.microsoft.com/office/powerpoint/2010/main" val="3747213044"/>
      </p:ext>
    </p:extLst>
  </p:cSld>
  <p:clrMapOvr>
    <a:masterClrMapping/>
  </p:clrMapOvr>
  <p:timing>
    <p:tnLst>
      <p:par>
        <p:cTn id="1" dur="indefinite" restart="never" nodeType="tmRoot"/>
      </p:par>
    </p:tnLst>
  </p:timing>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2819998"/>
            <a:ext cx="8239990" cy="574675"/>
          </a:xfrm>
        </p:spPr>
        <p:txBody>
          <a:bodyPr anchor="ctr" anchorCtr="0"/>
          <a:lstStyle>
            <a:lvl1pPr algn="ctr">
              <a:lnSpc>
                <a:spcPct val="100000"/>
              </a:lnSpc>
              <a:defRPr sz="3200" b="1" i="0" cap="none" spc="0">
                <a:solidFill>
                  <a:schemeClr val="bg1"/>
                </a:solidFill>
              </a:defRPr>
            </a:lvl1pPr>
          </a:lstStyle>
          <a:p>
            <a:r>
              <a:rPr lang="en-US" dirty="0" smtClean="0"/>
              <a:t>Click to Edit Master Title Style</a:t>
            </a:r>
            <a:endParaRPr lang="en-US" dirty="0"/>
          </a:p>
        </p:txBody>
      </p:sp>
      <p:sp>
        <p:nvSpPr>
          <p:cNvPr id="5" name="Slide Number Placeholder 9"/>
          <p:cNvSpPr txBox="1">
            <a:spLocks/>
          </p:cNvSpPr>
          <p:nvPr userDrawn="1"/>
        </p:nvSpPr>
        <p:spPr>
          <a:xfrm>
            <a:off x="6926221" y="6378880"/>
            <a:ext cx="1537729" cy="204525"/>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310" rtl="0" eaLnBrk="1" latinLnBrk="0" hangingPunct="1">
              <a:defRPr sz="800" kern="1200" smtClean="0">
                <a:solidFill>
                  <a:schemeClr val="tx2"/>
                </a:solidFill>
                <a:latin typeface="Arial"/>
                <a:ea typeface="+mn-ea"/>
                <a:cs typeface="Arial"/>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a:lstStyle>
          <a:p>
            <a:pPr fontAlgn="base">
              <a:spcAft>
                <a:spcPct val="0"/>
              </a:spcAft>
              <a:defRPr/>
            </a:pPr>
            <a:r>
              <a:rPr lang="en-US" sz="600" dirty="0">
                <a:solidFill>
                  <a:srgbClr val="454545"/>
                </a:solidFill>
              </a:rPr>
              <a:t>© 2014 GS1 US ALL RIGHTS RESERVED </a:t>
            </a:r>
          </a:p>
        </p:txBody>
      </p:sp>
      <p:sp>
        <p:nvSpPr>
          <p:cNvPr id="6" name="Slide Number Placeholder 9"/>
          <p:cNvSpPr>
            <a:spLocks noGrp="1"/>
          </p:cNvSpPr>
          <p:nvPr>
            <p:ph type="sldNum" sz="quarter" idx="10"/>
          </p:nvPr>
        </p:nvSpPr>
        <p:spPr>
          <a:xfrm>
            <a:off x="8689974" y="6378879"/>
            <a:ext cx="343959" cy="200260"/>
          </a:xfrm>
        </p:spPr>
        <p:txBody>
          <a:bodyPr/>
          <a:lstStyle>
            <a:lvl1pPr>
              <a:defRPr>
                <a:latin typeface="Arial"/>
                <a:cs typeface="Arial"/>
              </a:defRPr>
            </a:lvl1pPr>
          </a:lstStyle>
          <a:p>
            <a:pPr>
              <a:defRPr/>
            </a:pPr>
            <a:fld id="{0B02F406-A951-4782-A125-F0F9A54F00BD}" type="slidenum">
              <a:rPr lang="en-US" smtClean="0"/>
              <a:pPr>
                <a:defRPr/>
              </a:pPr>
              <a:t>‹#›</a:t>
            </a:fld>
            <a:endParaRPr lang="en-US" dirty="0"/>
          </a:p>
        </p:txBody>
      </p:sp>
    </p:spTree>
    <p:extLst>
      <p:ext uri="{BB962C8B-B14F-4D97-AF65-F5344CB8AC3E}">
        <p14:creationId xmlns:p14="http://schemas.microsoft.com/office/powerpoint/2010/main" val="1912364807"/>
      </p:ext>
    </p:extLst>
  </p:cSld>
  <p:clrMapOvr>
    <a:masterClrMapping/>
  </p:clrMapOvr>
  <p:timing>
    <p:tnLst>
      <p:par>
        <p:cTn id="1" dur="indefinite" restart="never" nodeType="tmRoot"/>
      </p:par>
    </p:tnLst>
  </p:timing>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546099" y="230189"/>
            <a:ext cx="8058151" cy="906196"/>
          </a:xfrm>
          <a:prstGeom prst="rect">
            <a:avLst/>
          </a:prstGeom>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a:xfrm>
            <a:off x="8356600" y="6350000"/>
            <a:ext cx="247650" cy="200025"/>
          </a:xfrm>
          <a:prstGeom prst="rect">
            <a:avLst/>
          </a:prstGeom>
        </p:spPr>
        <p:txBody>
          <a:bodyPr/>
          <a:lstStyle>
            <a:lvl1pPr>
              <a:defRPr/>
            </a:lvl1pPr>
          </a:lstStyle>
          <a:p>
            <a:pPr>
              <a:defRPr/>
            </a:pPr>
            <a:fld id="{F232E183-00C2-4414-8E5D-CB2672AC6AAD}" type="slidenum">
              <a:rPr lang="en-US"/>
              <a:pPr>
                <a:defRPr/>
              </a:pPr>
              <a:t>‹#›</a:t>
            </a:fld>
            <a:endParaRPr lang="en-US" dirty="0"/>
          </a:p>
        </p:txBody>
      </p:sp>
    </p:spTree>
    <p:extLst>
      <p:ext uri="{BB962C8B-B14F-4D97-AF65-F5344CB8AC3E}">
        <p14:creationId xmlns:p14="http://schemas.microsoft.com/office/powerpoint/2010/main" val="34806550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11569827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7724041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261317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1656524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4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40813701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21208940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Custom Industry Divider">
    <p:spTree>
      <p:nvGrpSpPr>
        <p:cNvPr id="1" name=""/>
        <p:cNvGrpSpPr/>
        <p:nvPr/>
      </p:nvGrpSpPr>
      <p:grpSpPr>
        <a:xfrm>
          <a:off x="0" y="0"/>
          <a:ext cx="0" cy="0"/>
          <a:chOff x="0" y="0"/>
          <a:chExt cx="0" cy="0"/>
        </a:xfrm>
      </p:grpSpPr>
      <p:sp>
        <p:nvSpPr>
          <p:cNvPr id="2" name="Rectangle 1"/>
          <p:cNvSpPr/>
          <p:nvPr userDrawn="1"/>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7115" y="4205630"/>
            <a:ext cx="1512000" cy="1512000"/>
          </a:xfrm>
          <a:prstGeom prst="rect">
            <a:avLst/>
          </a:prstGeom>
        </p:spPr>
      </p:pic>
    </p:spTree>
    <p:extLst>
      <p:ext uri="{BB962C8B-B14F-4D97-AF65-F5344CB8AC3E}">
        <p14:creationId xmlns:p14="http://schemas.microsoft.com/office/powerpoint/2010/main" val="29139854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8518" y="336205"/>
            <a:ext cx="725568" cy="725568"/>
          </a:xfrm>
          <a:prstGeom prst="rect">
            <a:avLst/>
          </a:prstGeom>
        </p:spPr>
      </p:pic>
    </p:spTree>
    <p:extLst>
      <p:ext uri="{BB962C8B-B14F-4D97-AF65-F5344CB8AC3E}">
        <p14:creationId xmlns:p14="http://schemas.microsoft.com/office/powerpoint/2010/main" val="426954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4923235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020783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7149245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2"/>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9236602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4253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03712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13" name="Rectangle 12"/>
          <p:cNvSpPr/>
          <p:nvPr/>
        </p:nvSpPr>
        <p:spPr>
          <a:xfrm>
            <a:off x="4818429"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745672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userDrawn="1"/>
        </p:nvSpPr>
        <p:spPr>
          <a:xfrm>
            <a:off x="549275"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1100" i="1">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1100" i="1">
              <a:solidFill>
                <a:prstClr val="white"/>
              </a:solidFill>
            </a:endParaRPr>
          </a:p>
          <a:p>
            <a:pPr>
              <a:lnSpc>
                <a:spcPct val="110000"/>
              </a:lnSpc>
              <a:defRPr/>
            </a:pPr>
            <a:endParaRPr lang="en-US" sz="1100" i="1">
              <a:solidFill>
                <a:prstClr val="white"/>
              </a:solidFill>
            </a:endParaRPr>
          </a:p>
          <a:p>
            <a:pPr>
              <a:lnSpc>
                <a:spcPct val="110000"/>
              </a:lnSpc>
            </a:pPr>
            <a:endParaRPr lang="en-US" sz="1100" i="1">
              <a:solidFill>
                <a:prstClr val="white"/>
              </a:solidFill>
            </a:endParaRPr>
          </a:p>
        </p:txBody>
      </p:sp>
    </p:spTree>
    <p:extLst>
      <p:ext uri="{BB962C8B-B14F-4D97-AF65-F5344CB8AC3E}">
        <p14:creationId xmlns:p14="http://schemas.microsoft.com/office/powerpoint/2010/main" val="14344364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9958759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userDrawn="1"/>
        </p:nvSpPr>
        <p:spPr>
          <a:xfrm>
            <a:off x="4818429"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a:lnSpc>
                <a:spcPct val="110000"/>
              </a:lnSpc>
              <a:defRPr/>
            </a:pPr>
            <a:r>
              <a:rPr lang="en-US" sz="1100" i="1">
                <a:solidFill>
                  <a:prstClr val="white"/>
                </a:solidFill>
              </a:rPr>
              <a:t>Caption or credit for a photo could be put in this space. You may adjust the height of this box to accommodate more or less text. Suggested number of lines of text is no less than two and no more than five.</a:t>
            </a:r>
          </a:p>
          <a:p>
            <a:pPr>
              <a:lnSpc>
                <a:spcPct val="110000"/>
              </a:lnSpc>
              <a:defRPr/>
            </a:pPr>
            <a:endParaRPr lang="en-US" sz="1100" i="1">
              <a:solidFill>
                <a:prstClr val="white"/>
              </a:solidFill>
            </a:endParaRPr>
          </a:p>
          <a:p>
            <a:pPr>
              <a:lnSpc>
                <a:spcPct val="110000"/>
              </a:lnSpc>
              <a:defRPr/>
            </a:pPr>
            <a:endParaRPr lang="en-US" sz="1100" i="1">
              <a:solidFill>
                <a:prstClr val="white"/>
              </a:solidFill>
            </a:endParaRPr>
          </a:p>
          <a:p>
            <a:pPr>
              <a:lnSpc>
                <a:spcPct val="110000"/>
              </a:lnSpc>
            </a:pPr>
            <a:endParaRPr lang="en-US" sz="1100" i="1">
              <a:solidFill>
                <a:prstClr val="white"/>
              </a:solidFill>
            </a:endParaRPr>
          </a:p>
        </p:txBody>
      </p:sp>
    </p:spTree>
    <p:extLst>
      <p:ext uri="{BB962C8B-B14F-4D97-AF65-F5344CB8AC3E}">
        <p14:creationId xmlns:p14="http://schemas.microsoft.com/office/powerpoint/2010/main" val="19769369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buClr>
                <a:schemeClr val="accent2"/>
              </a:buClr>
              <a:defRPr/>
            </a:lvl1pPr>
            <a:lvl2pPr>
              <a:lnSpc>
                <a:spcPct val="150000"/>
              </a:lnSpc>
              <a:buClr>
                <a:schemeClr val="accent2"/>
              </a:buClr>
              <a:defRPr/>
            </a:lvl2pPr>
            <a:lvl3pPr>
              <a:lnSpc>
                <a:spcPct val="150000"/>
              </a:lnSpc>
              <a:buClr>
                <a:schemeClr val="accent2"/>
              </a:buClr>
              <a:defRPr/>
            </a:lvl3pPr>
            <a:lvl4pPr>
              <a:lnSpc>
                <a:spcPct val="150000"/>
              </a:lnSpc>
              <a:buClr>
                <a:schemeClr val="accent2"/>
              </a:buClr>
              <a:defRPr/>
            </a:lvl4pPr>
            <a:lvl5pPr>
              <a:lnSpc>
                <a:spcPct val="150000"/>
              </a:lnSpc>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1263711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userDrawn="1"/>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79438"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79438" y="3881400"/>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buClr>
                <a:schemeClr val="accent2"/>
              </a:buClr>
              <a:defRPr sz="1500" kern="1200"/>
            </a:lvl1pPr>
            <a:lvl2pPr>
              <a:lnSpc>
                <a:spcPct val="100000"/>
              </a:lnSpc>
              <a:buClr>
                <a:schemeClr val="accent2"/>
              </a:buClr>
              <a:defRPr sz="1500"/>
            </a:lvl2pPr>
            <a:lvl3pPr>
              <a:lnSpc>
                <a:spcPct val="100000"/>
              </a:lnSpc>
              <a:buClr>
                <a:schemeClr val="accent2"/>
              </a:buClr>
              <a:defRPr sz="1500" kern="1200"/>
            </a:lvl3pPr>
            <a:lvl4pPr>
              <a:lnSpc>
                <a:spcPct val="100000"/>
              </a:lnSpc>
              <a:buClr>
                <a:schemeClr val="accent2"/>
              </a:buClr>
              <a:defRPr sz="1500" kern="1200"/>
            </a:lvl4pPr>
            <a:lvl5pPr>
              <a:lnSpc>
                <a:spcPct val="100000"/>
              </a:lnSpc>
              <a:buClr>
                <a:schemeClr val="accent2"/>
              </a:buClr>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5775299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userDrawn="1"/>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54928" y="4286565"/>
            <a:ext cx="3814641" cy="1566510"/>
          </a:xfrm>
          <a:prstGeom prst="rect">
            <a:avLst/>
          </a:prstGeom>
        </p:spPr>
        <p:txBody>
          <a:bodyPr lIns="91440">
            <a:noAutofit/>
          </a:bodyPr>
          <a:lstStyle>
            <a:lvl1pPr>
              <a:lnSpc>
                <a:spcPct val="100000"/>
              </a:lnSpc>
              <a:buClr>
                <a:schemeClr val="accent2"/>
              </a:buClr>
              <a:defRPr sz="1300" kern="1200"/>
            </a:lvl1pPr>
            <a:lvl2pPr>
              <a:lnSpc>
                <a:spcPct val="100000"/>
              </a:lnSpc>
              <a:buClr>
                <a:schemeClr val="accent2"/>
              </a:buClr>
              <a:defRPr sz="1300"/>
            </a:lvl2pPr>
            <a:lvl3pPr>
              <a:lnSpc>
                <a:spcPct val="100000"/>
              </a:lnSpc>
              <a:buClr>
                <a:schemeClr val="accent2"/>
              </a:buClr>
              <a:defRPr sz="1300" kern="1200"/>
            </a:lvl3pPr>
            <a:lvl4pPr>
              <a:lnSpc>
                <a:spcPct val="100000"/>
              </a:lnSpc>
              <a:buClr>
                <a:schemeClr val="accent2"/>
              </a:buClr>
              <a:defRPr sz="1300" kern="1200"/>
            </a:lvl4pPr>
            <a:lvl5pPr>
              <a:lnSpc>
                <a:spcPct val="100000"/>
              </a:lnSpc>
              <a:buClr>
                <a:schemeClr val="accent2"/>
              </a:buClr>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2368202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000829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605108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8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33253032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07442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0"/>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defRPr sz="1500" kern="1200"/>
            </a:lvl1pPr>
            <a:lvl2pPr>
              <a:lnSpc>
                <a:spcPct val="100000"/>
              </a:lnSpc>
              <a:defRPr sz="1500"/>
            </a:lvl2pPr>
            <a:lvl3pPr>
              <a:lnSpc>
                <a:spcPct val="100000"/>
              </a:lnSpc>
              <a:defRPr sz="1500" kern="1200"/>
            </a:lvl3pPr>
            <a:lvl4pPr>
              <a:lnSpc>
                <a:spcPct val="100000"/>
              </a:lnSpc>
              <a:defRPr sz="1500" kern="1200"/>
            </a:lvl4pPr>
            <a:lvl5pPr>
              <a:lnSpc>
                <a:spcPct val="100000"/>
              </a:lnSpc>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08863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1300" kern="1200"/>
            </a:lvl1pPr>
            <a:lvl2pPr>
              <a:lnSpc>
                <a:spcPct val="100000"/>
              </a:lnSpc>
              <a:defRPr sz="1300"/>
            </a:lvl2pPr>
            <a:lvl3pPr>
              <a:lnSpc>
                <a:spcPct val="100000"/>
              </a:lnSpc>
              <a:defRPr sz="1300" kern="1200"/>
            </a:lvl3pPr>
            <a:lvl4pPr>
              <a:lnSpc>
                <a:spcPct val="100000"/>
              </a:lnSpc>
              <a:defRPr sz="1300" kern="1200"/>
            </a:lvl4pPr>
            <a:lvl5pPr>
              <a:lnSpc>
                <a:spcPct val="100000"/>
              </a:lnSpc>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275798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71331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lour Block">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9"/>
          <p:cNvSpPr>
            <a:spLocks noGrp="1"/>
          </p:cNvSpPr>
          <p:nvPr>
            <p:ph type="body" sz="quarter" idx="12" hasCustomPrompt="1"/>
          </p:nvPr>
        </p:nvSpPr>
        <p:spPr>
          <a:xfrm>
            <a:off x="804207" y="4771595"/>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12" name="Text Placeholder 19"/>
          <p:cNvSpPr>
            <a:spLocks noGrp="1"/>
          </p:cNvSpPr>
          <p:nvPr>
            <p:ph type="body" sz="quarter" idx="14" hasCustomPrompt="1"/>
          </p:nvPr>
        </p:nvSpPr>
        <p:spPr>
          <a:xfrm>
            <a:off x="804207" y="5055119"/>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13" name="Title 2"/>
          <p:cNvSpPr>
            <a:spLocks noGrp="1"/>
          </p:cNvSpPr>
          <p:nvPr>
            <p:ph type="title" hasCustomPrompt="1"/>
          </p:nvPr>
        </p:nvSpPr>
        <p:spPr>
          <a:xfrm>
            <a:off x="804207" y="2883945"/>
            <a:ext cx="7546491"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15" name="Text Placeholder 19"/>
          <p:cNvSpPr>
            <a:spLocks noGrp="1"/>
          </p:cNvSpPr>
          <p:nvPr>
            <p:ph type="body" sz="quarter" idx="11" hasCustomPrompt="1"/>
          </p:nvPr>
        </p:nvSpPr>
        <p:spPr>
          <a:xfrm>
            <a:off x="804208" y="3857509"/>
            <a:ext cx="7547004"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8" name="Straight Connector 7"/>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Tree>
    <p:extLst>
      <p:ext uri="{BB962C8B-B14F-4D97-AF65-F5344CB8AC3E}">
        <p14:creationId xmlns:p14="http://schemas.microsoft.com/office/powerpoint/2010/main" val="4217860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400044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410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222538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a:t>Name</a:t>
            </a:r>
          </a:p>
        </p:txBody>
      </p:sp>
      <p:sp>
        <p:nvSpPr>
          <p:cNvPr id="8" name="Text Placeholder 2"/>
          <p:cNvSpPr>
            <a:spLocks noGrp="1"/>
          </p:cNvSpPr>
          <p:nvPr>
            <p:ph idx="13" hasCustomPrompt="1"/>
          </p:nvPr>
        </p:nvSpPr>
        <p:spPr bwMode="auto">
          <a:xfrm>
            <a:off x="552763" y="1894050"/>
            <a:ext cx="8044541" cy="67889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r>
              <a:rPr lang="en-US"/>
              <a:t>Title</a:t>
            </a:r>
          </a:p>
        </p:txBody>
      </p:sp>
      <p:sp>
        <p:nvSpPr>
          <p:cNvPr id="4" name="Title 3"/>
          <p:cNvSpPr>
            <a:spLocks noGrp="1"/>
          </p:cNvSpPr>
          <p:nvPr>
            <p:ph type="title" hasCustomPrompt="1"/>
          </p:nvPr>
        </p:nvSpPr>
        <p:spPr/>
        <p:txBody>
          <a:bodyPr/>
          <a:lstStyle/>
          <a:p>
            <a:r>
              <a:rPr lang="en-US" dirty="0" smtClean="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2"/>
          <p:cNvSpPr>
            <a:spLocks noGrp="1"/>
          </p:cNvSpPr>
          <p:nvPr>
            <p:ph idx="16" hasCustomPrompt="1"/>
          </p:nvPr>
        </p:nvSpPr>
        <p:spPr bwMode="auto">
          <a:xfrm>
            <a:off x="963607" y="4021568"/>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1" name="Text Placeholder 2"/>
          <p:cNvSpPr>
            <a:spLocks noGrp="1"/>
          </p:cNvSpPr>
          <p:nvPr>
            <p:ph idx="17" hasCustomPrompt="1"/>
          </p:nvPr>
        </p:nvSpPr>
        <p:spPr bwMode="auto">
          <a:xfrm>
            <a:off x="539101" y="5561872"/>
            <a:ext cx="8058203" cy="36138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US"/>
              <a:t>www.gs1[country].org</a:t>
            </a:r>
          </a:p>
        </p:txBody>
      </p:sp>
      <p:sp>
        <p:nvSpPr>
          <p:cNvPr id="13" name="Text Placeholder 2"/>
          <p:cNvSpPr>
            <a:spLocks noGrp="1"/>
          </p:cNvSpPr>
          <p:nvPr>
            <p:ph idx="19" hasCustomPrompt="1"/>
          </p:nvPr>
        </p:nvSpPr>
        <p:spPr bwMode="auto">
          <a:xfrm>
            <a:off x="963607" y="5049637"/>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name@gs1[country].org</a:t>
            </a:r>
          </a:p>
        </p:txBody>
      </p:sp>
      <p:sp>
        <p:nvSpPr>
          <p:cNvPr id="17" name="Text Placeholder 2"/>
          <p:cNvSpPr>
            <a:spLocks noGrp="1"/>
          </p:cNvSpPr>
          <p:nvPr>
            <p:ph idx="20" hasCustomPrompt="1"/>
          </p:nvPr>
        </p:nvSpPr>
        <p:spPr bwMode="auto">
          <a:xfrm>
            <a:off x="963607" y="4367618"/>
            <a:ext cx="7595542" cy="32589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8" name="Text Placeholder 2"/>
          <p:cNvSpPr>
            <a:spLocks noGrp="1"/>
          </p:cNvSpPr>
          <p:nvPr>
            <p:ph idx="21" hasCustomPrompt="1"/>
          </p:nvPr>
        </p:nvSpPr>
        <p:spPr bwMode="auto">
          <a:xfrm>
            <a:off x="963607" y="4706948"/>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9" name="Text Placeholder 2"/>
          <p:cNvSpPr>
            <a:spLocks noGrp="1"/>
          </p:cNvSpPr>
          <p:nvPr>
            <p:ph idx="22" hasCustomPrompt="1"/>
          </p:nvPr>
        </p:nvSpPr>
        <p:spPr bwMode="auto">
          <a:xfrm>
            <a:off x="552763" y="2645460"/>
            <a:ext cx="8044541" cy="13244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0" baseline="0"/>
            </a:lvl1pPr>
            <a:lvl2pPr marL="272250" indent="0">
              <a:buNone/>
              <a:defRPr/>
            </a:lvl2pPr>
            <a:lvl3pPr marL="538650" indent="0">
              <a:buNone/>
              <a:defRPr/>
            </a:lvl3pPr>
            <a:lvl4pPr marL="822622" indent="0">
              <a:buNone/>
              <a:defRPr/>
            </a:lvl4pPr>
            <a:lvl5pPr marL="1038622" indent="0">
              <a:buNone/>
              <a:defRPr/>
            </a:lvl5pPr>
          </a:lstStyle>
          <a:p>
            <a:pPr lvl="0"/>
            <a:r>
              <a:rPr lang="en-US"/>
              <a:t>GS1 [Country] Address</a:t>
            </a:r>
          </a:p>
        </p:txBody>
      </p:sp>
      <p:sp>
        <p:nvSpPr>
          <p:cNvPr id="21" name="Content Placeholder 20"/>
          <p:cNvSpPr>
            <a:spLocks noGrp="1"/>
          </p:cNvSpPr>
          <p:nvPr>
            <p:ph sz="quarter" idx="23" hasCustomPrompt="1"/>
          </p:nvPr>
        </p:nvSpPr>
        <p:spPr>
          <a:xfrm>
            <a:off x="506107" y="4023096"/>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T</a:t>
            </a:r>
          </a:p>
        </p:txBody>
      </p:sp>
      <p:sp>
        <p:nvSpPr>
          <p:cNvPr id="23" name="Content Placeholder 20"/>
          <p:cNvSpPr>
            <a:spLocks noGrp="1"/>
          </p:cNvSpPr>
          <p:nvPr>
            <p:ph sz="quarter" idx="24" hasCustomPrompt="1"/>
          </p:nvPr>
        </p:nvSpPr>
        <p:spPr>
          <a:xfrm>
            <a:off x="506107" y="4365062"/>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D</a:t>
            </a:r>
          </a:p>
        </p:txBody>
      </p:sp>
      <p:sp>
        <p:nvSpPr>
          <p:cNvPr id="24" name="Content Placeholder 20"/>
          <p:cNvSpPr>
            <a:spLocks noGrp="1"/>
          </p:cNvSpPr>
          <p:nvPr>
            <p:ph sz="quarter" idx="25" hasCustomPrompt="1"/>
          </p:nvPr>
        </p:nvSpPr>
        <p:spPr>
          <a:xfrm>
            <a:off x="506107" y="4707028"/>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M</a:t>
            </a:r>
          </a:p>
        </p:txBody>
      </p:sp>
      <p:sp>
        <p:nvSpPr>
          <p:cNvPr id="25" name="Content Placeholder 20"/>
          <p:cNvSpPr>
            <a:spLocks noGrp="1"/>
          </p:cNvSpPr>
          <p:nvPr>
            <p:ph sz="quarter" idx="26" hasCustomPrompt="1"/>
          </p:nvPr>
        </p:nvSpPr>
        <p:spPr>
          <a:xfrm>
            <a:off x="506107" y="5048995"/>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E</a:t>
            </a:r>
          </a:p>
        </p:txBody>
      </p:sp>
    </p:spTree>
    <p:extLst>
      <p:ext uri="{BB962C8B-B14F-4D97-AF65-F5344CB8AC3E}">
        <p14:creationId xmlns:p14="http://schemas.microsoft.com/office/powerpoint/2010/main" val="1183507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range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125295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range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 </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9028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ue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296602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ue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78454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y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296602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y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7845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dustry Colour Block">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593821" y="2740025"/>
            <a:ext cx="7953375" cy="2743200"/>
          </a:xfrm>
          <a:prstGeom prst="rect">
            <a:avLst/>
          </a:prstGeom>
          <a:solidFill>
            <a:srgbClr val="00B6DE"/>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7" y="4771595"/>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1" name="Text Placeholder 19"/>
          <p:cNvSpPr>
            <a:spLocks noGrp="1"/>
          </p:cNvSpPr>
          <p:nvPr>
            <p:ph type="body" sz="quarter" idx="14" hasCustomPrompt="1"/>
          </p:nvPr>
        </p:nvSpPr>
        <p:spPr>
          <a:xfrm>
            <a:off x="804207" y="5055119"/>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22" name="Title 2"/>
          <p:cNvSpPr>
            <a:spLocks noGrp="1"/>
          </p:cNvSpPr>
          <p:nvPr>
            <p:ph type="title" hasCustomPrompt="1"/>
          </p:nvPr>
        </p:nvSpPr>
        <p:spPr>
          <a:xfrm>
            <a:off x="804207" y="2883945"/>
            <a:ext cx="7546491"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4" name="Text Placeholder 19"/>
          <p:cNvSpPr>
            <a:spLocks noGrp="1"/>
          </p:cNvSpPr>
          <p:nvPr>
            <p:ph type="body" sz="quarter" idx="11" hasCustomPrompt="1"/>
          </p:nvPr>
        </p:nvSpPr>
        <p:spPr>
          <a:xfrm>
            <a:off x="804208" y="3857509"/>
            <a:ext cx="7547004"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25" name="Straight Connector 24"/>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Tree>
    <p:extLst>
      <p:ext uri="{BB962C8B-B14F-4D97-AF65-F5344CB8AC3E}">
        <p14:creationId xmlns:p14="http://schemas.microsoft.com/office/powerpoint/2010/main" val="339052545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Industry Divider">
    <p:spTree>
      <p:nvGrpSpPr>
        <p:cNvPr id="1" name=""/>
        <p:cNvGrpSpPr/>
        <p:nvPr/>
      </p:nvGrpSpPr>
      <p:grpSpPr>
        <a:xfrm>
          <a:off x="0" y="0"/>
          <a:ext cx="0" cy="0"/>
          <a:chOff x="0" y="0"/>
          <a:chExt cx="0" cy="0"/>
        </a:xfrm>
      </p:grpSpPr>
      <p:sp>
        <p:nvSpPr>
          <p:cNvPr id="2" name="Rectangle 1"/>
          <p:cNvSpPr/>
          <p:nvPr/>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Picture Placeholder 6"/>
          <p:cNvSpPr>
            <a:spLocks noGrp="1"/>
          </p:cNvSpPr>
          <p:nvPr>
            <p:ph type="pic" sz="quarter" idx="17" hasCustomPrompt="1"/>
          </p:nvPr>
        </p:nvSpPr>
        <p:spPr>
          <a:xfrm>
            <a:off x="6295554" y="4181475"/>
            <a:ext cx="1558126" cy="1558925"/>
          </a:xfrm>
          <a:prstGeom prst="rect">
            <a:avLst/>
          </a:prstGeom>
        </p:spPr>
        <p:txBody>
          <a:bodyPr anchor="t" anchorCtr="1"/>
          <a:lstStyle>
            <a:lvl1pPr marL="0" indent="0" algn="l">
              <a:buFontTx/>
              <a:buNone/>
              <a:defRPr sz="1400" baseline="0">
                <a:solidFill>
                  <a:schemeClr val="bg1"/>
                </a:solidFill>
              </a:defRPr>
            </a:lvl1pPr>
          </a:lstStyle>
          <a:p>
            <a:r>
              <a:rPr lang="en-US"/>
              <a:t> Industry</a:t>
            </a:r>
            <a:br>
              <a:rPr lang="en-US"/>
            </a:br>
            <a:r>
              <a:rPr lang="en-US"/>
              <a:t>Icon Here</a:t>
            </a:r>
          </a:p>
        </p:txBody>
      </p:sp>
    </p:spTree>
    <p:extLst>
      <p:ext uri="{BB962C8B-B14F-4D97-AF65-F5344CB8AC3E}">
        <p14:creationId xmlns:p14="http://schemas.microsoft.com/office/powerpoint/2010/main" val="3609894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Industry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1" hasCustomPrompt="1"/>
          </p:nvPr>
        </p:nvSpPr>
        <p:spPr>
          <a:xfrm>
            <a:off x="551004" y="461625"/>
            <a:ext cx="8053613" cy="4511675"/>
          </a:xfrm>
          <a:prstGeom prst="rect">
            <a:avLst/>
          </a:prstGeom>
        </p:spPr>
        <p:txBody>
          <a:bodyPr anchor="t" anchorCtr="0">
            <a:normAutofit/>
          </a:bodyPr>
          <a:lstStyle>
            <a:lvl1pPr marL="0" indent="0">
              <a:buNone/>
              <a:defRPr sz="1400">
                <a:solidFill>
                  <a:schemeClr val="bg2"/>
                </a:solidFill>
              </a:defRPr>
            </a:lvl1pPr>
          </a:lstStyle>
          <a:p>
            <a:r>
              <a:rPr lang="en-US"/>
              <a:t>Photo Only Industry Divider Slide</a:t>
            </a:r>
          </a:p>
        </p:txBody>
      </p:sp>
      <p:sp>
        <p:nvSpPr>
          <p:cNvPr id="4" name="Rectangle 3"/>
          <p:cNvSpPr/>
          <p:nvPr/>
        </p:nvSpPr>
        <p:spPr>
          <a:xfrm>
            <a:off x="551207" y="375900"/>
            <a:ext cx="8053043" cy="8765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Picture Placeholder 6"/>
          <p:cNvSpPr>
            <a:spLocks noGrp="1"/>
          </p:cNvSpPr>
          <p:nvPr>
            <p:ph type="pic" sz="quarter" idx="17" hasCustomPrompt="1"/>
          </p:nvPr>
        </p:nvSpPr>
        <p:spPr>
          <a:xfrm>
            <a:off x="6295554" y="4181475"/>
            <a:ext cx="1558126" cy="1558925"/>
          </a:xfrm>
          <a:prstGeom prst="rect">
            <a:avLst/>
          </a:prstGeom>
        </p:spPr>
        <p:txBody>
          <a:bodyPr anchor="t" anchorCtr="1"/>
          <a:lstStyle>
            <a:lvl1pPr marL="0" indent="0" algn="l">
              <a:buFontTx/>
              <a:buNone/>
              <a:defRPr sz="1400" baseline="0">
                <a:solidFill>
                  <a:schemeClr val="bg2"/>
                </a:solidFill>
              </a:defRPr>
            </a:lvl1pPr>
          </a:lstStyle>
          <a:p>
            <a:r>
              <a:rPr lang="en-US"/>
              <a:t> Industry</a:t>
            </a:r>
            <a:br>
              <a:rPr lang="en-US"/>
            </a:br>
            <a:r>
              <a:rPr lang="en-US"/>
              <a:t>Icon Here</a:t>
            </a:r>
          </a:p>
        </p:txBody>
      </p:sp>
    </p:spTree>
    <p:extLst>
      <p:ext uri="{BB962C8B-B14F-4D97-AF65-F5344CB8AC3E}">
        <p14:creationId xmlns:p14="http://schemas.microsoft.com/office/powerpoint/2010/main" val="650232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43373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151716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860974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18129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2"/>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2284155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8380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045132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397842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dustry Block and Photo">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593822" y="2740025"/>
            <a:ext cx="5932024" cy="2743200"/>
          </a:xfrm>
          <a:prstGeom prst="rect">
            <a:avLst/>
          </a:prstGeom>
          <a:solidFill>
            <a:srgbClr val="00B6DE"/>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Rectangle 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6"/>
          </p:nvPr>
        </p:nvSpPr>
        <p:spPr>
          <a:xfrm>
            <a:off x="6627428" y="2743200"/>
            <a:ext cx="1938337" cy="2741613"/>
          </a:xfrm>
          <a:prstGeom prst="rect">
            <a:avLst/>
          </a:prstGeom>
        </p:spPr>
        <p:txBody>
          <a:bodyPr vert="horz"/>
          <a:lstStyle>
            <a:lvl1pPr marL="0" indent="0">
              <a:buNone/>
              <a:defRPr sz="1400" baseline="0">
                <a:solidFill>
                  <a:schemeClr val="bg2"/>
                </a:solidFill>
              </a:defRPr>
            </a:lvl1pPr>
          </a:lstStyle>
          <a:p>
            <a:r>
              <a:rPr lang="en-US"/>
              <a:t>Drag picture to placeholder or click icon to add</a:t>
            </a:r>
          </a:p>
        </p:txBody>
      </p:sp>
      <p:sp>
        <p:nvSpPr>
          <p:cNvPr id="19" name="Picture Placeholder 6"/>
          <p:cNvSpPr>
            <a:spLocks noGrp="1"/>
          </p:cNvSpPr>
          <p:nvPr>
            <p:ph type="pic" sz="quarter" idx="17" hasCustomPrompt="1"/>
          </p:nvPr>
        </p:nvSpPr>
        <p:spPr>
          <a:xfrm>
            <a:off x="6935634" y="4841875"/>
            <a:ext cx="1297295" cy="1298575"/>
          </a:xfrm>
          <a:prstGeom prst="rect">
            <a:avLst/>
          </a:prstGeom>
        </p:spPr>
        <p:txBody>
          <a:bodyPr anchor="t" anchorCtr="1"/>
          <a:lstStyle>
            <a:lvl1pPr marL="0" indent="0" algn="l">
              <a:buFontTx/>
              <a:buNone/>
              <a:defRPr sz="1400" baseline="0">
                <a:solidFill>
                  <a:schemeClr val="bg2"/>
                </a:solidFill>
              </a:defRPr>
            </a:lvl1pPr>
          </a:lstStyle>
          <a:p>
            <a:r>
              <a:rPr lang="en-US"/>
              <a:t> Industry</a:t>
            </a:r>
            <a:br>
              <a:rPr lang="en-US"/>
            </a:br>
            <a:r>
              <a:rPr lang="en-US"/>
              <a:t>Icon Here</a:t>
            </a:r>
          </a:p>
        </p:txBody>
      </p:sp>
      <p:sp>
        <p:nvSpPr>
          <p:cNvPr id="17"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0"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21" name="Straight Connector 20"/>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3"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13"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Tree>
    <p:extLst>
      <p:ext uri="{BB962C8B-B14F-4D97-AF65-F5344CB8AC3E}">
        <p14:creationId xmlns:p14="http://schemas.microsoft.com/office/powerpoint/2010/main" val="33291882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549275"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924560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3798392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4818429"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3737745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buClr>
                <a:schemeClr val="accent2"/>
              </a:buClr>
              <a:defRPr/>
            </a:lvl1pPr>
            <a:lvl2pPr>
              <a:lnSpc>
                <a:spcPct val="150000"/>
              </a:lnSpc>
              <a:buClr>
                <a:schemeClr val="accent2"/>
              </a:buClr>
              <a:defRPr/>
            </a:lvl2pPr>
            <a:lvl3pPr>
              <a:lnSpc>
                <a:spcPct val="150000"/>
              </a:lnSpc>
              <a:buClr>
                <a:schemeClr val="accent2"/>
              </a:buClr>
              <a:defRPr/>
            </a:lvl3pPr>
            <a:lvl4pPr>
              <a:lnSpc>
                <a:spcPct val="150000"/>
              </a:lnSpc>
              <a:buClr>
                <a:schemeClr val="accent2"/>
              </a:buClr>
              <a:defRPr/>
            </a:lvl4pPr>
            <a:lvl5pPr>
              <a:lnSpc>
                <a:spcPct val="150000"/>
              </a:lnSpc>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544518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79438"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79438" y="3881400"/>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buClr>
                <a:schemeClr val="accent2"/>
              </a:buClr>
              <a:defRPr sz="1500" kern="1200"/>
            </a:lvl1pPr>
            <a:lvl2pPr>
              <a:lnSpc>
                <a:spcPct val="100000"/>
              </a:lnSpc>
              <a:buClr>
                <a:schemeClr val="accent2"/>
              </a:buClr>
              <a:defRPr sz="1500"/>
            </a:lvl2pPr>
            <a:lvl3pPr>
              <a:lnSpc>
                <a:spcPct val="100000"/>
              </a:lnSpc>
              <a:buClr>
                <a:schemeClr val="accent2"/>
              </a:buClr>
              <a:defRPr sz="1500" kern="1200"/>
            </a:lvl3pPr>
            <a:lvl4pPr>
              <a:lnSpc>
                <a:spcPct val="100000"/>
              </a:lnSpc>
              <a:buClr>
                <a:schemeClr val="accent2"/>
              </a:buClr>
              <a:defRPr sz="1500" kern="1200"/>
            </a:lvl4pPr>
            <a:lvl5pPr>
              <a:lnSpc>
                <a:spcPct val="100000"/>
              </a:lnSpc>
              <a:buClr>
                <a:schemeClr val="accent2"/>
              </a:buClr>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450535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54928" y="4286565"/>
            <a:ext cx="3814641" cy="1566510"/>
          </a:xfrm>
          <a:prstGeom prst="rect">
            <a:avLst/>
          </a:prstGeom>
        </p:spPr>
        <p:txBody>
          <a:bodyPr lIns="91440">
            <a:noAutofit/>
          </a:bodyPr>
          <a:lstStyle>
            <a:lvl1pPr>
              <a:lnSpc>
                <a:spcPct val="100000"/>
              </a:lnSpc>
              <a:buClr>
                <a:schemeClr val="accent2"/>
              </a:buClr>
              <a:defRPr sz="1300" kern="1200"/>
            </a:lvl1pPr>
            <a:lvl2pPr>
              <a:lnSpc>
                <a:spcPct val="100000"/>
              </a:lnSpc>
              <a:buClr>
                <a:schemeClr val="accent2"/>
              </a:buClr>
              <a:defRPr sz="1300"/>
            </a:lvl2pPr>
            <a:lvl3pPr>
              <a:lnSpc>
                <a:spcPct val="100000"/>
              </a:lnSpc>
              <a:buClr>
                <a:schemeClr val="accent2"/>
              </a:buClr>
              <a:defRPr sz="1300" kern="1200"/>
            </a:lvl3pPr>
            <a:lvl4pPr>
              <a:lnSpc>
                <a:spcPct val="100000"/>
              </a:lnSpc>
              <a:buClr>
                <a:schemeClr val="accent2"/>
              </a:buClr>
              <a:defRPr sz="1300" kern="1200"/>
            </a:lvl4pPr>
            <a:lvl5pPr>
              <a:lnSpc>
                <a:spcPct val="100000"/>
              </a:lnSpc>
              <a:buClr>
                <a:schemeClr val="accent2"/>
              </a:buClr>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279340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678985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2857819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85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19793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94473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rporate Visual">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 name="Rectangle 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
        <p:nvSpPr>
          <p:cNvPr id="10"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11" name="Straight Connector 10"/>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15"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12" name="Rectangle 1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8196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lour Block">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9"/>
          <p:cNvSpPr>
            <a:spLocks noGrp="1"/>
          </p:cNvSpPr>
          <p:nvPr>
            <p:ph type="body" sz="quarter" idx="12" hasCustomPrompt="1"/>
          </p:nvPr>
        </p:nvSpPr>
        <p:spPr>
          <a:xfrm>
            <a:off x="804207" y="4771595"/>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12" name="Text Placeholder 19"/>
          <p:cNvSpPr>
            <a:spLocks noGrp="1"/>
          </p:cNvSpPr>
          <p:nvPr>
            <p:ph type="body" sz="quarter" idx="14" hasCustomPrompt="1"/>
          </p:nvPr>
        </p:nvSpPr>
        <p:spPr>
          <a:xfrm>
            <a:off x="804207" y="5055119"/>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13" name="Title 2"/>
          <p:cNvSpPr>
            <a:spLocks noGrp="1"/>
          </p:cNvSpPr>
          <p:nvPr>
            <p:ph type="title" hasCustomPrompt="1"/>
          </p:nvPr>
        </p:nvSpPr>
        <p:spPr>
          <a:xfrm>
            <a:off x="804207" y="2883945"/>
            <a:ext cx="7546491"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15" name="Text Placeholder 19"/>
          <p:cNvSpPr>
            <a:spLocks noGrp="1"/>
          </p:cNvSpPr>
          <p:nvPr>
            <p:ph type="body" sz="quarter" idx="11" hasCustomPrompt="1"/>
          </p:nvPr>
        </p:nvSpPr>
        <p:spPr>
          <a:xfrm>
            <a:off x="804208" y="3857509"/>
            <a:ext cx="7547004"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8" name="Straight Connector 7"/>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cxnSp>
        <p:nvCxnSpPr>
          <p:cNvPr id="10" name="Straight Connector 9"/>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35639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dustry Colour Block">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593821" y="2740025"/>
            <a:ext cx="7953375" cy="2743200"/>
          </a:xfrm>
          <a:prstGeom prst="rect">
            <a:avLst/>
          </a:prstGeom>
          <a:solidFill>
            <a:srgbClr val="00B6DE"/>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0" name="Text Placeholder 19"/>
          <p:cNvSpPr>
            <a:spLocks noGrp="1"/>
          </p:cNvSpPr>
          <p:nvPr>
            <p:ph type="body" sz="quarter" idx="12" hasCustomPrompt="1"/>
          </p:nvPr>
        </p:nvSpPr>
        <p:spPr>
          <a:xfrm>
            <a:off x="804207" y="4771595"/>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1" name="Text Placeholder 19"/>
          <p:cNvSpPr>
            <a:spLocks noGrp="1"/>
          </p:cNvSpPr>
          <p:nvPr>
            <p:ph type="body" sz="quarter" idx="14" hasCustomPrompt="1"/>
          </p:nvPr>
        </p:nvSpPr>
        <p:spPr>
          <a:xfrm>
            <a:off x="804207" y="5055119"/>
            <a:ext cx="7547005"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22" name="Title 2"/>
          <p:cNvSpPr>
            <a:spLocks noGrp="1"/>
          </p:cNvSpPr>
          <p:nvPr>
            <p:ph type="title" hasCustomPrompt="1"/>
          </p:nvPr>
        </p:nvSpPr>
        <p:spPr>
          <a:xfrm>
            <a:off x="804207" y="2883945"/>
            <a:ext cx="7546491"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4" name="Text Placeholder 19"/>
          <p:cNvSpPr>
            <a:spLocks noGrp="1"/>
          </p:cNvSpPr>
          <p:nvPr>
            <p:ph type="body" sz="quarter" idx="11" hasCustomPrompt="1"/>
          </p:nvPr>
        </p:nvSpPr>
        <p:spPr>
          <a:xfrm>
            <a:off x="804208" y="3857509"/>
            <a:ext cx="7547004"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25" name="Straight Connector 24"/>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Tree>
    <p:extLst>
      <p:ext uri="{BB962C8B-B14F-4D97-AF65-F5344CB8AC3E}">
        <p14:creationId xmlns:p14="http://schemas.microsoft.com/office/powerpoint/2010/main" val="3098330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dustry Block and Photo">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593822" y="2740025"/>
            <a:ext cx="5932024" cy="2743200"/>
          </a:xfrm>
          <a:prstGeom prst="rect">
            <a:avLst/>
          </a:prstGeom>
          <a:solidFill>
            <a:srgbClr val="00B6DE"/>
          </a:solidFill>
          <a:ln w="25400"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2" name="Rectangle 1"/>
          <p:cNvSpPr/>
          <p:nvPr/>
        </p:nvSpPr>
        <p:spPr>
          <a:xfrm>
            <a:off x="6238819" y="6361758"/>
            <a:ext cx="1713826" cy="172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6"/>
          </p:nvPr>
        </p:nvSpPr>
        <p:spPr>
          <a:xfrm>
            <a:off x="6627428" y="2743200"/>
            <a:ext cx="1938337" cy="2741613"/>
          </a:xfrm>
          <a:prstGeom prst="rect">
            <a:avLst/>
          </a:prstGeom>
        </p:spPr>
        <p:txBody>
          <a:bodyPr vert="horz"/>
          <a:lstStyle>
            <a:lvl1pPr marL="0" indent="0">
              <a:buNone/>
              <a:defRPr sz="1400" baseline="0">
                <a:solidFill>
                  <a:schemeClr val="bg2"/>
                </a:solidFill>
              </a:defRPr>
            </a:lvl1pPr>
          </a:lstStyle>
          <a:p>
            <a:r>
              <a:rPr lang="en-US" smtClean="0"/>
              <a:t>Click icon to add picture</a:t>
            </a:r>
            <a:endParaRPr lang="en-US"/>
          </a:p>
        </p:txBody>
      </p:sp>
      <p:sp>
        <p:nvSpPr>
          <p:cNvPr id="19" name="Picture Placeholder 6"/>
          <p:cNvSpPr>
            <a:spLocks noGrp="1"/>
          </p:cNvSpPr>
          <p:nvPr>
            <p:ph type="pic" sz="quarter" idx="17" hasCustomPrompt="1"/>
          </p:nvPr>
        </p:nvSpPr>
        <p:spPr>
          <a:xfrm>
            <a:off x="6935634" y="4841875"/>
            <a:ext cx="1297295" cy="1298575"/>
          </a:xfrm>
          <a:prstGeom prst="rect">
            <a:avLst/>
          </a:prstGeom>
        </p:spPr>
        <p:txBody>
          <a:bodyPr anchor="t" anchorCtr="1"/>
          <a:lstStyle>
            <a:lvl1pPr marL="0" indent="0" algn="l">
              <a:buFontTx/>
              <a:buNone/>
              <a:defRPr sz="1400" baseline="0">
                <a:solidFill>
                  <a:schemeClr val="bg2"/>
                </a:solidFill>
              </a:defRPr>
            </a:lvl1pPr>
          </a:lstStyle>
          <a:p>
            <a:r>
              <a:rPr lang="en-US"/>
              <a:t> Industry</a:t>
            </a:r>
            <a:br>
              <a:rPr lang="en-US"/>
            </a:br>
            <a:r>
              <a:rPr lang="en-US"/>
              <a:t>Icon Here</a:t>
            </a:r>
          </a:p>
        </p:txBody>
      </p:sp>
      <p:sp>
        <p:nvSpPr>
          <p:cNvPr id="17" name="Title 2"/>
          <p:cNvSpPr>
            <a:spLocks noGrp="1"/>
          </p:cNvSpPr>
          <p:nvPr>
            <p:ph type="title" hasCustomPrompt="1"/>
          </p:nvPr>
        </p:nvSpPr>
        <p:spPr>
          <a:xfrm>
            <a:off x="804208" y="2883945"/>
            <a:ext cx="5547916" cy="891165"/>
          </a:xfrm>
          <a:prstGeom prst="rect">
            <a:avLst/>
          </a:prstGeom>
        </p:spPr>
        <p:txBody>
          <a:bodyPr lIns="0" tIns="0" rIns="0" bIns="0" anchor="t" anchorCtr="0"/>
          <a:lstStyle>
            <a:lvl1pPr algn="l">
              <a:lnSpc>
                <a:spcPts val="3000"/>
              </a:lnSpc>
              <a:defRPr sz="2400" b="0" i="0" cap="none" spc="90" baseline="0">
                <a:solidFill>
                  <a:srgbClr val="FFFFFF"/>
                </a:solidFill>
                <a:latin typeface="Verdana"/>
                <a:cs typeface="Verdana"/>
              </a:defRPr>
            </a:lvl1pPr>
          </a:lstStyle>
          <a:p>
            <a:r>
              <a:rPr lang="en-US" dirty="0" smtClean="0"/>
              <a:t>Title of Presentation</a:t>
            </a:r>
            <a:br>
              <a:rPr lang="en-US" dirty="0" smtClean="0"/>
            </a:br>
            <a:r>
              <a:rPr lang="en-US" dirty="0" smtClean="0"/>
              <a:t>Second Line Title</a:t>
            </a:r>
            <a:endParaRPr lang="en-US" dirty="0"/>
          </a:p>
        </p:txBody>
      </p:sp>
      <p:sp>
        <p:nvSpPr>
          <p:cNvPr id="20" name="Text Placeholder 19"/>
          <p:cNvSpPr>
            <a:spLocks noGrp="1"/>
          </p:cNvSpPr>
          <p:nvPr>
            <p:ph type="body" sz="quarter" idx="11" hasCustomPrompt="1"/>
          </p:nvPr>
        </p:nvSpPr>
        <p:spPr>
          <a:xfrm>
            <a:off x="804208" y="3857509"/>
            <a:ext cx="5548293" cy="70469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cxnSp>
        <p:nvCxnSpPr>
          <p:cNvPr id="21" name="Straight Connector 20"/>
          <p:cNvCxnSpPr/>
          <p:nvPr/>
        </p:nvCxnSpPr>
        <p:spPr>
          <a:xfrm>
            <a:off x="793404" y="4657760"/>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19"/>
          <p:cNvSpPr>
            <a:spLocks noGrp="1"/>
          </p:cNvSpPr>
          <p:nvPr>
            <p:ph type="body" sz="quarter" idx="12" hasCustomPrompt="1"/>
          </p:nvPr>
        </p:nvSpPr>
        <p:spPr>
          <a:xfrm>
            <a:off x="804208" y="4771595"/>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Presenter Name, Title, Company</a:t>
            </a:r>
          </a:p>
        </p:txBody>
      </p:sp>
      <p:sp>
        <p:nvSpPr>
          <p:cNvPr id="23" name="Text Placeholder 19"/>
          <p:cNvSpPr>
            <a:spLocks noGrp="1"/>
          </p:cNvSpPr>
          <p:nvPr>
            <p:ph type="body" sz="quarter" idx="14" hasCustomPrompt="1"/>
          </p:nvPr>
        </p:nvSpPr>
        <p:spPr>
          <a:xfrm>
            <a:off x="804208" y="5055119"/>
            <a:ext cx="5546046" cy="205052"/>
          </a:xfrm>
          <a:prstGeom prst="rect">
            <a:avLst/>
          </a:prstGeom>
        </p:spPr>
        <p:txBody>
          <a:bodyPr lIns="0" tIns="0" rIns="0" bIns="0"/>
          <a:lstStyle>
            <a:lvl1pPr marL="0" indent="0" algn="l">
              <a:buNone/>
              <a:defRPr sz="1300" b="0" cap="none" spc="0" baseline="0">
                <a:solidFill>
                  <a:srgbClr val="FFFFFF"/>
                </a:solidFill>
                <a:latin typeface="Verdana"/>
                <a:cs typeface="Verdana"/>
              </a:defRPr>
            </a:lvl1pPr>
          </a:lstStyle>
          <a:p>
            <a:pPr lvl="0"/>
            <a:r>
              <a:rPr lang="en-US" dirty="0" smtClean="0"/>
              <a:t>Click to Add Date</a:t>
            </a:r>
          </a:p>
        </p:txBody>
      </p:sp>
      <p:sp>
        <p:nvSpPr>
          <p:cNvPr id="13" name="Picture Placeholder 4"/>
          <p:cNvSpPr>
            <a:spLocks noGrp="1"/>
          </p:cNvSpPr>
          <p:nvPr>
            <p:ph type="pic" sz="quarter" idx="15" hasCustomPrompt="1"/>
          </p:nvPr>
        </p:nvSpPr>
        <p:spPr>
          <a:xfrm>
            <a:off x="602268" y="5919788"/>
            <a:ext cx="1949450" cy="576262"/>
          </a:xfrm>
          <a:prstGeom prst="rect">
            <a:avLst/>
          </a:prstGeom>
          <a:noFill/>
        </p:spPr>
        <p:txBody>
          <a:bodyPr anchor="t" anchorCtr="0">
            <a:normAutofit/>
          </a:bodyPr>
          <a:lstStyle>
            <a:lvl1pPr marL="0" indent="0" algn="l">
              <a:buNone/>
              <a:defRPr sz="900" b="0" i="0" spc="0">
                <a:solidFill>
                  <a:srgbClr val="B1B3B3"/>
                </a:solidFill>
                <a:latin typeface="Verdana"/>
                <a:cs typeface="Verdana"/>
              </a:defRPr>
            </a:lvl1pPr>
          </a:lstStyle>
          <a:p>
            <a:r>
              <a:rPr lang="en-US"/>
              <a:t>Optional partner logo can be placed here. This box will not appear if not used.</a:t>
            </a:r>
          </a:p>
        </p:txBody>
      </p:sp>
    </p:spTree>
    <p:extLst>
      <p:ext uri="{BB962C8B-B14F-4D97-AF65-F5344CB8AC3E}">
        <p14:creationId xmlns:p14="http://schemas.microsoft.com/office/powerpoint/2010/main" val="2439107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157964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934965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8121695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2775050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424979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92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891224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599285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4246214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10"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549275"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2154031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97665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1"/>
              </a:buClr>
              <a:defRPr sz="1500"/>
            </a:lvl1pPr>
            <a:lvl2pPr>
              <a:lnSpc>
                <a:spcPct val="100000"/>
              </a:lnSpc>
              <a:buClr>
                <a:schemeClr val="accent1"/>
              </a:buClr>
              <a:defRPr sz="1500"/>
            </a:lvl2pPr>
            <a:lvl3pPr>
              <a:lnSpc>
                <a:spcPct val="100000"/>
              </a:lnSpc>
              <a:buClr>
                <a:schemeClr val="accent1"/>
              </a:buClr>
              <a:defRPr sz="1500"/>
            </a:lvl3pPr>
            <a:lvl4pPr>
              <a:lnSpc>
                <a:spcPct val="100000"/>
              </a:lnSpc>
              <a:buClr>
                <a:schemeClr val="accent1"/>
              </a:buClr>
              <a:defRPr sz="1500"/>
            </a:lvl4pPr>
            <a:lvl5pPr>
              <a:lnSpc>
                <a:spcPct val="100000"/>
              </a:lnSpc>
              <a:buClr>
                <a:schemeClr val="accent1"/>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13" name="Rectangle 12"/>
          <p:cNvSpPr/>
          <p:nvPr/>
        </p:nvSpPr>
        <p:spPr>
          <a:xfrm>
            <a:off x="4818429" y="4714933"/>
            <a:ext cx="3785269" cy="1141986"/>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3636536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21746148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6053"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6053" y="3881400"/>
            <a:ext cx="3822700" cy="1971675"/>
          </a:xfrm>
          <a:prstGeom prst="rect">
            <a:avLst/>
          </a:prstGeom>
        </p:spPr>
        <p:txBody>
          <a:bodyPr>
            <a:noAutofit/>
          </a:bodyPr>
          <a:lstStyle>
            <a:lvl1pPr>
              <a:lnSpc>
                <a:spcPct val="100000"/>
              </a:lnSpc>
              <a:defRPr sz="1500"/>
            </a:lvl1pPr>
            <a:lvl2pPr>
              <a:lnSpc>
                <a:spcPct val="100000"/>
              </a:lnSpc>
              <a:defRPr sz="1500"/>
            </a:lvl2pPr>
            <a:lvl3pPr>
              <a:lnSpc>
                <a:spcPct val="100000"/>
              </a:lnSpc>
              <a:defRPr sz="1500"/>
            </a:lvl3pPr>
            <a:lvl4pPr>
              <a:lnSpc>
                <a:spcPct val="100000"/>
              </a:lnSpc>
              <a:defRPr sz="1500"/>
            </a:lvl4pPr>
            <a:lvl5pPr>
              <a:lnSpc>
                <a:spcPct val="1000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defRPr sz="1500" kern="1200"/>
            </a:lvl1pPr>
            <a:lvl2pPr>
              <a:lnSpc>
                <a:spcPct val="100000"/>
              </a:lnSpc>
              <a:defRPr sz="1500"/>
            </a:lvl2pPr>
            <a:lvl3pPr>
              <a:lnSpc>
                <a:spcPct val="100000"/>
              </a:lnSpc>
              <a:defRPr sz="1500" kern="1200"/>
            </a:lvl3pPr>
            <a:lvl4pPr>
              <a:lnSpc>
                <a:spcPct val="100000"/>
              </a:lnSpc>
              <a:defRPr sz="1500" kern="1200"/>
            </a:lvl4pPr>
            <a:lvl5pPr>
              <a:lnSpc>
                <a:spcPct val="100000"/>
              </a:lnSpc>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701941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defRPr sz="1300"/>
            </a:lvl1pPr>
            <a:lvl2pPr>
              <a:lnSpc>
                <a:spcPct val="100000"/>
              </a:lnSpc>
              <a:defRPr sz="1300"/>
            </a:lvl2pPr>
            <a:lvl3pPr>
              <a:lnSpc>
                <a:spcPct val="100000"/>
              </a:lnSpc>
              <a:defRPr sz="1300"/>
            </a:lvl3pPr>
            <a:lvl4pPr>
              <a:lnSpc>
                <a:spcPct val="100000"/>
              </a:lnSpc>
              <a:defRPr sz="1300"/>
            </a:lvl4pPr>
            <a:lvl5pPr>
              <a:lnSpc>
                <a:spcPct val="100000"/>
              </a:lnSpc>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625" y="4286565"/>
            <a:ext cx="3822944" cy="1566510"/>
          </a:xfrm>
          <a:prstGeom prst="rect">
            <a:avLst/>
          </a:prstGeom>
        </p:spPr>
        <p:txBody>
          <a:bodyPr lIns="91440">
            <a:noAutofit/>
          </a:bodyPr>
          <a:lstStyle>
            <a:lvl1pPr>
              <a:lnSpc>
                <a:spcPct val="100000"/>
              </a:lnSpc>
              <a:defRPr sz="1300" kern="1200"/>
            </a:lvl1pPr>
            <a:lvl2pPr>
              <a:lnSpc>
                <a:spcPct val="100000"/>
              </a:lnSpc>
              <a:defRPr sz="1300"/>
            </a:lvl2pPr>
            <a:lvl3pPr>
              <a:lnSpc>
                <a:spcPct val="100000"/>
              </a:lnSpc>
              <a:defRPr sz="1300" kern="1200"/>
            </a:lvl3pPr>
            <a:lvl4pPr>
              <a:lnSpc>
                <a:spcPct val="100000"/>
              </a:lnSpc>
              <a:defRPr sz="1300" kern="1200"/>
            </a:lvl4pPr>
            <a:lvl5pPr>
              <a:lnSpc>
                <a:spcPct val="100000"/>
              </a:lnSpc>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16150938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191674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163987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730711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1"/>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defRPr sz="1500"/>
            </a:lvl1pPr>
            <a:lvl2pPr>
              <a:lnSpc>
                <a:spcPts val="1800"/>
              </a:lnSpc>
              <a:defRPr sz="1500"/>
            </a:lvl2pPr>
            <a:lvl3pPr>
              <a:lnSpc>
                <a:spcPts val="1800"/>
              </a:lnSpc>
              <a:defRPr sz="1500"/>
            </a:lvl3pPr>
            <a:lvl4pPr>
              <a:lnSpc>
                <a:spcPts val="1800"/>
              </a:lnSpc>
              <a:defRPr sz="1500"/>
            </a:lvl4pPr>
            <a:lvl5pPr>
              <a:lnSpc>
                <a:spcPts val="1800"/>
              </a:lnSpc>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36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31895854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lIns="144000" rIns="144000">
            <a:normAutofit/>
          </a:bodyPr>
          <a:lstStyle>
            <a:lvl1pPr marL="0" indent="0">
              <a:buFontTx/>
              <a:buNone/>
              <a:defRPr sz="2000" b="1" i="0"/>
            </a:lvl1pPr>
          </a:lstStyle>
          <a:p>
            <a:pPr lvl="0"/>
            <a:r>
              <a:rPr lang="en-US"/>
              <a:t>Name</a:t>
            </a:r>
          </a:p>
        </p:txBody>
      </p:sp>
      <p:sp>
        <p:nvSpPr>
          <p:cNvPr id="8" name="Text Placeholder 2"/>
          <p:cNvSpPr>
            <a:spLocks noGrp="1"/>
          </p:cNvSpPr>
          <p:nvPr>
            <p:ph idx="13" hasCustomPrompt="1"/>
          </p:nvPr>
        </p:nvSpPr>
        <p:spPr bwMode="auto">
          <a:xfrm>
            <a:off x="552763" y="1894050"/>
            <a:ext cx="8044541" cy="67889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r>
              <a:rPr lang="en-US"/>
              <a:t>Title</a:t>
            </a:r>
          </a:p>
        </p:txBody>
      </p:sp>
      <p:sp>
        <p:nvSpPr>
          <p:cNvPr id="4" name="Title 3"/>
          <p:cNvSpPr>
            <a:spLocks noGrp="1"/>
          </p:cNvSpPr>
          <p:nvPr>
            <p:ph type="title" hasCustomPrompt="1"/>
          </p:nvPr>
        </p:nvSpPr>
        <p:spPr/>
        <p:txBody>
          <a:bodyPr/>
          <a:lstStyle/>
          <a:p>
            <a:r>
              <a:rPr lang="en-US" dirty="0" smtClean="0"/>
              <a:t>Contact Information</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2"/>
          <p:cNvSpPr>
            <a:spLocks noGrp="1"/>
          </p:cNvSpPr>
          <p:nvPr>
            <p:ph idx="16" hasCustomPrompt="1"/>
          </p:nvPr>
        </p:nvSpPr>
        <p:spPr bwMode="auto">
          <a:xfrm>
            <a:off x="963607" y="4021568"/>
            <a:ext cx="7595542" cy="33261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1" name="Text Placeholder 2"/>
          <p:cNvSpPr>
            <a:spLocks noGrp="1"/>
          </p:cNvSpPr>
          <p:nvPr>
            <p:ph idx="17" hasCustomPrompt="1"/>
          </p:nvPr>
        </p:nvSpPr>
        <p:spPr bwMode="auto">
          <a:xfrm>
            <a:off x="539101" y="5561872"/>
            <a:ext cx="8058203" cy="36138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US"/>
              <a:t>www.gs1[country].org</a:t>
            </a:r>
          </a:p>
        </p:txBody>
      </p:sp>
      <p:sp>
        <p:nvSpPr>
          <p:cNvPr id="13" name="Text Placeholder 2"/>
          <p:cNvSpPr>
            <a:spLocks noGrp="1"/>
          </p:cNvSpPr>
          <p:nvPr>
            <p:ph idx="19" hasCustomPrompt="1"/>
          </p:nvPr>
        </p:nvSpPr>
        <p:spPr bwMode="auto">
          <a:xfrm>
            <a:off x="963607" y="5049637"/>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name@gs1[country].org</a:t>
            </a:r>
          </a:p>
        </p:txBody>
      </p:sp>
      <p:sp>
        <p:nvSpPr>
          <p:cNvPr id="17" name="Text Placeholder 2"/>
          <p:cNvSpPr>
            <a:spLocks noGrp="1"/>
          </p:cNvSpPr>
          <p:nvPr>
            <p:ph idx="20" hasCustomPrompt="1"/>
          </p:nvPr>
        </p:nvSpPr>
        <p:spPr bwMode="auto">
          <a:xfrm>
            <a:off x="963607" y="4367618"/>
            <a:ext cx="7595542" cy="325892"/>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8" name="Text Placeholder 2"/>
          <p:cNvSpPr>
            <a:spLocks noGrp="1"/>
          </p:cNvSpPr>
          <p:nvPr>
            <p:ph idx="21" hasCustomPrompt="1"/>
          </p:nvPr>
        </p:nvSpPr>
        <p:spPr bwMode="auto">
          <a:xfrm>
            <a:off x="963607" y="4706948"/>
            <a:ext cx="7595542" cy="329251"/>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a:lvl1pPr>
            <a:lvl2pPr marL="272250" indent="0">
              <a:buNone/>
              <a:defRPr/>
            </a:lvl2pPr>
            <a:lvl3pPr marL="538650" indent="0">
              <a:buNone/>
              <a:defRPr/>
            </a:lvl3pPr>
            <a:lvl4pPr marL="822622" indent="0">
              <a:buNone/>
              <a:defRPr/>
            </a:lvl4pPr>
            <a:lvl5pPr marL="1038622" indent="0">
              <a:buNone/>
              <a:defRPr/>
            </a:lvl5pPr>
          </a:lstStyle>
          <a:p>
            <a:pPr lvl="0"/>
            <a:r>
              <a:rPr lang="en-US"/>
              <a:t>+00 (0)12 3456 7890</a:t>
            </a:r>
          </a:p>
        </p:txBody>
      </p:sp>
      <p:sp>
        <p:nvSpPr>
          <p:cNvPr id="19" name="Text Placeholder 2"/>
          <p:cNvSpPr>
            <a:spLocks noGrp="1"/>
          </p:cNvSpPr>
          <p:nvPr>
            <p:ph idx="22" hasCustomPrompt="1"/>
          </p:nvPr>
        </p:nvSpPr>
        <p:spPr bwMode="auto">
          <a:xfrm>
            <a:off x="552763" y="2645460"/>
            <a:ext cx="8044541" cy="132447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marL="74250" indent="0">
              <a:buNone/>
              <a:defRPr b="0" baseline="0"/>
            </a:lvl1pPr>
            <a:lvl2pPr marL="272250" indent="0">
              <a:buNone/>
              <a:defRPr/>
            </a:lvl2pPr>
            <a:lvl3pPr marL="538650" indent="0">
              <a:buNone/>
              <a:defRPr/>
            </a:lvl3pPr>
            <a:lvl4pPr marL="822622" indent="0">
              <a:buNone/>
              <a:defRPr/>
            </a:lvl4pPr>
            <a:lvl5pPr marL="1038622" indent="0">
              <a:buNone/>
              <a:defRPr/>
            </a:lvl5pPr>
          </a:lstStyle>
          <a:p>
            <a:pPr lvl="0"/>
            <a:r>
              <a:rPr lang="en-US"/>
              <a:t>GS1 [Country] Address</a:t>
            </a:r>
          </a:p>
        </p:txBody>
      </p:sp>
      <p:sp>
        <p:nvSpPr>
          <p:cNvPr id="21" name="Content Placeholder 20"/>
          <p:cNvSpPr>
            <a:spLocks noGrp="1"/>
          </p:cNvSpPr>
          <p:nvPr>
            <p:ph sz="quarter" idx="23" hasCustomPrompt="1"/>
          </p:nvPr>
        </p:nvSpPr>
        <p:spPr>
          <a:xfrm>
            <a:off x="506107" y="4023096"/>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T</a:t>
            </a:r>
          </a:p>
        </p:txBody>
      </p:sp>
      <p:sp>
        <p:nvSpPr>
          <p:cNvPr id="23" name="Content Placeholder 20"/>
          <p:cNvSpPr>
            <a:spLocks noGrp="1"/>
          </p:cNvSpPr>
          <p:nvPr>
            <p:ph sz="quarter" idx="24" hasCustomPrompt="1"/>
          </p:nvPr>
        </p:nvSpPr>
        <p:spPr>
          <a:xfrm>
            <a:off x="506107" y="4365062"/>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D</a:t>
            </a:r>
          </a:p>
        </p:txBody>
      </p:sp>
      <p:sp>
        <p:nvSpPr>
          <p:cNvPr id="24" name="Content Placeholder 20"/>
          <p:cNvSpPr>
            <a:spLocks noGrp="1"/>
          </p:cNvSpPr>
          <p:nvPr>
            <p:ph sz="quarter" idx="25" hasCustomPrompt="1"/>
          </p:nvPr>
        </p:nvSpPr>
        <p:spPr>
          <a:xfrm>
            <a:off x="506107" y="4707028"/>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M</a:t>
            </a:r>
          </a:p>
        </p:txBody>
      </p:sp>
      <p:sp>
        <p:nvSpPr>
          <p:cNvPr id="25" name="Content Placeholder 20"/>
          <p:cNvSpPr>
            <a:spLocks noGrp="1"/>
          </p:cNvSpPr>
          <p:nvPr>
            <p:ph sz="quarter" idx="26" hasCustomPrompt="1"/>
          </p:nvPr>
        </p:nvSpPr>
        <p:spPr>
          <a:xfrm>
            <a:off x="506107" y="5048995"/>
            <a:ext cx="438450" cy="329829"/>
          </a:xfrm>
          <a:prstGeom prst="rect">
            <a:avLst/>
          </a:prstGeom>
        </p:spPr>
        <p:txBody>
          <a:bodyPr vert="horz" lIns="144000"/>
          <a:lstStyle>
            <a:lvl1pPr marL="74250" indent="0">
              <a:spcBef>
                <a:spcPts val="0"/>
              </a:spcBef>
              <a:buFontTx/>
              <a:buNone/>
              <a:defRPr b="1" i="0"/>
            </a:lvl1pPr>
            <a:lvl2pPr marL="272250" indent="0">
              <a:spcBef>
                <a:spcPts val="0"/>
              </a:spcBef>
              <a:buFontTx/>
              <a:buNone/>
              <a:defRPr b="1" i="0"/>
            </a:lvl2pPr>
            <a:lvl3pPr marL="538650" indent="0">
              <a:spcBef>
                <a:spcPts val="0"/>
              </a:spcBef>
              <a:buFontTx/>
              <a:buNone/>
              <a:defRPr b="1" i="0"/>
            </a:lvl3pPr>
            <a:lvl4pPr marL="0" indent="0">
              <a:spcBef>
                <a:spcPts val="0"/>
              </a:spcBef>
              <a:buFontTx/>
              <a:buNone/>
              <a:defRPr sz="1800" b="1" i="0"/>
            </a:lvl4pPr>
            <a:lvl5pPr marL="1038622" indent="0">
              <a:spcBef>
                <a:spcPts val="0"/>
              </a:spcBef>
              <a:buFontTx/>
              <a:buNone/>
              <a:defRPr b="1" i="0"/>
            </a:lvl5pPr>
          </a:lstStyle>
          <a:p>
            <a:pPr lvl="3"/>
            <a:r>
              <a:rPr lang="en-US"/>
              <a:t>E</a:t>
            </a:r>
          </a:p>
        </p:txBody>
      </p:sp>
    </p:spTree>
    <p:extLst>
      <p:ext uri="{BB962C8B-B14F-4D97-AF65-F5344CB8AC3E}">
        <p14:creationId xmlns:p14="http://schemas.microsoft.com/office/powerpoint/2010/main" val="1926538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Orange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8"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4127457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Orange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 </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688814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ue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1393255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ue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951528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ray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Divider Slide</a:t>
            </a:r>
            <a:br>
              <a:rPr lang="en-US" dirty="0" smtClean="0"/>
            </a:br>
            <a:r>
              <a:rPr lang="en-US" dirty="0" smtClean="0"/>
              <a:t>Second Line Title</a:t>
            </a:r>
            <a:endParaRPr lang="en-US" dirty="0"/>
          </a:p>
        </p:txBody>
      </p:sp>
    </p:spTree>
    <p:extLst>
      <p:ext uri="{BB962C8B-B14F-4D97-AF65-F5344CB8AC3E}">
        <p14:creationId xmlns:p14="http://schemas.microsoft.com/office/powerpoint/2010/main" val="3285270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Gray Photo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52450" y="466725"/>
            <a:ext cx="8043863" cy="5290236"/>
          </a:xfrm>
          <a:prstGeom prst="rect">
            <a:avLst/>
          </a:prstGeom>
        </p:spPr>
        <p:txBody>
          <a:bodyPr anchor="t" anchorCtr="0">
            <a:normAutofit/>
          </a:bodyPr>
          <a:lstStyle>
            <a:lvl1pPr marL="0" indent="0">
              <a:buNone/>
              <a:defRPr sz="1400">
                <a:solidFill>
                  <a:schemeClr val="bg2"/>
                </a:solidFill>
              </a:defRPr>
            </a:lvl1pPr>
          </a:lstStyle>
          <a:p>
            <a:r>
              <a:rPr lang="en-US"/>
              <a:t>Photo Only Divider Slide</a:t>
            </a:r>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941125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Industry Divider">
    <p:spTree>
      <p:nvGrpSpPr>
        <p:cNvPr id="1" name=""/>
        <p:cNvGrpSpPr/>
        <p:nvPr/>
      </p:nvGrpSpPr>
      <p:grpSpPr>
        <a:xfrm>
          <a:off x="0" y="0"/>
          <a:ext cx="0" cy="0"/>
          <a:chOff x="0" y="0"/>
          <a:chExt cx="0" cy="0"/>
        </a:xfrm>
      </p:grpSpPr>
      <p:sp>
        <p:nvSpPr>
          <p:cNvPr id="2" name="Rectangle 1"/>
          <p:cNvSpPr/>
          <p:nvPr/>
        </p:nvSpPr>
        <p:spPr>
          <a:xfrm>
            <a:off x="537498" y="372003"/>
            <a:ext cx="8062463" cy="459231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9"/>
          <p:cNvSpPr>
            <a:spLocks noGrp="1"/>
          </p:cNvSpPr>
          <p:nvPr>
            <p:ph type="body" sz="quarter" idx="11" hasCustomPrompt="1"/>
          </p:nvPr>
        </p:nvSpPr>
        <p:spPr>
          <a:xfrm>
            <a:off x="890392" y="1753551"/>
            <a:ext cx="7383419" cy="852702"/>
          </a:xfrm>
          <a:prstGeom prst="rect">
            <a:avLst/>
          </a:prstGeom>
        </p:spPr>
        <p:txBody>
          <a:bodyPr lIns="0" tIns="0" rIns="0" bIns="0"/>
          <a:lstStyle>
            <a:lvl1pPr marL="0" indent="0" algn="l">
              <a:buNone/>
              <a:defRPr sz="1550" b="0" i="0" cap="none" spc="90" baseline="0">
                <a:solidFill>
                  <a:srgbClr val="FFFFFF"/>
                </a:solidFill>
                <a:latin typeface="Verdana"/>
                <a:cs typeface="Verdana"/>
              </a:defRPr>
            </a:lvl1pPr>
          </a:lstStyle>
          <a:p>
            <a:pPr lvl="0"/>
            <a:r>
              <a:rPr lang="en-US" dirty="0" smtClean="0"/>
              <a:t>Click to Add Subtitle</a:t>
            </a:r>
          </a:p>
        </p:txBody>
      </p:sp>
      <p:sp>
        <p:nvSpPr>
          <p:cNvPr id="9" name="Title 2"/>
          <p:cNvSpPr>
            <a:spLocks noGrp="1"/>
          </p:cNvSpPr>
          <p:nvPr>
            <p:ph type="title" hasCustomPrompt="1"/>
          </p:nvPr>
        </p:nvSpPr>
        <p:spPr>
          <a:xfrm>
            <a:off x="890392" y="694694"/>
            <a:ext cx="7362574" cy="891165"/>
          </a:xfrm>
          <a:prstGeom prst="rect">
            <a:avLst/>
          </a:prstGeom>
        </p:spPr>
        <p:txBody>
          <a:bodyPr lIns="0" tIns="0" rIns="0" bIns="0" anchor="ctr" anchorCtr="0"/>
          <a:lstStyle>
            <a:lvl1pPr algn="l">
              <a:lnSpc>
                <a:spcPts val="3300"/>
              </a:lnSpc>
              <a:defRPr sz="2800" b="0" i="0" cap="none" spc="50" baseline="0">
                <a:solidFill>
                  <a:srgbClr val="FFFFFF"/>
                </a:solidFill>
                <a:latin typeface="Verdana"/>
                <a:cs typeface="Verdana"/>
              </a:defRPr>
            </a:lvl1pPr>
          </a:lstStyle>
          <a:p>
            <a:r>
              <a:rPr lang="en-US" dirty="0" smtClean="0"/>
              <a:t>Customisable Industry Divider</a:t>
            </a:r>
            <a:br>
              <a:rPr lang="en-US" dirty="0" smtClean="0"/>
            </a:br>
            <a:r>
              <a:rPr lang="en-US" dirty="0" smtClean="0"/>
              <a:t>Second Line Title</a:t>
            </a:r>
            <a:endParaRPr lang="en-US" dirty="0"/>
          </a:p>
        </p:txBody>
      </p:sp>
      <p:sp>
        <p:nvSpPr>
          <p:cNvPr id="6" name="Slide Number Placeholder 5"/>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Picture Placeholder 6"/>
          <p:cNvSpPr>
            <a:spLocks noGrp="1"/>
          </p:cNvSpPr>
          <p:nvPr>
            <p:ph type="pic" sz="quarter" idx="17" hasCustomPrompt="1"/>
          </p:nvPr>
        </p:nvSpPr>
        <p:spPr>
          <a:xfrm>
            <a:off x="6295554" y="4181475"/>
            <a:ext cx="1558126" cy="1558925"/>
          </a:xfrm>
          <a:prstGeom prst="rect">
            <a:avLst/>
          </a:prstGeom>
        </p:spPr>
        <p:txBody>
          <a:bodyPr anchor="t" anchorCtr="1"/>
          <a:lstStyle>
            <a:lvl1pPr marL="0" indent="0" algn="l">
              <a:buFontTx/>
              <a:buNone/>
              <a:defRPr sz="1400" baseline="0">
                <a:solidFill>
                  <a:schemeClr val="bg1"/>
                </a:solidFill>
              </a:defRPr>
            </a:lvl1pPr>
          </a:lstStyle>
          <a:p>
            <a:r>
              <a:rPr lang="en-US"/>
              <a:t> Industry</a:t>
            </a:r>
            <a:br>
              <a:rPr lang="en-US"/>
            </a:br>
            <a:r>
              <a:rPr lang="en-US"/>
              <a:t>Icon Here</a:t>
            </a:r>
          </a:p>
        </p:txBody>
      </p:sp>
    </p:spTree>
    <p:extLst>
      <p:ext uri="{BB962C8B-B14F-4D97-AF65-F5344CB8AC3E}">
        <p14:creationId xmlns:p14="http://schemas.microsoft.com/office/powerpoint/2010/main" val="307410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1"/>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873195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hoto Industry Divider">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4"/>
          <p:cNvSpPr>
            <a:spLocks noGrp="1"/>
          </p:cNvSpPr>
          <p:nvPr>
            <p:ph type="pic" sz="quarter" idx="11" hasCustomPrompt="1"/>
          </p:nvPr>
        </p:nvSpPr>
        <p:spPr>
          <a:xfrm>
            <a:off x="551004" y="461625"/>
            <a:ext cx="8053613" cy="4511675"/>
          </a:xfrm>
          <a:prstGeom prst="rect">
            <a:avLst/>
          </a:prstGeom>
        </p:spPr>
        <p:txBody>
          <a:bodyPr anchor="t" anchorCtr="0">
            <a:normAutofit/>
          </a:bodyPr>
          <a:lstStyle>
            <a:lvl1pPr marL="0" indent="0">
              <a:buNone/>
              <a:defRPr sz="1400">
                <a:solidFill>
                  <a:schemeClr val="bg2"/>
                </a:solidFill>
              </a:defRPr>
            </a:lvl1pPr>
          </a:lstStyle>
          <a:p>
            <a:r>
              <a:rPr lang="en-US"/>
              <a:t>Photo Only Industry Divider Slide</a:t>
            </a:r>
          </a:p>
        </p:txBody>
      </p:sp>
      <p:sp>
        <p:nvSpPr>
          <p:cNvPr id="4" name="Rectangle 3"/>
          <p:cNvSpPr/>
          <p:nvPr/>
        </p:nvSpPr>
        <p:spPr>
          <a:xfrm>
            <a:off x="551207" y="375900"/>
            <a:ext cx="8053043" cy="87650"/>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Picture Placeholder 6"/>
          <p:cNvSpPr>
            <a:spLocks noGrp="1"/>
          </p:cNvSpPr>
          <p:nvPr>
            <p:ph type="pic" sz="quarter" idx="17" hasCustomPrompt="1"/>
          </p:nvPr>
        </p:nvSpPr>
        <p:spPr>
          <a:xfrm>
            <a:off x="6295554" y="4181475"/>
            <a:ext cx="1558126" cy="1558925"/>
          </a:xfrm>
          <a:prstGeom prst="rect">
            <a:avLst/>
          </a:prstGeom>
        </p:spPr>
        <p:txBody>
          <a:bodyPr anchor="t" anchorCtr="1"/>
          <a:lstStyle>
            <a:lvl1pPr marL="0" indent="0" algn="l">
              <a:buFontTx/>
              <a:buNone/>
              <a:defRPr sz="1400" baseline="0">
                <a:solidFill>
                  <a:schemeClr val="bg2"/>
                </a:solidFill>
              </a:defRPr>
            </a:lvl1pPr>
          </a:lstStyle>
          <a:p>
            <a:r>
              <a:rPr lang="en-US"/>
              <a:t> Industry</a:t>
            </a:r>
            <a:br>
              <a:rPr lang="en-US"/>
            </a:br>
            <a:r>
              <a:rPr lang="en-US"/>
              <a:t>Icon Here</a:t>
            </a:r>
          </a:p>
        </p:txBody>
      </p:sp>
    </p:spTree>
    <p:extLst>
      <p:ext uri="{BB962C8B-B14F-4D97-AF65-F5344CB8AC3E}">
        <p14:creationId xmlns:p14="http://schemas.microsoft.com/office/powerpoint/2010/main" val="13955981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204537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a:t>
            </a:r>
            <a:endParaRPr lang="en-US"/>
          </a:p>
        </p:txBody>
      </p:sp>
      <p:sp>
        <p:nvSpPr>
          <p:cNvPr id="8" name="Text Placeholder 2"/>
          <p:cNvSpPr>
            <a:spLocks noGrp="1"/>
          </p:cNvSpPr>
          <p:nvPr>
            <p:ph idx="11" hasCustomPrompt="1"/>
          </p:nvPr>
        </p:nvSpPr>
        <p:spPr bwMode="auto">
          <a:xfrm>
            <a:off x="552763" y="1455209"/>
            <a:ext cx="8043777" cy="454554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757591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3" y="1455918"/>
            <a:ext cx="8048057" cy="406251"/>
          </a:xfrm>
          <a:prstGeom prst="rect">
            <a:avLst/>
          </a:prstGeom>
        </p:spPr>
        <p:txBody>
          <a:bodyPr>
            <a:normAutofit/>
          </a:bodyPr>
          <a:lstStyle>
            <a:lvl1pPr marL="0" indent="0">
              <a:buFontTx/>
              <a:buNone/>
              <a:defRPr sz="2000" b="1" i="0"/>
            </a:lvl1pPr>
          </a:lstStyle>
          <a:p>
            <a:pPr lvl="0"/>
            <a:r>
              <a:rPr lang="en-US"/>
              <a:t>Click to edit heading</a:t>
            </a:r>
          </a:p>
        </p:txBody>
      </p:sp>
      <p:sp>
        <p:nvSpPr>
          <p:cNvPr id="8" name="Text Placeholder 2"/>
          <p:cNvSpPr>
            <a:spLocks noGrp="1"/>
          </p:cNvSpPr>
          <p:nvPr>
            <p:ph idx="13" hasCustomPrompt="1"/>
          </p:nvPr>
        </p:nvSpPr>
        <p:spPr bwMode="auto">
          <a:xfrm>
            <a:off x="552763" y="1904999"/>
            <a:ext cx="8044541" cy="4095751"/>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928154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288513"/>
            <a:ext cx="8044541" cy="371223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6330"/>
            <a:ext cx="8044137" cy="786823"/>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Main idea, quote, or phrase two lines and under may go in this text box. </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1235667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2"/>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63713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8" name="Text Placeholder 12"/>
          <p:cNvSpPr>
            <a:spLocks noGrp="1"/>
          </p:cNvSpPr>
          <p:nvPr>
            <p:ph type="body" sz="quarter" idx="17" hasCustomPrompt="1"/>
          </p:nvPr>
        </p:nvSpPr>
        <p:spPr>
          <a:xfrm>
            <a:off x="547187"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6"/>
            <a:ext cx="3780956" cy="376699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351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Text Placeholder 5"/>
          <p:cNvSpPr>
            <a:spLocks noGrp="1"/>
          </p:cNvSpPr>
          <p:nvPr>
            <p:ph type="body" sz="quarter" idx="15" hasCustomPrompt="1"/>
          </p:nvPr>
        </p:nvSpPr>
        <p:spPr>
          <a:xfrm>
            <a:off x="546017" y="1455430"/>
            <a:ext cx="2477124" cy="737544"/>
          </a:xfrm>
          <a:prstGeom prst="rect">
            <a:avLst/>
          </a:prstGeom>
        </p:spPr>
        <p:txBody>
          <a:bodyPr anchor="b" anchorCtr="0">
            <a:noAutofit/>
          </a:bodyPr>
          <a:lstStyle>
            <a:lvl1pPr marL="0" indent="0">
              <a:buFontTx/>
              <a:buNone/>
              <a:defRPr sz="1500" b="1" i="0" baseline="0"/>
            </a:lvl1pPr>
          </a:lstStyle>
          <a:p>
            <a:pPr lvl="0"/>
            <a:r>
              <a:rPr lang="en-US"/>
              <a:t>Click to edit heading </a:t>
            </a:r>
          </a:p>
        </p:txBody>
      </p:sp>
      <p:sp>
        <p:nvSpPr>
          <p:cNvPr id="18" name="Text Placeholder 12"/>
          <p:cNvSpPr>
            <a:spLocks noGrp="1"/>
          </p:cNvSpPr>
          <p:nvPr>
            <p:ph type="body" sz="quarter" idx="17" hasCustomPrompt="1"/>
          </p:nvPr>
        </p:nvSpPr>
        <p:spPr>
          <a:xfrm>
            <a:off x="547185"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5"/>
          <p:cNvSpPr>
            <a:spLocks noGrp="1"/>
          </p:cNvSpPr>
          <p:nvPr>
            <p:ph type="body" sz="quarter" idx="18" hasCustomPrompt="1"/>
          </p:nvPr>
        </p:nvSpPr>
        <p:spPr>
          <a:xfrm>
            <a:off x="3349833"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3" name="Text Placeholder 12"/>
          <p:cNvSpPr>
            <a:spLocks noGrp="1"/>
          </p:cNvSpPr>
          <p:nvPr>
            <p:ph type="body" sz="quarter" idx="19" hasCustomPrompt="1"/>
          </p:nvPr>
        </p:nvSpPr>
        <p:spPr>
          <a:xfrm>
            <a:off x="3351001"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5"/>
          <p:cNvSpPr>
            <a:spLocks noGrp="1"/>
          </p:cNvSpPr>
          <p:nvPr>
            <p:ph type="body" sz="quarter" idx="20" hasCustomPrompt="1"/>
          </p:nvPr>
        </p:nvSpPr>
        <p:spPr>
          <a:xfrm>
            <a:off x="6122454" y="1455430"/>
            <a:ext cx="2477124" cy="737544"/>
          </a:xfrm>
          <a:prstGeom prst="rect">
            <a:avLst/>
          </a:prstGeom>
        </p:spPr>
        <p:txBody>
          <a:bodyPr anchor="b" anchorCtr="0">
            <a:noAutofit/>
          </a:bodyPr>
          <a:lstStyle>
            <a:lvl1pPr marL="0" indent="0">
              <a:buFontTx/>
              <a:buNone/>
              <a:defRPr sz="1500" b="1" i="0"/>
            </a:lvl1pPr>
          </a:lstStyle>
          <a:p>
            <a:pPr lvl="0"/>
            <a:r>
              <a:rPr lang="en-US"/>
              <a:t>Click to edit heading</a:t>
            </a:r>
          </a:p>
        </p:txBody>
      </p:sp>
      <p:sp>
        <p:nvSpPr>
          <p:cNvPr id="19" name="Text Placeholder 12"/>
          <p:cNvSpPr>
            <a:spLocks noGrp="1"/>
          </p:cNvSpPr>
          <p:nvPr>
            <p:ph type="body" sz="quarter" idx="21" hasCustomPrompt="1"/>
          </p:nvPr>
        </p:nvSpPr>
        <p:spPr>
          <a:xfrm>
            <a:off x="6123622" y="2247355"/>
            <a:ext cx="2474637" cy="3752727"/>
          </a:xfrm>
          <a:prstGeom prst="rect">
            <a:avLst/>
          </a:prstGeom>
        </p:spPr>
        <p:txBody>
          <a:bodyPr>
            <a:noAutofit/>
          </a:bodyPr>
          <a:lstStyle>
            <a:lvl1pPr>
              <a:lnSpc>
                <a:spcPct val="100000"/>
              </a:lnSpc>
              <a:buClr>
                <a:schemeClr val="accent2"/>
              </a:buClr>
              <a:defRPr sz="1100"/>
            </a:lvl1pPr>
            <a:lvl2pPr>
              <a:lnSpc>
                <a:spcPct val="100000"/>
              </a:lnSpc>
              <a:buClr>
                <a:schemeClr val="accent2"/>
              </a:buClr>
              <a:defRPr sz="1100"/>
            </a:lvl2pPr>
            <a:lvl3pPr>
              <a:lnSpc>
                <a:spcPct val="100000"/>
              </a:lnSpc>
              <a:buClr>
                <a:schemeClr val="accent2"/>
              </a:buClr>
              <a:defRPr sz="1100"/>
            </a:lvl3pPr>
            <a:lvl4pPr>
              <a:lnSpc>
                <a:spcPct val="100000"/>
              </a:lnSpc>
              <a:buClr>
                <a:schemeClr val="accent2"/>
              </a:buClr>
              <a:defRPr sz="1100"/>
            </a:lvl4pPr>
            <a:lvl5pPr>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35052527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0"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14" hasCustomPrompt="1"/>
          </p:nvPr>
        </p:nvSpPr>
        <p:spPr>
          <a:xfrm>
            <a:off x="549371"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3245410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5"/>
          <p:cNvSpPr>
            <a:spLocks noGrp="1"/>
          </p:cNvSpPr>
          <p:nvPr>
            <p:ph type="body" sz="quarter" idx="19" hasCustomPrompt="1"/>
          </p:nvPr>
        </p:nvSpPr>
        <p:spPr>
          <a:xfrm>
            <a:off x="4812564"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4813733"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14" hasCustomPrompt="1"/>
          </p:nvPr>
        </p:nvSpPr>
        <p:spPr>
          <a:xfrm>
            <a:off x="549371"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549275"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213673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Line Introduction">
    <p:spTree>
      <p:nvGrpSpPr>
        <p:cNvPr id="1" name=""/>
        <p:cNvGrpSpPr/>
        <p:nvPr/>
      </p:nvGrpSpPr>
      <p:grpSpPr>
        <a:xfrm>
          <a:off x="0" y="0"/>
          <a:ext cx="0" cy="0"/>
          <a:chOff x="0" y="0"/>
          <a:chExt cx="0" cy="0"/>
        </a:xfrm>
      </p:grpSpPr>
      <p:sp>
        <p:nvSpPr>
          <p:cNvPr id="4" name="Text Placeholder 2"/>
          <p:cNvSpPr>
            <a:spLocks noGrp="1"/>
          </p:cNvSpPr>
          <p:nvPr>
            <p:ph idx="1" hasCustomPrompt="1"/>
          </p:nvPr>
        </p:nvSpPr>
        <p:spPr bwMode="auto">
          <a:xfrm>
            <a:off x="552763" y="2492583"/>
            <a:ext cx="8044541" cy="350713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552763" y="1455430"/>
            <a:ext cx="8044541" cy="999416"/>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2000" b="1" i="0" baseline="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US"/>
              <a:t>Click to edit text. Main idea, quote, or phrase three lines and under may go in this text box. For text over three lines adjust the size of this box.</a:t>
            </a:r>
          </a:p>
        </p:txBody>
      </p:sp>
      <p:sp>
        <p:nvSpPr>
          <p:cNvPr id="5" name="Slide Number Placeholder 4"/>
          <p:cNvSpPr>
            <a:spLocks noGrp="1"/>
          </p:cNvSpPr>
          <p:nvPr>
            <p:ph type="sldNum" sz="quarter" idx="1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7" name="Title 3"/>
          <p:cNvSpPr>
            <a:spLocks noGrp="1"/>
          </p:cNvSpPr>
          <p:nvPr>
            <p:ph type="title" hasCustomPrompt="1"/>
          </p:nvPr>
        </p:nvSpPr>
        <p:spPr>
          <a:xfrm>
            <a:off x="546099" y="230189"/>
            <a:ext cx="8058151" cy="906196"/>
          </a:xfrm>
        </p:spPr>
        <p:txBody>
          <a:bodyPr/>
          <a:lstStyle/>
          <a:p>
            <a:r>
              <a:rPr lang="en-US" dirty="0" smtClean="0"/>
              <a:t>Click to Edit Title</a:t>
            </a:r>
            <a:endParaRPr lang="en-US"/>
          </a:p>
        </p:txBody>
      </p:sp>
    </p:spTree>
    <p:extLst>
      <p:ext uri="{BB962C8B-B14F-4D97-AF65-F5344CB8AC3E}">
        <p14:creationId xmlns:p14="http://schemas.microsoft.com/office/powerpoint/2010/main" val="33989370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hoto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4"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7" name="Picture Placeholder 4"/>
          <p:cNvSpPr>
            <a:spLocks noGrp="1"/>
          </p:cNvSpPr>
          <p:nvPr>
            <p:ph type="pic" sz="quarter" idx="21" hasCustomPrompt="1"/>
          </p:nvPr>
        </p:nvSpPr>
        <p:spPr>
          <a:xfrm>
            <a:off x="4818525" y="1555311"/>
            <a:ext cx="3786598" cy="4298259"/>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19985293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2" name="Text Placeholder 5"/>
          <p:cNvSpPr>
            <a:spLocks noGrp="1"/>
          </p:cNvSpPr>
          <p:nvPr>
            <p:ph type="body" sz="quarter" idx="19" hasCustomPrompt="1"/>
          </p:nvPr>
        </p:nvSpPr>
        <p:spPr>
          <a:xfrm>
            <a:off x="547418" y="1455430"/>
            <a:ext cx="3784756" cy="737544"/>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Text Placeholder 12"/>
          <p:cNvSpPr>
            <a:spLocks noGrp="1"/>
          </p:cNvSpPr>
          <p:nvPr>
            <p:ph type="body" sz="quarter" idx="20" hasCustomPrompt="1"/>
          </p:nvPr>
        </p:nvSpPr>
        <p:spPr>
          <a:xfrm>
            <a:off x="548587" y="2233087"/>
            <a:ext cx="3780956" cy="3624306"/>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p:cNvSpPr>
            <a:spLocks noGrp="1"/>
          </p:cNvSpPr>
          <p:nvPr>
            <p:ph type="pic" sz="quarter" idx="21" hasCustomPrompt="1"/>
          </p:nvPr>
        </p:nvSpPr>
        <p:spPr>
          <a:xfrm>
            <a:off x="4818525" y="1555312"/>
            <a:ext cx="3786598" cy="3160566"/>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9" name="Rectangle 8"/>
          <p:cNvSpPr/>
          <p:nvPr/>
        </p:nvSpPr>
        <p:spPr>
          <a:xfrm>
            <a:off x="4818429" y="4714933"/>
            <a:ext cx="3785269" cy="1141986"/>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r>
              <a:rPr lang="en-US" sz="1100" b="0" i="1">
                <a:solidFill>
                  <a:schemeClr val="bg1"/>
                </a:solidFill>
              </a:rPr>
              <a:t>Caption or</a:t>
            </a:r>
            <a:r>
              <a:rPr lang="en-US" sz="1100" b="0" i="1" baseline="0">
                <a:solidFill>
                  <a:schemeClr val="bg1"/>
                </a:solidFill>
              </a:rPr>
              <a:t> credit for a photo could be put in this space. </a:t>
            </a:r>
            <a:r>
              <a:rPr lang="en-US" sz="1100" b="0" i="1">
                <a:solidFill>
                  <a:schemeClr val="bg1"/>
                </a:solidFill>
              </a:rPr>
              <a:t>You may adjust the height of this box</a:t>
            </a:r>
            <a:r>
              <a:rPr lang="en-US" sz="1100" b="0" i="1" baseline="0">
                <a:solidFill>
                  <a:schemeClr val="bg1"/>
                </a:solidFill>
              </a:rPr>
              <a:t> to accommodate more or less text. Suggested number of lines of text is no less than two and no more than five.</a:t>
            </a: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US" sz="1100" b="0" i="1">
              <a:solidFill>
                <a:schemeClr val="bg1"/>
              </a:solidFill>
            </a:endParaRPr>
          </a:p>
          <a:p>
            <a:pPr algn="l">
              <a:lnSpc>
                <a:spcPct val="110000"/>
              </a:lnSpc>
            </a:pPr>
            <a:endParaRPr lang="en-US" sz="1100" b="0" i="1">
              <a:solidFill>
                <a:schemeClr val="bg1"/>
              </a:solidFill>
            </a:endParaRPr>
          </a:p>
        </p:txBody>
      </p:sp>
    </p:spTree>
    <p:extLst>
      <p:ext uri="{BB962C8B-B14F-4D97-AF65-F5344CB8AC3E}">
        <p14:creationId xmlns:p14="http://schemas.microsoft.com/office/powerpoint/2010/main" val="1276126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 Slide</a:t>
            </a:r>
          </a:p>
        </p:txBody>
      </p:sp>
      <p:sp>
        <p:nvSpPr>
          <p:cNvPr id="4" name="Text Placeholder 11"/>
          <p:cNvSpPr>
            <a:spLocks noGrp="1"/>
          </p:cNvSpPr>
          <p:nvPr>
            <p:ph type="body" sz="quarter" idx="12" hasCustomPrompt="1"/>
          </p:nvPr>
        </p:nvSpPr>
        <p:spPr>
          <a:xfrm>
            <a:off x="544300" y="1454727"/>
            <a:ext cx="8052162" cy="4541433"/>
          </a:xfrm>
          <a:prstGeom prst="rect">
            <a:avLst/>
          </a:prstGeom>
        </p:spPr>
        <p:txBody>
          <a:bodyPr/>
          <a:lstStyle>
            <a:lvl1pPr>
              <a:lnSpc>
                <a:spcPct val="150000"/>
              </a:lnSpc>
              <a:buClr>
                <a:schemeClr val="accent2"/>
              </a:buClr>
              <a:defRPr/>
            </a:lvl1pPr>
            <a:lvl2pPr>
              <a:lnSpc>
                <a:spcPct val="150000"/>
              </a:lnSpc>
              <a:buClr>
                <a:schemeClr val="accent2"/>
              </a:buClr>
              <a:defRPr/>
            </a:lvl2pPr>
            <a:lvl3pPr>
              <a:lnSpc>
                <a:spcPct val="150000"/>
              </a:lnSpc>
              <a:buClr>
                <a:schemeClr val="accent2"/>
              </a:buClr>
              <a:defRPr/>
            </a:lvl3pPr>
            <a:lvl4pPr>
              <a:lnSpc>
                <a:spcPct val="150000"/>
              </a:lnSpc>
              <a:buClr>
                <a:schemeClr val="accent2"/>
              </a:buClr>
              <a:defRPr/>
            </a:lvl4pPr>
            <a:lvl5pPr>
              <a:lnSpc>
                <a:spcPct val="150000"/>
              </a:lnSpc>
              <a:buClr>
                <a:schemeClr val="accent2"/>
              </a:buClr>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352622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79438"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46870" y="1590675"/>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79438" y="3881400"/>
            <a:ext cx="3822700" cy="1971675"/>
          </a:xfrm>
          <a:prstGeom prst="rect">
            <a:avLst/>
          </a:prstGeom>
        </p:spPr>
        <p:txBody>
          <a:bodyPr>
            <a:noAutofit/>
          </a:bodyPr>
          <a:lstStyle>
            <a:lvl1pPr>
              <a:lnSpc>
                <a:spcPct val="100000"/>
              </a:lnSpc>
              <a:buClr>
                <a:schemeClr val="accent2"/>
              </a:buClr>
              <a:defRPr sz="1500"/>
            </a:lvl1pPr>
            <a:lvl2pPr>
              <a:lnSpc>
                <a:spcPct val="100000"/>
              </a:lnSpc>
              <a:buClr>
                <a:schemeClr val="accent2"/>
              </a:buClr>
              <a:defRPr sz="1500"/>
            </a:lvl2pPr>
            <a:lvl3pPr>
              <a:lnSpc>
                <a:spcPct val="100000"/>
              </a:lnSpc>
              <a:buClr>
                <a:schemeClr val="accent2"/>
              </a:buClr>
              <a:defRPr sz="1500"/>
            </a:lvl3pPr>
            <a:lvl4pPr>
              <a:lnSpc>
                <a:spcPct val="100000"/>
              </a:lnSpc>
              <a:buClr>
                <a:schemeClr val="accent2"/>
              </a:buClr>
              <a:defRPr sz="1500"/>
            </a:lvl4pPr>
            <a:lvl5pPr>
              <a:lnSpc>
                <a:spcPct val="1000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46870" y="3881400"/>
            <a:ext cx="3822700" cy="1971675"/>
          </a:xfrm>
          <a:prstGeom prst="rect">
            <a:avLst/>
          </a:prstGeom>
        </p:spPr>
        <p:txBody>
          <a:bodyPr lIns="91440">
            <a:noAutofit/>
          </a:bodyPr>
          <a:lstStyle>
            <a:lvl1pPr>
              <a:lnSpc>
                <a:spcPct val="100000"/>
              </a:lnSpc>
              <a:buClr>
                <a:schemeClr val="accent2"/>
              </a:buClr>
              <a:defRPr sz="1500" kern="1200"/>
            </a:lvl1pPr>
            <a:lvl2pPr>
              <a:lnSpc>
                <a:spcPct val="100000"/>
              </a:lnSpc>
              <a:buClr>
                <a:schemeClr val="accent2"/>
              </a:buClr>
              <a:defRPr sz="1500"/>
            </a:lvl2pPr>
            <a:lvl3pPr>
              <a:lnSpc>
                <a:spcPct val="100000"/>
              </a:lnSpc>
              <a:buClr>
                <a:schemeClr val="accent2"/>
              </a:buClr>
              <a:defRPr sz="1500" kern="1200"/>
            </a:lvl3pPr>
            <a:lvl4pPr>
              <a:lnSpc>
                <a:spcPct val="100000"/>
              </a:lnSpc>
              <a:buClr>
                <a:schemeClr val="accent2"/>
              </a:buClr>
              <a:defRPr sz="1500" kern="1200"/>
            </a:lvl4pPr>
            <a:lvl5pPr>
              <a:lnSpc>
                <a:spcPct val="100000"/>
              </a:lnSpc>
              <a:buClr>
                <a:schemeClr val="accent2"/>
              </a:buClr>
              <a:defRPr sz="15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7250272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cxnSp>
        <p:nvCxnSpPr>
          <p:cNvPr id="5" name="Straight Connector 4"/>
          <p:cNvCxnSpPr/>
          <p:nvPr/>
        </p:nvCxnSpPr>
        <p:spPr>
          <a:xfrm>
            <a:off x="4572000" y="1578111"/>
            <a:ext cx="2312" cy="427815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604154" y="3723355"/>
            <a:ext cx="7989634"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587496"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p:cNvSpPr>
            <a:spLocks noGrp="1"/>
          </p:cNvSpPr>
          <p:nvPr>
            <p:ph type="body" sz="quarter" idx="12" hasCustomPrompt="1"/>
          </p:nvPr>
        </p:nvSpPr>
        <p:spPr>
          <a:xfrm>
            <a:off x="4754928" y="1995840"/>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7" name="Text Placeholder 12"/>
          <p:cNvSpPr>
            <a:spLocks noGrp="1"/>
          </p:cNvSpPr>
          <p:nvPr>
            <p:ph type="body" sz="quarter" idx="13" hasCustomPrompt="1"/>
          </p:nvPr>
        </p:nvSpPr>
        <p:spPr>
          <a:xfrm>
            <a:off x="587496" y="4286565"/>
            <a:ext cx="3814641" cy="1566510"/>
          </a:xfrm>
          <a:prstGeom prst="rect">
            <a:avLst/>
          </a:prstGeom>
        </p:spPr>
        <p:txBody>
          <a:bodyPr>
            <a:noAutofit/>
          </a:bodyPr>
          <a:lstStyle>
            <a:lvl1pPr>
              <a:lnSpc>
                <a:spcPct val="100000"/>
              </a:lnSpc>
              <a:buClr>
                <a:schemeClr val="accent2"/>
              </a:buClr>
              <a:defRPr sz="1300"/>
            </a:lvl1pPr>
            <a:lvl2pPr>
              <a:lnSpc>
                <a:spcPct val="100000"/>
              </a:lnSpc>
              <a:buClr>
                <a:schemeClr val="accent2"/>
              </a:buClr>
              <a:defRPr sz="1300"/>
            </a:lvl2pPr>
            <a:lvl3pPr>
              <a:lnSpc>
                <a:spcPct val="100000"/>
              </a:lnSpc>
              <a:buClr>
                <a:schemeClr val="accent2"/>
              </a:buClr>
              <a:defRPr sz="1300"/>
            </a:lvl3pPr>
            <a:lvl4pPr>
              <a:lnSpc>
                <a:spcPct val="100000"/>
              </a:lnSpc>
              <a:buClr>
                <a:schemeClr val="accent2"/>
              </a:buClr>
              <a:defRPr sz="1300"/>
            </a:lvl4pPr>
            <a:lvl5pPr>
              <a:lnSpc>
                <a:spcPct val="100000"/>
              </a:lnSpc>
              <a:buClr>
                <a:schemeClr val="accent2"/>
              </a:buClr>
              <a:defRPr sz="13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8" name="Text Placeholder 12"/>
          <p:cNvSpPr>
            <a:spLocks noGrp="1"/>
          </p:cNvSpPr>
          <p:nvPr>
            <p:ph type="body" sz="quarter" idx="14" hasCustomPrompt="1"/>
          </p:nvPr>
        </p:nvSpPr>
        <p:spPr>
          <a:xfrm>
            <a:off x="4754928" y="4286565"/>
            <a:ext cx="3814641" cy="1566510"/>
          </a:xfrm>
          <a:prstGeom prst="rect">
            <a:avLst/>
          </a:prstGeom>
        </p:spPr>
        <p:txBody>
          <a:bodyPr lIns="91440">
            <a:noAutofit/>
          </a:bodyPr>
          <a:lstStyle>
            <a:lvl1pPr>
              <a:lnSpc>
                <a:spcPct val="100000"/>
              </a:lnSpc>
              <a:buClr>
                <a:schemeClr val="accent2"/>
              </a:buClr>
              <a:defRPr sz="1300" kern="1200"/>
            </a:lvl1pPr>
            <a:lvl2pPr>
              <a:lnSpc>
                <a:spcPct val="100000"/>
              </a:lnSpc>
              <a:buClr>
                <a:schemeClr val="accent2"/>
              </a:buClr>
              <a:defRPr sz="1300"/>
            </a:lvl2pPr>
            <a:lvl3pPr>
              <a:lnSpc>
                <a:spcPct val="100000"/>
              </a:lnSpc>
              <a:buClr>
                <a:schemeClr val="accent2"/>
              </a:buClr>
              <a:defRPr sz="1300" kern="1200"/>
            </a:lvl3pPr>
            <a:lvl4pPr>
              <a:lnSpc>
                <a:spcPct val="100000"/>
              </a:lnSpc>
              <a:buClr>
                <a:schemeClr val="accent2"/>
              </a:buClr>
              <a:defRPr sz="1300" kern="1200"/>
            </a:lvl4pPr>
            <a:lvl5pPr>
              <a:lnSpc>
                <a:spcPct val="100000"/>
              </a:lnSpc>
              <a:buClr>
                <a:schemeClr val="accent2"/>
              </a:buClr>
              <a:defRPr sz="1300" kern="12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0" name="Text Placeholder 5"/>
          <p:cNvSpPr>
            <a:spLocks noGrp="1"/>
          </p:cNvSpPr>
          <p:nvPr>
            <p:ph type="body" sz="quarter" idx="16" hasCustomPrompt="1"/>
          </p:nvPr>
        </p:nvSpPr>
        <p:spPr>
          <a:xfrm>
            <a:off x="588125" y="1590590"/>
            <a:ext cx="3818102"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1" name="Text Placeholder 5"/>
          <p:cNvSpPr>
            <a:spLocks noGrp="1"/>
          </p:cNvSpPr>
          <p:nvPr>
            <p:ph type="body" sz="quarter" idx="17" hasCustomPrompt="1"/>
          </p:nvPr>
        </p:nvSpPr>
        <p:spPr>
          <a:xfrm>
            <a:off x="4747516" y="1590590"/>
            <a:ext cx="3831666"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2" name="Text Placeholder 5"/>
          <p:cNvSpPr>
            <a:spLocks noGrp="1"/>
          </p:cNvSpPr>
          <p:nvPr>
            <p:ph type="body" sz="quarter" idx="18" hasCustomPrompt="1"/>
          </p:nvPr>
        </p:nvSpPr>
        <p:spPr>
          <a:xfrm>
            <a:off x="588126" y="3878367"/>
            <a:ext cx="3818101" cy="346593"/>
          </a:xfrm>
          <a:prstGeom prst="rect">
            <a:avLst/>
          </a:prstGeom>
        </p:spPr>
        <p:txBody>
          <a:bodyPr>
            <a:normAutofit/>
          </a:bodyPr>
          <a:lstStyle>
            <a:lvl1pPr marL="0" indent="0">
              <a:buFontTx/>
              <a:buNone/>
              <a:defRPr sz="1500" b="1" i="0"/>
            </a:lvl1pPr>
          </a:lstStyle>
          <a:p>
            <a:pPr lvl="0"/>
            <a:r>
              <a:rPr lang="en-US"/>
              <a:t>Click to edit heading</a:t>
            </a:r>
          </a:p>
        </p:txBody>
      </p:sp>
      <p:sp>
        <p:nvSpPr>
          <p:cNvPr id="15" name="Text Placeholder 5"/>
          <p:cNvSpPr>
            <a:spLocks noGrp="1"/>
          </p:cNvSpPr>
          <p:nvPr>
            <p:ph type="body" sz="quarter" idx="19" hasCustomPrompt="1"/>
          </p:nvPr>
        </p:nvSpPr>
        <p:spPr>
          <a:xfrm>
            <a:off x="4747516" y="3878367"/>
            <a:ext cx="3831666" cy="346593"/>
          </a:xfrm>
          <a:prstGeom prst="rect">
            <a:avLst/>
          </a:prstGeom>
        </p:spPr>
        <p:txBody>
          <a:bodyPr>
            <a:normAutofit/>
          </a:bodyPr>
          <a:lstStyle>
            <a:lvl1pPr marL="0" indent="0">
              <a:buFontTx/>
              <a:buNone/>
              <a:defRPr sz="1500" b="1" i="0"/>
            </a:lvl1pPr>
          </a:lstStyle>
          <a:p>
            <a:pPr lvl="0"/>
            <a:r>
              <a:rPr lang="en-US"/>
              <a:t>Click to edit heading</a:t>
            </a:r>
          </a:p>
        </p:txBody>
      </p:sp>
    </p:spTree>
    <p:extLst>
      <p:ext uri="{BB962C8B-B14F-4D97-AF65-F5344CB8AC3E}">
        <p14:creationId xmlns:p14="http://schemas.microsoft.com/office/powerpoint/2010/main" val="917709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16" name="Picture Placeholder 4"/>
          <p:cNvSpPr>
            <a:spLocks noGrp="1"/>
          </p:cNvSpPr>
          <p:nvPr>
            <p:ph type="pic" sz="quarter" idx="14" hasCustomPrompt="1"/>
          </p:nvPr>
        </p:nvSpPr>
        <p:spPr>
          <a:xfrm>
            <a:off x="541214"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1" name="Text Placeholder 5"/>
          <p:cNvSpPr>
            <a:spLocks noGrp="1"/>
          </p:cNvSpPr>
          <p:nvPr>
            <p:ph type="body" sz="quarter" idx="15" hasCustomPrompt="1"/>
          </p:nvPr>
        </p:nvSpPr>
        <p:spPr>
          <a:xfrm>
            <a:off x="546018"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2" name="Text Placeholder 5"/>
          <p:cNvSpPr>
            <a:spLocks noGrp="1"/>
          </p:cNvSpPr>
          <p:nvPr>
            <p:ph type="body" sz="quarter" idx="19" hasCustomPrompt="1"/>
          </p:nvPr>
        </p:nvSpPr>
        <p:spPr>
          <a:xfrm>
            <a:off x="4812564" y="1455430"/>
            <a:ext cx="3784756" cy="834170"/>
          </a:xfrm>
          <a:prstGeom prst="rect">
            <a:avLst/>
          </a:prstGeom>
        </p:spPr>
        <p:txBody>
          <a:bodyPr anchor="b" anchorCtr="0">
            <a:noAutofit/>
          </a:bodyPr>
          <a:lstStyle>
            <a:lvl1pPr marL="0" indent="0">
              <a:buFontTx/>
              <a:buNone/>
              <a:defRPr sz="2000" b="1" i="0"/>
            </a:lvl1pPr>
          </a:lstStyle>
          <a:p>
            <a:pPr lvl="0"/>
            <a:r>
              <a:rPr lang="en-US"/>
              <a:t>Click to edit heading</a:t>
            </a:r>
          </a:p>
        </p:txBody>
      </p:sp>
      <p:sp>
        <p:nvSpPr>
          <p:cNvPr id="15" name="Picture Placeholder 4"/>
          <p:cNvSpPr>
            <a:spLocks noGrp="1"/>
          </p:cNvSpPr>
          <p:nvPr>
            <p:ph type="pic" sz="quarter" idx="20" hasCustomPrompt="1"/>
          </p:nvPr>
        </p:nvSpPr>
        <p:spPr>
          <a:xfrm>
            <a:off x="4809206" y="2436481"/>
            <a:ext cx="3787256" cy="3421440"/>
          </a:xfrm>
          <a:prstGeom prst="rect">
            <a:avLst/>
          </a:prstGeom>
        </p:spPr>
        <p:txBody>
          <a:bodyPr anchor="t" anchorCtr="0">
            <a:normAutofit/>
          </a:bodyPr>
          <a:lstStyle>
            <a:lvl1pPr marL="0" indent="0">
              <a:buNone/>
              <a:defRPr sz="1400">
                <a:solidFill>
                  <a:schemeClr val="bg2"/>
                </a:solidFill>
              </a:defRPr>
            </a:lvl1pPr>
          </a:lstStyle>
          <a:p>
            <a:r>
              <a:rPr lang="en-US"/>
              <a:t>Photo Here </a:t>
            </a:r>
          </a:p>
        </p:txBody>
      </p:sp>
    </p:spTree>
    <p:extLst>
      <p:ext uri="{BB962C8B-B14F-4D97-AF65-F5344CB8AC3E}">
        <p14:creationId xmlns:p14="http://schemas.microsoft.com/office/powerpoint/2010/main" val="28174446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553152" y="185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3" name="Text Placeholder 11"/>
          <p:cNvSpPr>
            <a:spLocks noGrp="1"/>
          </p:cNvSpPr>
          <p:nvPr>
            <p:ph type="body" sz="quarter" idx="15" hasCustomPrompt="1"/>
          </p:nvPr>
        </p:nvSpPr>
        <p:spPr>
          <a:xfrm>
            <a:off x="3830320" y="3258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4" name="Text Placeholder 11"/>
          <p:cNvSpPr>
            <a:spLocks noGrp="1"/>
          </p:cNvSpPr>
          <p:nvPr>
            <p:ph type="body" sz="quarter" idx="16" hasCustomPrompt="1"/>
          </p:nvPr>
        </p:nvSpPr>
        <p:spPr>
          <a:xfrm>
            <a:off x="3830320" y="466094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
        <p:nvSpPr>
          <p:cNvPr id="17" name="Text Placeholder 15"/>
          <p:cNvSpPr>
            <a:spLocks noGrp="1"/>
          </p:cNvSpPr>
          <p:nvPr>
            <p:ph type="body" sz="quarter" idx="18" hasCustomPrompt="1"/>
          </p:nvPr>
        </p:nvSpPr>
        <p:spPr>
          <a:xfrm>
            <a:off x="553152" y="334264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8" name="Text Placeholder 15"/>
          <p:cNvSpPr>
            <a:spLocks noGrp="1"/>
          </p:cNvSpPr>
          <p:nvPr>
            <p:ph type="body" sz="quarter" idx="19" hasCustomPrompt="1"/>
          </p:nvPr>
        </p:nvSpPr>
        <p:spPr>
          <a:xfrm>
            <a:off x="553152" y="4744720"/>
            <a:ext cx="2895600"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21" name="Text Placeholder 11"/>
          <p:cNvSpPr>
            <a:spLocks noGrp="1"/>
          </p:cNvSpPr>
          <p:nvPr>
            <p:ph type="body" sz="quarter" idx="21" hasCustomPrompt="1"/>
          </p:nvPr>
        </p:nvSpPr>
        <p:spPr>
          <a:xfrm>
            <a:off x="3830320" y="1746869"/>
            <a:ext cx="4775518" cy="1010961"/>
          </a:xfrm>
          <a:prstGeom prst="rect">
            <a:avLst/>
          </a:prstGeom>
        </p:spPr>
        <p:txBody>
          <a:bodyPr>
            <a:noAutofit/>
          </a:bodyPr>
          <a:lstStyle>
            <a:lvl1pPr>
              <a:buClr>
                <a:schemeClr val="accent2"/>
              </a:buClr>
              <a:defRPr sz="1400"/>
            </a:lvl1pPr>
          </a:lstStyle>
          <a:p>
            <a:pPr lvl="0"/>
            <a:r>
              <a:rPr lang="en-US" dirty="0" smtClean="0"/>
              <a:t>Add text here</a:t>
            </a:r>
          </a:p>
          <a:p>
            <a:pPr lvl="0"/>
            <a:endParaRPr lang="en-US"/>
          </a:p>
        </p:txBody>
      </p:sp>
    </p:spTree>
    <p:extLst>
      <p:ext uri="{BB962C8B-B14F-4D97-AF65-F5344CB8AC3E}">
        <p14:creationId xmlns:p14="http://schemas.microsoft.com/office/powerpoint/2010/main" val="34405902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544513"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2" name="Title 1"/>
          <p:cNvSpPr>
            <a:spLocks noGrp="1"/>
          </p:cNvSpPr>
          <p:nvPr>
            <p:ph type="title" hasCustomPrompt="1"/>
          </p:nvPr>
        </p:nvSpPr>
        <p:spPr/>
        <p:txBody>
          <a:bodyPr/>
          <a:lstStyle/>
          <a:p>
            <a:r>
              <a:rPr lang="en-US" dirty="0" smtClean="0"/>
              <a:t>Click to Edit Title</a:t>
            </a:r>
            <a:endParaRPr lang="en-US"/>
          </a:p>
        </p:txBody>
      </p:sp>
      <p:sp>
        <p:nvSpPr>
          <p:cNvPr id="19" name="Text Placeholder 12"/>
          <p:cNvSpPr>
            <a:spLocks noGrp="1"/>
          </p:cNvSpPr>
          <p:nvPr>
            <p:ph type="body" sz="quarter" idx="11" hasCustomPrompt="1"/>
          </p:nvPr>
        </p:nvSpPr>
        <p:spPr>
          <a:xfrm>
            <a:off x="541306"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2" hasCustomPrompt="1"/>
          </p:nvPr>
        </p:nvSpPr>
        <p:spPr>
          <a:xfrm>
            <a:off x="544299" y="4523228"/>
            <a:ext cx="8060802" cy="1455652"/>
          </a:xfrm>
          <a:prstGeom prst="rect">
            <a:avLst/>
          </a:prstGeom>
        </p:spPr>
        <p:txBody>
          <a:bodyPr>
            <a:normAutofit/>
          </a:bodyPr>
          <a:lstStyle>
            <a:lvl1pPr marL="0" indent="0">
              <a:buFontTx/>
              <a:buNone/>
              <a:defRPr sz="2000" b="1" i="0" baseline="0">
                <a:solidFill>
                  <a:schemeClr val="accent2"/>
                </a:solidFill>
              </a:defRPr>
            </a:lvl1pPr>
          </a:lstStyle>
          <a:p>
            <a:pPr lvl="0"/>
            <a:r>
              <a:rPr lang="en-US"/>
              <a:t>Click to edit text. Conclusion or summary based on the two boxes above may go here. The text in the box may be up to four lines in this space.</a:t>
            </a:r>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3" name="Text Placeholder 15"/>
          <p:cNvSpPr>
            <a:spLocks noGrp="1"/>
          </p:cNvSpPr>
          <p:nvPr>
            <p:ph type="body" sz="quarter" idx="24" hasCustomPrompt="1"/>
          </p:nvPr>
        </p:nvSpPr>
        <p:spPr>
          <a:xfrm>
            <a:off x="4769306" y="1567520"/>
            <a:ext cx="3827156" cy="802640"/>
          </a:xfrm>
          <a:prstGeom prst="rect">
            <a:avLst/>
          </a:prstGeom>
          <a:solidFill>
            <a:schemeClr val="tx2"/>
          </a:solidFill>
        </p:spPr>
        <p:txBody>
          <a:bodyPr anchor="ctr" anchorCtr="1"/>
          <a:lstStyle>
            <a:lvl1pPr marL="0" indent="0" algn="ctr">
              <a:buFontTx/>
              <a:buNone/>
              <a:defRPr b="1" i="0">
                <a:solidFill>
                  <a:schemeClr val="bg1"/>
                </a:solidFill>
              </a:defRPr>
            </a:lvl1pPr>
          </a:lstStyle>
          <a:p>
            <a:pPr lvl="0"/>
            <a:r>
              <a:rPr lang="en-US"/>
              <a:t>Click to edit text</a:t>
            </a:r>
          </a:p>
        </p:txBody>
      </p:sp>
      <p:sp>
        <p:nvSpPr>
          <p:cNvPr id="14" name="Text Placeholder 12"/>
          <p:cNvSpPr>
            <a:spLocks noGrp="1"/>
          </p:cNvSpPr>
          <p:nvPr>
            <p:ph type="body" sz="quarter" idx="25" hasCustomPrompt="1"/>
          </p:nvPr>
        </p:nvSpPr>
        <p:spPr>
          <a:xfrm>
            <a:off x="4766099" y="2471040"/>
            <a:ext cx="3839002" cy="1918080"/>
          </a:xfrm>
          <a:prstGeom prst="rect">
            <a:avLst/>
          </a:prstGeom>
        </p:spPr>
        <p:txBody>
          <a:bodyPr>
            <a:noAutofit/>
          </a:bodyPr>
          <a:lstStyle>
            <a:lvl1pPr>
              <a:buClr>
                <a:schemeClr val="accent2"/>
              </a:buClr>
              <a:defRPr sz="1500"/>
            </a:lvl1pPr>
            <a:lvl2pPr>
              <a:lnSpc>
                <a:spcPts val="1800"/>
              </a:lnSpc>
              <a:buClr>
                <a:schemeClr val="accent2"/>
              </a:buClr>
              <a:defRPr sz="1500"/>
            </a:lvl2pPr>
            <a:lvl3pPr>
              <a:lnSpc>
                <a:spcPts val="1800"/>
              </a:lnSpc>
              <a:buClr>
                <a:schemeClr val="accent2"/>
              </a:buClr>
              <a:defRPr sz="1500"/>
            </a:lvl3pPr>
            <a:lvl4pPr>
              <a:lnSpc>
                <a:spcPts val="1800"/>
              </a:lnSpc>
              <a:buClr>
                <a:schemeClr val="accent2"/>
              </a:buClr>
              <a:defRPr sz="1500"/>
            </a:lvl4pPr>
            <a:lvl5pPr>
              <a:lnSpc>
                <a:spcPts val="1800"/>
              </a:lnSpc>
              <a:buClr>
                <a:schemeClr val="accent2"/>
              </a:buClr>
              <a:defRPr sz="15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612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a:p>
        </p:txBody>
      </p:sp>
      <p:sp>
        <p:nvSpPr>
          <p:cNvPr id="26" name="Text Placeholder 12"/>
          <p:cNvSpPr>
            <a:spLocks noGrp="1"/>
          </p:cNvSpPr>
          <p:nvPr>
            <p:ph type="body" sz="quarter" idx="21" hasCustomPrompt="1"/>
          </p:nvPr>
        </p:nvSpPr>
        <p:spPr>
          <a:xfrm>
            <a:off x="6756214" y="2471040"/>
            <a:ext cx="1841536" cy="3490559"/>
          </a:xfrm>
          <a:prstGeom prst="rect">
            <a:avLst/>
          </a:prstGeom>
        </p:spPr>
        <p:txBody>
          <a:bodyPr>
            <a:noAutofit/>
          </a:bodyPr>
          <a:lstStyle>
            <a:lvl1pPr marL="0" indent="-137160">
              <a:lnSpc>
                <a:spcPct val="100000"/>
              </a:lnSpc>
              <a:buClr>
                <a:schemeClr val="accent4"/>
              </a:buClr>
              <a:defRPr sz="1100"/>
            </a:lvl1pPr>
            <a:lvl2pPr marL="270000" indent="-136800">
              <a:lnSpc>
                <a:spcPct val="100000"/>
              </a:lnSpc>
              <a:buClr>
                <a:schemeClr val="accent4"/>
              </a:buClr>
              <a:defRPr sz="1100"/>
            </a:lvl2pPr>
            <a:lvl3pPr marL="360000" indent="-136800" algn="l">
              <a:lnSpc>
                <a:spcPct val="100000"/>
              </a:lnSpc>
              <a:buClr>
                <a:schemeClr val="accent4"/>
              </a:buClr>
              <a:defRPr sz="1100"/>
            </a:lvl3pPr>
            <a:lvl4pPr marL="511200" indent="-136800">
              <a:lnSpc>
                <a:spcPct val="100000"/>
              </a:lnSpc>
              <a:buClr>
                <a:schemeClr val="accent4"/>
              </a:buClr>
              <a:defRPr sz="1100"/>
            </a:lvl4pPr>
            <a:lvl5pPr marL="655200" indent="-136800">
              <a:lnSpc>
                <a:spcPct val="100000"/>
              </a:lnSpc>
              <a:buClr>
                <a:schemeClr val="accent4"/>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US"/>
              <a:pPr fontAlgn="base">
                <a:spcAft>
                  <a:spcPct val="0"/>
                </a:spcAft>
                <a:defRPr/>
              </a:pPr>
              <a:t>‹#›</a:t>
            </a:fld>
            <a:endParaRPr lang="en-US" dirty="0"/>
          </a:p>
        </p:txBody>
      </p:sp>
      <p:sp>
        <p:nvSpPr>
          <p:cNvPr id="17" name="Text Placeholder 15"/>
          <p:cNvSpPr>
            <a:spLocks noGrp="1"/>
          </p:cNvSpPr>
          <p:nvPr>
            <p:ph type="body" sz="quarter" idx="23" hasCustomPrompt="1"/>
          </p:nvPr>
        </p:nvSpPr>
        <p:spPr>
          <a:xfrm>
            <a:off x="544513" y="1567520"/>
            <a:ext cx="1840033" cy="802640"/>
          </a:xfrm>
          <a:prstGeom prst="rect">
            <a:avLst/>
          </a:prstGeom>
          <a:solidFill>
            <a:schemeClr val="accent3"/>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3" name="Text Placeholder 12"/>
          <p:cNvSpPr>
            <a:spLocks noGrp="1"/>
          </p:cNvSpPr>
          <p:nvPr>
            <p:ph type="body" sz="quarter" idx="28" hasCustomPrompt="1"/>
          </p:nvPr>
        </p:nvSpPr>
        <p:spPr>
          <a:xfrm>
            <a:off x="4685576" y="2471040"/>
            <a:ext cx="1841536" cy="3490559"/>
          </a:xfrm>
          <a:prstGeom prst="rect">
            <a:avLst/>
          </a:prstGeom>
        </p:spPr>
        <p:txBody>
          <a:bodyPr>
            <a:noAutofit/>
          </a:bodyPr>
          <a:lstStyle>
            <a:lvl1pPr marL="0" indent="-137160">
              <a:lnSpc>
                <a:spcPct val="100000"/>
              </a:lnSpc>
              <a:buClr>
                <a:schemeClr val="accent2"/>
              </a:buClr>
              <a:defRPr sz="1100"/>
            </a:lvl1pPr>
            <a:lvl2pPr marL="270000" indent="-136800">
              <a:lnSpc>
                <a:spcPct val="100000"/>
              </a:lnSpc>
              <a:buClr>
                <a:schemeClr val="accent2"/>
              </a:buClr>
              <a:defRPr sz="1100"/>
            </a:lvl2pPr>
            <a:lvl3pPr marL="360000" indent="-136800" algn="l">
              <a:lnSpc>
                <a:spcPct val="100000"/>
              </a:lnSpc>
              <a:buClr>
                <a:schemeClr val="accent2"/>
              </a:buClr>
              <a:defRPr sz="1100"/>
            </a:lvl3pPr>
            <a:lvl4pPr marL="511200" indent="-136800">
              <a:lnSpc>
                <a:spcPct val="100000"/>
              </a:lnSpc>
              <a:buClr>
                <a:schemeClr val="accent2"/>
              </a:buClr>
              <a:defRPr sz="1100"/>
            </a:lvl4pPr>
            <a:lvl5pPr marL="655200" indent="-136800">
              <a:lnSpc>
                <a:spcPct val="100000"/>
              </a:lnSpc>
              <a:buClr>
                <a:schemeClr val="accent2"/>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4" name="Text Placeholder 12"/>
          <p:cNvSpPr>
            <a:spLocks noGrp="1"/>
          </p:cNvSpPr>
          <p:nvPr>
            <p:ph type="body" sz="quarter" idx="29" hasCustomPrompt="1"/>
          </p:nvPr>
        </p:nvSpPr>
        <p:spPr>
          <a:xfrm>
            <a:off x="2614937" y="2471040"/>
            <a:ext cx="1841536" cy="3490559"/>
          </a:xfrm>
          <a:prstGeom prst="rect">
            <a:avLst/>
          </a:prstGeom>
        </p:spPr>
        <p:txBody>
          <a:bodyPr>
            <a:noAutofit/>
          </a:bodyPr>
          <a:lstStyle>
            <a:lvl1pPr marL="0" indent="-137160">
              <a:lnSpc>
                <a:spcPct val="100000"/>
              </a:lnSpc>
              <a:buClr>
                <a:schemeClr val="accent5"/>
              </a:buClr>
              <a:defRPr sz="1100"/>
            </a:lvl1pPr>
            <a:lvl2pPr marL="270000" indent="-136800">
              <a:lnSpc>
                <a:spcPct val="100000"/>
              </a:lnSpc>
              <a:buClr>
                <a:schemeClr val="accent5"/>
              </a:buClr>
              <a:defRPr sz="1100"/>
            </a:lvl2pPr>
            <a:lvl3pPr marL="360000" indent="-136800" algn="l">
              <a:lnSpc>
                <a:spcPct val="100000"/>
              </a:lnSpc>
              <a:buClr>
                <a:schemeClr val="accent5"/>
              </a:buClr>
              <a:defRPr sz="1100"/>
            </a:lvl3pPr>
            <a:lvl4pPr marL="511200" indent="-136800">
              <a:lnSpc>
                <a:spcPct val="100000"/>
              </a:lnSpc>
              <a:buClr>
                <a:schemeClr val="accent5"/>
              </a:buClr>
              <a:defRPr sz="1100"/>
            </a:lvl4pPr>
            <a:lvl5pPr marL="655200" indent="-136800">
              <a:lnSpc>
                <a:spcPct val="100000"/>
              </a:lnSpc>
              <a:buClr>
                <a:schemeClr val="accent5"/>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5" name="Text Placeholder 12"/>
          <p:cNvSpPr>
            <a:spLocks noGrp="1"/>
          </p:cNvSpPr>
          <p:nvPr>
            <p:ph type="body" sz="quarter" idx="30" hasCustomPrompt="1"/>
          </p:nvPr>
        </p:nvSpPr>
        <p:spPr>
          <a:xfrm>
            <a:off x="544298" y="2471040"/>
            <a:ext cx="1841536" cy="3490559"/>
          </a:xfrm>
          <a:prstGeom prst="rect">
            <a:avLst/>
          </a:prstGeom>
        </p:spPr>
        <p:txBody>
          <a:bodyPr>
            <a:noAutofit/>
          </a:bodyPr>
          <a:lstStyle>
            <a:lvl1pPr marL="0" indent="-137160">
              <a:lnSpc>
                <a:spcPct val="100000"/>
              </a:lnSpc>
              <a:buClr>
                <a:schemeClr val="accent3"/>
              </a:buClr>
              <a:defRPr sz="1100"/>
            </a:lvl1pPr>
            <a:lvl2pPr marL="270000" indent="-136800">
              <a:lnSpc>
                <a:spcPct val="100000"/>
              </a:lnSpc>
              <a:buClr>
                <a:schemeClr val="accent3"/>
              </a:buClr>
              <a:defRPr sz="1100"/>
            </a:lvl2pPr>
            <a:lvl3pPr marL="360000" indent="-136800" algn="l">
              <a:lnSpc>
                <a:spcPct val="100000"/>
              </a:lnSpc>
              <a:buClr>
                <a:schemeClr val="accent3"/>
              </a:buClr>
              <a:defRPr sz="1100"/>
            </a:lvl3pPr>
            <a:lvl4pPr marL="511200" indent="-136800">
              <a:lnSpc>
                <a:spcPct val="100000"/>
              </a:lnSpc>
              <a:buClr>
                <a:schemeClr val="accent3"/>
              </a:buClr>
              <a:defRPr sz="1100"/>
            </a:lvl4pPr>
            <a:lvl5pPr marL="655200" indent="-136800">
              <a:lnSpc>
                <a:spcPct val="100000"/>
              </a:lnSpc>
              <a:buClr>
                <a:schemeClr val="accent3"/>
              </a:buClr>
              <a:defRPr sz="1100"/>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a:p>
            <a:pPr lvl="0"/>
            <a:endParaRPr lang="en-US" dirty="0" smtClean="0"/>
          </a:p>
        </p:txBody>
      </p:sp>
      <p:sp>
        <p:nvSpPr>
          <p:cNvPr id="36" name="Text Placeholder 15"/>
          <p:cNvSpPr>
            <a:spLocks noGrp="1"/>
          </p:cNvSpPr>
          <p:nvPr>
            <p:ph type="body" sz="quarter" idx="31" hasCustomPrompt="1"/>
          </p:nvPr>
        </p:nvSpPr>
        <p:spPr>
          <a:xfrm>
            <a:off x="2618031" y="1567520"/>
            <a:ext cx="1840033" cy="802640"/>
          </a:xfrm>
          <a:prstGeom prst="rect">
            <a:avLst/>
          </a:prstGeom>
          <a:solidFill>
            <a:schemeClr val="accent5"/>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7" name="Text Placeholder 15"/>
          <p:cNvSpPr>
            <a:spLocks noGrp="1"/>
          </p:cNvSpPr>
          <p:nvPr>
            <p:ph type="body" sz="quarter" idx="32" hasCustomPrompt="1"/>
          </p:nvPr>
        </p:nvSpPr>
        <p:spPr>
          <a:xfrm>
            <a:off x="4682909" y="1567520"/>
            <a:ext cx="1840033" cy="802640"/>
          </a:xfrm>
          <a:prstGeom prst="rect">
            <a:avLst/>
          </a:prstGeom>
          <a:solidFill>
            <a:schemeClr val="accent2"/>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
        <p:nvSpPr>
          <p:cNvPr id="38" name="Text Placeholder 15"/>
          <p:cNvSpPr>
            <a:spLocks noGrp="1"/>
          </p:cNvSpPr>
          <p:nvPr>
            <p:ph type="body" sz="quarter" idx="33" hasCustomPrompt="1"/>
          </p:nvPr>
        </p:nvSpPr>
        <p:spPr>
          <a:xfrm>
            <a:off x="6765067" y="1567520"/>
            <a:ext cx="1840033" cy="802640"/>
          </a:xfrm>
          <a:prstGeom prst="rect">
            <a:avLst/>
          </a:prstGeom>
          <a:solidFill>
            <a:schemeClr val="accent4"/>
          </a:solidFill>
        </p:spPr>
        <p:txBody>
          <a:bodyPr anchor="ctr" anchorCtr="1"/>
          <a:lstStyle>
            <a:lvl1pPr marL="0" indent="0" algn="ctr">
              <a:buFontTx/>
              <a:buNone/>
              <a:defRPr sz="1300" b="1" i="0">
                <a:solidFill>
                  <a:schemeClr val="bg1"/>
                </a:solidFill>
              </a:defRPr>
            </a:lvl1pPr>
          </a:lstStyle>
          <a:p>
            <a:pPr lvl="0"/>
            <a:r>
              <a:rPr lang="en-US"/>
              <a:t>Click to </a:t>
            </a:r>
            <a:br>
              <a:rPr lang="en-US"/>
            </a:br>
            <a:r>
              <a:rPr lang="en-US"/>
              <a:t>edit title</a:t>
            </a:r>
          </a:p>
        </p:txBody>
      </p:sp>
    </p:spTree>
    <p:extLst>
      <p:ext uri="{BB962C8B-B14F-4D97-AF65-F5344CB8AC3E}">
        <p14:creationId xmlns:p14="http://schemas.microsoft.com/office/powerpoint/2010/main" val="2152783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0" y="304800"/>
            <a:ext cx="5791200" cy="763588"/>
          </a:xfrm>
          <a:prstGeom prst="rect">
            <a:avLst/>
          </a:prstGeom>
        </p:spPr>
        <p:txBody>
          <a:bodyPr/>
          <a:lstStyle/>
          <a:p>
            <a:r>
              <a:rPr lang="ru-RU" smtClean="0"/>
              <a:t>Образец заголовка</a:t>
            </a:r>
            <a:endParaRPr lang="en-US"/>
          </a:p>
        </p:txBody>
      </p:sp>
      <p:sp>
        <p:nvSpPr>
          <p:cNvPr id="3" name="Содержимое 2"/>
          <p:cNvSpPr>
            <a:spLocks noGrp="1"/>
          </p:cNvSpPr>
          <p:nvPr>
            <p:ph idx="1"/>
          </p:nvPr>
        </p:nvSpPr>
        <p:spPr>
          <a:xfrm>
            <a:off x="838200" y="1644650"/>
            <a:ext cx="7618413" cy="44227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157714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5.xml"/><Relationship Id="rId7"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6.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12.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image" Target="../media/image14.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6.png"/><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slideLayout" Target="../slideLayouts/slideLayout141.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image" Target="../media/image16.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image" Target="../media/image15.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image" Target="../media/image6.png"/><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image" Target="../media/image25.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theme" Target="../theme/theme14.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5.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6.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6.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image" Target="../media/image5.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8" name="Picture 7"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sp>
        <p:nvSpPr>
          <p:cNvPr id="5"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01145362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1279174999"/>
      </p:ext>
    </p:extLst>
  </p:cSld>
  <p:clrMap bg1="lt1" tx1="dk1" bg2="lt2" tx2="dk2" accent1="accent1" accent2="accent2" accent3="accent3" accent4="accent4" accent5="accent5" accent6="accent6" hlink="hlink" folHlink="folHlink"/>
  <p:sldLayoutIdLst>
    <p:sldLayoutId id="2147483890" r:id="rId1"/>
    <p:sldLayoutId id="2147483891"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Rectangle 7"/>
          <p:cNvSpPr/>
          <p:nvPr/>
        </p:nvSpPr>
        <p:spPr>
          <a:xfrm>
            <a:off x="7694642" y="220422"/>
            <a:ext cx="923584" cy="923584"/>
          </a:xfrm>
          <a:prstGeom prst="rect">
            <a:avLst/>
          </a:prstGeom>
          <a:blipFill rotWithShape="1">
            <a:blip r:embed="rId24" cstate="print">
              <a:extLst>
                <a:ext uri="{28A0092B-C50C-407E-A947-70E740481C1C}">
                  <a14:useLocalDpi xmlns:a14="http://schemas.microsoft.com/office/drawing/2010/main" val="0"/>
                </a:ext>
              </a:extLst>
            </a:blip>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2"/>
              </a:solidFill>
            </a:endParaRPr>
          </a:p>
        </p:txBody>
      </p:sp>
      <p:sp>
        <p:nvSpPr>
          <p:cNvPr id="9" name="Rectangle 8"/>
          <p:cNvSpPr/>
          <p:nvPr/>
        </p:nvSpPr>
        <p:spPr>
          <a:xfrm>
            <a:off x="539628" y="1251598"/>
            <a:ext cx="8068760" cy="64706"/>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04120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90" r:id="rId19"/>
    <p:sldLayoutId id="2147483991" r:id="rId20"/>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cstate="screen">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smtClean="0">
                <a:solidFill>
                  <a:srgbClr val="454545"/>
                </a:solidFill>
              </a:rPr>
              <a:t>© GS1 2015</a:t>
            </a:r>
          </a:p>
        </p:txBody>
      </p:sp>
      <p:pic>
        <p:nvPicPr>
          <p:cNvPr id="6" name="Picture 5"/>
          <p:cNvPicPr>
            <a:picLocks noChangeAspect="1"/>
          </p:cNvPicPr>
          <p:nvPr/>
        </p:nvPicPr>
        <p:blipFill>
          <a:blip r:embed="rId45" cstate="screen">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Rectangle 8"/>
          <p:cNvSpPr/>
          <p:nvPr/>
        </p:nvSpPr>
        <p:spPr>
          <a:xfrm>
            <a:off x="539628" y="1251598"/>
            <a:ext cx="8068760" cy="64706"/>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464217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2" r:id="rId20"/>
    <p:sldLayoutId id="2147483934" r:id="rId21"/>
    <p:sldLayoutId id="2147483935" r:id="rId22"/>
    <p:sldLayoutId id="2147483936" r:id="rId23"/>
    <p:sldLayoutId id="2147483937" r:id="rId24"/>
    <p:sldLayoutId id="2147483939" r:id="rId25"/>
    <p:sldLayoutId id="2147483942" r:id="rId26"/>
    <p:sldLayoutId id="2147483946" r:id="rId27"/>
    <p:sldLayoutId id="2147483948" r:id="rId28"/>
    <p:sldLayoutId id="2147483949" r:id="rId29"/>
    <p:sldLayoutId id="2147483951" r:id="rId30"/>
    <p:sldLayoutId id="2147483952" r:id="rId31"/>
    <p:sldLayoutId id="2147483953" r:id="rId32"/>
    <p:sldLayoutId id="2147483954" r:id="rId33"/>
    <p:sldLayoutId id="2147483955" r:id="rId34"/>
    <p:sldLayoutId id="2147483959" r:id="rId35"/>
    <p:sldLayoutId id="2147483961" r:id="rId36"/>
    <p:sldLayoutId id="2147483963" r:id="rId37"/>
    <p:sldLayoutId id="2147483964" r:id="rId38"/>
    <p:sldLayoutId id="2147483965" r:id="rId39"/>
    <p:sldLayoutId id="2147483966" r:id="rId40"/>
    <p:sldLayoutId id="2147483967" r:id="rId41"/>
    <p:sldLayoutId id="2147483968" r:id="rId42"/>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26334"/>
              </a:buClr>
            </a:pPr>
            <a:r>
              <a:rPr lang="en-US" dirty="0" smtClean="0">
                <a:solidFill>
                  <a:srgbClr val="454545"/>
                </a:solidFill>
              </a:rPr>
              <a:t>© GS1 2015</a:t>
            </a:r>
          </a:p>
        </p:txBody>
      </p:sp>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
        <p:nvSpPr>
          <p:cNvPr id="9" name="Rectangle 8"/>
          <p:cNvSpPr/>
          <p:nvPr/>
        </p:nvSpPr>
        <p:spPr>
          <a:xfrm>
            <a:off x="539628" y="1251598"/>
            <a:ext cx="8068760" cy="64706"/>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3704363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2732107837"/>
      </p:ext>
    </p:extLst>
  </p:cSld>
  <p:clrMap bg1="lt1" tx1="dk1" bg2="lt2" tx2="dk2" accent1="accent1" accent2="accent2" accent3="accent3" accent4="accent4" accent5="accent5" accent6="accent6" hlink="hlink" folHlink="folHlink"/>
  <p:sldLayoutIdLst>
    <p:sldLayoutId id="2147483807" r:id="rId1"/>
    <p:sldLayoutId id="21474838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6" name="Picture 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4" r:id="rId13"/>
    <p:sldLayoutId id="2147483829" r:id="rId14"/>
    <p:sldLayoutId id="2147483823" r:id="rId15"/>
    <p:sldLayoutId id="2147483826" r:id="rId16"/>
    <p:sldLayoutId id="2147483827" r:id="rId17"/>
    <p:sldLayoutId id="2147483828" r:id="rId18"/>
    <p:sldLayoutId id="2147483855" r:id="rId19"/>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sp>
        <p:nvSpPr>
          <p:cNvPr id="5"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031240878"/>
      </p:ext>
    </p:extLst>
  </p:cSld>
  <p:clrMap bg1="lt1" tx1="dk1" bg2="lt2" tx2="dk2" accent1="accent1" accent2="accent2" accent3="accent3" accent4="accent4" accent5="accent5" accent6="accent6" hlink="hlink" folHlink="folHlink"/>
  <p:sldLayoutIdLst>
    <p:sldLayoutId id="2147483849" r:id="rId1"/>
    <p:sldLayoutId id="2147483770" r:id="rId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
        <p:nvSpPr>
          <p:cNvPr id="8" name="Rectangle 7"/>
          <p:cNvSpPr/>
          <p:nvPr/>
        </p:nvSpPr>
        <p:spPr>
          <a:xfrm>
            <a:off x="7694642" y="220422"/>
            <a:ext cx="923584" cy="923584"/>
          </a:xfrm>
          <a:prstGeom prst="rect">
            <a:avLst/>
          </a:prstGeom>
          <a:blipFill rotWithShape="1">
            <a:blip r:embed="rId22" cstate="print">
              <a:extLst>
                <a:ext uri="{28A0092B-C50C-407E-A947-70E740481C1C}">
                  <a14:useLocalDpi xmlns:a14="http://schemas.microsoft.com/office/drawing/2010/main" val="0"/>
                </a:ext>
              </a:extLst>
            </a:blip>
            <a:stretch>
              <a:fillRect/>
            </a:stretch>
          </a:blip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bg2"/>
              </a:solidFill>
            </a:endParaRPr>
          </a:p>
        </p:txBody>
      </p:sp>
      <p:sp>
        <p:nvSpPr>
          <p:cNvPr id="9" name="Rectangle 8"/>
          <p:cNvSpPr/>
          <p:nvPr/>
        </p:nvSpPr>
        <p:spPr>
          <a:xfrm>
            <a:off x="539628" y="1251598"/>
            <a:ext cx="8068760" cy="64706"/>
          </a:xfrm>
          <a:prstGeom prst="rect">
            <a:avLst/>
          </a:prstGeom>
          <a:solidFill>
            <a:srgbClr val="00B6DE"/>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108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3" r:id="rId12"/>
    <p:sldLayoutId id="2147483844" r:id="rId13"/>
    <p:sldLayoutId id="2147483845" r:id="rId14"/>
    <p:sldLayoutId id="2147483842" r:id="rId15"/>
    <p:sldLayoutId id="2147483846" r:id="rId16"/>
    <p:sldLayoutId id="2147483847" r:id="rId17"/>
    <p:sldLayoutId id="2147483848" r:id="rId18"/>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8" name="Picture 7"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5" name="Picture 4"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591591055"/>
      </p:ext>
    </p:extLst>
  </p:cSld>
  <p:clrMap bg1="lt1" tx1="dk1" bg2="lt2" tx2="dk2" accent1="accent1" accent2="accent2" accent3="accent3" accent4="accent4" accent5="accent5" accent6="accent6" hlink="hlink" folHlink="folHlink"/>
  <p:sldLayoutIdLst>
    <p:sldLayoutId id="2147483857" r:id="rId1"/>
    <p:sldLayoutId id="2147483858"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82899" y="881788"/>
            <a:ext cx="2714396" cy="798173"/>
          </a:xfrm>
          <a:prstGeom prst="rect">
            <a:avLst/>
          </a:prstGeom>
        </p:spPr>
      </p:pic>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932" y="1285418"/>
            <a:ext cx="1911160" cy="103635"/>
          </a:xfrm>
          <a:prstGeom prst="rect">
            <a:avLst/>
          </a:prstGeom>
        </p:spPr>
      </p:pic>
    </p:spTree>
    <p:extLst>
      <p:ext uri="{BB962C8B-B14F-4D97-AF65-F5344CB8AC3E}">
        <p14:creationId xmlns:p14="http://schemas.microsoft.com/office/powerpoint/2010/main" val="1264319622"/>
      </p:ext>
    </p:extLst>
  </p:cSld>
  <p:clrMap bg1="lt1" tx1="dk1" bg2="lt2" tx2="dk2" accent1="accent1" accent2="accent2" accent3="accent3" accent4="accent4" accent5="accent5" accent6="accent6" hlink="hlink" folHlink="folHlink"/>
  <p:sldLayoutIdLst>
    <p:sldLayoutId id="2147483860" r:id="rId1"/>
    <p:sldLayoutId id="214748386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6099" y="230189"/>
            <a:ext cx="8058151" cy="906196"/>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US" dirty="0" smtClean="0"/>
              <a:t>Click to Edit Title</a:t>
            </a:r>
            <a:endParaRPr lang="en-US" dirty="0"/>
          </a:p>
        </p:txBody>
      </p:sp>
      <p:sp>
        <p:nvSpPr>
          <p:cNvPr id="15" name="Text Placeholder 19"/>
          <p:cNvSpPr txBox="1">
            <a:spLocks/>
          </p:cNvSpPr>
          <p:nvPr/>
        </p:nvSpPr>
        <p:spPr>
          <a:xfrm>
            <a:off x="5555890" y="6414712"/>
            <a:ext cx="2300813" cy="134723"/>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454545"/>
                </a:solidFill>
              </a:rPr>
              <a:t>© GS1</a:t>
            </a:r>
            <a:r>
              <a:rPr lang="en-US" baseline="0" dirty="0" smtClean="0">
                <a:solidFill>
                  <a:srgbClr val="454545"/>
                </a:solidFill>
              </a:rPr>
              <a:t> </a:t>
            </a:r>
            <a:r>
              <a:rPr lang="en-US" dirty="0" smtClean="0">
                <a:solidFill>
                  <a:srgbClr val="454545"/>
                </a:solidFill>
              </a:rPr>
              <a:t>2015</a:t>
            </a:r>
          </a:p>
        </p:txBody>
      </p:sp>
      <p:pic>
        <p:nvPicPr>
          <p:cNvPr id="6" name="Picture 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29243" y="6243041"/>
            <a:ext cx="1511999" cy="444606"/>
          </a:xfrm>
          <a:prstGeom prst="rect">
            <a:avLst/>
          </a:prstGeom>
        </p:spPr>
      </p:pic>
      <p:sp>
        <p:nvSpPr>
          <p:cNvPr id="7" name="Slide Number Placeholder 9"/>
          <p:cNvSpPr>
            <a:spLocks noGrp="1"/>
          </p:cNvSpPr>
          <p:nvPr>
            <p:ph type="sldNum" sz="quarter" idx="4"/>
          </p:nvPr>
        </p:nvSpPr>
        <p:spPr>
          <a:xfrm>
            <a:off x="8356551" y="6350405"/>
            <a:ext cx="247535" cy="200260"/>
          </a:xfrm>
          <a:prstGeom prst="rect">
            <a:avLst/>
          </a:prstGeom>
        </p:spPr>
        <p:txBody>
          <a:bodyPr vert="horz" wrap="square" lIns="0" tIns="0" rIns="0" bIns="0" numCol="1" anchor="ctr" anchorCtr="0" compatLnSpc="1">
            <a:prstTxWarp prst="textNoShape">
              <a:avLst/>
            </a:prstTxWarp>
          </a:bodyPr>
          <a:lstStyle>
            <a:lvl1pPr algn="r">
              <a:defRPr sz="800" smtClean="0">
                <a:solidFill>
                  <a:srgbClr val="454545"/>
                </a:solidFill>
                <a:latin typeface="Verdana"/>
                <a:cs typeface="Verdana"/>
              </a:defRPr>
            </a:lvl1pPr>
          </a:lstStyle>
          <a:p>
            <a:pPr fontAlgn="base">
              <a:spcAft>
                <a:spcPct val="0"/>
              </a:spcAft>
              <a:defRPr/>
            </a:pPr>
            <a:fld id="{4472AB7F-E8D0-4874-A9B8-335B68DC5F05}" type="slidenum">
              <a:rPr lang="en-US"/>
              <a:pPr fontAlgn="base">
                <a:spcAft>
                  <a:spcPct val="0"/>
                </a:spcAft>
                <a:defRPr/>
              </a:pPr>
              <a:t>‹#›</a:t>
            </a:fld>
            <a:endParaRPr lang="en-US" dirty="0"/>
          </a:p>
        </p:txBody>
      </p:sp>
    </p:spTree>
    <p:extLst>
      <p:ext uri="{BB962C8B-B14F-4D97-AF65-F5344CB8AC3E}">
        <p14:creationId xmlns:p14="http://schemas.microsoft.com/office/powerpoint/2010/main" val="219746979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8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100.xml"/><Relationship Id="rId5" Type="http://schemas.openxmlformats.org/officeDocument/2006/relationships/image" Target="../media/image46.jpeg"/><Relationship Id="rId4" Type="http://schemas.openxmlformats.org/officeDocument/2006/relationships/image" Target="../media/image45.wmf"/></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hyperlink" Target="http://go.sap.com/cis/index.html" TargetMode="External"/><Relationship Id="rId2" Type="http://schemas.openxmlformats.org/officeDocument/2006/relationships/image" Target="../media/image56.png"/><Relationship Id="rId1" Type="http://schemas.openxmlformats.org/officeDocument/2006/relationships/slideLayout" Target="../slideLayouts/slideLayout82.xml"/><Relationship Id="rId5" Type="http://schemas.openxmlformats.org/officeDocument/2006/relationships/hyperlink" Target="http://go.sap.com/cis/about.html" TargetMode="External"/><Relationship Id="rId4" Type="http://schemas.openxmlformats.org/officeDocument/2006/relationships/hyperlink" Target="http://go.sap.com/bin/ids/login.sapdx.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hyperlink" Target="mailto:a.leandrov@gs1ru.org" TargetMode="Externa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81.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oleObject1.bin"/><Relationship Id="rId10" Type="http://schemas.openxmlformats.org/officeDocument/2006/relationships/image" Target="../media/image35.png"/><Relationship Id="rId4" Type="http://schemas.openxmlformats.org/officeDocument/2006/relationships/image" Target="../media/image32.jpe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2.xml"/><Relationship Id="rId5" Type="http://schemas.openxmlformats.org/officeDocument/2006/relationships/image" Target="../media/image40.jpe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3.jpeg"/><Relationship Id="rId2" Type="http://schemas.openxmlformats.org/officeDocument/2006/relationships/slideLayout" Target="../slideLayouts/slideLayout81.xml"/><Relationship Id="rId1" Type="http://schemas.openxmlformats.org/officeDocument/2006/relationships/vmlDrawing" Target="../drawings/vmlDrawing2.vml"/><Relationship Id="rId6" Type="http://schemas.openxmlformats.org/officeDocument/2006/relationships/image" Target="../media/image41.wmf"/><Relationship Id="rId5" Type="http://schemas.openxmlformats.org/officeDocument/2006/relationships/oleObject" Target="../embeddings/oleObject3.bin"/><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4208" y="2797680"/>
            <a:ext cx="5547916" cy="891165"/>
          </a:xfrm>
        </p:spPr>
        <p:txBody>
          <a:bodyPr/>
          <a:lstStyle/>
          <a:p>
            <a:r>
              <a:rPr lang="en-US" altLang="en-US" dirty="0"/>
              <a:t>GS1 </a:t>
            </a:r>
            <a:r>
              <a:rPr lang="ru-RU" altLang="en-US" dirty="0" smtClean="0"/>
              <a:t>Здравоохранение</a:t>
            </a:r>
            <a:r>
              <a:rPr lang="en-US" altLang="en-US" dirty="0" smtClean="0"/>
              <a:t> </a:t>
            </a:r>
            <a:br>
              <a:rPr lang="en-US" altLang="en-US" dirty="0" smtClean="0"/>
            </a:br>
            <a:r>
              <a:rPr lang="ru-RU" sz="1800" dirty="0" smtClean="0"/>
              <a:t>Построение </a:t>
            </a:r>
            <a:r>
              <a:rPr lang="ru-RU" sz="1800" dirty="0"/>
              <a:t>системы прослеживаемости лекарственных средств на основе Системы GS1. </a:t>
            </a:r>
            <a:r>
              <a:rPr lang="en-US" sz="1800" dirty="0" smtClean="0"/>
              <a:t/>
            </a:r>
            <a:br>
              <a:rPr lang="en-US" sz="1800" dirty="0" smtClean="0"/>
            </a:br>
            <a:r>
              <a:rPr lang="ru-RU" sz="1800" dirty="0" smtClean="0"/>
              <a:t>Примеры </a:t>
            </a:r>
            <a:r>
              <a:rPr lang="ru-RU" sz="1800" dirty="0"/>
              <a:t>внедрения в других </a:t>
            </a:r>
            <a:r>
              <a:rPr lang="ru-RU" sz="1800" dirty="0" smtClean="0"/>
              <a:t>странах</a:t>
            </a:r>
            <a:r>
              <a:rPr lang="en-US" sz="1800" dirty="0"/>
              <a:t>.</a:t>
            </a:r>
            <a:r>
              <a:rPr lang="en-US" altLang="en-US" sz="1800" dirty="0"/>
              <a:t/>
            </a:r>
            <a:br>
              <a:rPr lang="en-US" altLang="en-US" sz="1800" dirty="0"/>
            </a:br>
            <a:endParaRPr lang="ru-RU" sz="1800" dirty="0"/>
          </a:p>
        </p:txBody>
      </p:sp>
      <p:sp>
        <p:nvSpPr>
          <p:cNvPr id="7" name="Текст 6"/>
          <p:cNvSpPr>
            <a:spLocks noGrp="1"/>
          </p:cNvSpPr>
          <p:nvPr>
            <p:ph type="body" sz="quarter" idx="12"/>
          </p:nvPr>
        </p:nvSpPr>
        <p:spPr>
          <a:xfrm>
            <a:off x="769702" y="5116652"/>
            <a:ext cx="5546046" cy="205052"/>
          </a:xfrm>
        </p:spPr>
        <p:txBody>
          <a:bodyPr/>
          <a:lstStyle/>
          <a:p>
            <a:r>
              <a:rPr lang="ru-RU" sz="1400" dirty="0"/>
              <a:t>Леандров А.Е., технический директор, </a:t>
            </a:r>
            <a:r>
              <a:rPr lang="en-US" sz="1400" dirty="0"/>
              <a:t>GS1 Russia</a:t>
            </a:r>
            <a:endParaRPr lang="en-AU" sz="1400" dirty="0"/>
          </a:p>
          <a:p>
            <a:endParaRPr lang="ru-RU" dirty="0"/>
          </a:p>
        </p:txBody>
      </p:sp>
      <p:pic>
        <p:nvPicPr>
          <p:cNvPr id="12" name="Picture Placeholder 8"/>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4" b="24"/>
          <a:stretch>
            <a:fillRect/>
          </a:stretch>
        </p:blipFill>
        <p:spPr>
          <a:prstGeom prst="rect">
            <a:avLst/>
          </a:prstGeom>
        </p:spPr>
      </p:pic>
    </p:spTree>
    <p:extLst>
      <p:ext uri="{BB962C8B-B14F-4D97-AF65-F5344CB8AC3E}">
        <p14:creationId xmlns:p14="http://schemas.microsoft.com/office/powerpoint/2010/main" val="239603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1983" y="4360516"/>
            <a:ext cx="7519216" cy="2151062"/>
            <a:chOff x="151983" y="4783856"/>
            <a:chExt cx="7519216" cy="2151062"/>
          </a:xfrm>
        </p:grpSpPr>
        <p:sp>
          <p:nvSpPr>
            <p:cNvPr id="57" name="Text Box 6"/>
            <p:cNvSpPr txBox="1">
              <a:spLocks noChangeArrowheads="1"/>
            </p:cNvSpPr>
            <p:nvPr/>
          </p:nvSpPr>
          <p:spPr bwMode="auto">
            <a:xfrm>
              <a:off x="5288361" y="5623007"/>
              <a:ext cx="2382838" cy="431800"/>
            </a:xfrm>
            <a:prstGeom prst="rect">
              <a:avLst/>
            </a:prstGeom>
            <a:solidFill>
              <a:schemeClr val="bg1">
                <a:lumMod val="85000"/>
              </a:schemeClr>
            </a:solidFill>
            <a:ln w="9525">
              <a:solidFill>
                <a:srgbClr val="002C6C"/>
              </a:solidFill>
              <a:miter lim="800000"/>
              <a:headEnd/>
              <a:tailEnd/>
            </a:ln>
            <a:effectLst/>
          </p:spPr>
          <p:txBody>
            <a:bodyPr wrap="none">
              <a:spAutoFit/>
            </a:bodyPr>
            <a:lstStyle/>
            <a:p>
              <a:pPr>
                <a:defRPr/>
              </a:pPr>
              <a:r>
                <a:rPr lang="de-AT" sz="2200" dirty="0">
                  <a:solidFill>
                    <a:schemeClr val="bg1">
                      <a:lumMod val="85000"/>
                    </a:schemeClr>
                  </a:solidFill>
                </a:rPr>
                <a:t>09012345670016</a:t>
              </a:r>
            </a:p>
          </p:txBody>
        </p:sp>
        <p:grpSp>
          <p:nvGrpSpPr>
            <p:cNvPr id="2" name="Gruppieren 83"/>
            <p:cNvGrpSpPr>
              <a:grpSpLocks/>
            </p:cNvGrpSpPr>
            <p:nvPr/>
          </p:nvGrpSpPr>
          <p:grpSpPr bwMode="auto">
            <a:xfrm>
              <a:off x="151983" y="4783856"/>
              <a:ext cx="7515659" cy="2151062"/>
              <a:chOff x="151560" y="4783391"/>
              <a:chExt cx="7516030" cy="2152013"/>
            </a:xfrm>
          </p:grpSpPr>
          <p:sp>
            <p:nvSpPr>
              <p:cNvPr id="55317" name="Textfeld 32"/>
              <p:cNvSpPr txBox="1">
                <a:spLocks noChangeArrowheads="1"/>
              </p:cNvSpPr>
              <p:nvPr/>
            </p:nvSpPr>
            <p:spPr bwMode="auto">
              <a:xfrm rot="16200000">
                <a:off x="-601265" y="5536216"/>
                <a:ext cx="2152013" cy="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algn="ctr" eaLnBrk="1" hangingPunct="1"/>
                <a:r>
                  <a:rPr lang="ru-RU" b="1" dirty="0" smtClean="0"/>
                  <a:t>Вводится в систему</a:t>
                </a:r>
                <a:endParaRPr lang="de-AT" b="1" dirty="0"/>
              </a:p>
            </p:txBody>
          </p:sp>
          <p:sp>
            <p:nvSpPr>
              <p:cNvPr id="55318" name="Textfeld 45"/>
              <p:cNvSpPr txBox="1">
                <a:spLocks noChangeArrowheads="1"/>
              </p:cNvSpPr>
              <p:nvPr/>
            </p:nvSpPr>
            <p:spPr bwMode="auto">
              <a:xfrm>
                <a:off x="1395499" y="5215492"/>
                <a:ext cx="732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DE" sz="1600" dirty="0">
                    <a:solidFill>
                      <a:srgbClr val="F26334"/>
                    </a:solidFill>
                  </a:rPr>
                  <a:t>GTIN:</a:t>
                </a:r>
                <a:endParaRPr lang="de-AT" sz="1600" dirty="0">
                  <a:solidFill>
                    <a:srgbClr val="F26334"/>
                  </a:solidFill>
                </a:endParaRPr>
              </a:p>
            </p:txBody>
          </p:sp>
          <p:sp>
            <p:nvSpPr>
              <p:cNvPr id="58" name="Text Box 6"/>
              <p:cNvSpPr txBox="1">
                <a:spLocks noChangeArrowheads="1"/>
              </p:cNvSpPr>
              <p:nvPr/>
            </p:nvSpPr>
            <p:spPr bwMode="auto">
              <a:xfrm>
                <a:off x="2199953" y="5157529"/>
                <a:ext cx="2382956" cy="431991"/>
              </a:xfrm>
              <a:prstGeom prst="rect">
                <a:avLst/>
              </a:prstGeom>
              <a:solidFill>
                <a:schemeClr val="bg1">
                  <a:lumMod val="85000"/>
                </a:schemeClr>
              </a:solidFill>
              <a:ln w="9525">
                <a:solidFill>
                  <a:srgbClr val="002C6C"/>
                </a:solidFill>
                <a:miter lim="800000"/>
                <a:headEnd/>
                <a:tailEnd/>
              </a:ln>
              <a:effectLst/>
            </p:spPr>
            <p:txBody>
              <a:bodyPr wrap="none">
                <a:spAutoFit/>
              </a:bodyPr>
              <a:lstStyle/>
              <a:p>
                <a:pPr>
                  <a:defRPr/>
                </a:pPr>
                <a:r>
                  <a:rPr lang="de-AT" sz="2200" dirty="0">
                    <a:solidFill>
                      <a:schemeClr val="bg1">
                        <a:lumMod val="85000"/>
                      </a:schemeClr>
                    </a:solidFill>
                  </a:rPr>
                  <a:t>09012345670016</a:t>
                </a:r>
              </a:p>
            </p:txBody>
          </p:sp>
          <p:sp>
            <p:nvSpPr>
              <p:cNvPr id="55320" name="Textfeld 58"/>
              <p:cNvSpPr txBox="1">
                <a:spLocks noChangeArrowheads="1"/>
              </p:cNvSpPr>
              <p:nvPr/>
            </p:nvSpPr>
            <p:spPr bwMode="auto">
              <a:xfrm>
                <a:off x="713811" y="5660692"/>
                <a:ext cx="1467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DE" sz="1600" dirty="0">
                    <a:solidFill>
                      <a:srgbClr val="F26334"/>
                    </a:solidFill>
                  </a:rPr>
                  <a:t>EXPIRATION:</a:t>
                </a:r>
                <a:endParaRPr lang="de-AT" sz="1600" dirty="0">
                  <a:solidFill>
                    <a:srgbClr val="F26334"/>
                  </a:solidFill>
                </a:endParaRPr>
              </a:p>
            </p:txBody>
          </p:sp>
          <p:sp>
            <p:nvSpPr>
              <p:cNvPr id="60" name="Text Box 6"/>
              <p:cNvSpPr txBox="1">
                <a:spLocks noChangeArrowheads="1"/>
              </p:cNvSpPr>
              <p:nvPr/>
            </p:nvSpPr>
            <p:spPr bwMode="auto">
              <a:xfrm>
                <a:off x="2201520" y="5621181"/>
                <a:ext cx="1738398" cy="431991"/>
              </a:xfrm>
              <a:prstGeom prst="rect">
                <a:avLst/>
              </a:prstGeom>
              <a:solidFill>
                <a:schemeClr val="bg1">
                  <a:lumMod val="85000"/>
                </a:schemeClr>
              </a:solidFill>
              <a:ln w="9525">
                <a:solidFill>
                  <a:srgbClr val="002C6C"/>
                </a:solidFill>
                <a:miter lim="800000"/>
                <a:headEnd/>
                <a:tailEnd/>
              </a:ln>
              <a:effectLst/>
            </p:spPr>
            <p:txBody>
              <a:bodyPr wrap="none">
                <a:spAutoFit/>
              </a:bodyPr>
              <a:lstStyle/>
              <a:p>
                <a:pPr>
                  <a:defRPr/>
                </a:pPr>
                <a:r>
                  <a:rPr lang="de-AT" sz="2200" dirty="0">
                    <a:solidFill>
                      <a:schemeClr val="bg1">
                        <a:lumMod val="85000"/>
                      </a:schemeClr>
                    </a:solidFill>
                  </a:rPr>
                  <a:t>21.Mai 2012</a:t>
                </a:r>
              </a:p>
            </p:txBody>
          </p:sp>
          <p:sp>
            <p:nvSpPr>
              <p:cNvPr id="55322" name="Textfeld 60"/>
              <p:cNvSpPr txBox="1">
                <a:spLocks noChangeArrowheads="1"/>
              </p:cNvSpPr>
              <p:nvPr/>
            </p:nvSpPr>
            <p:spPr bwMode="auto">
              <a:xfrm>
                <a:off x="853989" y="6121449"/>
                <a:ext cx="137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DE" sz="1600">
                    <a:solidFill>
                      <a:srgbClr val="F26334"/>
                    </a:solidFill>
                  </a:rPr>
                  <a:t>BATCH/LOT:</a:t>
                </a:r>
                <a:endParaRPr lang="de-AT" sz="1600">
                  <a:solidFill>
                    <a:srgbClr val="F26334"/>
                  </a:solidFill>
                </a:endParaRPr>
              </a:p>
            </p:txBody>
          </p:sp>
          <p:sp>
            <p:nvSpPr>
              <p:cNvPr id="62" name="Text Box 6"/>
              <p:cNvSpPr txBox="1">
                <a:spLocks noChangeArrowheads="1"/>
              </p:cNvSpPr>
              <p:nvPr/>
            </p:nvSpPr>
            <p:spPr bwMode="auto">
              <a:xfrm>
                <a:off x="2203107" y="6084936"/>
                <a:ext cx="1358967" cy="430402"/>
              </a:xfrm>
              <a:prstGeom prst="rect">
                <a:avLst/>
              </a:prstGeom>
              <a:solidFill>
                <a:schemeClr val="bg1">
                  <a:lumMod val="85000"/>
                </a:schemeClr>
              </a:solidFill>
              <a:ln w="9525">
                <a:solidFill>
                  <a:srgbClr val="002C6C"/>
                </a:solidFill>
                <a:miter lim="800000"/>
                <a:headEnd/>
                <a:tailEnd/>
              </a:ln>
              <a:effectLst/>
            </p:spPr>
            <p:txBody>
              <a:bodyPr>
                <a:spAutoFit/>
              </a:bodyPr>
              <a:lstStyle/>
              <a:p>
                <a:pPr>
                  <a:defRPr/>
                </a:pPr>
                <a:r>
                  <a:rPr lang="de-AT" sz="2200" dirty="0">
                    <a:solidFill>
                      <a:schemeClr val="bg1">
                        <a:lumMod val="85000"/>
                      </a:schemeClr>
                    </a:solidFill>
                  </a:rPr>
                  <a:t>123456</a:t>
                </a:r>
              </a:p>
            </p:txBody>
          </p:sp>
          <p:sp>
            <p:nvSpPr>
              <p:cNvPr id="55324" name="Textfeld 66"/>
              <p:cNvSpPr txBox="1">
                <a:spLocks noChangeArrowheads="1"/>
              </p:cNvSpPr>
              <p:nvPr/>
            </p:nvSpPr>
            <p:spPr bwMode="auto">
              <a:xfrm>
                <a:off x="5518325" y="5211354"/>
                <a:ext cx="970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DE" sz="1600">
                    <a:solidFill>
                      <a:srgbClr val="F26334"/>
                    </a:solidFill>
                  </a:rPr>
                  <a:t>SERIAL:</a:t>
                </a:r>
                <a:endParaRPr lang="de-AT" sz="1600">
                  <a:solidFill>
                    <a:srgbClr val="F26334"/>
                  </a:solidFill>
                </a:endParaRPr>
              </a:p>
            </p:txBody>
          </p:sp>
          <p:sp>
            <p:nvSpPr>
              <p:cNvPr id="68" name="Text Box 6"/>
              <p:cNvSpPr txBox="1">
                <a:spLocks noChangeArrowheads="1"/>
              </p:cNvSpPr>
              <p:nvPr/>
            </p:nvSpPr>
            <p:spPr bwMode="auto">
              <a:xfrm>
                <a:off x="6540409" y="5152661"/>
                <a:ext cx="1127181" cy="431991"/>
              </a:xfrm>
              <a:prstGeom prst="rect">
                <a:avLst/>
              </a:prstGeom>
              <a:solidFill>
                <a:schemeClr val="bg1">
                  <a:lumMod val="85000"/>
                </a:schemeClr>
              </a:solidFill>
              <a:ln w="9525">
                <a:solidFill>
                  <a:srgbClr val="002C6C"/>
                </a:solidFill>
                <a:miter lim="800000"/>
                <a:headEnd/>
                <a:tailEnd/>
              </a:ln>
              <a:effectLst/>
            </p:spPr>
            <p:txBody>
              <a:bodyPr wrap="none">
                <a:spAutoFit/>
              </a:bodyPr>
              <a:lstStyle/>
              <a:p>
                <a:pPr>
                  <a:defRPr/>
                </a:pPr>
                <a:r>
                  <a:rPr lang="de-AT" sz="2200" dirty="0">
                    <a:solidFill>
                      <a:schemeClr val="bg1">
                        <a:lumMod val="85000"/>
                      </a:schemeClr>
                    </a:solidFill>
                  </a:rPr>
                  <a:t>123456</a:t>
                </a:r>
              </a:p>
            </p:txBody>
          </p:sp>
        </p:grpSp>
        <p:sp>
          <p:nvSpPr>
            <p:cNvPr id="56" name="Textfeld 45"/>
            <p:cNvSpPr txBox="1">
              <a:spLocks noChangeArrowheads="1"/>
            </p:cNvSpPr>
            <p:nvPr/>
          </p:nvSpPr>
          <p:spPr bwMode="auto">
            <a:xfrm>
              <a:off x="4483950" y="5680980"/>
              <a:ext cx="8322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DE" sz="1600" dirty="0" smtClean="0">
                  <a:solidFill>
                    <a:srgbClr val="F26334"/>
                  </a:solidFill>
                </a:rPr>
                <a:t>NHRN:</a:t>
              </a:r>
              <a:endParaRPr lang="de-AT" sz="1600" dirty="0">
                <a:solidFill>
                  <a:srgbClr val="F26334"/>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877" y="1343727"/>
            <a:ext cx="1247741" cy="1162452"/>
          </a:xfrm>
          <a:prstGeom prst="rect">
            <a:avLst/>
          </a:prstGeom>
        </p:spPr>
      </p:pic>
      <p:sp>
        <p:nvSpPr>
          <p:cNvPr id="216066" name="Rectangle 2"/>
          <p:cNvSpPr>
            <a:spLocks noGrp="1" noChangeArrowheads="1"/>
          </p:cNvSpPr>
          <p:nvPr>
            <p:ph sz="half" idx="1"/>
          </p:nvPr>
        </p:nvSpPr>
        <p:spPr>
          <a:xfrm>
            <a:off x="55229" y="3610891"/>
            <a:ext cx="8791993" cy="411963"/>
          </a:xfrm>
        </p:spPr>
        <p:txBody>
          <a:bodyPr anchor="ctr">
            <a:normAutofit/>
          </a:bodyPr>
          <a:lstStyle/>
          <a:p>
            <a:pPr marL="0" indent="0" algn="ctr">
              <a:buNone/>
            </a:pPr>
            <a:r>
              <a:rPr lang="de-AT" sz="1400" dirty="0"/>
              <a:t>01108576740020171714112010NYFUL0121192837713A1B2C3D4E5F6G</a:t>
            </a:r>
            <a:endParaRPr lang="de-AT" sz="1400" dirty="0" smtClean="0"/>
          </a:p>
        </p:txBody>
      </p:sp>
      <p:sp>
        <p:nvSpPr>
          <p:cNvPr id="216068" name="Text Box 4"/>
          <p:cNvSpPr txBox="1">
            <a:spLocks noChangeArrowheads="1"/>
          </p:cNvSpPr>
          <p:nvPr/>
        </p:nvSpPr>
        <p:spPr bwMode="auto">
          <a:xfrm>
            <a:off x="8019519" y="3469211"/>
            <a:ext cx="466794" cy="5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3600" b="1" dirty="0">
                <a:solidFill>
                  <a:srgbClr val="F2632A"/>
                </a:solidFill>
              </a:rPr>
              <a:t>?</a:t>
            </a:r>
          </a:p>
        </p:txBody>
      </p:sp>
      <p:pic>
        <p:nvPicPr>
          <p:cNvPr id="216077" name="Picture 13" descr="MCj04242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556" y="3452757"/>
            <a:ext cx="347599" cy="4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9" name="Picture 15" descr="MCj04242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947" y="3444289"/>
            <a:ext cx="347599" cy="4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82" name="Picture 18" descr="MCj04242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9779" y="3452925"/>
            <a:ext cx="347599" cy="4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306" name="Gewinkelte Verbindung 34"/>
          <p:cNvCxnSpPr>
            <a:cxnSpLocks noChangeShapeType="1"/>
          </p:cNvCxnSpPr>
          <p:nvPr/>
        </p:nvCxnSpPr>
        <p:spPr bwMode="auto">
          <a:xfrm>
            <a:off x="1179513" y="4832350"/>
            <a:ext cx="530225" cy="420688"/>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0" name="Text Box 6"/>
          <p:cNvSpPr txBox="1">
            <a:spLocks noChangeArrowheads="1"/>
          </p:cNvSpPr>
          <p:nvPr/>
        </p:nvSpPr>
        <p:spPr bwMode="auto">
          <a:xfrm>
            <a:off x="5226141" y="4089897"/>
            <a:ext cx="1095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b="1" dirty="0">
                <a:solidFill>
                  <a:srgbClr val="F2632A"/>
                </a:solidFill>
              </a:rPr>
              <a:t>21</a:t>
            </a:r>
            <a:r>
              <a:rPr lang="de-AT" sz="1600" dirty="0"/>
              <a:t>192837</a:t>
            </a:r>
          </a:p>
        </p:txBody>
      </p:sp>
      <p:sp>
        <p:nvSpPr>
          <p:cNvPr id="73" name="Text Box 6"/>
          <p:cNvSpPr txBox="1">
            <a:spLocks noChangeArrowheads="1"/>
          </p:cNvSpPr>
          <p:nvPr/>
        </p:nvSpPr>
        <p:spPr bwMode="auto">
          <a:xfrm>
            <a:off x="4041114" y="4237525"/>
            <a:ext cx="10823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dirty="0"/>
              <a:t>NYFUL01</a:t>
            </a:r>
          </a:p>
        </p:txBody>
      </p:sp>
      <p:sp>
        <p:nvSpPr>
          <p:cNvPr id="74" name="Text Box 6"/>
          <p:cNvSpPr txBox="1">
            <a:spLocks noChangeArrowheads="1"/>
          </p:cNvSpPr>
          <p:nvPr/>
        </p:nvSpPr>
        <p:spPr bwMode="auto">
          <a:xfrm>
            <a:off x="5472537" y="4239113"/>
            <a:ext cx="867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dirty="0"/>
              <a:t>192837</a:t>
            </a:r>
          </a:p>
        </p:txBody>
      </p:sp>
      <p:pic>
        <p:nvPicPr>
          <p:cNvPr id="5531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5747" y="1300364"/>
            <a:ext cx="1270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MCj04242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342" y="3435988"/>
            <a:ext cx="347599" cy="43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
          <p:cNvSpPr txBox="1">
            <a:spLocks noChangeArrowheads="1"/>
          </p:cNvSpPr>
          <p:nvPr/>
        </p:nvSpPr>
        <p:spPr bwMode="auto">
          <a:xfrm>
            <a:off x="6537848" y="4089898"/>
            <a:ext cx="2198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marL="0" indent="0" algn="ctr">
              <a:buNone/>
            </a:pPr>
            <a:r>
              <a:rPr lang="de-AT" sz="1600" b="1" dirty="0" smtClean="0">
                <a:solidFill>
                  <a:srgbClr val="F2632A"/>
                </a:solidFill>
              </a:rPr>
              <a:t>713</a:t>
            </a:r>
            <a:r>
              <a:rPr lang="de-AT" sz="1600" dirty="0"/>
              <a:t>A1B2C3D4E5F6G</a:t>
            </a:r>
          </a:p>
        </p:txBody>
      </p:sp>
      <p:sp>
        <p:nvSpPr>
          <p:cNvPr id="37" name="Text Box 6"/>
          <p:cNvSpPr txBox="1">
            <a:spLocks noChangeArrowheads="1"/>
          </p:cNvSpPr>
          <p:nvPr/>
        </p:nvSpPr>
        <p:spPr bwMode="auto">
          <a:xfrm>
            <a:off x="6794783" y="4239114"/>
            <a:ext cx="2069798" cy="3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marL="0" indent="0" algn="ctr">
              <a:buNone/>
            </a:pPr>
            <a:r>
              <a:rPr lang="de-AT" dirty="0"/>
              <a:t>A1B2C3D4E5F6G</a:t>
            </a:r>
          </a:p>
        </p:txBody>
      </p:sp>
      <p:sp>
        <p:nvSpPr>
          <p:cNvPr id="38" name="Text Box 6"/>
          <p:cNvSpPr txBox="1">
            <a:spLocks noChangeArrowheads="1"/>
          </p:cNvSpPr>
          <p:nvPr/>
        </p:nvSpPr>
        <p:spPr bwMode="auto">
          <a:xfrm>
            <a:off x="258765" y="4086723"/>
            <a:ext cx="20056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b="1" dirty="0">
                <a:solidFill>
                  <a:srgbClr val="F2632A"/>
                </a:solidFill>
              </a:rPr>
              <a:t>01</a:t>
            </a:r>
            <a:r>
              <a:rPr lang="de-AT" sz="1600" dirty="0"/>
              <a:t>10857674002017</a:t>
            </a:r>
          </a:p>
        </p:txBody>
      </p:sp>
      <p:sp>
        <p:nvSpPr>
          <p:cNvPr id="39" name="Text Box 6"/>
          <p:cNvSpPr txBox="1">
            <a:spLocks noChangeArrowheads="1"/>
          </p:cNvSpPr>
          <p:nvPr/>
        </p:nvSpPr>
        <p:spPr bwMode="auto">
          <a:xfrm>
            <a:off x="2626147" y="4088311"/>
            <a:ext cx="10799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b="1" dirty="0">
                <a:solidFill>
                  <a:srgbClr val="F2632A"/>
                </a:solidFill>
              </a:rPr>
              <a:t>17</a:t>
            </a:r>
            <a:r>
              <a:rPr lang="de-AT" sz="1600" dirty="0"/>
              <a:t>141120</a:t>
            </a:r>
          </a:p>
        </p:txBody>
      </p:sp>
      <p:sp>
        <p:nvSpPr>
          <p:cNvPr id="40" name="Text Box 6"/>
          <p:cNvSpPr txBox="1">
            <a:spLocks noChangeArrowheads="1"/>
          </p:cNvSpPr>
          <p:nvPr/>
        </p:nvSpPr>
        <p:spPr bwMode="auto">
          <a:xfrm>
            <a:off x="3791958" y="4089898"/>
            <a:ext cx="13099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b="1" dirty="0">
                <a:solidFill>
                  <a:srgbClr val="F2632A"/>
                </a:solidFill>
              </a:rPr>
              <a:t>10</a:t>
            </a:r>
            <a:r>
              <a:rPr lang="de-AT" sz="1600" dirty="0"/>
              <a:t>NYFUL01</a:t>
            </a:r>
          </a:p>
        </p:txBody>
      </p:sp>
      <p:sp>
        <p:nvSpPr>
          <p:cNvPr id="41" name="Text Box 6"/>
          <p:cNvSpPr txBox="1">
            <a:spLocks noChangeArrowheads="1"/>
          </p:cNvSpPr>
          <p:nvPr/>
        </p:nvSpPr>
        <p:spPr bwMode="auto">
          <a:xfrm>
            <a:off x="2494553" y="4239114"/>
            <a:ext cx="1346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dirty="0"/>
              <a:t>20 Nov 2014</a:t>
            </a:r>
          </a:p>
        </p:txBody>
      </p:sp>
      <p:sp>
        <p:nvSpPr>
          <p:cNvPr id="42" name="Text Box 6"/>
          <p:cNvSpPr txBox="1">
            <a:spLocks noChangeArrowheads="1"/>
          </p:cNvSpPr>
          <p:nvPr/>
        </p:nvSpPr>
        <p:spPr bwMode="auto">
          <a:xfrm>
            <a:off x="518280" y="4239114"/>
            <a:ext cx="1778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de-AT" sz="1600" dirty="0"/>
              <a:t>10857674002017</a:t>
            </a:r>
          </a:p>
        </p:txBody>
      </p:sp>
      <p:sp>
        <p:nvSpPr>
          <p:cNvPr id="55" name="Trapezoid 54"/>
          <p:cNvSpPr>
            <a:spLocks noChangeAspect="1"/>
          </p:cNvSpPr>
          <p:nvPr/>
        </p:nvSpPr>
        <p:spPr bwMode="auto">
          <a:xfrm rot="5400000">
            <a:off x="5749553" y="-374234"/>
            <a:ext cx="1491613" cy="4221675"/>
          </a:xfrm>
          <a:prstGeom prst="trapezoid">
            <a:avLst/>
          </a:prstGeom>
          <a:solidFill>
            <a:srgbClr val="FF0000">
              <a:alpha val="26000"/>
            </a:srgbClr>
          </a:solidFill>
          <a:ln w="9525" cap="flat" cmpd="sng" algn="ctr">
            <a:noFill/>
            <a:prstDash val="solid"/>
            <a:round/>
            <a:headEnd type="none" w="med" len="med"/>
            <a:tailEnd type="none" w="med" len="med"/>
          </a:ln>
          <a:effectLst/>
          <a:scene3d>
            <a:camera prst="orthographicFront">
              <a:rot lat="1500000" lon="17999983" rev="0"/>
            </a:camera>
            <a:lightRig rig="threePt" dir="t"/>
          </a:scene3d>
        </p:spPr>
        <p:txBody>
          <a:bodyPr/>
          <a:lstStyle/>
          <a:p>
            <a:pPr>
              <a:defRPr/>
            </a:pPr>
            <a:endParaRPr lang="de-AT"/>
          </a:p>
        </p:txBody>
      </p:sp>
      <p:sp>
        <p:nvSpPr>
          <p:cNvPr id="43" name="Textfeld 45"/>
          <p:cNvSpPr txBox="1">
            <a:spLocks noChangeArrowheads="1"/>
          </p:cNvSpPr>
          <p:nvPr/>
        </p:nvSpPr>
        <p:spPr bwMode="auto">
          <a:xfrm>
            <a:off x="150533" y="2853556"/>
            <a:ext cx="3580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ru-RU" sz="1200" b="1" u="sng" dirty="0" smtClean="0">
                <a:solidFill>
                  <a:srgbClr val="FF0000"/>
                </a:solidFill>
              </a:rPr>
              <a:t>ДЕКОДИРУЕТСЯ</a:t>
            </a:r>
            <a:r>
              <a:rPr lang="de-DE" sz="1200" b="1" dirty="0" smtClean="0">
                <a:solidFill>
                  <a:srgbClr val="FF0000"/>
                </a:solidFill>
              </a:rPr>
              <a:t> </a:t>
            </a:r>
            <a:r>
              <a:rPr lang="de-DE" sz="1200" b="1" dirty="0" smtClean="0">
                <a:solidFill>
                  <a:srgbClr val="FF0000"/>
                </a:solidFill>
              </a:rPr>
              <a:t>– </a:t>
            </a:r>
            <a:r>
              <a:rPr lang="ru-RU" sz="1200" b="1" dirty="0" smtClean="0">
                <a:solidFill>
                  <a:srgbClr val="FF0000"/>
                </a:solidFill>
              </a:rPr>
              <a:t>Определяется сканером</a:t>
            </a:r>
            <a:r>
              <a:rPr lang="de-DE" sz="1200" b="1" dirty="0" smtClean="0">
                <a:solidFill>
                  <a:srgbClr val="FF0000"/>
                </a:solidFill>
              </a:rPr>
              <a:t>:</a:t>
            </a:r>
            <a:endParaRPr lang="de-AT" sz="1200" dirty="0">
              <a:solidFill>
                <a:srgbClr val="F26334"/>
              </a:solidFill>
            </a:endParaRPr>
          </a:p>
        </p:txBody>
      </p:sp>
      <p:sp>
        <p:nvSpPr>
          <p:cNvPr id="44" name="Rectangle 2"/>
          <p:cNvSpPr txBox="1">
            <a:spLocks noChangeArrowheads="1"/>
          </p:cNvSpPr>
          <p:nvPr/>
        </p:nvSpPr>
        <p:spPr bwMode="auto">
          <a:xfrm>
            <a:off x="46762" y="2497526"/>
            <a:ext cx="9049150" cy="4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F26334"/>
              </a:buClr>
              <a:buFont typeface="Arial" charset="0"/>
              <a:buChar char="•"/>
              <a:defRPr sz="2400">
                <a:solidFill>
                  <a:srgbClr val="002C6C"/>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26334"/>
              </a:buClr>
              <a:buChar char="•"/>
              <a:defRPr sz="2000">
                <a:solidFill>
                  <a:srgbClr val="002C6C"/>
                </a:solidFill>
                <a:latin typeface="+mn-lt"/>
                <a:ea typeface="ＭＳ Ｐゴシック" pitchFamily="34" charset="-128"/>
              </a:defRPr>
            </a:lvl2pPr>
            <a:lvl3pPr marL="1143000" indent="-228600" algn="l" rtl="0" eaLnBrk="0" fontAlgn="base" hangingPunct="0">
              <a:spcBef>
                <a:spcPct val="20000"/>
              </a:spcBef>
              <a:spcAft>
                <a:spcPct val="0"/>
              </a:spcAft>
              <a:buClr>
                <a:srgbClr val="F26334"/>
              </a:buClr>
              <a:buFont typeface="Arial" charset="0"/>
              <a:buChar char="–"/>
              <a:defRPr sz="1800">
                <a:solidFill>
                  <a:srgbClr val="002C6C"/>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002C6C"/>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lgn="ctr">
              <a:buFont typeface="Arial" charset="0"/>
              <a:buNone/>
            </a:pPr>
            <a:r>
              <a:rPr lang="de-AT" sz="1400" kern="0" dirty="0" smtClean="0"/>
              <a:t>&lt;FNC1&gt;</a:t>
            </a:r>
            <a:r>
              <a:rPr lang="de-AT" sz="1400" b="1" kern="0" dirty="0" smtClean="0"/>
              <a:t>01</a:t>
            </a:r>
            <a:r>
              <a:rPr lang="de-AT" sz="1400" kern="0" dirty="0" smtClean="0"/>
              <a:t>10857674002017</a:t>
            </a:r>
            <a:r>
              <a:rPr lang="de-AT" sz="1400" b="1" kern="0" dirty="0" smtClean="0"/>
              <a:t>17</a:t>
            </a:r>
            <a:r>
              <a:rPr lang="de-AT" sz="1400" kern="0" dirty="0" smtClean="0"/>
              <a:t>141120</a:t>
            </a:r>
            <a:r>
              <a:rPr lang="de-AT" sz="1400" b="1" kern="0" dirty="0" smtClean="0"/>
              <a:t>10</a:t>
            </a:r>
            <a:r>
              <a:rPr lang="de-AT" sz="1400" kern="0" dirty="0" smtClean="0"/>
              <a:t>NYFUL01&lt;GS&gt;</a:t>
            </a:r>
            <a:r>
              <a:rPr lang="de-AT" sz="1400" b="1" kern="0" dirty="0" smtClean="0"/>
              <a:t>21</a:t>
            </a:r>
            <a:r>
              <a:rPr lang="de-AT" sz="1400" kern="0" dirty="0" smtClean="0"/>
              <a:t>192837&lt;GS&gt;</a:t>
            </a:r>
            <a:r>
              <a:rPr lang="de-AT" sz="1400" b="1" kern="0" dirty="0" smtClean="0"/>
              <a:t>713</a:t>
            </a:r>
            <a:r>
              <a:rPr lang="de-AT" sz="1400" kern="0" dirty="0" smtClean="0"/>
              <a:t>A1B2C3D4E5F6G</a:t>
            </a:r>
          </a:p>
        </p:txBody>
      </p:sp>
      <p:sp>
        <p:nvSpPr>
          <p:cNvPr id="45" name="Textfeld 45"/>
          <p:cNvSpPr txBox="1">
            <a:spLocks noChangeArrowheads="1"/>
          </p:cNvSpPr>
          <p:nvPr/>
        </p:nvSpPr>
        <p:spPr bwMode="auto">
          <a:xfrm>
            <a:off x="94136" y="2282055"/>
            <a:ext cx="454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ru-RU" sz="1200" b="1" u="sng" dirty="0" smtClean="0">
                <a:solidFill>
                  <a:srgbClr val="FF0000"/>
                </a:solidFill>
                <a:latin typeface="+mn-lt"/>
              </a:rPr>
              <a:t>ЗАКОДИРОВАНО</a:t>
            </a:r>
            <a:r>
              <a:rPr lang="de-DE" sz="1200" b="1" dirty="0" smtClean="0">
                <a:solidFill>
                  <a:srgbClr val="FF0000"/>
                </a:solidFill>
                <a:latin typeface="+mn-lt"/>
              </a:rPr>
              <a:t>– </a:t>
            </a:r>
            <a:r>
              <a:rPr lang="ru-RU" sz="1200" b="1" dirty="0" smtClean="0">
                <a:solidFill>
                  <a:srgbClr val="FF0000"/>
                </a:solidFill>
                <a:latin typeface="+mn-lt"/>
              </a:rPr>
              <a:t>Определяется пользователем:</a:t>
            </a:r>
            <a:endParaRPr lang="de-AT" sz="1200" dirty="0">
              <a:solidFill>
                <a:srgbClr val="F26334"/>
              </a:solidFill>
              <a:latin typeface="+mn-lt"/>
            </a:endParaRPr>
          </a:p>
        </p:txBody>
      </p:sp>
      <p:sp>
        <p:nvSpPr>
          <p:cNvPr id="46" name="Rectangle 2"/>
          <p:cNvSpPr txBox="1">
            <a:spLocks noChangeArrowheads="1"/>
          </p:cNvSpPr>
          <p:nvPr/>
        </p:nvSpPr>
        <p:spPr bwMode="auto">
          <a:xfrm>
            <a:off x="55229" y="3069026"/>
            <a:ext cx="8791993" cy="4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Clr>
                <a:srgbClr val="F26334"/>
              </a:buClr>
              <a:buFont typeface="Arial" charset="0"/>
              <a:buChar char="•"/>
              <a:defRPr sz="2400">
                <a:solidFill>
                  <a:srgbClr val="002C6C"/>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26334"/>
              </a:buClr>
              <a:buChar char="•"/>
              <a:defRPr sz="2000">
                <a:solidFill>
                  <a:srgbClr val="002C6C"/>
                </a:solidFill>
                <a:latin typeface="+mn-lt"/>
                <a:ea typeface="ＭＳ Ｐゴシック" pitchFamily="34" charset="-128"/>
              </a:defRPr>
            </a:lvl2pPr>
            <a:lvl3pPr marL="1143000" indent="-228600" algn="l" rtl="0" eaLnBrk="0" fontAlgn="base" hangingPunct="0">
              <a:spcBef>
                <a:spcPct val="20000"/>
              </a:spcBef>
              <a:spcAft>
                <a:spcPct val="0"/>
              </a:spcAft>
              <a:buClr>
                <a:srgbClr val="F26334"/>
              </a:buClr>
              <a:buFont typeface="Arial" charset="0"/>
              <a:buChar char="–"/>
              <a:defRPr sz="1800">
                <a:solidFill>
                  <a:srgbClr val="002C6C"/>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002C6C"/>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lgn="ctr">
              <a:buFont typeface="Arial" charset="0"/>
              <a:buNone/>
            </a:pPr>
            <a:r>
              <a:rPr lang="de-AT" sz="1400" kern="0" dirty="0" smtClean="0"/>
              <a:t>]d201108576740020171714112010NYFUL01&lt;GS&gt;21192837&lt;GS&gt;713A1B2C3D4E5F6G</a:t>
            </a:r>
          </a:p>
        </p:txBody>
      </p:sp>
      <p:sp>
        <p:nvSpPr>
          <p:cNvPr id="47" name="Textfeld 45"/>
          <p:cNvSpPr txBox="1">
            <a:spLocks noChangeArrowheads="1"/>
          </p:cNvSpPr>
          <p:nvPr/>
        </p:nvSpPr>
        <p:spPr bwMode="auto">
          <a:xfrm>
            <a:off x="133976" y="3409151"/>
            <a:ext cx="1751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2C6C"/>
                </a:solidFill>
                <a:latin typeface="Arial" charset="0"/>
              </a:defRPr>
            </a:lvl1pPr>
            <a:lvl2pPr marL="742950" indent="-285750" eaLnBrk="0" hangingPunct="0">
              <a:defRPr>
                <a:solidFill>
                  <a:srgbClr val="002C6C"/>
                </a:solidFill>
                <a:latin typeface="Arial" charset="0"/>
              </a:defRPr>
            </a:lvl2pPr>
            <a:lvl3pPr marL="1143000" indent="-228600" eaLnBrk="0" hangingPunct="0">
              <a:defRPr>
                <a:solidFill>
                  <a:srgbClr val="002C6C"/>
                </a:solidFill>
                <a:latin typeface="Arial" charset="0"/>
              </a:defRPr>
            </a:lvl3pPr>
            <a:lvl4pPr marL="1600200" indent="-228600" eaLnBrk="0" hangingPunct="0">
              <a:defRPr>
                <a:solidFill>
                  <a:srgbClr val="002C6C"/>
                </a:solidFill>
                <a:latin typeface="Arial" charset="0"/>
              </a:defRPr>
            </a:lvl4pPr>
            <a:lvl5pPr marL="2057400" indent="-228600" eaLnBrk="0" hangingPunct="0">
              <a:defRPr>
                <a:solidFill>
                  <a:srgbClr val="002C6C"/>
                </a:solidFill>
                <a:latin typeface="Arial" charset="0"/>
              </a:defRPr>
            </a:lvl5pPr>
            <a:lvl6pPr marL="2514600" indent="-228600" eaLnBrk="0" fontAlgn="base" hangingPunct="0">
              <a:spcBef>
                <a:spcPct val="20000"/>
              </a:spcBef>
              <a:spcAft>
                <a:spcPct val="0"/>
              </a:spcAft>
              <a:defRPr>
                <a:solidFill>
                  <a:srgbClr val="002C6C"/>
                </a:solidFill>
                <a:latin typeface="Arial" charset="0"/>
              </a:defRPr>
            </a:lvl6pPr>
            <a:lvl7pPr marL="2971800" indent="-228600" eaLnBrk="0" fontAlgn="base" hangingPunct="0">
              <a:spcBef>
                <a:spcPct val="20000"/>
              </a:spcBef>
              <a:spcAft>
                <a:spcPct val="0"/>
              </a:spcAft>
              <a:defRPr>
                <a:solidFill>
                  <a:srgbClr val="002C6C"/>
                </a:solidFill>
                <a:latin typeface="Arial" charset="0"/>
              </a:defRPr>
            </a:lvl7pPr>
            <a:lvl8pPr marL="3429000" indent="-228600" eaLnBrk="0" fontAlgn="base" hangingPunct="0">
              <a:spcBef>
                <a:spcPct val="20000"/>
              </a:spcBef>
              <a:spcAft>
                <a:spcPct val="0"/>
              </a:spcAft>
              <a:defRPr>
                <a:solidFill>
                  <a:srgbClr val="002C6C"/>
                </a:solidFill>
                <a:latin typeface="Arial" charset="0"/>
              </a:defRPr>
            </a:lvl8pPr>
            <a:lvl9pPr marL="3886200" indent="-228600" eaLnBrk="0" fontAlgn="base" hangingPunct="0">
              <a:spcBef>
                <a:spcPct val="20000"/>
              </a:spcBef>
              <a:spcAft>
                <a:spcPct val="0"/>
              </a:spcAft>
              <a:defRPr>
                <a:solidFill>
                  <a:srgbClr val="002C6C"/>
                </a:solidFill>
                <a:latin typeface="Arial" charset="0"/>
              </a:defRPr>
            </a:lvl9pPr>
          </a:lstStyle>
          <a:p>
            <a:pPr eaLnBrk="1" hangingPunct="1"/>
            <a:r>
              <a:rPr lang="ru-RU" sz="1200" b="1" u="sng" dirty="0" smtClean="0">
                <a:solidFill>
                  <a:srgbClr val="FF0000"/>
                </a:solidFill>
              </a:rPr>
              <a:t>ОБРАБАТЫВАЕТСЯ</a:t>
            </a:r>
            <a:r>
              <a:rPr lang="de-DE" sz="1200" b="1" dirty="0" smtClean="0">
                <a:solidFill>
                  <a:srgbClr val="FF0000"/>
                </a:solidFill>
              </a:rPr>
              <a:t>:</a:t>
            </a:r>
            <a:endParaRPr lang="de-AT" sz="1200" dirty="0">
              <a:solidFill>
                <a:srgbClr val="F26334"/>
              </a:solidFill>
            </a:endParaRPr>
          </a:p>
        </p:txBody>
      </p:sp>
      <p:sp>
        <p:nvSpPr>
          <p:cNvPr id="49" name="Title 1"/>
          <p:cNvSpPr>
            <a:spLocks noGrp="1"/>
          </p:cNvSpPr>
          <p:nvPr>
            <p:ph type="title"/>
          </p:nvPr>
        </p:nvSpPr>
        <p:spPr>
          <a:xfrm>
            <a:off x="546099" y="230189"/>
            <a:ext cx="8058151" cy="906196"/>
          </a:xfrm>
        </p:spPr>
        <p:txBody>
          <a:bodyPr/>
          <a:lstStyle/>
          <a:p>
            <a:r>
              <a:rPr lang="ru-RU" dirty="0" smtClean="0">
                <a:solidFill>
                  <a:srgbClr val="0070C0"/>
                </a:solidFill>
              </a:rPr>
              <a:t>Структура данных </a:t>
            </a:r>
            <a:r>
              <a:rPr lang="en-US" dirty="0" smtClean="0">
                <a:solidFill>
                  <a:srgbClr val="0070C0"/>
                </a:solidFill>
              </a:rPr>
              <a:t>GS1</a:t>
            </a:r>
            <a:endParaRPr lang="en-US" dirty="0" smtClean="0">
              <a:solidFill>
                <a:srgbClr val="0070C0"/>
              </a:solidFill>
            </a:endParaRPr>
          </a:p>
        </p:txBody>
      </p:sp>
    </p:spTree>
    <p:extLst>
      <p:ext uri="{BB962C8B-B14F-4D97-AF65-F5344CB8AC3E}">
        <p14:creationId xmlns:p14="http://schemas.microsoft.com/office/powerpoint/2010/main" val="2993832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06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068"/>
                                        </p:tgtEl>
                                        <p:attrNameLst>
                                          <p:attrName>style.visibility</p:attrName>
                                        </p:attrNameLst>
                                      </p:cBhvr>
                                      <p:to>
                                        <p:strVal val="visible"/>
                                      </p:to>
                                    </p:set>
                                  </p:childTnLst>
                                </p:cTn>
                              </p:par>
                            </p:childTnLst>
                          </p:cTn>
                        </p:par>
                        <p:par>
                          <p:cTn id="19" fill="hold">
                            <p:stCondLst>
                              <p:cond delay="0"/>
                            </p:stCondLst>
                            <p:childTnLst>
                              <p:par>
                                <p:cTn id="20" presetID="9" presetClass="exit" presetSubtype="0" fill="hold" grpId="1" nodeType="afterEffect">
                                  <p:stCondLst>
                                    <p:cond delay="0"/>
                                  </p:stCondLst>
                                  <p:childTnLst>
                                    <p:animEffect transition="out" filter="dissolve">
                                      <p:cBhvr>
                                        <p:cTn id="21" dur="3000"/>
                                        <p:tgtEl>
                                          <p:spTgt spid="216068"/>
                                        </p:tgtEl>
                                      </p:cBhvr>
                                    </p:animEffect>
                                    <p:set>
                                      <p:cBhvr>
                                        <p:cTn id="22" dur="1" fill="hold">
                                          <p:stCondLst>
                                            <p:cond delay="2999"/>
                                          </p:stCondLst>
                                        </p:cTn>
                                        <p:tgtEl>
                                          <p:spTgt spid="2160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1000">
                                          <p:stCondLst>
                                            <p:cond delay="0"/>
                                          </p:stCondLst>
                                        </p:cTn>
                                        <p:tgtEl>
                                          <p:spTgt spid="2160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1" presetClass="entr" presetSubtype="0" fill="hold" nodeType="clickEffect">
                                  <p:stCondLst>
                                    <p:cond delay="0"/>
                                  </p:stCondLst>
                                  <p:childTnLst>
                                    <p:set>
                                      <p:cBhvr>
                                        <p:cTn id="32" dur="1000">
                                          <p:stCondLst>
                                            <p:cond delay="0"/>
                                          </p:stCondLst>
                                        </p:cTn>
                                        <p:tgtEl>
                                          <p:spTgt spid="2160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1" presetClass="entr" presetSubtype="0" fill="hold" nodeType="clickEffect">
                                  <p:stCondLst>
                                    <p:cond delay="0"/>
                                  </p:stCondLst>
                                  <p:childTnLst>
                                    <p:set>
                                      <p:cBhvr>
                                        <p:cTn id="38" dur="1000">
                                          <p:stCondLst>
                                            <p:cond delay="0"/>
                                          </p:stCondLst>
                                        </p:cTn>
                                        <p:tgtEl>
                                          <p:spTgt spid="2160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1" presetClass="entr" presetSubtype="0" fill="hold" nodeType="clickEffect">
                                  <p:stCondLst>
                                    <p:cond delay="0"/>
                                  </p:stCondLst>
                                  <p:childTnLst>
                                    <p:set>
                                      <p:cBhvr>
                                        <p:cTn id="44" dur="1000">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grpId="1" nodeType="afterEffect">
                                  <p:stCondLst>
                                    <p:cond delay="500"/>
                                  </p:stCondLst>
                                  <p:childTnLst>
                                    <p:set>
                                      <p:cBhvr>
                                        <p:cTn id="51" dur="1" fill="hold">
                                          <p:stCondLst>
                                            <p:cond delay="0"/>
                                          </p:stCondLst>
                                        </p:cTn>
                                        <p:tgtEl>
                                          <p:spTgt spid="42"/>
                                        </p:tgtEl>
                                        <p:attrNameLst>
                                          <p:attrName>style.visibility</p:attrName>
                                        </p:attrNameLst>
                                      </p:cBhvr>
                                      <p:to>
                                        <p:strVal val="visible"/>
                                      </p:to>
                                    </p:set>
                                  </p:childTnLst>
                                </p:cTn>
                              </p:par>
                              <p:par>
                                <p:cTn id="52" presetID="49" presetClass="path" presetSubtype="0" accel="50000" decel="50000" fill="hold" grpId="0" nodeType="withEffect">
                                  <p:stCondLst>
                                    <p:cond delay="0"/>
                                  </p:stCondLst>
                                  <p:childTnLst>
                                    <p:animMotion origin="layout" path="M 5.55556E-7 -4.07407E-6 L 0.20121 0.08357 " pathEditMode="relative" rAng="0" ptsTypes="AA">
                                      <p:cBhvr>
                                        <p:cTn id="53" dur="1000" fill="hold"/>
                                        <p:tgtEl>
                                          <p:spTgt spid="42"/>
                                        </p:tgtEl>
                                        <p:attrNameLst>
                                          <p:attrName>ppt_x</p:attrName>
                                          <p:attrName>ppt_y</p:attrName>
                                        </p:attrNameLst>
                                      </p:cBhvr>
                                      <p:rCtr x="10052" y="4167"/>
                                    </p:animMotion>
                                  </p:childTnLst>
                                </p:cTn>
                              </p:par>
                            </p:childTnLst>
                          </p:cTn>
                        </p:par>
                        <p:par>
                          <p:cTn id="54" fill="hold">
                            <p:stCondLst>
                              <p:cond delay="2000"/>
                            </p:stCondLst>
                            <p:childTnLst>
                              <p:par>
                                <p:cTn id="55" presetID="5" presetClass="entr" presetSubtype="10" fill="hold" grpId="0" nodeType="afterEffect">
                                  <p:stCondLst>
                                    <p:cond delay="0"/>
                                  </p:stCondLst>
                                  <p:iterate type="lt">
                                    <p:tmPct val="0"/>
                                  </p:iterate>
                                  <p:childTnLst>
                                    <p:set>
                                      <p:cBhvr>
                                        <p:cTn id="56" dur="1" fill="hold">
                                          <p:stCondLst>
                                            <p:cond delay="0"/>
                                          </p:stCondLst>
                                        </p:cTn>
                                        <p:tgtEl>
                                          <p:spTgt spid="41"/>
                                        </p:tgtEl>
                                        <p:attrNameLst>
                                          <p:attrName>style.visibility</p:attrName>
                                        </p:attrNameLst>
                                      </p:cBhvr>
                                      <p:to>
                                        <p:strVal val="visible"/>
                                      </p:to>
                                    </p:set>
                                    <p:animEffect transition="in" filter="checkerboard(across)">
                                      <p:cBhvr>
                                        <p:cTn id="57" dur="500"/>
                                        <p:tgtEl>
                                          <p:spTgt spid="41"/>
                                        </p:tgtEl>
                                      </p:cBhvr>
                                    </p:animEffect>
                                  </p:childTnLst>
                                </p:cTn>
                              </p:par>
                              <p:par>
                                <p:cTn id="58" presetID="42" presetClass="path" presetSubtype="0" accel="50000" decel="50000" fill="hold" grpId="1" nodeType="withEffect">
                                  <p:stCondLst>
                                    <p:cond delay="0"/>
                                  </p:stCondLst>
                                  <p:iterate type="lt">
                                    <p:tmPct val="0"/>
                                  </p:iterate>
                                  <p:childTnLst>
                                    <p:animMotion origin="layout" path="M -4.16667E-6 -4.07407E-6 L -0.02534 0.15487 " pathEditMode="relative" rAng="0" ptsTypes="AA">
                                      <p:cBhvr>
                                        <p:cTn id="59" dur="1000" fill="hold"/>
                                        <p:tgtEl>
                                          <p:spTgt spid="41"/>
                                        </p:tgtEl>
                                        <p:attrNameLst>
                                          <p:attrName>ppt_x</p:attrName>
                                          <p:attrName>ppt_y</p:attrName>
                                        </p:attrNameLst>
                                      </p:cBhvr>
                                      <p:rCtr x="-1267" y="7731"/>
                                    </p:animMotion>
                                  </p:childTnLst>
                                </p:cTn>
                              </p:par>
                            </p:childTnLst>
                          </p:cTn>
                        </p:par>
                        <p:par>
                          <p:cTn id="60" fill="hold">
                            <p:stCondLst>
                              <p:cond delay="3000"/>
                            </p:stCondLst>
                            <p:childTnLst>
                              <p:par>
                                <p:cTn id="61" presetID="1"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42" presetClass="path" presetSubtype="0" accel="50000" decel="50000" fill="hold" grpId="1" nodeType="withEffect">
                                  <p:stCondLst>
                                    <p:cond delay="0"/>
                                  </p:stCondLst>
                                  <p:childTnLst>
                                    <p:animMotion origin="layout" path="M -1.66667E-6 -2.59259E-6 L -0.19166 0.21528 " pathEditMode="relative" rAng="0" ptsTypes="AA">
                                      <p:cBhvr>
                                        <p:cTn id="64" dur="1000" fill="hold"/>
                                        <p:tgtEl>
                                          <p:spTgt spid="73"/>
                                        </p:tgtEl>
                                        <p:attrNameLst>
                                          <p:attrName>ppt_x</p:attrName>
                                          <p:attrName>ppt_y</p:attrName>
                                        </p:attrNameLst>
                                      </p:cBhvr>
                                      <p:rCtr x="-9583" y="10764"/>
                                    </p:animMotion>
                                  </p:childTnLst>
                                </p:cTn>
                              </p:par>
                            </p:childTnLst>
                          </p:cTn>
                        </p:par>
                        <p:par>
                          <p:cTn id="65" fill="hold">
                            <p:stCondLst>
                              <p:cond delay="4000"/>
                            </p:stCondLst>
                            <p:childTnLst>
                              <p:par>
                                <p:cTn id="66" presetID="1" presetClass="entr" presetSubtype="0"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42" presetClass="path" presetSubtype="0" accel="50000" decel="50000" fill="hold" grpId="1" nodeType="withEffect">
                                  <p:stCondLst>
                                    <p:cond delay="0"/>
                                  </p:stCondLst>
                                  <p:childTnLst>
                                    <p:animMotion origin="layout" path="M -3.33333E-6 -4.07407E-6 L 0.11719 0.08172 " pathEditMode="relative" rAng="0" ptsTypes="AA">
                                      <p:cBhvr>
                                        <p:cTn id="69" dur="1000" fill="hold"/>
                                        <p:tgtEl>
                                          <p:spTgt spid="74"/>
                                        </p:tgtEl>
                                        <p:attrNameLst>
                                          <p:attrName>ppt_x</p:attrName>
                                          <p:attrName>ppt_y</p:attrName>
                                        </p:attrNameLst>
                                      </p:cBhvr>
                                      <p:rCtr x="5851" y="4074"/>
                                    </p:animMotion>
                                  </p:childTnLst>
                                </p:cTn>
                              </p:par>
                            </p:childTnLst>
                          </p:cTn>
                        </p:par>
                        <p:par>
                          <p:cTn id="70" fill="hold">
                            <p:stCondLst>
                              <p:cond delay="5000"/>
                            </p:stCondLst>
                            <p:childTnLst>
                              <p:par>
                                <p:cTn id="71" presetID="1"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42" presetClass="path" presetSubtype="0" accel="50000" decel="50000" fill="hold" grpId="1" nodeType="withEffect">
                                  <p:stCondLst>
                                    <p:cond delay="0"/>
                                  </p:stCondLst>
                                  <p:childTnLst>
                                    <p:animMotion origin="layout" path="M 0 2.22222E-6 L -0.15174 0.14838 " pathEditMode="relative" rAng="0" ptsTypes="AA">
                                      <p:cBhvr>
                                        <p:cTn id="74" dur="1000" fill="hold"/>
                                        <p:tgtEl>
                                          <p:spTgt spid="37"/>
                                        </p:tgtEl>
                                        <p:attrNameLst>
                                          <p:attrName>ppt_x</p:attrName>
                                          <p:attrName>ppt_y</p:attrName>
                                        </p:attrNameLst>
                                      </p:cBhvr>
                                      <p:rCtr x="-7587" y="7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build="p"/>
      <p:bldP spid="216068" grpId="0"/>
      <p:bldP spid="216068" grpId="1"/>
      <p:bldP spid="50" grpId="0"/>
      <p:bldP spid="73" grpId="0"/>
      <p:bldP spid="73" grpId="1"/>
      <p:bldP spid="74" grpId="0"/>
      <p:bldP spid="74" grpId="1"/>
      <p:bldP spid="36" grpId="0"/>
      <p:bldP spid="37" grpId="0"/>
      <p:bldP spid="37" grpId="1"/>
      <p:bldP spid="38" grpId="0"/>
      <p:bldP spid="39" grpId="0"/>
      <p:bldP spid="40" grpId="0"/>
      <p:bldP spid="41" grpId="0"/>
      <p:bldP spid="41" grpId="1"/>
      <p:bldP spid="42" grpId="0"/>
      <p:bldP spid="42" grpId="1"/>
      <p:bldP spid="44" grpId="0" build="p"/>
      <p:bldP spid="4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Рекомендации и Документы </a:t>
            </a:r>
            <a:r>
              <a:rPr lang="en-US" sz="2400" dirty="0" smtClean="0"/>
              <a:t>GS1</a:t>
            </a:r>
            <a:endParaRPr lang="ru-RU" sz="2400" dirty="0"/>
          </a:p>
        </p:txBody>
      </p:sp>
      <p:pic>
        <p:nvPicPr>
          <p:cNvPr id="5" name="Объект 4"/>
          <p:cNvPicPr>
            <a:picLocks noGrp="1" noChangeAspect="1"/>
          </p:cNvPicPr>
          <p:nvPr>
            <p:ph idx="11"/>
          </p:nvPr>
        </p:nvPicPr>
        <p:blipFill>
          <a:blip r:embed="rId2" cstate="print">
            <a:extLst>
              <a:ext uri="{28A0092B-C50C-407E-A947-70E740481C1C}">
                <a14:useLocalDpi xmlns:a14="http://schemas.microsoft.com/office/drawing/2010/main" val="0"/>
              </a:ext>
            </a:extLst>
          </a:blip>
          <a:stretch>
            <a:fillRect/>
          </a:stretch>
        </p:blipFill>
        <p:spPr>
          <a:xfrm>
            <a:off x="6482783" y="1329922"/>
            <a:ext cx="2661217" cy="3662044"/>
          </a:xfrm>
        </p:spPr>
      </p:pic>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11</a:t>
            </a:fld>
            <a:endParaRPr lang="en-US"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624" y="3219561"/>
            <a:ext cx="2644063" cy="3638439"/>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4917" y="1329921"/>
            <a:ext cx="3039331" cy="418235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29922"/>
            <a:ext cx="2574918" cy="3543289"/>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4076" y="4112119"/>
            <a:ext cx="1871932" cy="2575925"/>
          </a:xfrm>
          <a:prstGeom prst="rect">
            <a:avLst/>
          </a:prstGeom>
        </p:spPr>
      </p:pic>
    </p:spTree>
    <p:extLst>
      <p:ext uri="{BB962C8B-B14F-4D97-AF65-F5344CB8AC3E}">
        <p14:creationId xmlns:p14="http://schemas.microsoft.com/office/powerpoint/2010/main" val="183068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Некоторые успешные примеры</a:t>
            </a:r>
            <a:r>
              <a:rPr lang="en-GB" sz="2400" dirty="0"/>
              <a:t>…</a:t>
            </a:r>
            <a:endParaRPr lang="ru-RU" sz="24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12</a:t>
            </a:fld>
            <a:endParaRPr lang="en-US"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451391" y="1472990"/>
            <a:ext cx="6831249" cy="454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351" y="1557742"/>
            <a:ext cx="1907382" cy="149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464" y="1424962"/>
            <a:ext cx="1580882" cy="369332"/>
          </a:xfrm>
          <a:prstGeom prst="rect">
            <a:avLst/>
          </a:prstGeom>
          <a:noFill/>
        </p:spPr>
        <p:txBody>
          <a:bodyPr wrap="none" rtlCol="0">
            <a:spAutoFit/>
          </a:bodyPr>
          <a:lstStyle/>
          <a:p>
            <a:r>
              <a:rPr lang="ru-RU" b="1" dirty="0" smtClean="0">
                <a:solidFill>
                  <a:schemeClr val="tx2">
                    <a:lumMod val="60000"/>
                    <a:lumOff val="40000"/>
                  </a:schemeClr>
                </a:solidFill>
              </a:rPr>
              <a:t>Аргентина</a:t>
            </a:r>
            <a:endParaRPr lang="ru-RU" b="1" dirty="0">
              <a:solidFill>
                <a:schemeClr val="tx2">
                  <a:lumMod val="60000"/>
                  <a:lumOff val="40000"/>
                </a:schemeClr>
              </a:solidFill>
            </a:endParaRPr>
          </a:p>
        </p:txBody>
      </p:sp>
      <p:sp>
        <p:nvSpPr>
          <p:cNvPr id="6" name="TextBox 5"/>
          <p:cNvSpPr txBox="1"/>
          <p:nvPr/>
        </p:nvSpPr>
        <p:spPr>
          <a:xfrm>
            <a:off x="2124346" y="5635372"/>
            <a:ext cx="6311343" cy="369332"/>
          </a:xfrm>
          <a:prstGeom prst="rect">
            <a:avLst/>
          </a:prstGeom>
          <a:noFill/>
        </p:spPr>
        <p:txBody>
          <a:bodyPr wrap="none" rtlCol="0">
            <a:spAutoFit/>
          </a:bodyPr>
          <a:lstStyle/>
          <a:p>
            <a:r>
              <a:rPr lang="en-US" b="1" dirty="0" smtClean="0">
                <a:solidFill>
                  <a:srgbClr val="2A2565"/>
                </a:solidFill>
              </a:rPr>
              <a:t>GTIN+</a:t>
            </a:r>
            <a:r>
              <a:rPr lang="ru-RU" b="1" dirty="0" smtClean="0">
                <a:solidFill>
                  <a:srgbClr val="2A2565"/>
                </a:solidFill>
              </a:rPr>
              <a:t>Серийный номер </a:t>
            </a:r>
            <a:r>
              <a:rPr lang="ru-RU" dirty="0" smtClean="0">
                <a:solidFill>
                  <a:srgbClr val="FF0000"/>
                </a:solidFill>
              </a:rPr>
              <a:t>обязательные</a:t>
            </a:r>
            <a:r>
              <a:rPr lang="ru-RU" dirty="0" smtClean="0">
                <a:solidFill>
                  <a:srgbClr val="2A2565"/>
                </a:solidFill>
              </a:rPr>
              <a:t> элементы</a:t>
            </a:r>
            <a:endParaRPr lang="ru-RU" b="1" dirty="0">
              <a:solidFill>
                <a:srgbClr val="2A2565"/>
              </a:solidFill>
            </a:endParaRPr>
          </a:p>
        </p:txBody>
      </p:sp>
    </p:spTree>
    <p:extLst>
      <p:ext uri="{BB962C8B-B14F-4D97-AF65-F5344CB8AC3E}">
        <p14:creationId xmlns:p14="http://schemas.microsoft.com/office/powerpoint/2010/main" val="3159154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Некоторые успешные примеры</a:t>
            </a:r>
            <a:r>
              <a:rPr lang="en-GB" sz="2400" dirty="0"/>
              <a:t>…</a:t>
            </a:r>
            <a:endParaRPr lang="ru-RU" sz="24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13</a:t>
            </a:fld>
            <a:endParaRPr lang="en-US" dirty="0"/>
          </a:p>
        </p:txBody>
      </p:sp>
      <p:pic>
        <p:nvPicPr>
          <p:cNvPr id="2050" name="Picture 2"/>
          <p:cNvPicPr>
            <a:picLocks noGrp="1" noChangeAspect="1" noChangeArrowheads="1"/>
          </p:cNvPicPr>
          <p:nvPr>
            <p:ph idx="11"/>
          </p:nvPr>
        </p:nvPicPr>
        <p:blipFill>
          <a:blip r:embed="rId2" cstate="print">
            <a:extLst>
              <a:ext uri="{28A0092B-C50C-407E-A947-70E740481C1C}">
                <a14:useLocalDpi xmlns:a14="http://schemas.microsoft.com/office/drawing/2010/main" val="0"/>
              </a:ext>
            </a:extLst>
          </a:blip>
          <a:srcRect/>
          <a:stretch>
            <a:fillRect/>
          </a:stretch>
        </p:blipFill>
        <p:spPr bwMode="auto">
          <a:xfrm>
            <a:off x="543464" y="2283557"/>
            <a:ext cx="8043863" cy="366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3464" y="1424962"/>
            <a:ext cx="1511952" cy="369332"/>
          </a:xfrm>
          <a:prstGeom prst="rect">
            <a:avLst/>
          </a:prstGeom>
          <a:noFill/>
        </p:spPr>
        <p:txBody>
          <a:bodyPr wrap="none" rtlCol="0">
            <a:spAutoFit/>
          </a:bodyPr>
          <a:lstStyle/>
          <a:p>
            <a:r>
              <a:rPr lang="ru-RU" b="1" dirty="0" smtClean="0">
                <a:solidFill>
                  <a:schemeClr val="tx2">
                    <a:lumMod val="60000"/>
                    <a:lumOff val="40000"/>
                  </a:schemeClr>
                </a:solidFill>
              </a:rPr>
              <a:t>Колумбия</a:t>
            </a:r>
            <a:endParaRPr lang="ru-RU" b="1" dirty="0">
              <a:solidFill>
                <a:schemeClr val="tx2">
                  <a:lumMod val="60000"/>
                  <a:lumOff val="40000"/>
                </a:schemeClr>
              </a:solidFill>
            </a:endParaRPr>
          </a:p>
        </p:txBody>
      </p:sp>
      <p:sp>
        <p:nvSpPr>
          <p:cNvPr id="5" name="TextBox 4"/>
          <p:cNvSpPr txBox="1"/>
          <p:nvPr/>
        </p:nvSpPr>
        <p:spPr>
          <a:xfrm>
            <a:off x="1492369" y="1802921"/>
            <a:ext cx="7523213" cy="369332"/>
          </a:xfrm>
          <a:prstGeom prst="rect">
            <a:avLst/>
          </a:prstGeom>
          <a:noFill/>
        </p:spPr>
        <p:txBody>
          <a:bodyPr wrap="none" rtlCol="0">
            <a:spAutoFit/>
          </a:bodyPr>
          <a:lstStyle/>
          <a:p>
            <a:r>
              <a:rPr lang="en-US" b="1" dirty="0" smtClean="0">
                <a:solidFill>
                  <a:srgbClr val="2A2565"/>
                </a:solidFill>
              </a:rPr>
              <a:t>GTIN</a:t>
            </a:r>
            <a:r>
              <a:rPr lang="ru-RU" b="1" dirty="0" smtClean="0">
                <a:solidFill>
                  <a:srgbClr val="2A2565"/>
                </a:solidFill>
              </a:rPr>
              <a:t>+срок годности+номер партии+серийный номер</a:t>
            </a:r>
            <a:r>
              <a:rPr lang="ru-RU" dirty="0" smtClean="0">
                <a:solidFill>
                  <a:srgbClr val="2A2565"/>
                </a:solidFill>
              </a:rPr>
              <a:t> </a:t>
            </a:r>
            <a:endParaRPr lang="ru-RU" dirty="0">
              <a:solidFill>
                <a:srgbClr val="2A2565"/>
              </a:solidFill>
            </a:endParaRPr>
          </a:p>
        </p:txBody>
      </p:sp>
    </p:spTree>
    <p:extLst>
      <p:ext uri="{BB962C8B-B14F-4D97-AF65-F5344CB8AC3E}">
        <p14:creationId xmlns:p14="http://schemas.microsoft.com/office/powerpoint/2010/main" val="1334864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Некоторые успешные примеры</a:t>
            </a:r>
            <a:r>
              <a:rPr lang="en-GB" sz="2400" dirty="0"/>
              <a:t>…</a:t>
            </a:r>
            <a:endParaRPr lang="ru-RU" sz="24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14</a:t>
            </a:fld>
            <a:endParaRPr lang="en-US" dirty="0"/>
          </a:p>
        </p:txBody>
      </p:sp>
      <p:sp>
        <p:nvSpPr>
          <p:cNvPr id="5" name="TextBox 4"/>
          <p:cNvSpPr txBox="1"/>
          <p:nvPr/>
        </p:nvSpPr>
        <p:spPr>
          <a:xfrm>
            <a:off x="543464" y="1424962"/>
            <a:ext cx="1075936" cy="369332"/>
          </a:xfrm>
          <a:prstGeom prst="rect">
            <a:avLst/>
          </a:prstGeom>
          <a:noFill/>
        </p:spPr>
        <p:txBody>
          <a:bodyPr wrap="none" rtlCol="0">
            <a:spAutoFit/>
          </a:bodyPr>
          <a:lstStyle/>
          <a:p>
            <a:r>
              <a:rPr lang="ru-RU" b="1" dirty="0" smtClean="0">
                <a:solidFill>
                  <a:schemeClr val="tx2">
                    <a:lumMod val="60000"/>
                    <a:lumOff val="40000"/>
                  </a:schemeClr>
                </a:solidFill>
              </a:rPr>
              <a:t>Египет</a:t>
            </a:r>
            <a:endParaRPr lang="ru-RU" b="1" dirty="0">
              <a:solidFill>
                <a:schemeClr val="tx2">
                  <a:lumMod val="60000"/>
                  <a:lumOff val="40000"/>
                </a:schemeClr>
              </a:solidFill>
            </a:endParaRPr>
          </a:p>
        </p:txBody>
      </p:sp>
      <p:pic>
        <p:nvPicPr>
          <p:cNvPr id="3074"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533121" y="1424962"/>
            <a:ext cx="6410325"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8135" y="5400136"/>
            <a:ext cx="7523213" cy="369332"/>
          </a:xfrm>
          <a:prstGeom prst="rect">
            <a:avLst/>
          </a:prstGeom>
          <a:noFill/>
        </p:spPr>
        <p:txBody>
          <a:bodyPr wrap="none" rtlCol="0">
            <a:spAutoFit/>
          </a:bodyPr>
          <a:lstStyle/>
          <a:p>
            <a:r>
              <a:rPr lang="en-US" b="1" dirty="0" smtClean="0">
                <a:solidFill>
                  <a:srgbClr val="2A2565"/>
                </a:solidFill>
              </a:rPr>
              <a:t>GTIN</a:t>
            </a:r>
            <a:r>
              <a:rPr lang="ru-RU" b="1" dirty="0" smtClean="0">
                <a:solidFill>
                  <a:srgbClr val="2A2565"/>
                </a:solidFill>
              </a:rPr>
              <a:t>+срок годности+номер партии+серийный номер</a:t>
            </a:r>
            <a:r>
              <a:rPr lang="ru-RU" dirty="0" smtClean="0">
                <a:solidFill>
                  <a:srgbClr val="2A2565"/>
                </a:solidFill>
              </a:rPr>
              <a:t> </a:t>
            </a:r>
            <a:endParaRPr lang="ru-RU" dirty="0">
              <a:solidFill>
                <a:srgbClr val="2A2565"/>
              </a:solidFill>
            </a:endParaRPr>
          </a:p>
        </p:txBody>
      </p:sp>
    </p:spTree>
    <p:extLst>
      <p:ext uri="{BB962C8B-B14F-4D97-AF65-F5344CB8AC3E}">
        <p14:creationId xmlns:p14="http://schemas.microsoft.com/office/powerpoint/2010/main" val="416448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Некоторые успешные примеры</a:t>
            </a:r>
            <a:r>
              <a:rPr lang="en-GB" sz="2400" dirty="0"/>
              <a:t>…</a:t>
            </a:r>
            <a:endParaRPr lang="ru-RU" sz="24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15</a:t>
            </a:fld>
            <a:endParaRPr lang="en-US" dirty="0"/>
          </a:p>
        </p:txBody>
      </p:sp>
      <p:pic>
        <p:nvPicPr>
          <p:cNvPr id="4098" name="Picture 2"/>
          <p:cNvPicPr>
            <a:picLocks noGrp="1" noChangeAspect="1" noChangeArrowheads="1"/>
          </p:cNvPicPr>
          <p:nvPr>
            <p:ph idx="11"/>
          </p:nvPr>
        </p:nvPicPr>
        <p:blipFill>
          <a:blip r:embed="rId2" cstate="print">
            <a:extLst>
              <a:ext uri="{28A0092B-C50C-407E-A947-70E740481C1C}">
                <a14:useLocalDpi xmlns:a14="http://schemas.microsoft.com/office/drawing/2010/main" val="0"/>
              </a:ext>
            </a:extLst>
          </a:blip>
          <a:srcRect/>
          <a:stretch>
            <a:fillRect/>
          </a:stretch>
        </p:blipFill>
        <p:spPr bwMode="auto">
          <a:xfrm>
            <a:off x="1726264" y="1424962"/>
            <a:ext cx="7059209" cy="454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211" y="1424962"/>
            <a:ext cx="1621766" cy="369332"/>
          </a:xfrm>
          <a:prstGeom prst="rect">
            <a:avLst/>
          </a:prstGeom>
          <a:noFill/>
        </p:spPr>
        <p:txBody>
          <a:bodyPr wrap="square" rtlCol="0">
            <a:spAutoFit/>
          </a:bodyPr>
          <a:lstStyle/>
          <a:p>
            <a:r>
              <a:rPr lang="ru-RU" b="1" dirty="0" smtClean="0">
                <a:solidFill>
                  <a:schemeClr val="tx2">
                    <a:lumMod val="60000"/>
                    <a:lumOff val="40000"/>
                  </a:schemeClr>
                </a:solidFill>
              </a:rPr>
              <a:t>Ирландия</a:t>
            </a:r>
            <a:endParaRPr lang="ru-RU" b="1" dirty="0">
              <a:solidFill>
                <a:schemeClr val="tx2">
                  <a:lumMod val="60000"/>
                  <a:lumOff val="40000"/>
                </a:schemeClr>
              </a:solidFill>
            </a:endParaRPr>
          </a:p>
        </p:txBody>
      </p:sp>
      <p:sp>
        <p:nvSpPr>
          <p:cNvPr id="6" name="Rectangle 3"/>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324765" bIns="0" numCol="1" anchor="t"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hlinkClick r:id="rId3" tooltip="SAP"/>
              </a:rPr>
              <a:t>  </a:t>
            </a:r>
            <a:r>
              <a:rPr kumimoji="0" lang="ru-RU" altLang="ru-RU" sz="2100" b="0" i="0" u="none" strike="noStrike" cap="none" normalizeH="0" baseline="0" smtClean="0">
                <a:ln>
                  <a:noFill/>
                </a:ln>
                <a:solidFill>
                  <a:srgbClr val="FFFFFF"/>
                </a:solidFill>
                <a:effectLst/>
                <a:latin typeface="Conv_BentonSans-Bold"/>
                <a:ea typeface="Malgun Gothic" pitchFamily="34" charset="-127"/>
                <a:cs typeface="Arial" pitchFamily="34" charset="0"/>
              </a:rPr>
              <a:t> </a:t>
            </a:r>
            <a:r>
              <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rPr>
              <a:t>              &lt;</a:t>
            </a:r>
            <a:r>
              <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hlinkClick r:id="rId3" tooltip="SAP"/>
              </a:rPr>
              <a:t>img alt="SAP" src="/cis/_jcr_content/parHeader/header/image.adapt.desktop.png/1444812172273.png"&gt;</a:t>
            </a:r>
            <a:r>
              <a:rPr kumimoji="0" lang="ru-RU" altLang="ru-RU" sz="600" b="0" i="0" u="none" strike="noStrike" cap="none" normalizeH="0" baseline="0" smtClean="0">
                <a:ln>
                  <a:noFill/>
                </a:ln>
                <a:solidFill>
                  <a:schemeClr val="tx1"/>
                </a:solidFill>
                <a:effectLst/>
                <a:latin typeface="Malgun Gothic" pitchFamily="34" charset="-127"/>
                <a:ea typeface="Malgun Gothic" pitchFamily="34" charset="-127"/>
                <a:cs typeface="Arial" pitchFamily="34" charset="0"/>
                <a:hlinkClick r:id="rId3" tooltip="SAP"/>
              </a:rPr>
              <a:t> </a:t>
            </a:r>
            <a:endParaRPr kumimoji="0" lang="ru-RU" altLang="ru-RU" sz="1300" b="0" i="0" u="none" strike="noStrike" cap="none" normalizeH="0" baseline="0" smtClean="0">
              <a:ln>
                <a:noFill/>
              </a:ln>
              <a:solidFill>
                <a:srgbClr val="FFFFFF"/>
              </a:solidFill>
              <a:effectLst/>
              <a:latin typeface="Malgun Gothic" pitchFamily="34" charset="-127"/>
              <a:ea typeface="Malgun Gothic" pitchFamily="34" charset="-127"/>
              <a:cs typeface="Arial"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hlinkClick r:id="rId4"/>
              </a:rPr>
              <a:t> </a:t>
            </a:r>
            <a:endParaRPr kumimoji="0" lang="ru-RU" altLang="ru-RU" sz="600" b="0" i="0" u="none" strike="noStrike" cap="none" normalizeH="0" baseline="0" smtClean="0">
              <a:ln>
                <a:noFill/>
              </a:ln>
              <a:solidFill>
                <a:schemeClr val="tx1"/>
              </a:solidFill>
              <a:effectLst/>
              <a:latin typeface="Malgun Gothic" pitchFamily="34" charset="-127"/>
              <a:ea typeface="Malgun Gothic" pitchFamily="34" charset="-127"/>
              <a:cs typeface="Arial"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hlinkClick r:id="rId5" tooltip="Open navigation"/>
              </a:rPr>
              <a:t>Open navigation</a:t>
            </a:r>
            <a:r>
              <a:rPr kumimoji="0" lang="ru-RU" altLang="ru-RU" b="0" i="0" u="none" strike="noStrike" cap="none" normalizeH="0" baseline="0" smtClean="0">
                <a:ln>
                  <a:noFill/>
                </a:ln>
                <a:solidFill>
                  <a:srgbClr val="000000"/>
                </a:solidFill>
                <a:effectLst/>
                <a:latin typeface="helvetica neue"/>
                <a:ea typeface="Malgun Gothic" pitchFamily="34" charset="-127"/>
                <a:cs typeface="Arial" pitchFamily="34" charset="0"/>
                <a:hlinkClick r:id="rId5" tooltip="Open navigation"/>
              </a:rPr>
              <a:t> </a:t>
            </a:r>
            <a:endParaRPr kumimoji="0" lang="ru-RU" altLang="ru-RU" sz="600" b="0" i="0" u="none" strike="noStrike" cap="none" normalizeH="0" baseline="0" smtClean="0">
              <a:ln>
                <a:noFill/>
              </a:ln>
              <a:solidFill>
                <a:schemeClr val="tx1"/>
              </a:solidFill>
              <a:effectLst/>
              <a:latin typeface="Malgun Gothic" pitchFamily="34" charset="-127"/>
              <a:ea typeface="Malgun Gothic" pitchFamily="34"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300" b="0" i="0" u="none" strike="noStrike" cap="none" normalizeH="0" baseline="0" smtClean="0">
              <a:ln>
                <a:noFill/>
              </a:ln>
              <a:solidFill>
                <a:srgbClr val="FFFFFF"/>
              </a:solidFill>
              <a:effectLst/>
              <a:latin typeface="Conv_BentonSans-Bold"/>
              <a:ea typeface="Malgun Gothic" pitchFamily="34" charset="-127"/>
              <a:cs typeface="Arial" pitchFamily="34" charset="0"/>
            </a:endParaRPr>
          </a:p>
        </p:txBody>
      </p:sp>
      <p:sp>
        <p:nvSpPr>
          <p:cNvPr id="7" name="Rectangle 6"/>
          <p:cNvSpPr>
            <a:spLocks noChangeArrowheads="1"/>
          </p:cNvSpPr>
          <p:nvPr/>
        </p:nvSpPr>
        <p:spPr bwMode="auto">
          <a:xfrm>
            <a:off x="0" y="0"/>
            <a:ext cx="0" cy="0"/>
          </a:xfrm>
          <a:prstGeom prst="rect">
            <a:avLst/>
          </a:prstGeom>
          <a:solidFill>
            <a:srgbClr val="6666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10824" y="1794294"/>
            <a:ext cx="2252540" cy="1077218"/>
          </a:xfrm>
          <a:prstGeom prst="rect">
            <a:avLst/>
          </a:prstGeom>
          <a:noFill/>
        </p:spPr>
        <p:txBody>
          <a:bodyPr wrap="none" rtlCol="0">
            <a:spAutoFit/>
          </a:bodyPr>
          <a:lstStyle/>
          <a:p>
            <a:r>
              <a:rPr lang="en-US" sz="1600" b="1" dirty="0" smtClean="0">
                <a:solidFill>
                  <a:srgbClr val="2A2565"/>
                </a:solidFill>
              </a:rPr>
              <a:t>GTIN</a:t>
            </a:r>
            <a:r>
              <a:rPr lang="ru-RU" sz="1600" b="1" dirty="0" smtClean="0">
                <a:solidFill>
                  <a:srgbClr val="2A2565"/>
                </a:solidFill>
              </a:rPr>
              <a:t>+</a:t>
            </a:r>
          </a:p>
          <a:p>
            <a:r>
              <a:rPr lang="ru-RU" sz="1600" b="1" dirty="0" smtClean="0">
                <a:solidFill>
                  <a:srgbClr val="2A2565"/>
                </a:solidFill>
              </a:rPr>
              <a:t>срок годности+</a:t>
            </a:r>
          </a:p>
          <a:p>
            <a:r>
              <a:rPr lang="ru-RU" sz="1600" b="1" dirty="0" smtClean="0">
                <a:solidFill>
                  <a:srgbClr val="2A2565"/>
                </a:solidFill>
              </a:rPr>
              <a:t>номер партии+</a:t>
            </a:r>
          </a:p>
          <a:p>
            <a:r>
              <a:rPr lang="ru-RU" sz="1600" b="1" dirty="0" smtClean="0">
                <a:solidFill>
                  <a:srgbClr val="2A2565"/>
                </a:solidFill>
              </a:rPr>
              <a:t>серийный номер</a:t>
            </a:r>
            <a:r>
              <a:rPr lang="ru-RU" sz="1600" dirty="0" smtClean="0">
                <a:solidFill>
                  <a:srgbClr val="2A2565"/>
                </a:solidFill>
              </a:rPr>
              <a:t> </a:t>
            </a:r>
            <a:endParaRPr lang="ru-RU" sz="1600" dirty="0">
              <a:solidFill>
                <a:srgbClr val="2A2565"/>
              </a:solidFill>
            </a:endParaRPr>
          </a:p>
        </p:txBody>
      </p:sp>
    </p:spTree>
    <p:extLst>
      <p:ext uri="{BB962C8B-B14F-4D97-AF65-F5344CB8AC3E}">
        <p14:creationId xmlns:p14="http://schemas.microsoft.com/office/powerpoint/2010/main" val="2591516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t>Некоторые успешные примеры</a:t>
            </a:r>
            <a:r>
              <a:rPr lang="en-GB" sz="2400" dirty="0"/>
              <a:t>…</a:t>
            </a:r>
            <a:endParaRPr lang="ru-RU" sz="24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16</a:t>
            </a:fld>
            <a:endParaRPr lang="en-US" dirty="0"/>
          </a:p>
        </p:txBody>
      </p:sp>
      <p:sp>
        <p:nvSpPr>
          <p:cNvPr id="5" name="TextBox 4"/>
          <p:cNvSpPr txBox="1"/>
          <p:nvPr/>
        </p:nvSpPr>
        <p:spPr>
          <a:xfrm>
            <a:off x="526211" y="1424962"/>
            <a:ext cx="1621766" cy="369332"/>
          </a:xfrm>
          <a:prstGeom prst="rect">
            <a:avLst/>
          </a:prstGeom>
          <a:noFill/>
        </p:spPr>
        <p:txBody>
          <a:bodyPr wrap="square" rtlCol="0">
            <a:spAutoFit/>
          </a:bodyPr>
          <a:lstStyle/>
          <a:p>
            <a:r>
              <a:rPr lang="ru-RU" b="1" dirty="0">
                <a:solidFill>
                  <a:schemeClr val="tx2">
                    <a:lumMod val="60000"/>
                    <a:lumOff val="40000"/>
                  </a:schemeClr>
                </a:solidFill>
              </a:rPr>
              <a:t>Т</a:t>
            </a:r>
            <a:r>
              <a:rPr lang="ru-RU" b="1" dirty="0" smtClean="0">
                <a:solidFill>
                  <a:schemeClr val="tx2">
                    <a:lumMod val="60000"/>
                    <a:lumOff val="40000"/>
                  </a:schemeClr>
                </a:solidFill>
              </a:rPr>
              <a:t>урция</a:t>
            </a:r>
            <a:endParaRPr lang="ru-RU" b="1" dirty="0">
              <a:solidFill>
                <a:schemeClr val="tx2">
                  <a:lumMod val="60000"/>
                  <a:lumOff val="40000"/>
                </a:schemeClr>
              </a:solidFill>
            </a:endParaRPr>
          </a:p>
        </p:txBody>
      </p:sp>
      <p:pic>
        <p:nvPicPr>
          <p:cNvPr id="5122"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2290783" y="1424962"/>
            <a:ext cx="6447754" cy="454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53184" y="4964296"/>
            <a:ext cx="2252540" cy="1077218"/>
          </a:xfrm>
          <a:prstGeom prst="rect">
            <a:avLst/>
          </a:prstGeom>
          <a:solidFill>
            <a:schemeClr val="bg1"/>
          </a:solidFill>
        </p:spPr>
        <p:txBody>
          <a:bodyPr wrap="none" rtlCol="0">
            <a:spAutoFit/>
          </a:bodyPr>
          <a:lstStyle/>
          <a:p>
            <a:r>
              <a:rPr lang="en-US" sz="1600" b="1" dirty="0" smtClean="0">
                <a:solidFill>
                  <a:srgbClr val="2A2565"/>
                </a:solidFill>
              </a:rPr>
              <a:t>GTIN</a:t>
            </a:r>
            <a:r>
              <a:rPr lang="ru-RU" sz="1600" b="1" dirty="0" smtClean="0">
                <a:solidFill>
                  <a:srgbClr val="2A2565"/>
                </a:solidFill>
              </a:rPr>
              <a:t>+</a:t>
            </a:r>
          </a:p>
          <a:p>
            <a:r>
              <a:rPr lang="ru-RU" sz="1600" b="1" dirty="0" smtClean="0">
                <a:solidFill>
                  <a:srgbClr val="2A2565"/>
                </a:solidFill>
              </a:rPr>
              <a:t>срок годности+</a:t>
            </a:r>
          </a:p>
          <a:p>
            <a:r>
              <a:rPr lang="ru-RU" sz="1600" b="1" dirty="0" smtClean="0">
                <a:solidFill>
                  <a:srgbClr val="2A2565"/>
                </a:solidFill>
              </a:rPr>
              <a:t>номер партии+</a:t>
            </a:r>
          </a:p>
          <a:p>
            <a:r>
              <a:rPr lang="ru-RU" sz="1600" b="1" dirty="0" smtClean="0">
                <a:solidFill>
                  <a:srgbClr val="2A2565"/>
                </a:solidFill>
              </a:rPr>
              <a:t>серийный номер</a:t>
            </a:r>
            <a:r>
              <a:rPr lang="ru-RU" sz="1600" dirty="0" smtClean="0">
                <a:solidFill>
                  <a:srgbClr val="2A2565"/>
                </a:solidFill>
              </a:rPr>
              <a:t> </a:t>
            </a:r>
            <a:endParaRPr lang="ru-RU" sz="1600" dirty="0">
              <a:solidFill>
                <a:srgbClr val="2A2565"/>
              </a:solidFill>
            </a:endParaRPr>
          </a:p>
        </p:txBody>
      </p:sp>
    </p:spTree>
    <p:extLst>
      <p:ext uri="{BB962C8B-B14F-4D97-AF65-F5344CB8AC3E}">
        <p14:creationId xmlns:p14="http://schemas.microsoft.com/office/powerpoint/2010/main" val="361722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ru-RU" altLang="en-US" sz="2600" dirty="0"/>
              <a:t>В конечном счете, </a:t>
            </a:r>
            <a:r>
              <a:rPr lang="ru-RU" altLang="en-US" sz="2600" dirty="0" smtClean="0"/>
              <a:t>все, что мы делаем, </a:t>
            </a:r>
            <a:r>
              <a:rPr lang="ru-RU" altLang="en-US" sz="2600" dirty="0"/>
              <a:t>касается</a:t>
            </a:r>
            <a:r>
              <a:rPr lang="en-GB" altLang="en-US" sz="2600" dirty="0"/>
              <a:t>…</a:t>
            </a:r>
            <a:endParaRPr lang="en-US" altLang="en-US" sz="2600" dirty="0" smtClean="0"/>
          </a:p>
        </p:txBody>
      </p:sp>
      <p:sp>
        <p:nvSpPr>
          <p:cNvPr id="491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26334"/>
              </a:buClr>
              <a:buFont typeface="Arial" pitchFamily="34" charset="0"/>
              <a:buChar char="•"/>
              <a:defRPr sz="2400">
                <a:solidFill>
                  <a:srgbClr val="002C6C"/>
                </a:solidFill>
                <a:latin typeface="Arial" pitchFamily="34" charset="0"/>
                <a:ea typeface="ＭＳ Ｐゴシック" pitchFamily="34" charset="-128"/>
              </a:defRPr>
            </a:lvl1pPr>
            <a:lvl2pPr marL="742950" indent="-285750" eaLnBrk="0" hangingPunct="0">
              <a:spcBef>
                <a:spcPct val="20000"/>
              </a:spcBef>
              <a:buClr>
                <a:srgbClr val="002C6C"/>
              </a:buClr>
              <a:buFont typeface="Arial" pitchFamily="34" charset="0"/>
              <a:buChar char="–"/>
              <a:defRPr sz="2000">
                <a:solidFill>
                  <a:srgbClr val="002C6C"/>
                </a:solidFill>
                <a:latin typeface="Arial" pitchFamily="34" charset="0"/>
                <a:ea typeface="ＭＳ Ｐゴシック" pitchFamily="34" charset="-128"/>
              </a:defRPr>
            </a:lvl2pPr>
            <a:lvl3pPr marL="1143000" indent="-228600" eaLnBrk="0" hangingPunct="0">
              <a:spcBef>
                <a:spcPct val="20000"/>
              </a:spcBef>
              <a:buClr>
                <a:srgbClr val="002C6C"/>
              </a:buClr>
              <a:buSzPct val="90000"/>
              <a:buFont typeface="Wingdings" pitchFamily="2" charset="2"/>
              <a:buChar char="Ø"/>
              <a:defRPr>
                <a:solidFill>
                  <a:srgbClr val="002C6C"/>
                </a:solidFill>
                <a:latin typeface="Arial" pitchFamily="34" charset="0"/>
                <a:ea typeface="ＭＳ Ｐゴシック" pitchFamily="34" charset="-128"/>
              </a:defRPr>
            </a:lvl3pPr>
            <a:lvl4pPr marL="1600200" indent="-228600" eaLnBrk="0" hangingPunct="0">
              <a:spcBef>
                <a:spcPct val="20000"/>
              </a:spcBef>
              <a:buFont typeface="Wingdings" pitchFamily="2" charset="2"/>
              <a:buChar char="ü"/>
              <a:defRPr sz="1600">
                <a:solidFill>
                  <a:srgbClr val="002C6C"/>
                </a:solidFill>
                <a:latin typeface="Arial" pitchFamily="34" charset="0"/>
                <a:ea typeface="ＭＳ Ｐゴシック" pitchFamily="34" charset="-128"/>
              </a:defRPr>
            </a:lvl4pPr>
            <a:lvl5pPr marL="2057400" indent="-228600" eaLnBrk="0" hangingPunct="0">
              <a:spcBef>
                <a:spcPct val="20000"/>
              </a:spcBef>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9pPr>
          </a:lstStyle>
          <a:p>
            <a:pPr eaLnBrk="1" hangingPunct="1">
              <a:spcBef>
                <a:spcPct val="0"/>
              </a:spcBef>
              <a:buClrTx/>
              <a:buFontTx/>
              <a:buNone/>
            </a:pPr>
            <a:fld id="{530EAA92-2C56-443D-881D-3EB01857DFAC}" type="slidenum">
              <a:rPr lang="en-GB" altLang="en-US" sz="900" smtClean="0">
                <a:solidFill>
                  <a:srgbClr val="454545"/>
                </a:solidFill>
              </a:rPr>
              <a:pPr eaLnBrk="1" hangingPunct="1">
                <a:spcBef>
                  <a:spcPct val="0"/>
                </a:spcBef>
                <a:buClrTx/>
                <a:buFontTx/>
                <a:buNone/>
              </a:pPr>
              <a:t>17</a:t>
            </a:fld>
            <a:endParaRPr lang="en-GB" altLang="en-US" sz="900" smtClean="0">
              <a:solidFill>
                <a:srgbClr val="454545"/>
              </a:solidFill>
            </a:endParaRPr>
          </a:p>
        </p:txBody>
      </p:sp>
      <p:sp>
        <p:nvSpPr>
          <p:cNvPr id="28" name="Rectangle 2"/>
          <p:cNvSpPr txBox="1">
            <a:spLocks noChangeArrowheads="1"/>
          </p:cNvSpPr>
          <p:nvPr/>
        </p:nvSpPr>
        <p:spPr bwMode="auto">
          <a:xfrm>
            <a:off x="773724" y="1762125"/>
            <a:ext cx="7713784" cy="815975"/>
          </a:xfrm>
          <a:prstGeom prst="rect">
            <a:avLst/>
          </a:prstGeom>
          <a:noFill/>
          <a:ln w="9525">
            <a:noFill/>
            <a:miter lim="800000"/>
            <a:headEnd/>
            <a:tailEnd/>
          </a:ln>
        </p:spPr>
        <p:txBody>
          <a:bodyPr anchor="ctr"/>
          <a:lstStyle/>
          <a:p>
            <a:pPr>
              <a:defRPr/>
            </a:pPr>
            <a:r>
              <a:rPr lang="ru-RU" sz="3200" b="1" kern="0" dirty="0">
                <a:solidFill>
                  <a:srgbClr val="F26334"/>
                </a:solidFill>
              </a:rPr>
              <a:t>БЕЗОПАСНОСТИ ПАЦИЕНТОВ</a:t>
            </a:r>
            <a:r>
              <a:rPr lang="en-GB" sz="3200" b="1" kern="0" dirty="0">
                <a:solidFill>
                  <a:srgbClr val="F26334"/>
                </a:solidFill>
              </a:rPr>
              <a:t>!</a:t>
            </a:r>
            <a:endParaRPr lang="en-US" sz="3200" b="1" kern="0" dirty="0">
              <a:solidFill>
                <a:srgbClr val="45454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4226" y="2798796"/>
            <a:ext cx="3608611" cy="2706458"/>
          </a:xfrm>
          <a:prstGeom prst="rect">
            <a:avLst/>
          </a:prstGeom>
        </p:spPr>
      </p:pic>
    </p:spTree>
    <p:extLst>
      <p:ext uri="{BB962C8B-B14F-4D97-AF65-F5344CB8AC3E}">
        <p14:creationId xmlns:p14="http://schemas.microsoft.com/office/powerpoint/2010/main" val="424438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539" y="230189"/>
            <a:ext cx="8076712" cy="906196"/>
          </a:xfrm>
        </p:spPr>
        <p:txBody>
          <a:bodyPr/>
          <a:lstStyle/>
          <a:p>
            <a:pPr algn="ctr"/>
            <a:r>
              <a:rPr lang="ru-RU" dirty="0" smtClean="0"/>
              <a:t>Контакты</a:t>
            </a:r>
            <a:endParaRPr lang="ru-RU" dirty="0"/>
          </a:p>
        </p:txBody>
      </p:sp>
      <p:sp>
        <p:nvSpPr>
          <p:cNvPr id="3" name="Объект 2"/>
          <p:cNvSpPr>
            <a:spLocks noGrp="1"/>
          </p:cNvSpPr>
          <p:nvPr>
            <p:ph idx="11"/>
          </p:nvPr>
        </p:nvSpPr>
        <p:spPr/>
        <p:txBody>
          <a:bodyPr/>
          <a:lstStyle/>
          <a:p>
            <a:pPr marL="74250" indent="0">
              <a:buNone/>
            </a:pPr>
            <a:r>
              <a:rPr lang="ru-RU" sz="2200" b="1" dirty="0" smtClean="0"/>
              <a:t>Леандров А.Е.</a:t>
            </a:r>
          </a:p>
          <a:p>
            <a:pPr marL="74250" indent="0">
              <a:buNone/>
            </a:pPr>
            <a:r>
              <a:rPr lang="ru-RU" sz="2000" smtClean="0"/>
              <a:t>Технический </a:t>
            </a:r>
            <a:r>
              <a:rPr lang="ru-RU" sz="2000" dirty="0" smtClean="0"/>
              <a:t>директор</a:t>
            </a:r>
          </a:p>
          <a:p>
            <a:pPr marL="74250" indent="0">
              <a:buNone/>
            </a:pPr>
            <a:endParaRPr lang="ru-RU" dirty="0" smtClean="0"/>
          </a:p>
          <a:p>
            <a:pPr marL="74250" indent="0">
              <a:buNone/>
            </a:pPr>
            <a:r>
              <a:rPr lang="en-US" sz="1800" dirty="0" smtClean="0"/>
              <a:t>E-mail     </a:t>
            </a:r>
            <a:r>
              <a:rPr lang="en-US" sz="1800" dirty="0" smtClean="0">
                <a:hlinkClick r:id="rId2"/>
              </a:rPr>
              <a:t>a.leandrov@gs1ru.org</a:t>
            </a:r>
            <a:endParaRPr lang="en-US" sz="1800" dirty="0" smtClean="0"/>
          </a:p>
          <a:p>
            <a:pPr marL="74250" indent="0">
              <a:buNone/>
            </a:pPr>
            <a:r>
              <a:rPr lang="en-US" sz="1800" dirty="0" smtClean="0"/>
              <a:t>Tel.         (495) 640-53-25</a:t>
            </a:r>
          </a:p>
          <a:p>
            <a:pPr marL="74250" indent="0">
              <a:buNone/>
            </a:pPr>
            <a:r>
              <a:rPr lang="en-US" sz="1800" dirty="0" smtClean="0"/>
              <a:t>Website   www.gs1ru.org</a:t>
            </a:r>
            <a:endParaRPr lang="ru-RU" sz="1800"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18</a:t>
            </a:fld>
            <a:endParaRPr lang="en-US" dirty="0"/>
          </a:p>
        </p:txBody>
      </p:sp>
    </p:spTree>
    <p:extLst>
      <p:ext uri="{BB962C8B-B14F-4D97-AF65-F5344CB8AC3E}">
        <p14:creationId xmlns:p14="http://schemas.microsoft.com/office/powerpoint/2010/main" val="351848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0717" y="244415"/>
            <a:ext cx="5791200" cy="763588"/>
          </a:xfrm>
        </p:spPr>
        <p:txBody>
          <a:bodyPr/>
          <a:lstStyle/>
          <a:p>
            <a:pPr algn="l"/>
            <a:r>
              <a:rPr lang="ru-RU" altLang="ru-RU" dirty="0" smtClean="0">
                <a:solidFill>
                  <a:srgbClr val="0070C0"/>
                </a:solidFill>
                <a:latin typeface="Verdana" pitchFamily="34" charset="0"/>
              </a:rPr>
              <a:t>Что такое прослеживаемость?</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1412875"/>
            <a:ext cx="6545262"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p:nvPr/>
        </p:nvSpPr>
        <p:spPr bwMode="auto">
          <a:xfrm>
            <a:off x="0" y="6027738"/>
            <a:ext cx="9144000" cy="830262"/>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a:lstStyle/>
          <a:p>
            <a:pPr algn="l" eaLnBrk="1" hangingPunct="1">
              <a:spcBef>
                <a:spcPct val="20000"/>
              </a:spcBef>
              <a:defRPr/>
            </a:pPr>
            <a:endParaRPr lang="en-US" sz="1800" b="0" dirty="0">
              <a:solidFill>
                <a:srgbClr val="002C6C"/>
              </a:solidFill>
              <a:latin typeface="Arial" charset="0"/>
            </a:endParaRPr>
          </a:p>
        </p:txBody>
      </p:sp>
      <p:sp>
        <p:nvSpPr>
          <p:cNvPr id="16389" name="TextBox 5"/>
          <p:cNvSpPr txBox="1">
            <a:spLocks noChangeArrowheads="1"/>
          </p:cNvSpPr>
          <p:nvPr/>
        </p:nvSpPr>
        <p:spPr bwMode="auto">
          <a:xfrm>
            <a:off x="242888" y="6273800"/>
            <a:ext cx="8901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algn="ctr" eaLnBrk="0" fontAlgn="base" hangingPunct="0">
              <a:spcBef>
                <a:spcPct val="0"/>
              </a:spcBef>
              <a:spcAft>
                <a:spcPct val="0"/>
              </a:spcAft>
              <a:defRPr sz="2400" b="1">
                <a:solidFill>
                  <a:schemeClr val="tx1"/>
                </a:solidFill>
                <a:latin typeface="Times" pitchFamily="18" charset="0"/>
              </a:defRPr>
            </a:lvl6pPr>
            <a:lvl7pPr marL="2971800" indent="-228600" algn="ctr" eaLnBrk="0" fontAlgn="base" hangingPunct="0">
              <a:spcBef>
                <a:spcPct val="0"/>
              </a:spcBef>
              <a:spcAft>
                <a:spcPct val="0"/>
              </a:spcAft>
              <a:defRPr sz="2400" b="1">
                <a:solidFill>
                  <a:schemeClr val="tx1"/>
                </a:solidFill>
                <a:latin typeface="Times" pitchFamily="18" charset="0"/>
              </a:defRPr>
            </a:lvl7pPr>
            <a:lvl8pPr marL="3429000" indent="-228600" algn="ctr" eaLnBrk="0" fontAlgn="base" hangingPunct="0">
              <a:spcBef>
                <a:spcPct val="0"/>
              </a:spcBef>
              <a:spcAft>
                <a:spcPct val="0"/>
              </a:spcAft>
              <a:defRPr sz="2400" b="1">
                <a:solidFill>
                  <a:schemeClr val="tx1"/>
                </a:solidFill>
                <a:latin typeface="Times" pitchFamily="18" charset="0"/>
              </a:defRPr>
            </a:lvl8pPr>
            <a:lvl9pPr marL="3886200" indent="-228600" algn="ctr" eaLnBrk="0" fontAlgn="base" hangingPunct="0">
              <a:spcBef>
                <a:spcPct val="0"/>
              </a:spcBef>
              <a:spcAft>
                <a:spcPct val="0"/>
              </a:spcAft>
              <a:defRPr sz="2400" b="1">
                <a:solidFill>
                  <a:schemeClr val="tx1"/>
                </a:solidFill>
                <a:latin typeface="Times" pitchFamily="18" charset="0"/>
              </a:defRPr>
            </a:lvl9pPr>
          </a:lstStyle>
          <a:p>
            <a:pPr algn="ctr"/>
            <a:r>
              <a:rPr lang="ru-RU" altLang="ru-RU" sz="2000" dirty="0" smtClean="0">
                <a:solidFill>
                  <a:schemeClr val="bg1"/>
                </a:solidFill>
              </a:rPr>
              <a:t>Что</a:t>
            </a:r>
            <a:r>
              <a:rPr lang="ru-RU" altLang="ru-RU" sz="2000" dirty="0">
                <a:solidFill>
                  <a:schemeClr val="bg1"/>
                </a:solidFill>
              </a:rPr>
              <a:t>?</a:t>
            </a:r>
            <a:r>
              <a:rPr lang="fr-BE" altLang="ru-RU" sz="2000" dirty="0" smtClean="0">
                <a:solidFill>
                  <a:schemeClr val="bg1"/>
                </a:solidFill>
              </a:rPr>
              <a:t>                    </a:t>
            </a:r>
            <a:r>
              <a:rPr lang="ru-RU" altLang="ru-RU" sz="2000" dirty="0" smtClean="0">
                <a:solidFill>
                  <a:schemeClr val="bg1"/>
                </a:solidFill>
              </a:rPr>
              <a:t>Когда?</a:t>
            </a:r>
            <a:r>
              <a:rPr lang="fr-BE" altLang="ru-RU" sz="2000" dirty="0" smtClean="0">
                <a:solidFill>
                  <a:schemeClr val="bg1"/>
                </a:solidFill>
              </a:rPr>
              <a:t>                    </a:t>
            </a:r>
            <a:r>
              <a:rPr lang="ru-RU" altLang="ru-RU" sz="2000" dirty="0" smtClean="0">
                <a:solidFill>
                  <a:schemeClr val="bg1"/>
                </a:solidFill>
              </a:rPr>
              <a:t>Где?</a:t>
            </a:r>
            <a:r>
              <a:rPr lang="fr-BE" altLang="ru-RU" sz="2000" dirty="0" smtClean="0">
                <a:solidFill>
                  <a:schemeClr val="bg1"/>
                </a:solidFill>
              </a:rPr>
              <a:t>                    </a:t>
            </a:r>
            <a:r>
              <a:rPr lang="ru-RU" altLang="ru-RU" sz="2000" dirty="0" smtClean="0">
                <a:solidFill>
                  <a:schemeClr val="bg1"/>
                </a:solidFill>
              </a:rPr>
              <a:t>Почему?</a:t>
            </a:r>
            <a:endParaRPr lang="en-US" altLang="ru-RU" sz="2000" dirty="0">
              <a:solidFill>
                <a:schemeClr val="bg1"/>
              </a:solidFill>
            </a:endParaRPr>
          </a:p>
        </p:txBody>
      </p:sp>
      <p:sp>
        <p:nvSpPr>
          <p:cNvPr id="16390" name="Rectangle 3"/>
          <p:cNvSpPr>
            <a:spLocks noGrp="1" noChangeArrowheads="1"/>
          </p:cNvSpPr>
          <p:nvPr>
            <p:ph idx="1"/>
          </p:nvPr>
        </p:nvSpPr>
        <p:spPr>
          <a:xfrm>
            <a:off x="242888" y="2953094"/>
            <a:ext cx="3131389" cy="2373642"/>
          </a:xfrm>
        </p:spPr>
        <p:txBody>
          <a:bodyPr/>
          <a:lstStyle/>
          <a:p>
            <a:pPr marL="180975" indent="0">
              <a:buNone/>
            </a:pPr>
            <a:r>
              <a:rPr lang="ru-RU" altLang="ru-RU" sz="1800" b="1" dirty="0" smtClean="0">
                <a:solidFill>
                  <a:schemeClr val="tx2">
                    <a:lumMod val="40000"/>
                    <a:lumOff val="60000"/>
                  </a:schemeClr>
                </a:solidFill>
              </a:rPr>
              <a:t>Прослеживаемость</a:t>
            </a:r>
            <a:r>
              <a:rPr lang="ru-RU" altLang="ru-RU" sz="1800" dirty="0" smtClean="0"/>
              <a:t> </a:t>
            </a:r>
            <a:r>
              <a:rPr lang="ru-RU" altLang="ru-RU" sz="1800" dirty="0" smtClean="0"/>
              <a:t>– это возможность идентифицировать прошлые или текущие местоположения предмета торговли, а </a:t>
            </a:r>
            <a:r>
              <a:rPr lang="ru-RU" altLang="ru-RU" sz="1800" dirty="0" smtClean="0"/>
              <a:t>также </a:t>
            </a:r>
            <a:r>
              <a:rPr lang="ru-RU" altLang="ru-RU" sz="1800" dirty="0" smtClean="0"/>
              <a:t>возможность узнать его историю.</a:t>
            </a:r>
          </a:p>
          <a:p>
            <a:endParaRPr lang="ru-RU" altLang="ru-RU" sz="1800" dirty="0" smtClean="0"/>
          </a:p>
        </p:txBody>
      </p:sp>
    </p:spTree>
    <p:extLst>
      <p:ext uri="{BB962C8B-B14F-4D97-AF65-F5344CB8AC3E}">
        <p14:creationId xmlns:p14="http://schemas.microsoft.com/office/powerpoint/2010/main" val="3416965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24931" y="1434659"/>
            <a:ext cx="8555834" cy="424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buClr>
                <a:schemeClr val="accent2"/>
              </a:buClr>
              <a:buFontTx/>
              <a:buChar char="•"/>
            </a:pPr>
            <a:r>
              <a:rPr lang="ru-RU" sz="1700" b="1" dirty="0" smtClean="0">
                <a:solidFill>
                  <a:srgbClr val="00B0F0"/>
                </a:solidFill>
              </a:rPr>
              <a:t>ЧТО?</a:t>
            </a:r>
            <a:r>
              <a:rPr lang="de-CH" sz="1700" dirty="0" smtClean="0">
                <a:solidFill>
                  <a:schemeClr val="tx2"/>
                </a:solidFill>
              </a:rPr>
              <a:t> </a:t>
            </a:r>
            <a:endParaRPr lang="de-CH" sz="1700" dirty="0" smtClean="0">
              <a:solidFill>
                <a:schemeClr val="tx2"/>
              </a:solidFill>
            </a:endParaRPr>
          </a:p>
          <a:p>
            <a:pPr lvl="1">
              <a:buClr>
                <a:schemeClr val="accent2"/>
              </a:buClr>
            </a:pPr>
            <a:r>
              <a:rPr lang="ru-RU" sz="1700" dirty="0" smtClean="0">
                <a:solidFill>
                  <a:schemeClr val="tx2"/>
                </a:solidFill>
              </a:rPr>
              <a:t>Отдельный объект</a:t>
            </a:r>
            <a:r>
              <a:rPr lang="de-CH" sz="1700" dirty="0" smtClean="0">
                <a:solidFill>
                  <a:schemeClr val="tx2"/>
                </a:solidFill>
              </a:rPr>
              <a:t> </a:t>
            </a:r>
            <a:r>
              <a:rPr lang="de-CH" sz="1700" dirty="0" smtClean="0">
                <a:solidFill>
                  <a:schemeClr val="tx2"/>
                </a:solidFill>
              </a:rPr>
              <a:t>(</a:t>
            </a:r>
            <a:r>
              <a:rPr lang="de-CH" sz="1700" dirty="0" smtClean="0">
                <a:solidFill>
                  <a:srgbClr val="FF0000"/>
                </a:solidFill>
              </a:rPr>
              <a:t>SGTIN</a:t>
            </a:r>
            <a:r>
              <a:rPr lang="de-CH" sz="1700" dirty="0" smtClean="0">
                <a:solidFill>
                  <a:schemeClr val="tx2"/>
                </a:solidFill>
              </a:rPr>
              <a:t>) </a:t>
            </a:r>
            <a:r>
              <a:rPr lang="ru-RU" sz="1700" dirty="0" smtClean="0">
                <a:solidFill>
                  <a:schemeClr val="tx2"/>
                </a:solidFill>
              </a:rPr>
              <a:t>или</a:t>
            </a:r>
            <a:r>
              <a:rPr lang="de-CH" sz="1700" dirty="0" smtClean="0">
                <a:solidFill>
                  <a:schemeClr val="tx2"/>
                </a:solidFill>
              </a:rPr>
              <a:t> </a:t>
            </a:r>
            <a:r>
              <a:rPr lang="ru-RU" sz="1700" dirty="0" smtClean="0">
                <a:solidFill>
                  <a:schemeClr val="tx2"/>
                </a:solidFill>
              </a:rPr>
              <a:t>группа</a:t>
            </a:r>
            <a:r>
              <a:rPr lang="de-CH" sz="1700" dirty="0" smtClean="0">
                <a:solidFill>
                  <a:schemeClr val="tx2"/>
                </a:solidFill>
              </a:rPr>
              <a:t> </a:t>
            </a:r>
            <a:r>
              <a:rPr lang="de-CH" sz="1700" dirty="0" smtClean="0">
                <a:solidFill>
                  <a:schemeClr val="tx2"/>
                </a:solidFill>
              </a:rPr>
              <a:t>(</a:t>
            </a:r>
            <a:r>
              <a:rPr lang="de-CH" sz="1700" dirty="0">
                <a:solidFill>
                  <a:srgbClr val="FF0000"/>
                </a:solidFill>
              </a:rPr>
              <a:t>GTIN + Lot/batch</a:t>
            </a:r>
            <a:r>
              <a:rPr lang="de-CH" sz="1700" dirty="0" smtClean="0">
                <a:solidFill>
                  <a:schemeClr val="tx2"/>
                </a:solidFill>
              </a:rPr>
              <a:t>)</a:t>
            </a:r>
          </a:p>
          <a:p>
            <a:pPr marL="342900" indent="-342900">
              <a:spcBef>
                <a:spcPts val="1200"/>
              </a:spcBef>
              <a:buClr>
                <a:schemeClr val="accent2"/>
              </a:buClr>
              <a:buFontTx/>
              <a:buChar char="•"/>
            </a:pPr>
            <a:r>
              <a:rPr lang="ru-RU" sz="1700" b="1" dirty="0" smtClean="0">
                <a:solidFill>
                  <a:srgbClr val="00B0F0"/>
                </a:solidFill>
              </a:rPr>
              <a:t>КОГДА?</a:t>
            </a:r>
            <a:endParaRPr lang="de-CH" sz="1700" b="1" dirty="0">
              <a:solidFill>
                <a:srgbClr val="00B0F0"/>
              </a:solidFill>
            </a:endParaRPr>
          </a:p>
          <a:p>
            <a:pPr lvl="1">
              <a:buClr>
                <a:schemeClr val="accent2"/>
              </a:buClr>
            </a:pPr>
            <a:r>
              <a:rPr lang="ru-RU" sz="1700" dirty="0" smtClean="0">
                <a:solidFill>
                  <a:schemeClr val="tx2"/>
                </a:solidFill>
              </a:rPr>
              <a:t>Дата</a:t>
            </a:r>
            <a:r>
              <a:rPr lang="de-CH" sz="1700" dirty="0" smtClean="0">
                <a:solidFill>
                  <a:schemeClr val="tx2"/>
                </a:solidFill>
              </a:rPr>
              <a:t>, </a:t>
            </a:r>
            <a:r>
              <a:rPr lang="ru-RU" sz="1700" dirty="0" smtClean="0">
                <a:solidFill>
                  <a:schemeClr val="tx2"/>
                </a:solidFill>
              </a:rPr>
              <a:t>время</a:t>
            </a:r>
            <a:r>
              <a:rPr lang="de-CH" sz="1700" dirty="0" smtClean="0">
                <a:solidFill>
                  <a:schemeClr val="tx2"/>
                </a:solidFill>
              </a:rPr>
              <a:t> </a:t>
            </a:r>
            <a:r>
              <a:rPr lang="ru-RU" sz="1700" dirty="0" smtClean="0">
                <a:solidFill>
                  <a:schemeClr val="tx2"/>
                </a:solidFill>
              </a:rPr>
              <a:t>и</a:t>
            </a:r>
            <a:r>
              <a:rPr lang="de-CH" sz="1700" dirty="0" smtClean="0">
                <a:solidFill>
                  <a:schemeClr val="tx2"/>
                </a:solidFill>
              </a:rPr>
              <a:t> </a:t>
            </a:r>
            <a:r>
              <a:rPr lang="ru-RU" sz="1700" dirty="0" smtClean="0">
                <a:solidFill>
                  <a:schemeClr val="tx2"/>
                </a:solidFill>
              </a:rPr>
              <a:t>временная зона</a:t>
            </a:r>
            <a:endParaRPr lang="de-CH" sz="1700" dirty="0" smtClean="0">
              <a:solidFill>
                <a:schemeClr val="tx2"/>
              </a:solidFill>
            </a:endParaRPr>
          </a:p>
          <a:p>
            <a:pPr marL="342900" indent="-342900">
              <a:spcBef>
                <a:spcPts val="1200"/>
              </a:spcBef>
              <a:buClr>
                <a:schemeClr val="accent2"/>
              </a:buClr>
              <a:buFontTx/>
              <a:buChar char="•"/>
            </a:pPr>
            <a:r>
              <a:rPr lang="ru-RU" sz="1700" b="1" dirty="0" smtClean="0">
                <a:solidFill>
                  <a:srgbClr val="00B0F0"/>
                </a:solidFill>
              </a:rPr>
              <a:t>ГДЕ?</a:t>
            </a:r>
            <a:endParaRPr lang="de-CH" sz="1700" b="1" dirty="0" smtClean="0">
              <a:solidFill>
                <a:srgbClr val="00B0F0"/>
              </a:solidFill>
            </a:endParaRPr>
          </a:p>
          <a:p>
            <a:pPr lvl="1">
              <a:buClr>
                <a:schemeClr val="accent2"/>
              </a:buClr>
            </a:pPr>
            <a:r>
              <a:rPr lang="de-CH" sz="1700" dirty="0" smtClean="0">
                <a:solidFill>
                  <a:srgbClr val="FF0000"/>
                </a:solidFill>
              </a:rPr>
              <a:t>GLN</a:t>
            </a:r>
            <a:r>
              <a:rPr lang="de-CH" sz="1700" dirty="0" smtClean="0">
                <a:solidFill>
                  <a:schemeClr val="tx2"/>
                </a:solidFill>
              </a:rPr>
              <a:t> </a:t>
            </a:r>
            <a:r>
              <a:rPr lang="ru-RU" sz="1700" dirty="0" smtClean="0">
                <a:solidFill>
                  <a:schemeClr val="tx2"/>
                </a:solidFill>
              </a:rPr>
              <a:t>физического места нахождения</a:t>
            </a:r>
            <a:endParaRPr lang="de-CH" sz="1700" dirty="0">
              <a:solidFill>
                <a:schemeClr val="tx2"/>
              </a:solidFill>
            </a:endParaRPr>
          </a:p>
          <a:p>
            <a:pPr marL="342900" indent="-342900">
              <a:spcBef>
                <a:spcPts val="1200"/>
              </a:spcBef>
              <a:buClr>
                <a:schemeClr val="accent2"/>
              </a:buClr>
              <a:buFontTx/>
              <a:buChar char="•"/>
            </a:pPr>
            <a:r>
              <a:rPr lang="ru-RU" sz="1700" b="1" dirty="0" smtClean="0">
                <a:solidFill>
                  <a:srgbClr val="00B0F0"/>
                </a:solidFill>
              </a:rPr>
              <a:t>ПОЧЕМУ?</a:t>
            </a:r>
            <a:endParaRPr lang="de-CH" sz="1700" b="1" dirty="0" smtClean="0">
              <a:solidFill>
                <a:srgbClr val="00B0F0"/>
              </a:solidFill>
            </a:endParaRPr>
          </a:p>
          <a:p>
            <a:pPr lvl="1">
              <a:buClr>
                <a:schemeClr val="accent2"/>
              </a:buClr>
            </a:pPr>
            <a:r>
              <a:rPr lang="ru-RU" sz="1700" dirty="0" smtClean="0">
                <a:solidFill>
                  <a:schemeClr val="tx2"/>
                </a:solidFill>
              </a:rPr>
              <a:t>например</a:t>
            </a:r>
            <a:r>
              <a:rPr lang="de-CH" sz="1700" dirty="0" smtClean="0">
                <a:solidFill>
                  <a:schemeClr val="tx2"/>
                </a:solidFill>
              </a:rPr>
              <a:t>...</a:t>
            </a:r>
            <a:endParaRPr lang="de-CH" sz="1700" dirty="0">
              <a:solidFill>
                <a:schemeClr val="tx2"/>
              </a:solidFill>
            </a:endParaRPr>
          </a:p>
          <a:p>
            <a:pPr marL="800100" lvl="1" indent="-342900">
              <a:buClr>
                <a:schemeClr val="accent2"/>
              </a:buClr>
              <a:buFont typeface="Verdana" panose="020B0604030504040204" pitchFamily="34" charset="0"/>
              <a:buChar char="-"/>
            </a:pPr>
            <a:r>
              <a:rPr lang="ru-RU" sz="1700" dirty="0" smtClean="0">
                <a:solidFill>
                  <a:schemeClr val="tx2"/>
                </a:solidFill>
              </a:rPr>
              <a:t>Причина</a:t>
            </a:r>
            <a:r>
              <a:rPr lang="en-GB" sz="1700" dirty="0" smtClean="0">
                <a:solidFill>
                  <a:schemeClr val="tx2"/>
                </a:solidFill>
              </a:rPr>
              <a:t> (</a:t>
            </a:r>
            <a:r>
              <a:rPr lang="ru-RU" sz="1700" dirty="0" smtClean="0">
                <a:solidFill>
                  <a:schemeClr val="tx2"/>
                </a:solidFill>
              </a:rPr>
              <a:t>т</a:t>
            </a:r>
            <a:r>
              <a:rPr lang="en-GB" sz="1700" dirty="0" smtClean="0">
                <a:solidFill>
                  <a:schemeClr val="tx2"/>
                </a:solidFill>
              </a:rPr>
              <a:t>.</a:t>
            </a:r>
            <a:r>
              <a:rPr lang="ru-RU" sz="1700" dirty="0" smtClean="0">
                <a:solidFill>
                  <a:schemeClr val="tx2"/>
                </a:solidFill>
              </a:rPr>
              <a:t>е.</a:t>
            </a:r>
            <a:r>
              <a:rPr lang="en-GB" sz="1700" dirty="0" smtClean="0">
                <a:solidFill>
                  <a:schemeClr val="tx2"/>
                </a:solidFill>
              </a:rPr>
              <a:t>, “</a:t>
            </a:r>
            <a:r>
              <a:rPr lang="ru-RU" sz="1700" dirty="0" smtClean="0">
                <a:solidFill>
                  <a:schemeClr val="tx2"/>
                </a:solidFill>
              </a:rPr>
              <a:t>срок годности</a:t>
            </a:r>
            <a:r>
              <a:rPr lang="en-GB" sz="1700" dirty="0" smtClean="0">
                <a:solidFill>
                  <a:schemeClr val="tx2"/>
                </a:solidFill>
              </a:rPr>
              <a:t>”, “</a:t>
            </a:r>
            <a:r>
              <a:rPr lang="ru-RU" sz="1700" dirty="0" smtClean="0">
                <a:solidFill>
                  <a:schemeClr val="tx2"/>
                </a:solidFill>
              </a:rPr>
              <a:t>отзыв</a:t>
            </a:r>
            <a:r>
              <a:rPr lang="en-GB" sz="1700" dirty="0" smtClean="0">
                <a:solidFill>
                  <a:schemeClr val="tx2"/>
                </a:solidFill>
              </a:rPr>
              <a:t>”, “</a:t>
            </a:r>
            <a:r>
              <a:rPr lang="ru-RU" sz="1700" dirty="0" smtClean="0">
                <a:solidFill>
                  <a:schemeClr val="tx2"/>
                </a:solidFill>
              </a:rPr>
              <a:t>нет подтверждения происхождения</a:t>
            </a:r>
            <a:r>
              <a:rPr lang="en-GB" sz="1700" dirty="0" smtClean="0">
                <a:solidFill>
                  <a:schemeClr val="tx2"/>
                </a:solidFill>
              </a:rPr>
              <a:t>”</a:t>
            </a:r>
            <a:r>
              <a:rPr lang="ru-RU" sz="1700" dirty="0" smtClean="0">
                <a:solidFill>
                  <a:schemeClr val="tx2"/>
                </a:solidFill>
              </a:rPr>
              <a:t> и т.д.</a:t>
            </a:r>
            <a:r>
              <a:rPr lang="en-GB" sz="1700" dirty="0" smtClean="0">
                <a:solidFill>
                  <a:schemeClr val="tx2"/>
                </a:solidFill>
              </a:rPr>
              <a:t>)</a:t>
            </a:r>
            <a:endParaRPr lang="en-GB" sz="1700" dirty="0">
              <a:solidFill>
                <a:schemeClr val="tx2"/>
              </a:solidFill>
            </a:endParaRPr>
          </a:p>
          <a:p>
            <a:pPr marL="800100" lvl="1" indent="-342900">
              <a:buClr>
                <a:schemeClr val="accent2"/>
              </a:buClr>
              <a:buFont typeface="Verdana" panose="020B0604030504040204" pitchFamily="34" charset="0"/>
              <a:buChar char="-"/>
            </a:pPr>
            <a:r>
              <a:rPr lang="ru-RU" sz="1700" dirty="0" smtClean="0">
                <a:solidFill>
                  <a:schemeClr val="tx2"/>
                </a:solidFill>
              </a:rPr>
              <a:t>Источник</a:t>
            </a:r>
            <a:r>
              <a:rPr lang="en-GB" sz="1700" dirty="0" smtClean="0">
                <a:solidFill>
                  <a:schemeClr val="tx2"/>
                </a:solidFill>
              </a:rPr>
              <a:t>/</a:t>
            </a:r>
            <a:r>
              <a:rPr lang="ru-RU" sz="1700" dirty="0" smtClean="0">
                <a:solidFill>
                  <a:schemeClr val="tx2"/>
                </a:solidFill>
              </a:rPr>
              <a:t>Место назначения</a:t>
            </a:r>
            <a:r>
              <a:rPr lang="en-GB" sz="1700" dirty="0" smtClean="0">
                <a:solidFill>
                  <a:schemeClr val="tx2"/>
                </a:solidFill>
              </a:rPr>
              <a:t> </a:t>
            </a:r>
            <a:r>
              <a:rPr lang="en-GB" sz="1700" dirty="0" smtClean="0">
                <a:solidFill>
                  <a:schemeClr val="tx2"/>
                </a:solidFill>
              </a:rPr>
              <a:t>. . .</a:t>
            </a:r>
          </a:p>
          <a:p>
            <a:pPr marL="1257300" lvl="2" indent="-342900">
              <a:buClr>
                <a:schemeClr val="accent2"/>
              </a:buClr>
              <a:buFontTx/>
              <a:buChar char="•"/>
            </a:pPr>
            <a:r>
              <a:rPr lang="ru-RU" sz="1700" dirty="0" smtClean="0">
                <a:solidFill>
                  <a:schemeClr val="tx2"/>
                </a:solidFill>
              </a:rPr>
              <a:t>Перемещение от</a:t>
            </a:r>
            <a:r>
              <a:rPr lang="en-US" sz="1700" dirty="0" smtClean="0">
                <a:solidFill>
                  <a:schemeClr val="tx2"/>
                </a:solidFill>
              </a:rPr>
              <a:t> </a:t>
            </a:r>
            <a:r>
              <a:rPr lang="ru-RU" sz="1700" dirty="0" smtClean="0">
                <a:solidFill>
                  <a:schemeClr val="tx2"/>
                </a:solidFill>
              </a:rPr>
              <a:t>собственника на хранение, переработку, продажу</a:t>
            </a:r>
            <a:endParaRPr lang="en-US" sz="1700" dirty="0" smtClean="0">
              <a:solidFill>
                <a:schemeClr val="tx2"/>
              </a:solidFill>
            </a:endParaRPr>
          </a:p>
          <a:p>
            <a:pPr marL="1257300" lvl="2" indent="-342900">
              <a:buClr>
                <a:schemeClr val="accent2"/>
              </a:buClr>
              <a:buFontTx/>
              <a:buChar char="•"/>
            </a:pPr>
            <a:r>
              <a:rPr lang="ru-RU" sz="1700" dirty="0" smtClean="0">
                <a:solidFill>
                  <a:schemeClr val="tx2"/>
                </a:solidFill>
              </a:rPr>
              <a:t>назначение</a:t>
            </a:r>
            <a:r>
              <a:rPr lang="en-GB" sz="1700" dirty="0" smtClean="0">
                <a:solidFill>
                  <a:schemeClr val="tx2"/>
                </a:solidFill>
              </a:rPr>
              <a:t>/</a:t>
            </a:r>
            <a:r>
              <a:rPr lang="ru-RU" sz="1700" dirty="0" smtClean="0">
                <a:solidFill>
                  <a:schemeClr val="tx2"/>
                </a:solidFill>
              </a:rPr>
              <a:t>место нахождение конечной точки перемещения</a:t>
            </a:r>
            <a:endParaRPr lang="en-US" sz="1700" dirty="0">
              <a:solidFill>
                <a:schemeClr val="tx2"/>
              </a:solidFill>
            </a:endParaRPr>
          </a:p>
          <a:p>
            <a:pPr marL="800100" lvl="1" indent="-342900">
              <a:buClr>
                <a:srgbClr val="F26334"/>
              </a:buClr>
              <a:buFontTx/>
              <a:buChar char="•"/>
            </a:pPr>
            <a:endParaRPr lang="en-GB" sz="1700" i="1" dirty="0">
              <a:solidFill>
                <a:srgbClr val="454545"/>
              </a:solidFill>
            </a:endParaRPr>
          </a:p>
          <a:p>
            <a:pPr marL="342900" indent="-342900">
              <a:buClr>
                <a:srgbClr val="F26334"/>
              </a:buClr>
              <a:buFontTx/>
              <a:buChar char="•"/>
            </a:pPr>
            <a:endParaRPr lang="en-GB" sz="1700" b="1" dirty="0" smtClean="0">
              <a:solidFill>
                <a:srgbClr val="F26334"/>
              </a:solidFill>
            </a:endParaRPr>
          </a:p>
          <a:p>
            <a:pPr marL="342900" indent="-342900">
              <a:buClr>
                <a:srgbClr val="F26334"/>
              </a:buClr>
              <a:buFontTx/>
              <a:buChar char="•"/>
            </a:pPr>
            <a:endParaRPr lang="en-GB" sz="1700" dirty="0">
              <a:solidFill>
                <a:srgbClr val="454545"/>
              </a:solidFill>
            </a:endParaRPr>
          </a:p>
        </p:txBody>
      </p:sp>
      <p:sp>
        <p:nvSpPr>
          <p:cNvPr id="7" name="Title 1"/>
          <p:cNvSpPr>
            <a:spLocks noGrp="1"/>
          </p:cNvSpPr>
          <p:nvPr>
            <p:ph type="title"/>
          </p:nvPr>
        </p:nvSpPr>
        <p:spPr/>
        <p:txBody>
          <a:bodyPr/>
          <a:lstStyle/>
          <a:p>
            <a:r>
              <a:rPr lang="ru-RU" dirty="0" smtClean="0">
                <a:solidFill>
                  <a:srgbClr val="0070C0"/>
                </a:solidFill>
              </a:rPr>
              <a:t>Прозрачность</a:t>
            </a:r>
            <a:endParaRPr lang="en-GB" dirty="0">
              <a:solidFill>
                <a:srgbClr val="0070C0"/>
              </a:solidFill>
            </a:endParaRPr>
          </a:p>
        </p:txBody>
      </p:sp>
      <p:sp>
        <p:nvSpPr>
          <p:cNvPr id="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fld id="{AB350B34-CFF4-4376-8F58-7D4BCFC92FF3}" type="slidenum">
              <a:rPr lang="en-GB" altLang="en-US" sz="1100">
                <a:solidFill>
                  <a:srgbClr val="454545"/>
                </a:solidFill>
              </a:rPr>
              <a:pPr eaLnBrk="1" hangingPunct="1"/>
              <a:t>3</a:t>
            </a:fld>
            <a:endParaRPr lang="en-GB" altLang="en-US" sz="1100" dirty="0">
              <a:solidFill>
                <a:srgbClr val="454545"/>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364" y="1700326"/>
            <a:ext cx="1297482" cy="116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5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2091" y="313425"/>
            <a:ext cx="5791200" cy="635479"/>
          </a:xfrm>
        </p:spPr>
        <p:txBody>
          <a:bodyPr/>
          <a:lstStyle/>
          <a:p>
            <a:r>
              <a:rPr lang="ru-RU" altLang="ru-RU" dirty="0" smtClean="0">
                <a:solidFill>
                  <a:srgbClr val="0070C0"/>
                </a:solidFill>
              </a:rPr>
              <a:t>ГДЕ</a:t>
            </a:r>
            <a:r>
              <a:rPr lang="ru-RU" altLang="ru-RU" dirty="0" smtClean="0">
                <a:solidFill>
                  <a:srgbClr val="0070C0"/>
                </a:solidFill>
              </a:rPr>
              <a:t>? </a:t>
            </a:r>
            <a:r>
              <a:rPr lang="ru-RU" altLang="ru-RU" dirty="0">
                <a:solidFill>
                  <a:srgbClr val="0070C0"/>
                </a:solidFill>
                <a:latin typeface="Verdana" pitchFamily="34" charset="0"/>
                <a:ea typeface="Verdana" pitchFamily="34" charset="0"/>
                <a:cs typeface="Verdana" pitchFamily="34" charset="0"/>
              </a:rPr>
              <a:t>ОТКУДА</a:t>
            </a:r>
            <a:r>
              <a:rPr lang="ru-RU" altLang="ru-RU" dirty="0" smtClean="0">
                <a:solidFill>
                  <a:srgbClr val="0070C0"/>
                </a:solidFill>
                <a:latin typeface="Verdana" pitchFamily="34" charset="0"/>
                <a:ea typeface="Verdana" pitchFamily="34" charset="0"/>
                <a:cs typeface="Verdana" pitchFamily="34" charset="0"/>
              </a:rPr>
              <a:t>?</a:t>
            </a:r>
            <a:endParaRPr lang="ru-RU" altLang="ru-RU" dirty="0" smtClean="0">
              <a:solidFill>
                <a:srgbClr val="0070C0"/>
              </a:solidFill>
            </a:endParaRPr>
          </a:p>
        </p:txBody>
      </p:sp>
      <p:sp>
        <p:nvSpPr>
          <p:cNvPr id="17" name="Rectangle 3"/>
          <p:cNvSpPr txBox="1">
            <a:spLocks noChangeArrowheads="1"/>
          </p:cNvSpPr>
          <p:nvPr/>
        </p:nvSpPr>
        <p:spPr bwMode="auto">
          <a:xfrm>
            <a:off x="410094" y="1385478"/>
            <a:ext cx="8382000" cy="136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rgbClr val="002C6C"/>
                </a:solidFill>
                <a:latin typeface="+mn-lt"/>
                <a:ea typeface="+mn-ea"/>
                <a:cs typeface="+mn-cs"/>
              </a:defRPr>
            </a:lvl1pPr>
            <a:lvl2pPr marL="742950" indent="-28575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2pPr>
            <a:lvl3pPr marL="11430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3pPr>
            <a:lvl4pPr marL="15621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4pPr>
            <a:lvl5pPr marL="19812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5pPr>
            <a:lvl6pPr marL="24384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6pPr>
            <a:lvl7pPr marL="28956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7pPr>
            <a:lvl8pPr marL="33528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8pPr>
            <a:lvl9pPr marL="38100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9pPr>
          </a:lstStyle>
          <a:p>
            <a:pPr eaLnBrk="1" hangingPunct="1"/>
            <a:r>
              <a:rPr lang="ru-RU" altLang="ru-RU" sz="1800" b="1" kern="0" dirty="0" smtClean="0"/>
              <a:t>Где? Отслеживание движения и мест нахождения (</a:t>
            </a:r>
            <a:r>
              <a:rPr lang="ru-RU" altLang="ru-RU" sz="1800" b="1" kern="0" dirty="0" err="1" smtClean="0"/>
              <a:t>tracking</a:t>
            </a:r>
            <a:r>
              <a:rPr lang="ru-RU" altLang="ru-RU" sz="1800" b="1" kern="0" dirty="0" smtClean="0"/>
              <a:t>):</a:t>
            </a:r>
            <a:r>
              <a:rPr lang="ru-RU" altLang="ru-RU" sz="1800" b="0" kern="0" dirty="0" smtClean="0"/>
              <a:t> </a:t>
            </a:r>
          </a:p>
          <a:p>
            <a:pPr algn="just" eaLnBrk="1" hangingPunct="1"/>
            <a:r>
              <a:rPr lang="ru-RU" altLang="ru-RU" sz="1800" b="0" kern="0" dirty="0" smtClean="0"/>
              <a:t>	Комплекс мер, позволяющий идентифицировать продукцию по всей цепи поставок в соответствии с одним или несколькими критериями (например, номер партии или срок годности и т. д.). </a:t>
            </a:r>
            <a:endParaRPr lang="ru-RU" altLang="ru-RU" sz="1800" b="0" kern="0" dirty="0" smtClean="0"/>
          </a:p>
        </p:txBody>
      </p:sp>
      <p:sp>
        <p:nvSpPr>
          <p:cNvPr id="19" name="Rectangle 3"/>
          <p:cNvSpPr txBox="1">
            <a:spLocks noChangeArrowheads="1"/>
          </p:cNvSpPr>
          <p:nvPr/>
        </p:nvSpPr>
        <p:spPr bwMode="auto">
          <a:xfrm>
            <a:off x="410095" y="2838291"/>
            <a:ext cx="8000206" cy="135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rgbClr val="002C6C"/>
                </a:solidFill>
                <a:latin typeface="+mn-lt"/>
                <a:ea typeface="+mn-ea"/>
                <a:cs typeface="+mn-cs"/>
              </a:defRPr>
            </a:lvl1pPr>
            <a:lvl2pPr marL="742950" indent="-28575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2pPr>
            <a:lvl3pPr marL="11430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3pPr>
            <a:lvl4pPr marL="15621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4pPr>
            <a:lvl5pPr marL="1981200" indent="-228600" algn="l" rtl="0" eaLnBrk="0" fontAlgn="base" hangingPunct="0">
              <a:spcBef>
                <a:spcPct val="20000"/>
              </a:spcBef>
              <a:spcAft>
                <a:spcPct val="0"/>
              </a:spcAft>
              <a:buClr>
                <a:srgbClr val="F2632A"/>
              </a:buClr>
              <a:buSzPct val="125000"/>
              <a:buFont typeface="Times" pitchFamily="18" charset="0"/>
              <a:buChar char="•"/>
              <a:defRPr>
                <a:solidFill>
                  <a:srgbClr val="002C6C"/>
                </a:solidFill>
                <a:latin typeface="+mn-lt"/>
              </a:defRPr>
            </a:lvl5pPr>
            <a:lvl6pPr marL="24384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6pPr>
            <a:lvl7pPr marL="28956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7pPr>
            <a:lvl8pPr marL="33528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8pPr>
            <a:lvl9pPr marL="3810000" indent="-228600" algn="l" rtl="0" fontAlgn="base">
              <a:spcBef>
                <a:spcPct val="20000"/>
              </a:spcBef>
              <a:spcAft>
                <a:spcPct val="0"/>
              </a:spcAft>
              <a:buClr>
                <a:srgbClr val="F2632A"/>
              </a:buClr>
              <a:buSzPct val="125000"/>
              <a:buFont typeface="Times" pitchFamily="18" charset="0"/>
              <a:buChar char="•"/>
              <a:defRPr>
                <a:solidFill>
                  <a:srgbClr val="002C6C"/>
                </a:solidFill>
                <a:latin typeface="+mn-lt"/>
              </a:defRPr>
            </a:lvl9pPr>
          </a:lstStyle>
          <a:p>
            <a:pPr eaLnBrk="1" hangingPunct="1"/>
            <a:r>
              <a:rPr lang="ru-RU" altLang="ru-RU" sz="1800" b="1" kern="0" dirty="0" smtClean="0"/>
              <a:t>Откуда? Прослеживание происхождения (</a:t>
            </a:r>
            <a:r>
              <a:rPr lang="ru-RU" altLang="ru-RU" sz="1800" b="1" kern="0" dirty="0" err="1" smtClean="0"/>
              <a:t>tracing</a:t>
            </a:r>
            <a:r>
              <a:rPr lang="ru-RU" altLang="ru-RU" sz="1800" b="1" kern="0" dirty="0" smtClean="0"/>
              <a:t>): </a:t>
            </a:r>
          </a:p>
          <a:p>
            <a:pPr algn="just" eaLnBrk="1" hangingPunct="1"/>
            <a:r>
              <a:rPr lang="ru-RU" altLang="ru-RU" sz="1800" b="0" kern="0" dirty="0" smtClean="0"/>
              <a:t>	Сбор данных для определения места происхождения и связанных с этим характеристик конкретного продукта на любом этапе цепи поставки. </a:t>
            </a:r>
            <a:endParaRPr lang="ru-RU" altLang="ru-RU" sz="1800" b="0" kern="0" dirty="0" smtClean="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75517"/>
            <a:ext cx="9144000" cy="925792"/>
          </a:xfrm>
          <a:prstGeom prst="rect">
            <a:avLst/>
          </a:prstGeom>
        </p:spPr>
      </p:pic>
      <p:cxnSp>
        <p:nvCxnSpPr>
          <p:cNvPr id="4" name="Прямая со стрелкой 3"/>
          <p:cNvCxnSpPr/>
          <p:nvPr/>
        </p:nvCxnSpPr>
        <p:spPr>
          <a:xfrm>
            <a:off x="646981" y="4382219"/>
            <a:ext cx="7556740" cy="8626"/>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Прямая со стрелкой 5"/>
          <p:cNvCxnSpPr/>
          <p:nvPr/>
        </p:nvCxnSpPr>
        <p:spPr>
          <a:xfrm flipH="1" flipV="1">
            <a:off x="750498" y="5840083"/>
            <a:ext cx="7453223" cy="8626"/>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7448" y="4245583"/>
            <a:ext cx="603050" cy="307777"/>
          </a:xfrm>
          <a:prstGeom prst="rect">
            <a:avLst/>
          </a:prstGeom>
          <a:noFill/>
        </p:spPr>
        <p:txBody>
          <a:bodyPr wrap="none" rtlCol="0">
            <a:spAutoFit/>
          </a:bodyPr>
          <a:lstStyle/>
          <a:p>
            <a:r>
              <a:rPr lang="ru-RU" sz="1400" dirty="0" smtClean="0"/>
              <a:t>Где?</a:t>
            </a:r>
            <a:endParaRPr lang="ru-RU" sz="1400" dirty="0"/>
          </a:p>
        </p:txBody>
      </p:sp>
      <p:sp>
        <p:nvSpPr>
          <p:cNvPr id="36" name="TextBox 35"/>
          <p:cNvSpPr txBox="1"/>
          <p:nvPr/>
        </p:nvSpPr>
        <p:spPr>
          <a:xfrm>
            <a:off x="8203721" y="5686194"/>
            <a:ext cx="944489" cy="307777"/>
          </a:xfrm>
          <a:prstGeom prst="rect">
            <a:avLst/>
          </a:prstGeom>
          <a:noFill/>
        </p:spPr>
        <p:txBody>
          <a:bodyPr wrap="none" rtlCol="0">
            <a:spAutoFit/>
          </a:bodyPr>
          <a:lstStyle/>
          <a:p>
            <a:r>
              <a:rPr lang="ru-RU" sz="1400" dirty="0" smtClean="0"/>
              <a:t>Откуда?</a:t>
            </a:r>
            <a:endParaRPr lang="ru-RU" sz="1400" dirty="0"/>
          </a:p>
        </p:txBody>
      </p:sp>
    </p:spTree>
    <p:extLst>
      <p:ext uri="{BB962C8B-B14F-4D97-AF65-F5344CB8AC3E}">
        <p14:creationId xmlns:p14="http://schemas.microsoft.com/office/powerpoint/2010/main" val="44674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8027988" y="5813425"/>
            <a:ext cx="1116012" cy="908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454545"/>
              </a:solidFill>
            </a:endParaRPr>
          </a:p>
        </p:txBody>
      </p:sp>
      <p:sp>
        <p:nvSpPr>
          <p:cNvPr id="114692" name="Freeform 4"/>
          <p:cNvSpPr>
            <a:spLocks/>
          </p:cNvSpPr>
          <p:nvPr/>
        </p:nvSpPr>
        <p:spPr bwMode="auto">
          <a:xfrm>
            <a:off x="2504282" y="2215266"/>
            <a:ext cx="3690937" cy="3276600"/>
          </a:xfrm>
          <a:custGeom>
            <a:avLst/>
            <a:gdLst/>
            <a:ahLst/>
            <a:cxnLst>
              <a:cxn ang="0">
                <a:pos x="724" y="314"/>
              </a:cxn>
              <a:cxn ang="0">
                <a:pos x="699" y="150"/>
              </a:cxn>
              <a:cxn ang="0">
                <a:pos x="787" y="18"/>
              </a:cxn>
              <a:cxn ang="0">
                <a:pos x="989" y="4"/>
              </a:cxn>
              <a:cxn ang="0">
                <a:pos x="1089" y="81"/>
              </a:cxn>
              <a:cxn ang="0">
                <a:pos x="1112" y="216"/>
              </a:cxn>
              <a:cxn ang="0">
                <a:pos x="1092" y="361"/>
              </a:cxn>
              <a:cxn ang="0">
                <a:pos x="1190" y="446"/>
              </a:cxn>
              <a:cxn ang="0">
                <a:pos x="1339" y="483"/>
              </a:cxn>
              <a:cxn ang="0">
                <a:pos x="1401" y="550"/>
              </a:cxn>
              <a:cxn ang="0">
                <a:pos x="1404" y="646"/>
              </a:cxn>
              <a:cxn ang="0">
                <a:pos x="1461" y="731"/>
              </a:cxn>
              <a:cxn ang="0">
                <a:pos x="1579" y="748"/>
              </a:cxn>
              <a:cxn ang="0">
                <a:pos x="1707" y="741"/>
              </a:cxn>
              <a:cxn ang="0">
                <a:pos x="1782" y="783"/>
              </a:cxn>
              <a:cxn ang="0">
                <a:pos x="1801" y="933"/>
              </a:cxn>
              <a:cxn ang="0">
                <a:pos x="1782" y="1134"/>
              </a:cxn>
              <a:cxn ang="0">
                <a:pos x="1705" y="1182"/>
              </a:cxn>
              <a:cxn ang="0">
                <a:pos x="1566" y="1175"/>
              </a:cxn>
              <a:cxn ang="0">
                <a:pos x="1464" y="1190"/>
              </a:cxn>
              <a:cxn ang="0">
                <a:pos x="1406" y="1249"/>
              </a:cxn>
              <a:cxn ang="0">
                <a:pos x="1401" y="1363"/>
              </a:cxn>
              <a:cxn ang="0">
                <a:pos x="1335" y="1441"/>
              </a:cxn>
              <a:cxn ang="0">
                <a:pos x="1215" y="1468"/>
              </a:cxn>
              <a:cxn ang="0">
                <a:pos x="1112" y="1523"/>
              </a:cxn>
              <a:cxn ang="0">
                <a:pos x="1089" y="1633"/>
              </a:cxn>
              <a:cxn ang="0">
                <a:pos x="1112" y="1770"/>
              </a:cxn>
              <a:cxn ang="0">
                <a:pos x="1062" y="1899"/>
              </a:cxn>
              <a:cxn ang="0">
                <a:pos x="975" y="1966"/>
              </a:cxn>
              <a:cxn ang="0">
                <a:pos x="841" y="1973"/>
              </a:cxn>
              <a:cxn ang="0">
                <a:pos x="740" y="1923"/>
              </a:cxn>
              <a:cxn ang="0">
                <a:pos x="692" y="1826"/>
              </a:cxn>
              <a:cxn ang="0">
                <a:pos x="705" y="1712"/>
              </a:cxn>
              <a:cxn ang="0">
                <a:pos x="712" y="1610"/>
              </a:cxn>
              <a:cxn ang="0">
                <a:pos x="644" y="1537"/>
              </a:cxn>
              <a:cxn ang="0">
                <a:pos x="533" y="1509"/>
              </a:cxn>
              <a:cxn ang="0">
                <a:pos x="427" y="1466"/>
              </a:cxn>
              <a:cxn ang="0">
                <a:pos x="399" y="1353"/>
              </a:cxn>
              <a:cxn ang="0">
                <a:pos x="366" y="1259"/>
              </a:cxn>
              <a:cxn ang="0">
                <a:pos x="260" y="1224"/>
              </a:cxn>
              <a:cxn ang="0">
                <a:pos x="152" y="1234"/>
              </a:cxn>
              <a:cxn ang="0">
                <a:pos x="35" y="1204"/>
              </a:cxn>
              <a:cxn ang="0">
                <a:pos x="1" y="1072"/>
              </a:cxn>
              <a:cxn ang="0">
                <a:pos x="8" y="883"/>
              </a:cxn>
              <a:cxn ang="0">
                <a:pos x="44" y="769"/>
              </a:cxn>
              <a:cxn ang="0">
                <a:pos x="133" y="740"/>
              </a:cxn>
              <a:cxn ang="0">
                <a:pos x="267" y="749"/>
              </a:cxn>
              <a:cxn ang="0">
                <a:pos x="385" y="704"/>
              </a:cxn>
              <a:cxn ang="0">
                <a:pos x="406" y="599"/>
              </a:cxn>
              <a:cxn ang="0">
                <a:pos x="449" y="495"/>
              </a:cxn>
              <a:cxn ang="0">
                <a:pos x="574" y="459"/>
              </a:cxn>
            </a:cxnLst>
            <a:rect l="0" t="0" r="r" b="b"/>
            <a:pathLst>
              <a:path w="1802" h="1974">
                <a:moveTo>
                  <a:pt x="686" y="413"/>
                </a:moveTo>
                <a:lnTo>
                  <a:pt x="705" y="390"/>
                </a:lnTo>
                <a:lnTo>
                  <a:pt x="717" y="369"/>
                </a:lnTo>
                <a:lnTo>
                  <a:pt x="724" y="345"/>
                </a:lnTo>
                <a:lnTo>
                  <a:pt x="724" y="314"/>
                </a:lnTo>
                <a:lnTo>
                  <a:pt x="716" y="279"/>
                </a:lnTo>
                <a:lnTo>
                  <a:pt x="709" y="250"/>
                </a:lnTo>
                <a:lnTo>
                  <a:pt x="699" y="213"/>
                </a:lnTo>
                <a:lnTo>
                  <a:pt x="695" y="174"/>
                </a:lnTo>
                <a:lnTo>
                  <a:pt x="699" y="150"/>
                </a:lnTo>
                <a:lnTo>
                  <a:pt x="706" y="121"/>
                </a:lnTo>
                <a:lnTo>
                  <a:pt x="720" y="90"/>
                </a:lnTo>
                <a:lnTo>
                  <a:pt x="740" y="60"/>
                </a:lnTo>
                <a:lnTo>
                  <a:pt x="765" y="36"/>
                </a:lnTo>
                <a:lnTo>
                  <a:pt x="787" y="18"/>
                </a:lnTo>
                <a:lnTo>
                  <a:pt x="818" y="7"/>
                </a:lnTo>
                <a:lnTo>
                  <a:pt x="855" y="1"/>
                </a:lnTo>
                <a:lnTo>
                  <a:pt x="894" y="0"/>
                </a:lnTo>
                <a:lnTo>
                  <a:pt x="947" y="0"/>
                </a:lnTo>
                <a:lnTo>
                  <a:pt x="989" y="4"/>
                </a:lnTo>
                <a:lnTo>
                  <a:pt x="1013" y="13"/>
                </a:lnTo>
                <a:lnTo>
                  <a:pt x="1032" y="24"/>
                </a:lnTo>
                <a:lnTo>
                  <a:pt x="1051" y="36"/>
                </a:lnTo>
                <a:lnTo>
                  <a:pt x="1071" y="56"/>
                </a:lnTo>
                <a:lnTo>
                  <a:pt x="1089" y="81"/>
                </a:lnTo>
                <a:lnTo>
                  <a:pt x="1103" y="104"/>
                </a:lnTo>
                <a:lnTo>
                  <a:pt x="1110" y="123"/>
                </a:lnTo>
                <a:lnTo>
                  <a:pt x="1116" y="157"/>
                </a:lnTo>
                <a:lnTo>
                  <a:pt x="1116" y="187"/>
                </a:lnTo>
                <a:lnTo>
                  <a:pt x="1112" y="216"/>
                </a:lnTo>
                <a:lnTo>
                  <a:pt x="1106" y="239"/>
                </a:lnTo>
                <a:lnTo>
                  <a:pt x="1099" y="275"/>
                </a:lnTo>
                <a:lnTo>
                  <a:pt x="1089" y="313"/>
                </a:lnTo>
                <a:lnTo>
                  <a:pt x="1085" y="337"/>
                </a:lnTo>
                <a:lnTo>
                  <a:pt x="1092" y="361"/>
                </a:lnTo>
                <a:lnTo>
                  <a:pt x="1100" y="378"/>
                </a:lnTo>
                <a:lnTo>
                  <a:pt x="1116" y="400"/>
                </a:lnTo>
                <a:lnTo>
                  <a:pt x="1138" y="418"/>
                </a:lnTo>
                <a:lnTo>
                  <a:pt x="1159" y="434"/>
                </a:lnTo>
                <a:lnTo>
                  <a:pt x="1190" y="446"/>
                </a:lnTo>
                <a:lnTo>
                  <a:pt x="1221" y="455"/>
                </a:lnTo>
                <a:lnTo>
                  <a:pt x="1251" y="462"/>
                </a:lnTo>
                <a:lnTo>
                  <a:pt x="1281" y="466"/>
                </a:lnTo>
                <a:lnTo>
                  <a:pt x="1314" y="474"/>
                </a:lnTo>
                <a:lnTo>
                  <a:pt x="1339" y="483"/>
                </a:lnTo>
                <a:lnTo>
                  <a:pt x="1359" y="493"/>
                </a:lnTo>
                <a:lnTo>
                  <a:pt x="1374" y="504"/>
                </a:lnTo>
                <a:lnTo>
                  <a:pt x="1385" y="516"/>
                </a:lnTo>
                <a:lnTo>
                  <a:pt x="1394" y="532"/>
                </a:lnTo>
                <a:lnTo>
                  <a:pt x="1401" y="550"/>
                </a:lnTo>
                <a:lnTo>
                  <a:pt x="1404" y="567"/>
                </a:lnTo>
                <a:lnTo>
                  <a:pt x="1406" y="582"/>
                </a:lnTo>
                <a:lnTo>
                  <a:pt x="1406" y="603"/>
                </a:lnTo>
                <a:lnTo>
                  <a:pt x="1404" y="627"/>
                </a:lnTo>
                <a:lnTo>
                  <a:pt x="1404" y="646"/>
                </a:lnTo>
                <a:lnTo>
                  <a:pt x="1408" y="668"/>
                </a:lnTo>
                <a:lnTo>
                  <a:pt x="1418" y="688"/>
                </a:lnTo>
                <a:lnTo>
                  <a:pt x="1429" y="704"/>
                </a:lnTo>
                <a:lnTo>
                  <a:pt x="1443" y="717"/>
                </a:lnTo>
                <a:lnTo>
                  <a:pt x="1461" y="731"/>
                </a:lnTo>
                <a:lnTo>
                  <a:pt x="1479" y="740"/>
                </a:lnTo>
                <a:lnTo>
                  <a:pt x="1507" y="745"/>
                </a:lnTo>
                <a:lnTo>
                  <a:pt x="1531" y="748"/>
                </a:lnTo>
                <a:lnTo>
                  <a:pt x="1554" y="749"/>
                </a:lnTo>
                <a:lnTo>
                  <a:pt x="1579" y="748"/>
                </a:lnTo>
                <a:lnTo>
                  <a:pt x="1610" y="745"/>
                </a:lnTo>
                <a:lnTo>
                  <a:pt x="1634" y="744"/>
                </a:lnTo>
                <a:lnTo>
                  <a:pt x="1658" y="741"/>
                </a:lnTo>
                <a:lnTo>
                  <a:pt x="1680" y="740"/>
                </a:lnTo>
                <a:lnTo>
                  <a:pt x="1707" y="741"/>
                </a:lnTo>
                <a:lnTo>
                  <a:pt x="1721" y="744"/>
                </a:lnTo>
                <a:lnTo>
                  <a:pt x="1738" y="748"/>
                </a:lnTo>
                <a:lnTo>
                  <a:pt x="1753" y="756"/>
                </a:lnTo>
                <a:lnTo>
                  <a:pt x="1770" y="769"/>
                </a:lnTo>
                <a:lnTo>
                  <a:pt x="1782" y="783"/>
                </a:lnTo>
                <a:lnTo>
                  <a:pt x="1792" y="804"/>
                </a:lnTo>
                <a:lnTo>
                  <a:pt x="1797" y="822"/>
                </a:lnTo>
                <a:lnTo>
                  <a:pt x="1799" y="845"/>
                </a:lnTo>
                <a:lnTo>
                  <a:pt x="1802" y="886"/>
                </a:lnTo>
                <a:lnTo>
                  <a:pt x="1801" y="933"/>
                </a:lnTo>
                <a:lnTo>
                  <a:pt x="1802" y="984"/>
                </a:lnTo>
                <a:lnTo>
                  <a:pt x="1798" y="1043"/>
                </a:lnTo>
                <a:lnTo>
                  <a:pt x="1794" y="1083"/>
                </a:lnTo>
                <a:lnTo>
                  <a:pt x="1789" y="1116"/>
                </a:lnTo>
                <a:lnTo>
                  <a:pt x="1782" y="1134"/>
                </a:lnTo>
                <a:lnTo>
                  <a:pt x="1771" y="1151"/>
                </a:lnTo>
                <a:lnTo>
                  <a:pt x="1759" y="1162"/>
                </a:lnTo>
                <a:lnTo>
                  <a:pt x="1742" y="1172"/>
                </a:lnTo>
                <a:lnTo>
                  <a:pt x="1722" y="1177"/>
                </a:lnTo>
                <a:lnTo>
                  <a:pt x="1705" y="1182"/>
                </a:lnTo>
                <a:lnTo>
                  <a:pt x="1670" y="1183"/>
                </a:lnTo>
                <a:lnTo>
                  <a:pt x="1639" y="1182"/>
                </a:lnTo>
                <a:lnTo>
                  <a:pt x="1614" y="1177"/>
                </a:lnTo>
                <a:lnTo>
                  <a:pt x="1592" y="1176"/>
                </a:lnTo>
                <a:lnTo>
                  <a:pt x="1566" y="1175"/>
                </a:lnTo>
                <a:lnTo>
                  <a:pt x="1544" y="1175"/>
                </a:lnTo>
                <a:lnTo>
                  <a:pt x="1524" y="1176"/>
                </a:lnTo>
                <a:lnTo>
                  <a:pt x="1503" y="1177"/>
                </a:lnTo>
                <a:lnTo>
                  <a:pt x="1478" y="1184"/>
                </a:lnTo>
                <a:lnTo>
                  <a:pt x="1464" y="1190"/>
                </a:lnTo>
                <a:lnTo>
                  <a:pt x="1451" y="1196"/>
                </a:lnTo>
                <a:lnTo>
                  <a:pt x="1434" y="1207"/>
                </a:lnTo>
                <a:lnTo>
                  <a:pt x="1423" y="1221"/>
                </a:lnTo>
                <a:lnTo>
                  <a:pt x="1415" y="1234"/>
                </a:lnTo>
                <a:lnTo>
                  <a:pt x="1406" y="1249"/>
                </a:lnTo>
                <a:lnTo>
                  <a:pt x="1402" y="1264"/>
                </a:lnTo>
                <a:lnTo>
                  <a:pt x="1401" y="1281"/>
                </a:lnTo>
                <a:lnTo>
                  <a:pt x="1402" y="1299"/>
                </a:lnTo>
                <a:lnTo>
                  <a:pt x="1402" y="1330"/>
                </a:lnTo>
                <a:lnTo>
                  <a:pt x="1401" y="1363"/>
                </a:lnTo>
                <a:lnTo>
                  <a:pt x="1392" y="1386"/>
                </a:lnTo>
                <a:lnTo>
                  <a:pt x="1384" y="1406"/>
                </a:lnTo>
                <a:lnTo>
                  <a:pt x="1371" y="1420"/>
                </a:lnTo>
                <a:lnTo>
                  <a:pt x="1353" y="1431"/>
                </a:lnTo>
                <a:lnTo>
                  <a:pt x="1335" y="1441"/>
                </a:lnTo>
                <a:lnTo>
                  <a:pt x="1314" y="1447"/>
                </a:lnTo>
                <a:lnTo>
                  <a:pt x="1287" y="1452"/>
                </a:lnTo>
                <a:lnTo>
                  <a:pt x="1265" y="1459"/>
                </a:lnTo>
                <a:lnTo>
                  <a:pt x="1238" y="1464"/>
                </a:lnTo>
                <a:lnTo>
                  <a:pt x="1215" y="1468"/>
                </a:lnTo>
                <a:lnTo>
                  <a:pt x="1190" y="1473"/>
                </a:lnTo>
                <a:lnTo>
                  <a:pt x="1171" y="1483"/>
                </a:lnTo>
                <a:lnTo>
                  <a:pt x="1148" y="1493"/>
                </a:lnTo>
                <a:lnTo>
                  <a:pt x="1127" y="1506"/>
                </a:lnTo>
                <a:lnTo>
                  <a:pt x="1112" y="1523"/>
                </a:lnTo>
                <a:lnTo>
                  <a:pt x="1098" y="1542"/>
                </a:lnTo>
                <a:lnTo>
                  <a:pt x="1086" y="1566"/>
                </a:lnTo>
                <a:lnTo>
                  <a:pt x="1084" y="1587"/>
                </a:lnTo>
                <a:lnTo>
                  <a:pt x="1085" y="1611"/>
                </a:lnTo>
                <a:lnTo>
                  <a:pt x="1089" y="1633"/>
                </a:lnTo>
                <a:lnTo>
                  <a:pt x="1096" y="1657"/>
                </a:lnTo>
                <a:lnTo>
                  <a:pt x="1102" y="1684"/>
                </a:lnTo>
                <a:lnTo>
                  <a:pt x="1106" y="1708"/>
                </a:lnTo>
                <a:lnTo>
                  <a:pt x="1112" y="1739"/>
                </a:lnTo>
                <a:lnTo>
                  <a:pt x="1112" y="1770"/>
                </a:lnTo>
                <a:lnTo>
                  <a:pt x="1105" y="1800"/>
                </a:lnTo>
                <a:lnTo>
                  <a:pt x="1098" y="1824"/>
                </a:lnTo>
                <a:lnTo>
                  <a:pt x="1089" y="1848"/>
                </a:lnTo>
                <a:lnTo>
                  <a:pt x="1078" y="1871"/>
                </a:lnTo>
                <a:lnTo>
                  <a:pt x="1062" y="1899"/>
                </a:lnTo>
                <a:lnTo>
                  <a:pt x="1046" y="1917"/>
                </a:lnTo>
                <a:lnTo>
                  <a:pt x="1032" y="1930"/>
                </a:lnTo>
                <a:lnTo>
                  <a:pt x="1013" y="1945"/>
                </a:lnTo>
                <a:lnTo>
                  <a:pt x="994" y="1959"/>
                </a:lnTo>
                <a:lnTo>
                  <a:pt x="975" y="1966"/>
                </a:lnTo>
                <a:lnTo>
                  <a:pt x="959" y="1970"/>
                </a:lnTo>
                <a:lnTo>
                  <a:pt x="931" y="1973"/>
                </a:lnTo>
                <a:lnTo>
                  <a:pt x="898" y="1974"/>
                </a:lnTo>
                <a:lnTo>
                  <a:pt x="859" y="1973"/>
                </a:lnTo>
                <a:lnTo>
                  <a:pt x="841" y="1973"/>
                </a:lnTo>
                <a:lnTo>
                  <a:pt x="817" y="1969"/>
                </a:lnTo>
                <a:lnTo>
                  <a:pt x="792" y="1962"/>
                </a:lnTo>
                <a:lnTo>
                  <a:pt x="769" y="1949"/>
                </a:lnTo>
                <a:lnTo>
                  <a:pt x="755" y="1938"/>
                </a:lnTo>
                <a:lnTo>
                  <a:pt x="740" y="1923"/>
                </a:lnTo>
                <a:lnTo>
                  <a:pt x="727" y="1909"/>
                </a:lnTo>
                <a:lnTo>
                  <a:pt x="714" y="1890"/>
                </a:lnTo>
                <a:lnTo>
                  <a:pt x="705" y="1872"/>
                </a:lnTo>
                <a:lnTo>
                  <a:pt x="696" y="1850"/>
                </a:lnTo>
                <a:lnTo>
                  <a:pt x="692" y="1826"/>
                </a:lnTo>
                <a:lnTo>
                  <a:pt x="691" y="1807"/>
                </a:lnTo>
                <a:lnTo>
                  <a:pt x="691" y="1782"/>
                </a:lnTo>
                <a:lnTo>
                  <a:pt x="692" y="1761"/>
                </a:lnTo>
                <a:lnTo>
                  <a:pt x="699" y="1739"/>
                </a:lnTo>
                <a:lnTo>
                  <a:pt x="705" y="1712"/>
                </a:lnTo>
                <a:lnTo>
                  <a:pt x="712" y="1687"/>
                </a:lnTo>
                <a:lnTo>
                  <a:pt x="716" y="1664"/>
                </a:lnTo>
                <a:lnTo>
                  <a:pt x="717" y="1643"/>
                </a:lnTo>
                <a:lnTo>
                  <a:pt x="716" y="1626"/>
                </a:lnTo>
                <a:lnTo>
                  <a:pt x="712" y="1610"/>
                </a:lnTo>
                <a:lnTo>
                  <a:pt x="700" y="1589"/>
                </a:lnTo>
                <a:lnTo>
                  <a:pt x="689" y="1575"/>
                </a:lnTo>
                <a:lnTo>
                  <a:pt x="675" y="1559"/>
                </a:lnTo>
                <a:lnTo>
                  <a:pt x="660" y="1548"/>
                </a:lnTo>
                <a:lnTo>
                  <a:pt x="644" y="1537"/>
                </a:lnTo>
                <a:lnTo>
                  <a:pt x="622" y="1528"/>
                </a:lnTo>
                <a:lnTo>
                  <a:pt x="602" y="1523"/>
                </a:lnTo>
                <a:lnTo>
                  <a:pt x="577" y="1517"/>
                </a:lnTo>
                <a:lnTo>
                  <a:pt x="554" y="1514"/>
                </a:lnTo>
                <a:lnTo>
                  <a:pt x="533" y="1509"/>
                </a:lnTo>
                <a:lnTo>
                  <a:pt x="508" y="1503"/>
                </a:lnTo>
                <a:lnTo>
                  <a:pt x="487" y="1495"/>
                </a:lnTo>
                <a:lnTo>
                  <a:pt x="462" y="1488"/>
                </a:lnTo>
                <a:lnTo>
                  <a:pt x="442" y="1479"/>
                </a:lnTo>
                <a:lnTo>
                  <a:pt x="427" y="1466"/>
                </a:lnTo>
                <a:lnTo>
                  <a:pt x="414" y="1450"/>
                </a:lnTo>
                <a:lnTo>
                  <a:pt x="406" y="1429"/>
                </a:lnTo>
                <a:lnTo>
                  <a:pt x="399" y="1401"/>
                </a:lnTo>
                <a:lnTo>
                  <a:pt x="397" y="1378"/>
                </a:lnTo>
                <a:lnTo>
                  <a:pt x="399" y="1353"/>
                </a:lnTo>
                <a:lnTo>
                  <a:pt x="401" y="1333"/>
                </a:lnTo>
                <a:lnTo>
                  <a:pt x="399" y="1309"/>
                </a:lnTo>
                <a:lnTo>
                  <a:pt x="392" y="1291"/>
                </a:lnTo>
                <a:lnTo>
                  <a:pt x="379" y="1271"/>
                </a:lnTo>
                <a:lnTo>
                  <a:pt x="366" y="1259"/>
                </a:lnTo>
                <a:lnTo>
                  <a:pt x="351" y="1246"/>
                </a:lnTo>
                <a:lnTo>
                  <a:pt x="330" y="1238"/>
                </a:lnTo>
                <a:lnTo>
                  <a:pt x="306" y="1229"/>
                </a:lnTo>
                <a:lnTo>
                  <a:pt x="281" y="1227"/>
                </a:lnTo>
                <a:lnTo>
                  <a:pt x="260" y="1224"/>
                </a:lnTo>
                <a:lnTo>
                  <a:pt x="236" y="1224"/>
                </a:lnTo>
                <a:lnTo>
                  <a:pt x="215" y="1227"/>
                </a:lnTo>
                <a:lnTo>
                  <a:pt x="194" y="1228"/>
                </a:lnTo>
                <a:lnTo>
                  <a:pt x="173" y="1231"/>
                </a:lnTo>
                <a:lnTo>
                  <a:pt x="152" y="1234"/>
                </a:lnTo>
                <a:lnTo>
                  <a:pt x="117" y="1234"/>
                </a:lnTo>
                <a:lnTo>
                  <a:pt x="94" y="1232"/>
                </a:lnTo>
                <a:lnTo>
                  <a:pt x="70" y="1227"/>
                </a:lnTo>
                <a:lnTo>
                  <a:pt x="53" y="1218"/>
                </a:lnTo>
                <a:lnTo>
                  <a:pt x="35" y="1204"/>
                </a:lnTo>
                <a:lnTo>
                  <a:pt x="22" y="1189"/>
                </a:lnTo>
                <a:lnTo>
                  <a:pt x="14" y="1172"/>
                </a:lnTo>
                <a:lnTo>
                  <a:pt x="4" y="1140"/>
                </a:lnTo>
                <a:lnTo>
                  <a:pt x="3" y="1106"/>
                </a:lnTo>
                <a:lnTo>
                  <a:pt x="1" y="1072"/>
                </a:lnTo>
                <a:lnTo>
                  <a:pt x="0" y="1030"/>
                </a:lnTo>
                <a:lnTo>
                  <a:pt x="3" y="994"/>
                </a:lnTo>
                <a:lnTo>
                  <a:pt x="4" y="954"/>
                </a:lnTo>
                <a:lnTo>
                  <a:pt x="6" y="919"/>
                </a:lnTo>
                <a:lnTo>
                  <a:pt x="8" y="883"/>
                </a:lnTo>
                <a:lnTo>
                  <a:pt x="13" y="855"/>
                </a:lnTo>
                <a:lnTo>
                  <a:pt x="17" y="824"/>
                </a:lnTo>
                <a:lnTo>
                  <a:pt x="22" y="800"/>
                </a:lnTo>
                <a:lnTo>
                  <a:pt x="31" y="784"/>
                </a:lnTo>
                <a:lnTo>
                  <a:pt x="44" y="769"/>
                </a:lnTo>
                <a:lnTo>
                  <a:pt x="56" y="759"/>
                </a:lnTo>
                <a:lnTo>
                  <a:pt x="73" y="748"/>
                </a:lnTo>
                <a:lnTo>
                  <a:pt x="88" y="745"/>
                </a:lnTo>
                <a:lnTo>
                  <a:pt x="108" y="741"/>
                </a:lnTo>
                <a:lnTo>
                  <a:pt x="133" y="740"/>
                </a:lnTo>
                <a:lnTo>
                  <a:pt x="156" y="741"/>
                </a:lnTo>
                <a:lnTo>
                  <a:pt x="187" y="745"/>
                </a:lnTo>
                <a:lnTo>
                  <a:pt x="213" y="747"/>
                </a:lnTo>
                <a:lnTo>
                  <a:pt x="236" y="748"/>
                </a:lnTo>
                <a:lnTo>
                  <a:pt x="267" y="749"/>
                </a:lnTo>
                <a:lnTo>
                  <a:pt x="299" y="745"/>
                </a:lnTo>
                <a:lnTo>
                  <a:pt x="326" y="740"/>
                </a:lnTo>
                <a:lnTo>
                  <a:pt x="351" y="730"/>
                </a:lnTo>
                <a:lnTo>
                  <a:pt x="368" y="720"/>
                </a:lnTo>
                <a:lnTo>
                  <a:pt x="385" y="704"/>
                </a:lnTo>
                <a:lnTo>
                  <a:pt x="397" y="685"/>
                </a:lnTo>
                <a:lnTo>
                  <a:pt x="406" y="665"/>
                </a:lnTo>
                <a:lnTo>
                  <a:pt x="408" y="644"/>
                </a:lnTo>
                <a:lnTo>
                  <a:pt x="407" y="629"/>
                </a:lnTo>
                <a:lnTo>
                  <a:pt x="406" y="599"/>
                </a:lnTo>
                <a:lnTo>
                  <a:pt x="407" y="570"/>
                </a:lnTo>
                <a:lnTo>
                  <a:pt x="413" y="547"/>
                </a:lnTo>
                <a:lnTo>
                  <a:pt x="420" y="526"/>
                </a:lnTo>
                <a:lnTo>
                  <a:pt x="429" y="511"/>
                </a:lnTo>
                <a:lnTo>
                  <a:pt x="449" y="495"/>
                </a:lnTo>
                <a:lnTo>
                  <a:pt x="470" y="484"/>
                </a:lnTo>
                <a:lnTo>
                  <a:pt x="497" y="476"/>
                </a:lnTo>
                <a:lnTo>
                  <a:pt x="524" y="469"/>
                </a:lnTo>
                <a:lnTo>
                  <a:pt x="546" y="463"/>
                </a:lnTo>
                <a:lnTo>
                  <a:pt x="574" y="459"/>
                </a:lnTo>
                <a:lnTo>
                  <a:pt x="601" y="453"/>
                </a:lnTo>
                <a:lnTo>
                  <a:pt x="632" y="445"/>
                </a:lnTo>
                <a:lnTo>
                  <a:pt x="661" y="432"/>
                </a:lnTo>
                <a:lnTo>
                  <a:pt x="686" y="413"/>
                </a:lnTo>
                <a:close/>
              </a:path>
            </a:pathLst>
          </a:custGeom>
          <a:solidFill>
            <a:srgbClr val="F26334">
              <a:alpha val="89804"/>
            </a:srgbClr>
          </a:solidFill>
          <a:ln w="17463">
            <a:noFill/>
            <a:prstDash val="solid"/>
            <a:round/>
            <a:headEnd/>
            <a:tailEnd/>
          </a:ln>
        </p:spPr>
        <p:txBody>
          <a:bodyPr/>
          <a:lstStyle/>
          <a:p>
            <a:pPr>
              <a:defRPr/>
            </a:pPr>
            <a:endParaRPr lang="en-US">
              <a:solidFill>
                <a:srgbClr val="454545"/>
              </a:solidFill>
            </a:endParaRPr>
          </a:p>
        </p:txBody>
      </p:sp>
      <p:grpSp>
        <p:nvGrpSpPr>
          <p:cNvPr id="2" name="Group 5"/>
          <p:cNvGrpSpPr>
            <a:grpSpLocks/>
          </p:cNvGrpSpPr>
          <p:nvPr/>
        </p:nvGrpSpPr>
        <p:grpSpPr bwMode="auto">
          <a:xfrm>
            <a:off x="4754563" y="1215490"/>
            <a:ext cx="4138612" cy="2659062"/>
            <a:chOff x="2995" y="711"/>
            <a:chExt cx="2607" cy="1675"/>
          </a:xfrm>
        </p:grpSpPr>
        <p:sp>
          <p:nvSpPr>
            <p:cNvPr id="114694" name="Freeform 6"/>
            <p:cNvSpPr>
              <a:spLocks/>
            </p:cNvSpPr>
            <p:nvPr/>
          </p:nvSpPr>
          <p:spPr bwMode="invGray">
            <a:xfrm>
              <a:off x="3007" y="786"/>
              <a:ext cx="2595" cy="1600"/>
            </a:xfrm>
            <a:custGeom>
              <a:avLst/>
              <a:gdLst/>
              <a:ahLst/>
              <a:cxnLst>
                <a:cxn ang="0">
                  <a:pos x="0" y="0"/>
                </a:cxn>
                <a:cxn ang="0">
                  <a:pos x="1618" y="1258"/>
                </a:cxn>
                <a:cxn ang="0">
                  <a:pos x="1472" y="1269"/>
                </a:cxn>
                <a:cxn ang="0">
                  <a:pos x="1468" y="1297"/>
                </a:cxn>
                <a:cxn ang="0">
                  <a:pos x="1475" y="1332"/>
                </a:cxn>
                <a:cxn ang="0">
                  <a:pos x="1486" y="1374"/>
                </a:cxn>
                <a:cxn ang="0">
                  <a:pos x="1493" y="1415"/>
                </a:cxn>
                <a:cxn ang="0">
                  <a:pos x="1491" y="1453"/>
                </a:cxn>
                <a:cxn ang="0">
                  <a:pos x="1479" y="1491"/>
                </a:cxn>
                <a:cxn ang="0">
                  <a:pos x="1453" y="1522"/>
                </a:cxn>
                <a:cxn ang="0">
                  <a:pos x="1423" y="1547"/>
                </a:cxn>
                <a:cxn ang="0">
                  <a:pos x="1387" y="1564"/>
                </a:cxn>
                <a:cxn ang="0">
                  <a:pos x="1340" y="1574"/>
                </a:cxn>
                <a:cxn ang="0">
                  <a:pos x="1300" y="1575"/>
                </a:cxn>
                <a:cxn ang="0">
                  <a:pos x="1265" y="1571"/>
                </a:cxn>
                <a:cxn ang="0">
                  <a:pos x="1228" y="1560"/>
                </a:cxn>
                <a:cxn ang="0">
                  <a:pos x="1199" y="1540"/>
                </a:cxn>
                <a:cxn ang="0">
                  <a:pos x="1171" y="1510"/>
                </a:cxn>
                <a:cxn ang="0">
                  <a:pos x="1148" y="1478"/>
                </a:cxn>
                <a:cxn ang="0">
                  <a:pos x="1136" y="1433"/>
                </a:cxn>
                <a:cxn ang="0">
                  <a:pos x="1141" y="1388"/>
                </a:cxn>
                <a:cxn ang="0">
                  <a:pos x="1152" y="1343"/>
                </a:cxn>
                <a:cxn ang="0">
                  <a:pos x="1162" y="1299"/>
                </a:cxn>
                <a:cxn ang="0">
                  <a:pos x="1161" y="1277"/>
                </a:cxn>
                <a:cxn ang="0">
                  <a:pos x="887" y="1266"/>
                </a:cxn>
                <a:cxn ang="0">
                  <a:pos x="890" y="1192"/>
                </a:cxn>
                <a:cxn ang="0">
                  <a:pos x="884" y="1143"/>
                </a:cxn>
                <a:cxn ang="0">
                  <a:pos x="873" y="1113"/>
                </a:cxn>
                <a:cxn ang="0">
                  <a:pos x="851" y="1089"/>
                </a:cxn>
                <a:cxn ang="0">
                  <a:pos x="820" y="1074"/>
                </a:cxn>
                <a:cxn ang="0">
                  <a:pos x="782" y="1070"/>
                </a:cxn>
                <a:cxn ang="0">
                  <a:pos x="727" y="1073"/>
                </a:cxn>
                <a:cxn ang="0">
                  <a:pos x="675" y="1077"/>
                </a:cxn>
                <a:cxn ang="0">
                  <a:pos x="622" y="1077"/>
                </a:cxn>
                <a:cxn ang="0">
                  <a:pos x="569" y="1067"/>
                </a:cxn>
                <a:cxn ang="0">
                  <a:pos x="528" y="1043"/>
                </a:cxn>
                <a:cxn ang="0">
                  <a:pos x="504" y="1011"/>
                </a:cxn>
                <a:cxn ang="0">
                  <a:pos x="494" y="967"/>
                </a:cxn>
                <a:cxn ang="0">
                  <a:pos x="496" y="918"/>
                </a:cxn>
                <a:cxn ang="0">
                  <a:pos x="489" y="873"/>
                </a:cxn>
                <a:cxn ang="0">
                  <a:pos x="477" y="845"/>
                </a:cxn>
                <a:cxn ang="0">
                  <a:pos x="460" y="827"/>
                </a:cxn>
                <a:cxn ang="0">
                  <a:pos x="421" y="809"/>
                </a:cxn>
                <a:cxn ang="0">
                  <a:pos x="369" y="795"/>
                </a:cxn>
                <a:cxn ang="0">
                  <a:pos x="312" y="785"/>
                </a:cxn>
                <a:cxn ang="0">
                  <a:pos x="268" y="771"/>
                </a:cxn>
                <a:cxn ang="0">
                  <a:pos x="230" y="750"/>
                </a:cxn>
                <a:cxn ang="0">
                  <a:pos x="199" y="720"/>
                </a:cxn>
                <a:cxn ang="0">
                  <a:pos x="180" y="684"/>
                </a:cxn>
                <a:cxn ang="0">
                  <a:pos x="177" y="643"/>
                </a:cxn>
                <a:cxn ang="0">
                  <a:pos x="188" y="598"/>
                </a:cxn>
                <a:cxn ang="0">
                  <a:pos x="198" y="548"/>
                </a:cxn>
                <a:cxn ang="0">
                  <a:pos x="206" y="500"/>
                </a:cxn>
                <a:cxn ang="0">
                  <a:pos x="198" y="452"/>
                </a:cxn>
                <a:cxn ang="0">
                  <a:pos x="178" y="409"/>
                </a:cxn>
                <a:cxn ang="0">
                  <a:pos x="159" y="382"/>
                </a:cxn>
                <a:cxn ang="0">
                  <a:pos x="133" y="358"/>
                </a:cxn>
                <a:cxn ang="0">
                  <a:pos x="104" y="341"/>
                </a:cxn>
                <a:cxn ang="0">
                  <a:pos x="66" y="330"/>
                </a:cxn>
                <a:cxn ang="0">
                  <a:pos x="21" y="329"/>
                </a:cxn>
              </a:cxnLst>
              <a:rect l="0" t="0" r="r" b="b"/>
              <a:pathLst>
                <a:path w="1618" h="1575">
                  <a:moveTo>
                    <a:pt x="0" y="329"/>
                  </a:moveTo>
                  <a:lnTo>
                    <a:pt x="0" y="0"/>
                  </a:lnTo>
                  <a:lnTo>
                    <a:pt x="1617" y="0"/>
                  </a:lnTo>
                  <a:lnTo>
                    <a:pt x="1618" y="1258"/>
                  </a:lnTo>
                  <a:lnTo>
                    <a:pt x="1478" y="1258"/>
                  </a:lnTo>
                  <a:lnTo>
                    <a:pt x="1472" y="1269"/>
                  </a:lnTo>
                  <a:lnTo>
                    <a:pt x="1468" y="1284"/>
                  </a:lnTo>
                  <a:lnTo>
                    <a:pt x="1468" y="1297"/>
                  </a:lnTo>
                  <a:lnTo>
                    <a:pt x="1470" y="1313"/>
                  </a:lnTo>
                  <a:lnTo>
                    <a:pt x="1475" y="1332"/>
                  </a:lnTo>
                  <a:lnTo>
                    <a:pt x="1481" y="1357"/>
                  </a:lnTo>
                  <a:lnTo>
                    <a:pt x="1486" y="1374"/>
                  </a:lnTo>
                  <a:lnTo>
                    <a:pt x="1491" y="1395"/>
                  </a:lnTo>
                  <a:lnTo>
                    <a:pt x="1493" y="1415"/>
                  </a:lnTo>
                  <a:lnTo>
                    <a:pt x="1493" y="1435"/>
                  </a:lnTo>
                  <a:lnTo>
                    <a:pt x="1491" y="1453"/>
                  </a:lnTo>
                  <a:lnTo>
                    <a:pt x="1486" y="1473"/>
                  </a:lnTo>
                  <a:lnTo>
                    <a:pt x="1479" y="1491"/>
                  </a:lnTo>
                  <a:lnTo>
                    <a:pt x="1468" y="1505"/>
                  </a:lnTo>
                  <a:lnTo>
                    <a:pt x="1453" y="1522"/>
                  </a:lnTo>
                  <a:lnTo>
                    <a:pt x="1437" y="1534"/>
                  </a:lnTo>
                  <a:lnTo>
                    <a:pt x="1423" y="1547"/>
                  </a:lnTo>
                  <a:lnTo>
                    <a:pt x="1406" y="1557"/>
                  </a:lnTo>
                  <a:lnTo>
                    <a:pt x="1387" y="1564"/>
                  </a:lnTo>
                  <a:lnTo>
                    <a:pt x="1363" y="1571"/>
                  </a:lnTo>
                  <a:lnTo>
                    <a:pt x="1340" y="1574"/>
                  </a:lnTo>
                  <a:lnTo>
                    <a:pt x="1321" y="1575"/>
                  </a:lnTo>
                  <a:lnTo>
                    <a:pt x="1300" y="1575"/>
                  </a:lnTo>
                  <a:lnTo>
                    <a:pt x="1280" y="1574"/>
                  </a:lnTo>
                  <a:lnTo>
                    <a:pt x="1265" y="1571"/>
                  </a:lnTo>
                  <a:lnTo>
                    <a:pt x="1246" y="1565"/>
                  </a:lnTo>
                  <a:lnTo>
                    <a:pt x="1228" y="1560"/>
                  </a:lnTo>
                  <a:lnTo>
                    <a:pt x="1214" y="1551"/>
                  </a:lnTo>
                  <a:lnTo>
                    <a:pt x="1199" y="1540"/>
                  </a:lnTo>
                  <a:lnTo>
                    <a:pt x="1185" y="1526"/>
                  </a:lnTo>
                  <a:lnTo>
                    <a:pt x="1171" y="1510"/>
                  </a:lnTo>
                  <a:lnTo>
                    <a:pt x="1158" y="1495"/>
                  </a:lnTo>
                  <a:lnTo>
                    <a:pt x="1148" y="1478"/>
                  </a:lnTo>
                  <a:lnTo>
                    <a:pt x="1141" y="1457"/>
                  </a:lnTo>
                  <a:lnTo>
                    <a:pt x="1136" y="1433"/>
                  </a:lnTo>
                  <a:lnTo>
                    <a:pt x="1136" y="1411"/>
                  </a:lnTo>
                  <a:lnTo>
                    <a:pt x="1141" y="1388"/>
                  </a:lnTo>
                  <a:lnTo>
                    <a:pt x="1147" y="1366"/>
                  </a:lnTo>
                  <a:lnTo>
                    <a:pt x="1152" y="1343"/>
                  </a:lnTo>
                  <a:lnTo>
                    <a:pt x="1159" y="1318"/>
                  </a:lnTo>
                  <a:lnTo>
                    <a:pt x="1162" y="1299"/>
                  </a:lnTo>
                  <a:lnTo>
                    <a:pt x="1162" y="1287"/>
                  </a:lnTo>
                  <a:lnTo>
                    <a:pt x="1161" y="1277"/>
                  </a:lnTo>
                  <a:lnTo>
                    <a:pt x="1157" y="1266"/>
                  </a:lnTo>
                  <a:lnTo>
                    <a:pt x="887" y="1266"/>
                  </a:lnTo>
                  <a:lnTo>
                    <a:pt x="891" y="1219"/>
                  </a:lnTo>
                  <a:lnTo>
                    <a:pt x="890" y="1192"/>
                  </a:lnTo>
                  <a:lnTo>
                    <a:pt x="887" y="1167"/>
                  </a:lnTo>
                  <a:lnTo>
                    <a:pt x="884" y="1143"/>
                  </a:lnTo>
                  <a:lnTo>
                    <a:pt x="880" y="1127"/>
                  </a:lnTo>
                  <a:lnTo>
                    <a:pt x="873" y="1113"/>
                  </a:lnTo>
                  <a:lnTo>
                    <a:pt x="865" y="1101"/>
                  </a:lnTo>
                  <a:lnTo>
                    <a:pt x="851" y="1089"/>
                  </a:lnTo>
                  <a:lnTo>
                    <a:pt x="835" y="1080"/>
                  </a:lnTo>
                  <a:lnTo>
                    <a:pt x="820" y="1074"/>
                  </a:lnTo>
                  <a:lnTo>
                    <a:pt x="806" y="1071"/>
                  </a:lnTo>
                  <a:lnTo>
                    <a:pt x="782" y="1070"/>
                  </a:lnTo>
                  <a:lnTo>
                    <a:pt x="754" y="1070"/>
                  </a:lnTo>
                  <a:lnTo>
                    <a:pt x="727" y="1073"/>
                  </a:lnTo>
                  <a:lnTo>
                    <a:pt x="698" y="1074"/>
                  </a:lnTo>
                  <a:lnTo>
                    <a:pt x="675" y="1077"/>
                  </a:lnTo>
                  <a:lnTo>
                    <a:pt x="646" y="1078"/>
                  </a:lnTo>
                  <a:lnTo>
                    <a:pt x="622" y="1077"/>
                  </a:lnTo>
                  <a:lnTo>
                    <a:pt x="601" y="1074"/>
                  </a:lnTo>
                  <a:lnTo>
                    <a:pt x="569" y="1067"/>
                  </a:lnTo>
                  <a:lnTo>
                    <a:pt x="547" y="1057"/>
                  </a:lnTo>
                  <a:lnTo>
                    <a:pt x="528" y="1043"/>
                  </a:lnTo>
                  <a:lnTo>
                    <a:pt x="515" y="1028"/>
                  </a:lnTo>
                  <a:lnTo>
                    <a:pt x="504" y="1011"/>
                  </a:lnTo>
                  <a:lnTo>
                    <a:pt x="496" y="990"/>
                  </a:lnTo>
                  <a:lnTo>
                    <a:pt x="494" y="967"/>
                  </a:lnTo>
                  <a:lnTo>
                    <a:pt x="494" y="939"/>
                  </a:lnTo>
                  <a:lnTo>
                    <a:pt x="496" y="918"/>
                  </a:lnTo>
                  <a:lnTo>
                    <a:pt x="494" y="897"/>
                  </a:lnTo>
                  <a:lnTo>
                    <a:pt x="489" y="873"/>
                  </a:lnTo>
                  <a:lnTo>
                    <a:pt x="484" y="859"/>
                  </a:lnTo>
                  <a:lnTo>
                    <a:pt x="477" y="845"/>
                  </a:lnTo>
                  <a:lnTo>
                    <a:pt x="469" y="835"/>
                  </a:lnTo>
                  <a:lnTo>
                    <a:pt x="460" y="827"/>
                  </a:lnTo>
                  <a:lnTo>
                    <a:pt x="442" y="819"/>
                  </a:lnTo>
                  <a:lnTo>
                    <a:pt x="421" y="809"/>
                  </a:lnTo>
                  <a:lnTo>
                    <a:pt x="397" y="802"/>
                  </a:lnTo>
                  <a:lnTo>
                    <a:pt x="369" y="795"/>
                  </a:lnTo>
                  <a:lnTo>
                    <a:pt x="341" y="789"/>
                  </a:lnTo>
                  <a:lnTo>
                    <a:pt x="312" y="785"/>
                  </a:lnTo>
                  <a:lnTo>
                    <a:pt x="291" y="778"/>
                  </a:lnTo>
                  <a:lnTo>
                    <a:pt x="268" y="771"/>
                  </a:lnTo>
                  <a:lnTo>
                    <a:pt x="246" y="762"/>
                  </a:lnTo>
                  <a:lnTo>
                    <a:pt x="230" y="750"/>
                  </a:lnTo>
                  <a:lnTo>
                    <a:pt x="212" y="734"/>
                  </a:lnTo>
                  <a:lnTo>
                    <a:pt x="199" y="720"/>
                  </a:lnTo>
                  <a:lnTo>
                    <a:pt x="188" y="704"/>
                  </a:lnTo>
                  <a:lnTo>
                    <a:pt x="180" y="684"/>
                  </a:lnTo>
                  <a:lnTo>
                    <a:pt x="177" y="663"/>
                  </a:lnTo>
                  <a:lnTo>
                    <a:pt x="177" y="643"/>
                  </a:lnTo>
                  <a:lnTo>
                    <a:pt x="181" y="625"/>
                  </a:lnTo>
                  <a:lnTo>
                    <a:pt x="188" y="598"/>
                  </a:lnTo>
                  <a:lnTo>
                    <a:pt x="195" y="572"/>
                  </a:lnTo>
                  <a:lnTo>
                    <a:pt x="198" y="548"/>
                  </a:lnTo>
                  <a:lnTo>
                    <a:pt x="204" y="524"/>
                  </a:lnTo>
                  <a:lnTo>
                    <a:pt x="206" y="500"/>
                  </a:lnTo>
                  <a:lnTo>
                    <a:pt x="204" y="475"/>
                  </a:lnTo>
                  <a:lnTo>
                    <a:pt x="198" y="452"/>
                  </a:lnTo>
                  <a:lnTo>
                    <a:pt x="190" y="430"/>
                  </a:lnTo>
                  <a:lnTo>
                    <a:pt x="178" y="409"/>
                  </a:lnTo>
                  <a:lnTo>
                    <a:pt x="166" y="392"/>
                  </a:lnTo>
                  <a:lnTo>
                    <a:pt x="159" y="382"/>
                  </a:lnTo>
                  <a:lnTo>
                    <a:pt x="146" y="370"/>
                  </a:lnTo>
                  <a:lnTo>
                    <a:pt x="133" y="358"/>
                  </a:lnTo>
                  <a:lnTo>
                    <a:pt x="121" y="350"/>
                  </a:lnTo>
                  <a:lnTo>
                    <a:pt x="104" y="341"/>
                  </a:lnTo>
                  <a:lnTo>
                    <a:pt x="87" y="336"/>
                  </a:lnTo>
                  <a:lnTo>
                    <a:pt x="66" y="330"/>
                  </a:lnTo>
                  <a:lnTo>
                    <a:pt x="42" y="329"/>
                  </a:lnTo>
                  <a:lnTo>
                    <a:pt x="21" y="329"/>
                  </a:lnTo>
                  <a:lnTo>
                    <a:pt x="0" y="329"/>
                  </a:lnTo>
                  <a:close/>
                </a:path>
              </a:pathLst>
            </a:custGeom>
            <a:gradFill flip="none" rotWithShape="1">
              <a:gsLst>
                <a:gs pos="0">
                  <a:srgbClr val="002C6C">
                    <a:tint val="66000"/>
                    <a:satMod val="160000"/>
                  </a:srgbClr>
                </a:gs>
                <a:gs pos="50000">
                  <a:srgbClr val="002C6C">
                    <a:tint val="44500"/>
                    <a:satMod val="160000"/>
                  </a:srgbClr>
                </a:gs>
                <a:gs pos="100000">
                  <a:srgbClr val="002C6C">
                    <a:tint val="23500"/>
                    <a:satMod val="160000"/>
                  </a:srgbClr>
                </a:gs>
              </a:gsLst>
              <a:lin ang="5400000" scaled="1"/>
              <a:tileRect/>
            </a:gradFill>
            <a:ln w="17526">
              <a:noFill/>
              <a:prstDash val="solid"/>
              <a:round/>
              <a:headEnd/>
              <a:tailEnd/>
            </a:ln>
          </p:spPr>
          <p:txBody>
            <a:bodyPr/>
            <a:lstStyle/>
            <a:p>
              <a:pPr>
                <a:defRPr/>
              </a:pPr>
              <a:endParaRPr lang="en-US">
                <a:solidFill>
                  <a:srgbClr val="454545"/>
                </a:solidFill>
              </a:endParaRPr>
            </a:p>
          </p:txBody>
        </p:sp>
        <p:sp>
          <p:nvSpPr>
            <p:cNvPr id="114695" name="Text Box 7"/>
            <p:cNvSpPr txBox="1">
              <a:spLocks noChangeArrowheads="1"/>
            </p:cNvSpPr>
            <p:nvPr/>
          </p:nvSpPr>
          <p:spPr bwMode="invGray">
            <a:xfrm>
              <a:off x="3055" y="711"/>
              <a:ext cx="2544" cy="1398"/>
            </a:xfrm>
            <a:prstGeom prst="rect">
              <a:avLst/>
            </a:prstGeom>
            <a:noFill/>
            <a:ln w="9525">
              <a:noFill/>
              <a:miter lim="800000"/>
              <a:headEnd/>
              <a:tailEnd/>
            </a:ln>
            <a:effectLst/>
          </p:spPr>
          <p:txBody>
            <a:bodyPr>
              <a:spAutoFit/>
            </a:bodyPr>
            <a:lstStyle/>
            <a:p>
              <a:pPr>
                <a:lnSpc>
                  <a:spcPct val="90000"/>
                </a:lnSpc>
                <a:spcBef>
                  <a:spcPct val="50000"/>
                </a:spcBef>
                <a:defRPr/>
              </a:pPr>
              <a:r>
                <a:rPr lang="fr-BE" b="1" i="1" dirty="0">
                  <a:solidFill>
                    <a:srgbClr val="CC0000"/>
                  </a:solidFill>
                </a:rPr>
                <a:t>    	</a:t>
              </a:r>
              <a:endParaRPr lang="fr-BE" sz="1200" b="1" i="1" dirty="0">
                <a:solidFill>
                  <a:srgbClr val="CC0000"/>
                </a:solidFill>
              </a:endParaRPr>
            </a:p>
            <a:p>
              <a:pPr>
                <a:lnSpc>
                  <a:spcPct val="90000"/>
                </a:lnSpc>
                <a:spcBef>
                  <a:spcPct val="50000"/>
                </a:spcBef>
                <a:defRPr/>
              </a:pPr>
              <a:r>
                <a:rPr lang="ru-RU" sz="2000" b="1" dirty="0" smtClean="0">
                  <a:solidFill>
                    <a:prstClr val="white"/>
                  </a:solidFill>
                </a:rPr>
                <a:t>   Управление связями</a:t>
              </a:r>
              <a:endParaRPr lang="fr-BE" b="1" dirty="0">
                <a:solidFill>
                  <a:prstClr val="white"/>
                </a:solidFill>
              </a:endParaRPr>
            </a:p>
            <a:p>
              <a:pPr lvl="3">
                <a:spcBef>
                  <a:spcPts val="400"/>
                </a:spcBef>
                <a:buSzPct val="75000"/>
                <a:buFont typeface="Wingdings" pitchFamily="2" charset="2"/>
                <a:buChar char="ü"/>
                <a:defRPr/>
              </a:pPr>
              <a:r>
                <a:rPr lang="ru-RU" sz="1600" dirty="0" smtClean="0">
                  <a:solidFill>
                    <a:srgbClr val="002060"/>
                  </a:solidFill>
                </a:rPr>
                <a:t>Физический поток</a:t>
              </a:r>
              <a:endParaRPr lang="fr-BE" sz="1600" dirty="0">
                <a:solidFill>
                  <a:srgbClr val="002060"/>
                </a:solidFill>
              </a:endParaRPr>
            </a:p>
            <a:p>
              <a:pPr lvl="3">
                <a:spcBef>
                  <a:spcPts val="400"/>
                </a:spcBef>
                <a:buSzPct val="75000"/>
                <a:buFont typeface="Wingdings" pitchFamily="2" charset="2"/>
                <a:buChar char="ü"/>
                <a:defRPr/>
              </a:pPr>
              <a:r>
                <a:rPr lang="ru-RU" sz="1600" dirty="0" smtClean="0">
                  <a:solidFill>
                    <a:srgbClr val="002060"/>
                  </a:solidFill>
                </a:rPr>
                <a:t>Информационный поток</a:t>
              </a:r>
              <a:endParaRPr lang="fr-BE" sz="1600" dirty="0">
                <a:solidFill>
                  <a:srgbClr val="002060"/>
                </a:solidFill>
              </a:endParaRPr>
            </a:p>
            <a:p>
              <a:pPr>
                <a:spcBef>
                  <a:spcPts val="400"/>
                </a:spcBef>
                <a:defRPr/>
              </a:pPr>
              <a:r>
                <a:rPr lang="fr-BE" b="1" dirty="0">
                  <a:solidFill>
                    <a:srgbClr val="002060"/>
                  </a:solidFill>
                </a:rPr>
                <a:t>                 </a:t>
              </a:r>
            </a:p>
            <a:p>
              <a:pPr>
                <a:lnSpc>
                  <a:spcPct val="50000"/>
                </a:lnSpc>
                <a:spcBef>
                  <a:spcPct val="50000"/>
                </a:spcBef>
                <a:defRPr/>
              </a:pPr>
              <a:r>
                <a:rPr lang="fr-BE" b="1" dirty="0">
                  <a:solidFill>
                    <a:srgbClr val="002060"/>
                  </a:solidFill>
                </a:rPr>
                <a:t>                      </a:t>
              </a:r>
            </a:p>
          </p:txBody>
        </p:sp>
        <p:sp>
          <p:nvSpPr>
            <p:cNvPr id="114696" name="Rectangle 8"/>
            <p:cNvSpPr>
              <a:spLocks noChangeArrowheads="1"/>
            </p:cNvSpPr>
            <p:nvPr/>
          </p:nvSpPr>
          <p:spPr bwMode="invGray">
            <a:xfrm>
              <a:off x="2995" y="790"/>
              <a:ext cx="204" cy="253"/>
            </a:xfrm>
            <a:prstGeom prst="rect">
              <a:avLst/>
            </a:prstGeom>
            <a:solidFill>
              <a:srgbClr val="002C6C"/>
            </a:solidFill>
            <a:ln w="12700">
              <a:solidFill>
                <a:schemeClr val="tx1"/>
              </a:solidFill>
              <a:miter lim="800000"/>
              <a:headEnd/>
              <a:tailEnd/>
            </a:ln>
            <a:effectLst/>
          </p:spPr>
          <p:txBody>
            <a:bodyPr wrap="none" lIns="90000" tIns="46800" rIns="90000" bIns="46800" anchor="ctr">
              <a:spAutoFit/>
            </a:bodyPr>
            <a:lstStyle/>
            <a:p>
              <a:pPr algn="ctr" eaLnBrk="0" hangingPunct="0">
                <a:spcBef>
                  <a:spcPct val="0"/>
                </a:spcBef>
                <a:defRPr/>
              </a:pPr>
              <a:r>
                <a:rPr lang="en-GB" sz="2000" b="1" dirty="0">
                  <a:solidFill>
                    <a:prstClr val="white"/>
                  </a:solidFill>
                </a:rPr>
                <a:t>3</a:t>
              </a:r>
              <a:endParaRPr lang="en-US" sz="2000" b="1" dirty="0">
                <a:solidFill>
                  <a:prstClr val="white"/>
                </a:solidFill>
              </a:endParaRPr>
            </a:p>
          </p:txBody>
        </p:sp>
      </p:grpSp>
      <p:grpSp>
        <p:nvGrpSpPr>
          <p:cNvPr id="3" name="Group 9"/>
          <p:cNvGrpSpPr>
            <a:grpSpLocks/>
          </p:cNvGrpSpPr>
          <p:nvPr/>
        </p:nvGrpSpPr>
        <p:grpSpPr bwMode="auto">
          <a:xfrm>
            <a:off x="258762" y="3768983"/>
            <a:ext cx="3656012" cy="2330895"/>
            <a:chOff x="175" y="2377"/>
            <a:chExt cx="2303" cy="1497"/>
          </a:xfrm>
        </p:grpSpPr>
        <p:sp>
          <p:nvSpPr>
            <p:cNvPr id="114698" name="Freeform 10"/>
            <p:cNvSpPr>
              <a:spLocks/>
            </p:cNvSpPr>
            <p:nvPr/>
          </p:nvSpPr>
          <p:spPr bwMode="invGray">
            <a:xfrm rot="-10800000">
              <a:off x="175" y="2377"/>
              <a:ext cx="2303" cy="1497"/>
            </a:xfrm>
            <a:custGeom>
              <a:avLst/>
              <a:gdLst/>
              <a:ahLst/>
              <a:cxnLst>
                <a:cxn ang="0">
                  <a:pos x="0" y="0"/>
                </a:cxn>
                <a:cxn ang="0">
                  <a:pos x="1618" y="1258"/>
                </a:cxn>
                <a:cxn ang="0">
                  <a:pos x="1472" y="1269"/>
                </a:cxn>
                <a:cxn ang="0">
                  <a:pos x="1468" y="1297"/>
                </a:cxn>
                <a:cxn ang="0">
                  <a:pos x="1475" y="1332"/>
                </a:cxn>
                <a:cxn ang="0">
                  <a:pos x="1486" y="1374"/>
                </a:cxn>
                <a:cxn ang="0">
                  <a:pos x="1493" y="1415"/>
                </a:cxn>
                <a:cxn ang="0">
                  <a:pos x="1491" y="1453"/>
                </a:cxn>
                <a:cxn ang="0">
                  <a:pos x="1479" y="1491"/>
                </a:cxn>
                <a:cxn ang="0">
                  <a:pos x="1453" y="1522"/>
                </a:cxn>
                <a:cxn ang="0">
                  <a:pos x="1423" y="1547"/>
                </a:cxn>
                <a:cxn ang="0">
                  <a:pos x="1387" y="1564"/>
                </a:cxn>
                <a:cxn ang="0">
                  <a:pos x="1340" y="1574"/>
                </a:cxn>
                <a:cxn ang="0">
                  <a:pos x="1300" y="1575"/>
                </a:cxn>
                <a:cxn ang="0">
                  <a:pos x="1265" y="1571"/>
                </a:cxn>
                <a:cxn ang="0">
                  <a:pos x="1228" y="1560"/>
                </a:cxn>
                <a:cxn ang="0">
                  <a:pos x="1199" y="1540"/>
                </a:cxn>
                <a:cxn ang="0">
                  <a:pos x="1171" y="1510"/>
                </a:cxn>
                <a:cxn ang="0">
                  <a:pos x="1148" y="1478"/>
                </a:cxn>
                <a:cxn ang="0">
                  <a:pos x="1136" y="1433"/>
                </a:cxn>
                <a:cxn ang="0">
                  <a:pos x="1141" y="1388"/>
                </a:cxn>
                <a:cxn ang="0">
                  <a:pos x="1152" y="1343"/>
                </a:cxn>
                <a:cxn ang="0">
                  <a:pos x="1162" y="1299"/>
                </a:cxn>
                <a:cxn ang="0">
                  <a:pos x="1161" y="1277"/>
                </a:cxn>
                <a:cxn ang="0">
                  <a:pos x="887" y="1266"/>
                </a:cxn>
                <a:cxn ang="0">
                  <a:pos x="890" y="1192"/>
                </a:cxn>
                <a:cxn ang="0">
                  <a:pos x="884" y="1143"/>
                </a:cxn>
                <a:cxn ang="0">
                  <a:pos x="873" y="1113"/>
                </a:cxn>
                <a:cxn ang="0">
                  <a:pos x="851" y="1089"/>
                </a:cxn>
                <a:cxn ang="0">
                  <a:pos x="820" y="1074"/>
                </a:cxn>
                <a:cxn ang="0">
                  <a:pos x="782" y="1070"/>
                </a:cxn>
                <a:cxn ang="0">
                  <a:pos x="727" y="1073"/>
                </a:cxn>
                <a:cxn ang="0">
                  <a:pos x="675" y="1077"/>
                </a:cxn>
                <a:cxn ang="0">
                  <a:pos x="622" y="1077"/>
                </a:cxn>
                <a:cxn ang="0">
                  <a:pos x="569" y="1067"/>
                </a:cxn>
                <a:cxn ang="0">
                  <a:pos x="528" y="1043"/>
                </a:cxn>
                <a:cxn ang="0">
                  <a:pos x="504" y="1011"/>
                </a:cxn>
                <a:cxn ang="0">
                  <a:pos x="494" y="967"/>
                </a:cxn>
                <a:cxn ang="0">
                  <a:pos x="496" y="918"/>
                </a:cxn>
                <a:cxn ang="0">
                  <a:pos x="489" y="873"/>
                </a:cxn>
                <a:cxn ang="0">
                  <a:pos x="477" y="845"/>
                </a:cxn>
                <a:cxn ang="0">
                  <a:pos x="460" y="827"/>
                </a:cxn>
                <a:cxn ang="0">
                  <a:pos x="421" y="809"/>
                </a:cxn>
                <a:cxn ang="0">
                  <a:pos x="369" y="795"/>
                </a:cxn>
                <a:cxn ang="0">
                  <a:pos x="312" y="785"/>
                </a:cxn>
                <a:cxn ang="0">
                  <a:pos x="268" y="771"/>
                </a:cxn>
                <a:cxn ang="0">
                  <a:pos x="230" y="750"/>
                </a:cxn>
                <a:cxn ang="0">
                  <a:pos x="199" y="720"/>
                </a:cxn>
                <a:cxn ang="0">
                  <a:pos x="180" y="684"/>
                </a:cxn>
                <a:cxn ang="0">
                  <a:pos x="177" y="643"/>
                </a:cxn>
                <a:cxn ang="0">
                  <a:pos x="188" y="598"/>
                </a:cxn>
                <a:cxn ang="0">
                  <a:pos x="198" y="548"/>
                </a:cxn>
                <a:cxn ang="0">
                  <a:pos x="206" y="500"/>
                </a:cxn>
                <a:cxn ang="0">
                  <a:pos x="198" y="452"/>
                </a:cxn>
                <a:cxn ang="0">
                  <a:pos x="178" y="409"/>
                </a:cxn>
                <a:cxn ang="0">
                  <a:pos x="159" y="382"/>
                </a:cxn>
                <a:cxn ang="0">
                  <a:pos x="133" y="358"/>
                </a:cxn>
                <a:cxn ang="0">
                  <a:pos x="104" y="341"/>
                </a:cxn>
                <a:cxn ang="0">
                  <a:pos x="66" y="330"/>
                </a:cxn>
                <a:cxn ang="0">
                  <a:pos x="21" y="329"/>
                </a:cxn>
              </a:cxnLst>
              <a:rect l="0" t="0" r="r" b="b"/>
              <a:pathLst>
                <a:path w="1618" h="1575">
                  <a:moveTo>
                    <a:pt x="0" y="329"/>
                  </a:moveTo>
                  <a:lnTo>
                    <a:pt x="0" y="0"/>
                  </a:lnTo>
                  <a:lnTo>
                    <a:pt x="1617" y="0"/>
                  </a:lnTo>
                  <a:lnTo>
                    <a:pt x="1618" y="1258"/>
                  </a:lnTo>
                  <a:lnTo>
                    <a:pt x="1478" y="1258"/>
                  </a:lnTo>
                  <a:lnTo>
                    <a:pt x="1472" y="1269"/>
                  </a:lnTo>
                  <a:lnTo>
                    <a:pt x="1468" y="1284"/>
                  </a:lnTo>
                  <a:lnTo>
                    <a:pt x="1468" y="1297"/>
                  </a:lnTo>
                  <a:lnTo>
                    <a:pt x="1470" y="1313"/>
                  </a:lnTo>
                  <a:lnTo>
                    <a:pt x="1475" y="1332"/>
                  </a:lnTo>
                  <a:lnTo>
                    <a:pt x="1481" y="1357"/>
                  </a:lnTo>
                  <a:lnTo>
                    <a:pt x="1486" y="1374"/>
                  </a:lnTo>
                  <a:lnTo>
                    <a:pt x="1491" y="1395"/>
                  </a:lnTo>
                  <a:lnTo>
                    <a:pt x="1493" y="1415"/>
                  </a:lnTo>
                  <a:lnTo>
                    <a:pt x="1493" y="1435"/>
                  </a:lnTo>
                  <a:lnTo>
                    <a:pt x="1491" y="1453"/>
                  </a:lnTo>
                  <a:lnTo>
                    <a:pt x="1486" y="1473"/>
                  </a:lnTo>
                  <a:lnTo>
                    <a:pt x="1479" y="1491"/>
                  </a:lnTo>
                  <a:lnTo>
                    <a:pt x="1468" y="1505"/>
                  </a:lnTo>
                  <a:lnTo>
                    <a:pt x="1453" y="1522"/>
                  </a:lnTo>
                  <a:lnTo>
                    <a:pt x="1437" y="1534"/>
                  </a:lnTo>
                  <a:lnTo>
                    <a:pt x="1423" y="1547"/>
                  </a:lnTo>
                  <a:lnTo>
                    <a:pt x="1406" y="1557"/>
                  </a:lnTo>
                  <a:lnTo>
                    <a:pt x="1387" y="1564"/>
                  </a:lnTo>
                  <a:lnTo>
                    <a:pt x="1363" y="1571"/>
                  </a:lnTo>
                  <a:lnTo>
                    <a:pt x="1340" y="1574"/>
                  </a:lnTo>
                  <a:lnTo>
                    <a:pt x="1321" y="1575"/>
                  </a:lnTo>
                  <a:lnTo>
                    <a:pt x="1300" y="1575"/>
                  </a:lnTo>
                  <a:lnTo>
                    <a:pt x="1280" y="1574"/>
                  </a:lnTo>
                  <a:lnTo>
                    <a:pt x="1265" y="1571"/>
                  </a:lnTo>
                  <a:lnTo>
                    <a:pt x="1246" y="1565"/>
                  </a:lnTo>
                  <a:lnTo>
                    <a:pt x="1228" y="1560"/>
                  </a:lnTo>
                  <a:lnTo>
                    <a:pt x="1214" y="1551"/>
                  </a:lnTo>
                  <a:lnTo>
                    <a:pt x="1199" y="1540"/>
                  </a:lnTo>
                  <a:lnTo>
                    <a:pt x="1185" y="1526"/>
                  </a:lnTo>
                  <a:lnTo>
                    <a:pt x="1171" y="1510"/>
                  </a:lnTo>
                  <a:lnTo>
                    <a:pt x="1158" y="1495"/>
                  </a:lnTo>
                  <a:lnTo>
                    <a:pt x="1148" y="1478"/>
                  </a:lnTo>
                  <a:lnTo>
                    <a:pt x="1141" y="1457"/>
                  </a:lnTo>
                  <a:lnTo>
                    <a:pt x="1136" y="1433"/>
                  </a:lnTo>
                  <a:lnTo>
                    <a:pt x="1136" y="1411"/>
                  </a:lnTo>
                  <a:lnTo>
                    <a:pt x="1141" y="1388"/>
                  </a:lnTo>
                  <a:lnTo>
                    <a:pt x="1147" y="1366"/>
                  </a:lnTo>
                  <a:lnTo>
                    <a:pt x="1152" y="1343"/>
                  </a:lnTo>
                  <a:lnTo>
                    <a:pt x="1159" y="1318"/>
                  </a:lnTo>
                  <a:lnTo>
                    <a:pt x="1162" y="1299"/>
                  </a:lnTo>
                  <a:lnTo>
                    <a:pt x="1162" y="1287"/>
                  </a:lnTo>
                  <a:lnTo>
                    <a:pt x="1161" y="1277"/>
                  </a:lnTo>
                  <a:lnTo>
                    <a:pt x="1157" y="1266"/>
                  </a:lnTo>
                  <a:lnTo>
                    <a:pt x="887" y="1266"/>
                  </a:lnTo>
                  <a:lnTo>
                    <a:pt x="891" y="1219"/>
                  </a:lnTo>
                  <a:lnTo>
                    <a:pt x="890" y="1192"/>
                  </a:lnTo>
                  <a:lnTo>
                    <a:pt x="887" y="1167"/>
                  </a:lnTo>
                  <a:lnTo>
                    <a:pt x="884" y="1143"/>
                  </a:lnTo>
                  <a:lnTo>
                    <a:pt x="880" y="1127"/>
                  </a:lnTo>
                  <a:lnTo>
                    <a:pt x="873" y="1113"/>
                  </a:lnTo>
                  <a:lnTo>
                    <a:pt x="865" y="1101"/>
                  </a:lnTo>
                  <a:lnTo>
                    <a:pt x="851" y="1089"/>
                  </a:lnTo>
                  <a:lnTo>
                    <a:pt x="835" y="1080"/>
                  </a:lnTo>
                  <a:lnTo>
                    <a:pt x="820" y="1074"/>
                  </a:lnTo>
                  <a:lnTo>
                    <a:pt x="806" y="1071"/>
                  </a:lnTo>
                  <a:lnTo>
                    <a:pt x="782" y="1070"/>
                  </a:lnTo>
                  <a:lnTo>
                    <a:pt x="754" y="1070"/>
                  </a:lnTo>
                  <a:lnTo>
                    <a:pt x="727" y="1073"/>
                  </a:lnTo>
                  <a:lnTo>
                    <a:pt x="698" y="1074"/>
                  </a:lnTo>
                  <a:lnTo>
                    <a:pt x="675" y="1077"/>
                  </a:lnTo>
                  <a:lnTo>
                    <a:pt x="646" y="1078"/>
                  </a:lnTo>
                  <a:lnTo>
                    <a:pt x="622" y="1077"/>
                  </a:lnTo>
                  <a:lnTo>
                    <a:pt x="601" y="1074"/>
                  </a:lnTo>
                  <a:lnTo>
                    <a:pt x="569" y="1067"/>
                  </a:lnTo>
                  <a:lnTo>
                    <a:pt x="547" y="1057"/>
                  </a:lnTo>
                  <a:lnTo>
                    <a:pt x="528" y="1043"/>
                  </a:lnTo>
                  <a:lnTo>
                    <a:pt x="515" y="1028"/>
                  </a:lnTo>
                  <a:lnTo>
                    <a:pt x="504" y="1011"/>
                  </a:lnTo>
                  <a:lnTo>
                    <a:pt x="496" y="990"/>
                  </a:lnTo>
                  <a:lnTo>
                    <a:pt x="494" y="967"/>
                  </a:lnTo>
                  <a:lnTo>
                    <a:pt x="494" y="939"/>
                  </a:lnTo>
                  <a:lnTo>
                    <a:pt x="496" y="918"/>
                  </a:lnTo>
                  <a:lnTo>
                    <a:pt x="494" y="897"/>
                  </a:lnTo>
                  <a:lnTo>
                    <a:pt x="489" y="873"/>
                  </a:lnTo>
                  <a:lnTo>
                    <a:pt x="484" y="859"/>
                  </a:lnTo>
                  <a:lnTo>
                    <a:pt x="477" y="845"/>
                  </a:lnTo>
                  <a:lnTo>
                    <a:pt x="469" y="835"/>
                  </a:lnTo>
                  <a:lnTo>
                    <a:pt x="460" y="827"/>
                  </a:lnTo>
                  <a:lnTo>
                    <a:pt x="442" y="819"/>
                  </a:lnTo>
                  <a:lnTo>
                    <a:pt x="421" y="809"/>
                  </a:lnTo>
                  <a:lnTo>
                    <a:pt x="397" y="802"/>
                  </a:lnTo>
                  <a:lnTo>
                    <a:pt x="369" y="795"/>
                  </a:lnTo>
                  <a:lnTo>
                    <a:pt x="341" y="789"/>
                  </a:lnTo>
                  <a:lnTo>
                    <a:pt x="312" y="785"/>
                  </a:lnTo>
                  <a:lnTo>
                    <a:pt x="291" y="778"/>
                  </a:lnTo>
                  <a:lnTo>
                    <a:pt x="268" y="771"/>
                  </a:lnTo>
                  <a:lnTo>
                    <a:pt x="246" y="762"/>
                  </a:lnTo>
                  <a:lnTo>
                    <a:pt x="230" y="750"/>
                  </a:lnTo>
                  <a:lnTo>
                    <a:pt x="212" y="734"/>
                  </a:lnTo>
                  <a:lnTo>
                    <a:pt x="199" y="720"/>
                  </a:lnTo>
                  <a:lnTo>
                    <a:pt x="188" y="704"/>
                  </a:lnTo>
                  <a:lnTo>
                    <a:pt x="180" y="684"/>
                  </a:lnTo>
                  <a:lnTo>
                    <a:pt x="177" y="663"/>
                  </a:lnTo>
                  <a:lnTo>
                    <a:pt x="177" y="643"/>
                  </a:lnTo>
                  <a:lnTo>
                    <a:pt x="181" y="625"/>
                  </a:lnTo>
                  <a:lnTo>
                    <a:pt x="188" y="598"/>
                  </a:lnTo>
                  <a:lnTo>
                    <a:pt x="195" y="572"/>
                  </a:lnTo>
                  <a:lnTo>
                    <a:pt x="198" y="548"/>
                  </a:lnTo>
                  <a:lnTo>
                    <a:pt x="204" y="524"/>
                  </a:lnTo>
                  <a:lnTo>
                    <a:pt x="206" y="500"/>
                  </a:lnTo>
                  <a:lnTo>
                    <a:pt x="204" y="475"/>
                  </a:lnTo>
                  <a:lnTo>
                    <a:pt x="198" y="452"/>
                  </a:lnTo>
                  <a:lnTo>
                    <a:pt x="190" y="430"/>
                  </a:lnTo>
                  <a:lnTo>
                    <a:pt x="178" y="409"/>
                  </a:lnTo>
                  <a:lnTo>
                    <a:pt x="166" y="392"/>
                  </a:lnTo>
                  <a:lnTo>
                    <a:pt x="159" y="382"/>
                  </a:lnTo>
                  <a:lnTo>
                    <a:pt x="146" y="370"/>
                  </a:lnTo>
                  <a:lnTo>
                    <a:pt x="133" y="358"/>
                  </a:lnTo>
                  <a:lnTo>
                    <a:pt x="121" y="350"/>
                  </a:lnTo>
                  <a:lnTo>
                    <a:pt x="104" y="341"/>
                  </a:lnTo>
                  <a:lnTo>
                    <a:pt x="87" y="336"/>
                  </a:lnTo>
                  <a:lnTo>
                    <a:pt x="66" y="330"/>
                  </a:lnTo>
                  <a:lnTo>
                    <a:pt x="42" y="329"/>
                  </a:lnTo>
                  <a:lnTo>
                    <a:pt x="21" y="329"/>
                  </a:lnTo>
                  <a:lnTo>
                    <a:pt x="0" y="329"/>
                  </a:lnTo>
                  <a:close/>
                </a:path>
              </a:pathLst>
            </a:custGeom>
            <a:gradFill flip="none" rotWithShape="1">
              <a:gsLst>
                <a:gs pos="0">
                  <a:srgbClr val="002C6C">
                    <a:tint val="66000"/>
                    <a:satMod val="160000"/>
                  </a:srgbClr>
                </a:gs>
                <a:gs pos="50000">
                  <a:srgbClr val="002C6C">
                    <a:tint val="44500"/>
                    <a:satMod val="160000"/>
                  </a:srgbClr>
                </a:gs>
                <a:gs pos="100000">
                  <a:srgbClr val="002C6C">
                    <a:tint val="23500"/>
                    <a:satMod val="160000"/>
                  </a:srgbClr>
                </a:gs>
              </a:gsLst>
              <a:lin ang="16200000" scaled="1"/>
              <a:tileRect/>
            </a:gradFill>
            <a:ln w="17526">
              <a:noFill/>
              <a:prstDash val="solid"/>
              <a:round/>
              <a:headEnd/>
              <a:tailEnd/>
            </a:ln>
          </p:spPr>
          <p:txBody>
            <a:bodyPr/>
            <a:lstStyle/>
            <a:p>
              <a:pPr>
                <a:defRPr/>
              </a:pPr>
              <a:endParaRPr lang="en-US">
                <a:solidFill>
                  <a:srgbClr val="454545"/>
                </a:solidFill>
              </a:endParaRPr>
            </a:p>
          </p:txBody>
        </p:sp>
        <p:sp>
          <p:nvSpPr>
            <p:cNvPr id="114699" name="Text Box 11"/>
            <p:cNvSpPr txBox="1">
              <a:spLocks noChangeArrowheads="1"/>
            </p:cNvSpPr>
            <p:nvPr/>
          </p:nvSpPr>
          <p:spPr bwMode="auto">
            <a:xfrm>
              <a:off x="202" y="2808"/>
              <a:ext cx="1771" cy="758"/>
            </a:xfrm>
            <a:prstGeom prst="rect">
              <a:avLst/>
            </a:prstGeom>
            <a:noFill/>
            <a:ln w="9525">
              <a:noFill/>
              <a:miter lim="800000"/>
              <a:headEnd/>
              <a:tailEnd/>
            </a:ln>
            <a:effectLst/>
          </p:spPr>
          <p:txBody>
            <a:bodyPr>
              <a:spAutoFit/>
            </a:bodyPr>
            <a:lstStyle/>
            <a:p>
              <a:pPr>
                <a:lnSpc>
                  <a:spcPct val="80000"/>
                </a:lnSpc>
                <a:defRPr/>
              </a:pPr>
              <a:endParaRPr lang="fr-BE" sz="2000" b="1" dirty="0">
                <a:solidFill>
                  <a:prstClr val="white"/>
                </a:solidFill>
              </a:endParaRPr>
            </a:p>
            <a:p>
              <a:pPr>
                <a:lnSpc>
                  <a:spcPct val="80000"/>
                </a:lnSpc>
                <a:defRPr/>
              </a:pPr>
              <a:r>
                <a:rPr lang="ru-RU" sz="2000" b="1" dirty="0" smtClean="0">
                  <a:solidFill>
                    <a:prstClr val="white"/>
                  </a:solidFill>
                </a:rPr>
                <a:t>Сбор данных</a:t>
              </a:r>
              <a:endParaRPr lang="fr-BE" sz="2000" b="1" dirty="0">
                <a:solidFill>
                  <a:prstClr val="white"/>
                </a:solidFill>
              </a:endParaRPr>
            </a:p>
            <a:p>
              <a:pPr>
                <a:spcBef>
                  <a:spcPts val="400"/>
                </a:spcBef>
                <a:buFont typeface="Wingdings" pitchFamily="2" charset="2"/>
                <a:buChar char="ü"/>
                <a:defRPr/>
              </a:pPr>
              <a:r>
                <a:rPr lang="ru-RU" sz="1600" dirty="0" smtClean="0">
                  <a:solidFill>
                    <a:srgbClr val="002060"/>
                  </a:solidFill>
                </a:rPr>
                <a:t>Штриховые коды</a:t>
              </a:r>
              <a:endParaRPr lang="en-US" sz="1600" dirty="0">
                <a:solidFill>
                  <a:srgbClr val="002060"/>
                </a:solidFill>
              </a:endParaRPr>
            </a:p>
            <a:p>
              <a:pPr>
                <a:spcBef>
                  <a:spcPts val="400"/>
                </a:spcBef>
                <a:buFont typeface="Wingdings" pitchFamily="2" charset="2"/>
                <a:buChar char="ü"/>
                <a:defRPr/>
              </a:pPr>
              <a:r>
                <a:rPr lang="en-US" sz="1600" dirty="0">
                  <a:solidFill>
                    <a:srgbClr val="002060"/>
                  </a:solidFill>
                </a:rPr>
                <a:t>EPC/RFID</a:t>
              </a:r>
            </a:p>
          </p:txBody>
        </p:sp>
        <p:sp>
          <p:nvSpPr>
            <p:cNvPr id="114700" name="Rectangle 12"/>
            <p:cNvSpPr>
              <a:spLocks noChangeArrowheads="1"/>
            </p:cNvSpPr>
            <p:nvPr/>
          </p:nvSpPr>
          <p:spPr bwMode="auto">
            <a:xfrm>
              <a:off x="2269" y="3618"/>
              <a:ext cx="204" cy="253"/>
            </a:xfrm>
            <a:prstGeom prst="rect">
              <a:avLst/>
            </a:prstGeom>
            <a:solidFill>
              <a:srgbClr val="002C6C"/>
            </a:solidFill>
            <a:ln w="12700">
              <a:solidFill>
                <a:schemeClr val="tx1"/>
              </a:solidFill>
              <a:miter lim="800000"/>
              <a:headEnd/>
              <a:tailEnd/>
            </a:ln>
            <a:effectLst/>
          </p:spPr>
          <p:txBody>
            <a:bodyPr wrap="none" lIns="90000" tIns="46800" rIns="90000" bIns="46800" anchor="ctr">
              <a:spAutoFit/>
            </a:bodyPr>
            <a:lstStyle/>
            <a:p>
              <a:pPr algn="ctr" eaLnBrk="0" hangingPunct="0">
                <a:spcBef>
                  <a:spcPct val="0"/>
                </a:spcBef>
                <a:defRPr/>
              </a:pPr>
              <a:r>
                <a:rPr lang="en-GB" sz="2000" b="1" dirty="0">
                  <a:solidFill>
                    <a:prstClr val="white"/>
                  </a:solidFill>
                </a:rPr>
                <a:t>2</a:t>
              </a:r>
              <a:endParaRPr lang="en-US" sz="2000" b="1" dirty="0">
                <a:solidFill>
                  <a:prstClr val="white"/>
                </a:solidFill>
              </a:endParaRPr>
            </a:p>
          </p:txBody>
        </p:sp>
      </p:grpSp>
      <p:grpSp>
        <p:nvGrpSpPr>
          <p:cNvPr id="4" name="Group 13"/>
          <p:cNvGrpSpPr>
            <a:grpSpLocks/>
          </p:cNvGrpSpPr>
          <p:nvPr/>
        </p:nvGrpSpPr>
        <p:grpSpPr bwMode="auto">
          <a:xfrm>
            <a:off x="4783138" y="3754437"/>
            <a:ext cx="4129087" cy="2926789"/>
            <a:chOff x="3013" y="2209"/>
            <a:chExt cx="2601" cy="1898"/>
          </a:xfrm>
        </p:grpSpPr>
        <p:sp>
          <p:nvSpPr>
            <p:cNvPr id="114702" name="Freeform 14"/>
            <p:cNvSpPr>
              <a:spLocks/>
            </p:cNvSpPr>
            <p:nvPr/>
          </p:nvSpPr>
          <p:spPr bwMode="auto">
            <a:xfrm>
              <a:off x="3019" y="2209"/>
              <a:ext cx="2595" cy="1536"/>
            </a:xfrm>
            <a:custGeom>
              <a:avLst/>
              <a:gdLst/>
              <a:ahLst/>
              <a:cxnLst>
                <a:cxn ang="0">
                  <a:pos x="0" y="1320"/>
                </a:cxn>
                <a:cxn ang="0">
                  <a:pos x="1624" y="0"/>
                </a:cxn>
                <a:cxn ang="0">
                  <a:pos x="1472" y="26"/>
                </a:cxn>
                <a:cxn ang="0">
                  <a:pos x="1477" y="69"/>
                </a:cxn>
                <a:cxn ang="0">
                  <a:pos x="1493" y="128"/>
                </a:cxn>
                <a:cxn ang="0">
                  <a:pos x="1498" y="176"/>
                </a:cxn>
                <a:cxn ang="0">
                  <a:pos x="1488" y="225"/>
                </a:cxn>
                <a:cxn ang="0">
                  <a:pos x="1454" y="267"/>
                </a:cxn>
                <a:cxn ang="0">
                  <a:pos x="1412" y="298"/>
                </a:cxn>
                <a:cxn ang="0">
                  <a:pos x="1361" y="313"/>
                </a:cxn>
                <a:cxn ang="0">
                  <a:pos x="1288" y="312"/>
                </a:cxn>
                <a:cxn ang="0">
                  <a:pos x="1241" y="302"/>
                </a:cxn>
                <a:cxn ang="0">
                  <a:pos x="1193" y="268"/>
                </a:cxn>
                <a:cxn ang="0">
                  <a:pos x="1161" y="228"/>
                </a:cxn>
                <a:cxn ang="0">
                  <a:pos x="1147" y="184"/>
                </a:cxn>
                <a:cxn ang="0">
                  <a:pos x="1150" y="137"/>
                </a:cxn>
                <a:cxn ang="0">
                  <a:pos x="1161" y="93"/>
                </a:cxn>
                <a:cxn ang="0">
                  <a:pos x="1172" y="48"/>
                </a:cxn>
                <a:cxn ang="0">
                  <a:pos x="1166" y="6"/>
                </a:cxn>
                <a:cxn ang="0">
                  <a:pos x="897" y="52"/>
                </a:cxn>
                <a:cxn ang="0">
                  <a:pos x="893" y="111"/>
                </a:cxn>
                <a:cxn ang="0">
                  <a:pos x="890" y="160"/>
                </a:cxn>
                <a:cxn ang="0">
                  <a:pos x="877" y="202"/>
                </a:cxn>
                <a:cxn ang="0">
                  <a:pos x="853" y="231"/>
                </a:cxn>
                <a:cxn ang="0">
                  <a:pos x="820" y="246"/>
                </a:cxn>
                <a:cxn ang="0">
                  <a:pos x="782" y="250"/>
                </a:cxn>
                <a:cxn ang="0">
                  <a:pos x="736" y="247"/>
                </a:cxn>
                <a:cxn ang="0">
                  <a:pos x="693" y="245"/>
                </a:cxn>
                <a:cxn ang="0">
                  <a:pos x="640" y="242"/>
                </a:cxn>
                <a:cxn ang="0">
                  <a:pos x="592" y="247"/>
                </a:cxn>
                <a:cxn ang="0">
                  <a:pos x="549" y="264"/>
                </a:cxn>
                <a:cxn ang="0">
                  <a:pos x="517" y="294"/>
                </a:cxn>
                <a:cxn ang="0">
                  <a:pos x="498" y="330"/>
                </a:cxn>
                <a:cxn ang="0">
                  <a:pos x="498" y="372"/>
                </a:cxn>
                <a:cxn ang="0">
                  <a:pos x="498" y="419"/>
                </a:cxn>
                <a:cxn ang="0">
                  <a:pos x="488" y="456"/>
                </a:cxn>
                <a:cxn ang="0">
                  <a:pos x="469" y="487"/>
                </a:cxn>
                <a:cxn ang="0">
                  <a:pos x="428" y="508"/>
                </a:cxn>
                <a:cxn ang="0">
                  <a:pos x="385" y="521"/>
                </a:cxn>
                <a:cxn ang="0">
                  <a:pos x="333" y="532"/>
                </a:cxn>
                <a:cxn ang="0">
                  <a:pos x="286" y="543"/>
                </a:cxn>
                <a:cxn ang="0">
                  <a:pos x="247" y="559"/>
                </a:cxn>
                <a:cxn ang="0">
                  <a:pos x="218" y="581"/>
                </a:cxn>
                <a:cxn ang="0">
                  <a:pos x="192" y="616"/>
                </a:cxn>
                <a:cxn ang="0">
                  <a:pos x="180" y="660"/>
                </a:cxn>
                <a:cxn ang="0">
                  <a:pos x="185" y="705"/>
                </a:cxn>
                <a:cxn ang="0">
                  <a:pos x="199" y="761"/>
                </a:cxn>
                <a:cxn ang="0">
                  <a:pos x="208" y="809"/>
                </a:cxn>
                <a:cxn ang="0">
                  <a:pos x="205" y="855"/>
                </a:cxn>
                <a:cxn ang="0">
                  <a:pos x="192" y="897"/>
                </a:cxn>
                <a:cxn ang="0">
                  <a:pos x="173" y="939"/>
                </a:cxn>
                <a:cxn ang="0">
                  <a:pos x="140" y="986"/>
                </a:cxn>
                <a:cxn ang="0">
                  <a:pos x="108" y="1015"/>
                </a:cxn>
                <a:cxn ang="0">
                  <a:pos x="74" y="1033"/>
                </a:cxn>
                <a:cxn ang="0">
                  <a:pos x="24" y="1043"/>
                </a:cxn>
              </a:cxnLst>
              <a:rect l="0" t="0" r="r" b="b"/>
              <a:pathLst>
                <a:path w="1625" h="1320">
                  <a:moveTo>
                    <a:pt x="0" y="1043"/>
                  </a:moveTo>
                  <a:lnTo>
                    <a:pt x="0" y="1320"/>
                  </a:lnTo>
                  <a:lnTo>
                    <a:pt x="1625" y="1320"/>
                  </a:lnTo>
                  <a:lnTo>
                    <a:pt x="1624" y="0"/>
                  </a:lnTo>
                  <a:lnTo>
                    <a:pt x="1479" y="0"/>
                  </a:lnTo>
                  <a:lnTo>
                    <a:pt x="1472" y="26"/>
                  </a:lnTo>
                  <a:lnTo>
                    <a:pt x="1472" y="44"/>
                  </a:lnTo>
                  <a:lnTo>
                    <a:pt x="1477" y="69"/>
                  </a:lnTo>
                  <a:lnTo>
                    <a:pt x="1485" y="96"/>
                  </a:lnTo>
                  <a:lnTo>
                    <a:pt x="1493" y="128"/>
                  </a:lnTo>
                  <a:lnTo>
                    <a:pt x="1498" y="153"/>
                  </a:lnTo>
                  <a:lnTo>
                    <a:pt x="1498" y="176"/>
                  </a:lnTo>
                  <a:lnTo>
                    <a:pt x="1495" y="201"/>
                  </a:lnTo>
                  <a:lnTo>
                    <a:pt x="1488" y="225"/>
                  </a:lnTo>
                  <a:lnTo>
                    <a:pt x="1472" y="247"/>
                  </a:lnTo>
                  <a:lnTo>
                    <a:pt x="1454" y="267"/>
                  </a:lnTo>
                  <a:lnTo>
                    <a:pt x="1434" y="285"/>
                  </a:lnTo>
                  <a:lnTo>
                    <a:pt x="1412" y="298"/>
                  </a:lnTo>
                  <a:lnTo>
                    <a:pt x="1385" y="308"/>
                  </a:lnTo>
                  <a:lnTo>
                    <a:pt x="1361" y="313"/>
                  </a:lnTo>
                  <a:lnTo>
                    <a:pt x="1328" y="315"/>
                  </a:lnTo>
                  <a:lnTo>
                    <a:pt x="1288" y="312"/>
                  </a:lnTo>
                  <a:lnTo>
                    <a:pt x="1263" y="308"/>
                  </a:lnTo>
                  <a:lnTo>
                    <a:pt x="1241" y="302"/>
                  </a:lnTo>
                  <a:lnTo>
                    <a:pt x="1220" y="289"/>
                  </a:lnTo>
                  <a:lnTo>
                    <a:pt x="1193" y="268"/>
                  </a:lnTo>
                  <a:lnTo>
                    <a:pt x="1176" y="249"/>
                  </a:lnTo>
                  <a:lnTo>
                    <a:pt x="1161" y="228"/>
                  </a:lnTo>
                  <a:lnTo>
                    <a:pt x="1152" y="205"/>
                  </a:lnTo>
                  <a:lnTo>
                    <a:pt x="1147" y="184"/>
                  </a:lnTo>
                  <a:lnTo>
                    <a:pt x="1147" y="160"/>
                  </a:lnTo>
                  <a:lnTo>
                    <a:pt x="1150" y="137"/>
                  </a:lnTo>
                  <a:lnTo>
                    <a:pt x="1155" y="114"/>
                  </a:lnTo>
                  <a:lnTo>
                    <a:pt x="1161" y="93"/>
                  </a:lnTo>
                  <a:lnTo>
                    <a:pt x="1168" y="71"/>
                  </a:lnTo>
                  <a:lnTo>
                    <a:pt x="1172" y="48"/>
                  </a:lnTo>
                  <a:lnTo>
                    <a:pt x="1172" y="28"/>
                  </a:lnTo>
                  <a:lnTo>
                    <a:pt x="1166" y="6"/>
                  </a:lnTo>
                  <a:lnTo>
                    <a:pt x="894" y="6"/>
                  </a:lnTo>
                  <a:lnTo>
                    <a:pt x="897" y="52"/>
                  </a:lnTo>
                  <a:lnTo>
                    <a:pt x="894" y="85"/>
                  </a:lnTo>
                  <a:lnTo>
                    <a:pt x="893" y="111"/>
                  </a:lnTo>
                  <a:lnTo>
                    <a:pt x="893" y="135"/>
                  </a:lnTo>
                  <a:lnTo>
                    <a:pt x="890" y="160"/>
                  </a:lnTo>
                  <a:lnTo>
                    <a:pt x="884" y="186"/>
                  </a:lnTo>
                  <a:lnTo>
                    <a:pt x="877" y="202"/>
                  </a:lnTo>
                  <a:lnTo>
                    <a:pt x="867" y="218"/>
                  </a:lnTo>
                  <a:lnTo>
                    <a:pt x="853" y="231"/>
                  </a:lnTo>
                  <a:lnTo>
                    <a:pt x="838" y="240"/>
                  </a:lnTo>
                  <a:lnTo>
                    <a:pt x="820" y="246"/>
                  </a:lnTo>
                  <a:lnTo>
                    <a:pt x="800" y="249"/>
                  </a:lnTo>
                  <a:lnTo>
                    <a:pt x="782" y="250"/>
                  </a:lnTo>
                  <a:lnTo>
                    <a:pt x="758" y="250"/>
                  </a:lnTo>
                  <a:lnTo>
                    <a:pt x="736" y="247"/>
                  </a:lnTo>
                  <a:lnTo>
                    <a:pt x="717" y="246"/>
                  </a:lnTo>
                  <a:lnTo>
                    <a:pt x="693" y="245"/>
                  </a:lnTo>
                  <a:lnTo>
                    <a:pt x="668" y="242"/>
                  </a:lnTo>
                  <a:lnTo>
                    <a:pt x="640" y="242"/>
                  </a:lnTo>
                  <a:lnTo>
                    <a:pt x="616" y="245"/>
                  </a:lnTo>
                  <a:lnTo>
                    <a:pt x="592" y="247"/>
                  </a:lnTo>
                  <a:lnTo>
                    <a:pt x="567" y="254"/>
                  </a:lnTo>
                  <a:lnTo>
                    <a:pt x="549" y="264"/>
                  </a:lnTo>
                  <a:lnTo>
                    <a:pt x="529" y="277"/>
                  </a:lnTo>
                  <a:lnTo>
                    <a:pt x="517" y="294"/>
                  </a:lnTo>
                  <a:lnTo>
                    <a:pt x="504" y="312"/>
                  </a:lnTo>
                  <a:lnTo>
                    <a:pt x="498" y="330"/>
                  </a:lnTo>
                  <a:lnTo>
                    <a:pt x="496" y="351"/>
                  </a:lnTo>
                  <a:lnTo>
                    <a:pt x="498" y="372"/>
                  </a:lnTo>
                  <a:lnTo>
                    <a:pt x="500" y="395"/>
                  </a:lnTo>
                  <a:lnTo>
                    <a:pt x="498" y="419"/>
                  </a:lnTo>
                  <a:lnTo>
                    <a:pt x="494" y="437"/>
                  </a:lnTo>
                  <a:lnTo>
                    <a:pt x="488" y="456"/>
                  </a:lnTo>
                  <a:lnTo>
                    <a:pt x="480" y="475"/>
                  </a:lnTo>
                  <a:lnTo>
                    <a:pt x="469" y="487"/>
                  </a:lnTo>
                  <a:lnTo>
                    <a:pt x="451" y="500"/>
                  </a:lnTo>
                  <a:lnTo>
                    <a:pt x="428" y="508"/>
                  </a:lnTo>
                  <a:lnTo>
                    <a:pt x="406" y="515"/>
                  </a:lnTo>
                  <a:lnTo>
                    <a:pt x="385" y="521"/>
                  </a:lnTo>
                  <a:lnTo>
                    <a:pt x="362" y="527"/>
                  </a:lnTo>
                  <a:lnTo>
                    <a:pt x="333" y="532"/>
                  </a:lnTo>
                  <a:lnTo>
                    <a:pt x="310" y="536"/>
                  </a:lnTo>
                  <a:lnTo>
                    <a:pt x="286" y="543"/>
                  </a:lnTo>
                  <a:lnTo>
                    <a:pt x="267" y="551"/>
                  </a:lnTo>
                  <a:lnTo>
                    <a:pt x="247" y="559"/>
                  </a:lnTo>
                  <a:lnTo>
                    <a:pt x="232" y="570"/>
                  </a:lnTo>
                  <a:lnTo>
                    <a:pt x="218" y="581"/>
                  </a:lnTo>
                  <a:lnTo>
                    <a:pt x="202" y="600"/>
                  </a:lnTo>
                  <a:lnTo>
                    <a:pt x="192" y="616"/>
                  </a:lnTo>
                  <a:lnTo>
                    <a:pt x="184" y="636"/>
                  </a:lnTo>
                  <a:lnTo>
                    <a:pt x="180" y="660"/>
                  </a:lnTo>
                  <a:lnTo>
                    <a:pt x="183" y="682"/>
                  </a:lnTo>
                  <a:lnTo>
                    <a:pt x="185" y="705"/>
                  </a:lnTo>
                  <a:lnTo>
                    <a:pt x="192" y="732"/>
                  </a:lnTo>
                  <a:lnTo>
                    <a:pt x="199" y="761"/>
                  </a:lnTo>
                  <a:lnTo>
                    <a:pt x="205" y="788"/>
                  </a:lnTo>
                  <a:lnTo>
                    <a:pt x="208" y="809"/>
                  </a:lnTo>
                  <a:lnTo>
                    <a:pt x="208" y="828"/>
                  </a:lnTo>
                  <a:lnTo>
                    <a:pt x="205" y="855"/>
                  </a:lnTo>
                  <a:lnTo>
                    <a:pt x="198" y="877"/>
                  </a:lnTo>
                  <a:lnTo>
                    <a:pt x="192" y="897"/>
                  </a:lnTo>
                  <a:lnTo>
                    <a:pt x="184" y="915"/>
                  </a:lnTo>
                  <a:lnTo>
                    <a:pt x="173" y="939"/>
                  </a:lnTo>
                  <a:lnTo>
                    <a:pt x="157" y="966"/>
                  </a:lnTo>
                  <a:lnTo>
                    <a:pt x="140" y="986"/>
                  </a:lnTo>
                  <a:lnTo>
                    <a:pt x="124" y="1001"/>
                  </a:lnTo>
                  <a:lnTo>
                    <a:pt x="108" y="1015"/>
                  </a:lnTo>
                  <a:lnTo>
                    <a:pt x="91" y="1026"/>
                  </a:lnTo>
                  <a:lnTo>
                    <a:pt x="74" y="1033"/>
                  </a:lnTo>
                  <a:lnTo>
                    <a:pt x="51" y="1039"/>
                  </a:lnTo>
                  <a:lnTo>
                    <a:pt x="24" y="1043"/>
                  </a:lnTo>
                  <a:lnTo>
                    <a:pt x="0" y="1043"/>
                  </a:lnTo>
                  <a:close/>
                </a:path>
              </a:pathLst>
            </a:custGeom>
            <a:gradFill flip="none" rotWithShape="1">
              <a:gsLst>
                <a:gs pos="0">
                  <a:srgbClr val="002C6C">
                    <a:tint val="66000"/>
                    <a:satMod val="160000"/>
                  </a:srgbClr>
                </a:gs>
                <a:gs pos="50000">
                  <a:srgbClr val="002C6C">
                    <a:tint val="44500"/>
                    <a:satMod val="160000"/>
                  </a:srgbClr>
                </a:gs>
                <a:gs pos="100000">
                  <a:srgbClr val="002C6C">
                    <a:tint val="23500"/>
                    <a:satMod val="160000"/>
                  </a:srgbClr>
                </a:gs>
              </a:gsLst>
              <a:lin ang="5400000" scaled="1"/>
              <a:tileRect/>
            </a:gradFill>
            <a:ln w="17463">
              <a:noFill/>
              <a:prstDash val="solid"/>
              <a:round/>
              <a:headEnd/>
              <a:tailEnd/>
            </a:ln>
          </p:spPr>
          <p:txBody>
            <a:bodyPr/>
            <a:lstStyle/>
            <a:p>
              <a:pPr>
                <a:defRPr/>
              </a:pPr>
              <a:endParaRPr lang="en-US">
                <a:solidFill>
                  <a:srgbClr val="454545"/>
                </a:solidFill>
              </a:endParaRPr>
            </a:p>
          </p:txBody>
        </p:sp>
        <p:sp>
          <p:nvSpPr>
            <p:cNvPr id="114703" name="Text Box 15"/>
            <p:cNvSpPr txBox="1">
              <a:spLocks noChangeArrowheads="1"/>
            </p:cNvSpPr>
            <p:nvPr/>
          </p:nvSpPr>
          <p:spPr bwMode="auto">
            <a:xfrm>
              <a:off x="3399" y="2659"/>
              <a:ext cx="2171" cy="1448"/>
            </a:xfrm>
            <a:prstGeom prst="rect">
              <a:avLst/>
            </a:prstGeom>
            <a:noFill/>
            <a:ln w="9525">
              <a:noFill/>
              <a:miter lim="800000"/>
              <a:headEnd/>
              <a:tailEnd/>
            </a:ln>
            <a:effectLst/>
          </p:spPr>
          <p:txBody>
            <a:bodyPr>
              <a:spAutoFit/>
            </a:bodyPr>
            <a:lstStyle/>
            <a:p>
              <a:pPr algn="ctr">
                <a:spcBef>
                  <a:spcPct val="50000"/>
                </a:spcBef>
                <a:defRPr/>
              </a:pPr>
              <a:r>
                <a:rPr lang="en-US" b="1" i="1" dirty="0">
                  <a:solidFill>
                    <a:srgbClr val="CC0000"/>
                  </a:solidFill>
                </a:rPr>
                <a:t>   </a:t>
              </a:r>
              <a:br>
                <a:rPr lang="en-US" b="1" i="1" dirty="0">
                  <a:solidFill>
                    <a:srgbClr val="CC0000"/>
                  </a:solidFill>
                </a:rPr>
              </a:br>
              <a:r>
                <a:rPr lang="ru-RU" sz="2000" b="1" dirty="0" smtClean="0">
                  <a:solidFill>
                    <a:prstClr val="white"/>
                  </a:solidFill>
                </a:rPr>
                <a:t>Передача данных</a:t>
              </a:r>
              <a:endParaRPr lang="en-US" sz="1600" b="1" dirty="0">
                <a:solidFill>
                  <a:prstClr val="white"/>
                </a:solidFill>
              </a:endParaRPr>
            </a:p>
            <a:p>
              <a:pPr lvl="2">
                <a:spcBef>
                  <a:spcPts val="400"/>
                </a:spcBef>
                <a:buFont typeface="Wingdings" pitchFamily="2" charset="2"/>
                <a:buChar char="ü"/>
                <a:defRPr/>
              </a:pPr>
              <a:r>
                <a:rPr lang="ru-RU" sz="1600" dirty="0" smtClean="0">
                  <a:solidFill>
                    <a:srgbClr val="002060"/>
                  </a:solidFill>
                </a:rPr>
                <a:t>Передача данных</a:t>
              </a:r>
              <a:r>
                <a:rPr lang="en-US" sz="1600" dirty="0" smtClean="0">
                  <a:solidFill>
                    <a:srgbClr val="002060"/>
                  </a:solidFill>
                </a:rPr>
                <a:t> </a:t>
              </a:r>
              <a:endParaRPr lang="en-US" sz="1600" dirty="0">
                <a:solidFill>
                  <a:srgbClr val="002060"/>
                </a:solidFill>
              </a:endParaRPr>
            </a:p>
            <a:p>
              <a:pPr lvl="2">
                <a:spcBef>
                  <a:spcPts val="400"/>
                </a:spcBef>
                <a:buFont typeface="Wingdings" pitchFamily="2" charset="2"/>
                <a:buChar char="ü"/>
                <a:defRPr/>
              </a:pPr>
              <a:r>
                <a:rPr lang="ru-RU" sz="1600" dirty="0" smtClean="0">
                  <a:solidFill>
                    <a:srgbClr val="002060"/>
                  </a:solidFill>
                </a:rPr>
                <a:t>Получение данных</a:t>
              </a:r>
              <a:endParaRPr lang="en-US" sz="1600" dirty="0">
                <a:solidFill>
                  <a:srgbClr val="002060"/>
                </a:solidFill>
              </a:endParaRPr>
            </a:p>
            <a:p>
              <a:pPr>
                <a:lnSpc>
                  <a:spcPct val="80000"/>
                </a:lnSpc>
                <a:spcBef>
                  <a:spcPct val="50000"/>
                </a:spcBef>
                <a:defRPr/>
              </a:pPr>
              <a:endParaRPr lang="en-US" sz="1600" i="1" dirty="0">
                <a:solidFill>
                  <a:srgbClr val="002060"/>
                </a:solidFill>
              </a:endParaRPr>
            </a:p>
            <a:p>
              <a:pPr>
                <a:lnSpc>
                  <a:spcPct val="80000"/>
                </a:lnSpc>
                <a:spcBef>
                  <a:spcPct val="50000"/>
                </a:spcBef>
                <a:defRPr/>
              </a:pPr>
              <a:endParaRPr lang="en-US" sz="1600" i="1" dirty="0">
                <a:solidFill>
                  <a:srgbClr val="000066"/>
                </a:solidFill>
              </a:endParaRPr>
            </a:p>
            <a:p>
              <a:pPr>
                <a:lnSpc>
                  <a:spcPct val="80000"/>
                </a:lnSpc>
                <a:spcBef>
                  <a:spcPct val="50000"/>
                </a:spcBef>
                <a:defRPr/>
              </a:pPr>
              <a:endParaRPr lang="en-US" sz="1600" i="1" dirty="0">
                <a:solidFill>
                  <a:srgbClr val="000066"/>
                </a:solidFill>
              </a:endParaRPr>
            </a:p>
          </p:txBody>
        </p:sp>
        <p:sp>
          <p:nvSpPr>
            <p:cNvPr id="114704" name="Rectangle 16"/>
            <p:cNvSpPr>
              <a:spLocks noChangeArrowheads="1"/>
            </p:cNvSpPr>
            <p:nvPr/>
          </p:nvSpPr>
          <p:spPr bwMode="auto">
            <a:xfrm>
              <a:off x="3013" y="3477"/>
              <a:ext cx="204" cy="253"/>
            </a:xfrm>
            <a:prstGeom prst="rect">
              <a:avLst/>
            </a:prstGeom>
            <a:solidFill>
              <a:srgbClr val="002C6C"/>
            </a:solidFill>
            <a:ln w="12700">
              <a:solidFill>
                <a:schemeClr val="tx1"/>
              </a:solidFill>
              <a:miter lim="800000"/>
              <a:headEnd/>
              <a:tailEnd/>
            </a:ln>
            <a:effectLst/>
          </p:spPr>
          <p:txBody>
            <a:bodyPr wrap="none" lIns="90000" tIns="46800" rIns="90000" bIns="46800" anchor="ctr">
              <a:spAutoFit/>
            </a:bodyPr>
            <a:lstStyle/>
            <a:p>
              <a:pPr algn="ctr" eaLnBrk="0" hangingPunct="0">
                <a:spcBef>
                  <a:spcPct val="0"/>
                </a:spcBef>
                <a:defRPr/>
              </a:pPr>
              <a:r>
                <a:rPr lang="en-US" sz="2000" b="1" dirty="0">
                  <a:solidFill>
                    <a:prstClr val="white"/>
                  </a:solidFill>
                </a:rPr>
                <a:t>4</a:t>
              </a:r>
            </a:p>
          </p:txBody>
        </p:sp>
      </p:grpSp>
      <p:grpSp>
        <p:nvGrpSpPr>
          <p:cNvPr id="5" name="Group 17"/>
          <p:cNvGrpSpPr>
            <a:grpSpLocks/>
          </p:cNvGrpSpPr>
          <p:nvPr/>
        </p:nvGrpSpPr>
        <p:grpSpPr bwMode="auto">
          <a:xfrm>
            <a:off x="277813" y="1283752"/>
            <a:ext cx="3657600" cy="2997200"/>
            <a:chOff x="175" y="754"/>
            <a:chExt cx="2304" cy="1888"/>
          </a:xfrm>
        </p:grpSpPr>
        <p:sp>
          <p:nvSpPr>
            <p:cNvPr id="114706" name="Freeform 18"/>
            <p:cNvSpPr>
              <a:spLocks/>
            </p:cNvSpPr>
            <p:nvPr/>
          </p:nvSpPr>
          <p:spPr bwMode="auto">
            <a:xfrm rot="-10800000">
              <a:off x="175" y="786"/>
              <a:ext cx="2303" cy="1600"/>
            </a:xfrm>
            <a:custGeom>
              <a:avLst/>
              <a:gdLst/>
              <a:ahLst/>
              <a:cxnLst>
                <a:cxn ang="0">
                  <a:pos x="0" y="1320"/>
                </a:cxn>
                <a:cxn ang="0">
                  <a:pos x="1624" y="0"/>
                </a:cxn>
                <a:cxn ang="0">
                  <a:pos x="1472" y="26"/>
                </a:cxn>
                <a:cxn ang="0">
                  <a:pos x="1477" y="69"/>
                </a:cxn>
                <a:cxn ang="0">
                  <a:pos x="1493" y="128"/>
                </a:cxn>
                <a:cxn ang="0">
                  <a:pos x="1498" y="176"/>
                </a:cxn>
                <a:cxn ang="0">
                  <a:pos x="1488" y="225"/>
                </a:cxn>
                <a:cxn ang="0">
                  <a:pos x="1454" y="267"/>
                </a:cxn>
                <a:cxn ang="0">
                  <a:pos x="1412" y="298"/>
                </a:cxn>
                <a:cxn ang="0">
                  <a:pos x="1361" y="313"/>
                </a:cxn>
                <a:cxn ang="0">
                  <a:pos x="1288" y="312"/>
                </a:cxn>
                <a:cxn ang="0">
                  <a:pos x="1241" y="302"/>
                </a:cxn>
                <a:cxn ang="0">
                  <a:pos x="1193" y="268"/>
                </a:cxn>
                <a:cxn ang="0">
                  <a:pos x="1161" y="228"/>
                </a:cxn>
                <a:cxn ang="0">
                  <a:pos x="1147" y="184"/>
                </a:cxn>
                <a:cxn ang="0">
                  <a:pos x="1150" y="137"/>
                </a:cxn>
                <a:cxn ang="0">
                  <a:pos x="1161" y="93"/>
                </a:cxn>
                <a:cxn ang="0">
                  <a:pos x="1172" y="48"/>
                </a:cxn>
                <a:cxn ang="0">
                  <a:pos x="1166" y="6"/>
                </a:cxn>
                <a:cxn ang="0">
                  <a:pos x="897" y="52"/>
                </a:cxn>
                <a:cxn ang="0">
                  <a:pos x="893" y="111"/>
                </a:cxn>
                <a:cxn ang="0">
                  <a:pos x="890" y="160"/>
                </a:cxn>
                <a:cxn ang="0">
                  <a:pos x="877" y="202"/>
                </a:cxn>
                <a:cxn ang="0">
                  <a:pos x="853" y="231"/>
                </a:cxn>
                <a:cxn ang="0">
                  <a:pos x="820" y="246"/>
                </a:cxn>
                <a:cxn ang="0">
                  <a:pos x="782" y="250"/>
                </a:cxn>
                <a:cxn ang="0">
                  <a:pos x="736" y="247"/>
                </a:cxn>
                <a:cxn ang="0">
                  <a:pos x="693" y="245"/>
                </a:cxn>
                <a:cxn ang="0">
                  <a:pos x="640" y="242"/>
                </a:cxn>
                <a:cxn ang="0">
                  <a:pos x="592" y="247"/>
                </a:cxn>
                <a:cxn ang="0">
                  <a:pos x="549" y="264"/>
                </a:cxn>
                <a:cxn ang="0">
                  <a:pos x="517" y="294"/>
                </a:cxn>
                <a:cxn ang="0">
                  <a:pos x="498" y="330"/>
                </a:cxn>
                <a:cxn ang="0">
                  <a:pos x="498" y="372"/>
                </a:cxn>
                <a:cxn ang="0">
                  <a:pos x="498" y="419"/>
                </a:cxn>
                <a:cxn ang="0">
                  <a:pos x="488" y="456"/>
                </a:cxn>
                <a:cxn ang="0">
                  <a:pos x="469" y="487"/>
                </a:cxn>
                <a:cxn ang="0">
                  <a:pos x="428" y="508"/>
                </a:cxn>
                <a:cxn ang="0">
                  <a:pos x="385" y="521"/>
                </a:cxn>
                <a:cxn ang="0">
                  <a:pos x="333" y="532"/>
                </a:cxn>
                <a:cxn ang="0">
                  <a:pos x="286" y="543"/>
                </a:cxn>
                <a:cxn ang="0">
                  <a:pos x="247" y="559"/>
                </a:cxn>
                <a:cxn ang="0">
                  <a:pos x="218" y="581"/>
                </a:cxn>
                <a:cxn ang="0">
                  <a:pos x="192" y="616"/>
                </a:cxn>
                <a:cxn ang="0">
                  <a:pos x="180" y="660"/>
                </a:cxn>
                <a:cxn ang="0">
                  <a:pos x="185" y="705"/>
                </a:cxn>
                <a:cxn ang="0">
                  <a:pos x="199" y="761"/>
                </a:cxn>
                <a:cxn ang="0">
                  <a:pos x="208" y="809"/>
                </a:cxn>
                <a:cxn ang="0">
                  <a:pos x="205" y="855"/>
                </a:cxn>
                <a:cxn ang="0">
                  <a:pos x="192" y="897"/>
                </a:cxn>
                <a:cxn ang="0">
                  <a:pos x="173" y="939"/>
                </a:cxn>
                <a:cxn ang="0">
                  <a:pos x="140" y="986"/>
                </a:cxn>
                <a:cxn ang="0">
                  <a:pos x="108" y="1015"/>
                </a:cxn>
                <a:cxn ang="0">
                  <a:pos x="74" y="1033"/>
                </a:cxn>
                <a:cxn ang="0">
                  <a:pos x="24" y="1043"/>
                </a:cxn>
              </a:cxnLst>
              <a:rect l="0" t="0" r="r" b="b"/>
              <a:pathLst>
                <a:path w="1625" h="1320">
                  <a:moveTo>
                    <a:pt x="0" y="1043"/>
                  </a:moveTo>
                  <a:lnTo>
                    <a:pt x="0" y="1320"/>
                  </a:lnTo>
                  <a:lnTo>
                    <a:pt x="1625" y="1320"/>
                  </a:lnTo>
                  <a:lnTo>
                    <a:pt x="1624" y="0"/>
                  </a:lnTo>
                  <a:lnTo>
                    <a:pt x="1479" y="0"/>
                  </a:lnTo>
                  <a:lnTo>
                    <a:pt x="1472" y="26"/>
                  </a:lnTo>
                  <a:lnTo>
                    <a:pt x="1472" y="44"/>
                  </a:lnTo>
                  <a:lnTo>
                    <a:pt x="1477" y="69"/>
                  </a:lnTo>
                  <a:lnTo>
                    <a:pt x="1485" y="96"/>
                  </a:lnTo>
                  <a:lnTo>
                    <a:pt x="1493" y="128"/>
                  </a:lnTo>
                  <a:lnTo>
                    <a:pt x="1498" y="153"/>
                  </a:lnTo>
                  <a:lnTo>
                    <a:pt x="1498" y="176"/>
                  </a:lnTo>
                  <a:lnTo>
                    <a:pt x="1495" y="201"/>
                  </a:lnTo>
                  <a:lnTo>
                    <a:pt x="1488" y="225"/>
                  </a:lnTo>
                  <a:lnTo>
                    <a:pt x="1472" y="247"/>
                  </a:lnTo>
                  <a:lnTo>
                    <a:pt x="1454" y="267"/>
                  </a:lnTo>
                  <a:lnTo>
                    <a:pt x="1434" y="285"/>
                  </a:lnTo>
                  <a:lnTo>
                    <a:pt x="1412" y="298"/>
                  </a:lnTo>
                  <a:lnTo>
                    <a:pt x="1385" y="308"/>
                  </a:lnTo>
                  <a:lnTo>
                    <a:pt x="1361" y="313"/>
                  </a:lnTo>
                  <a:lnTo>
                    <a:pt x="1328" y="315"/>
                  </a:lnTo>
                  <a:lnTo>
                    <a:pt x="1288" y="312"/>
                  </a:lnTo>
                  <a:lnTo>
                    <a:pt x="1263" y="308"/>
                  </a:lnTo>
                  <a:lnTo>
                    <a:pt x="1241" y="302"/>
                  </a:lnTo>
                  <a:lnTo>
                    <a:pt x="1220" y="289"/>
                  </a:lnTo>
                  <a:lnTo>
                    <a:pt x="1193" y="268"/>
                  </a:lnTo>
                  <a:lnTo>
                    <a:pt x="1176" y="249"/>
                  </a:lnTo>
                  <a:lnTo>
                    <a:pt x="1161" y="228"/>
                  </a:lnTo>
                  <a:lnTo>
                    <a:pt x="1152" y="205"/>
                  </a:lnTo>
                  <a:lnTo>
                    <a:pt x="1147" y="184"/>
                  </a:lnTo>
                  <a:lnTo>
                    <a:pt x="1147" y="160"/>
                  </a:lnTo>
                  <a:lnTo>
                    <a:pt x="1150" y="137"/>
                  </a:lnTo>
                  <a:lnTo>
                    <a:pt x="1155" y="114"/>
                  </a:lnTo>
                  <a:lnTo>
                    <a:pt x="1161" y="93"/>
                  </a:lnTo>
                  <a:lnTo>
                    <a:pt x="1168" y="71"/>
                  </a:lnTo>
                  <a:lnTo>
                    <a:pt x="1172" y="48"/>
                  </a:lnTo>
                  <a:lnTo>
                    <a:pt x="1172" y="28"/>
                  </a:lnTo>
                  <a:lnTo>
                    <a:pt x="1166" y="6"/>
                  </a:lnTo>
                  <a:lnTo>
                    <a:pt x="894" y="6"/>
                  </a:lnTo>
                  <a:lnTo>
                    <a:pt x="897" y="52"/>
                  </a:lnTo>
                  <a:lnTo>
                    <a:pt x="894" y="85"/>
                  </a:lnTo>
                  <a:lnTo>
                    <a:pt x="893" y="111"/>
                  </a:lnTo>
                  <a:lnTo>
                    <a:pt x="893" y="135"/>
                  </a:lnTo>
                  <a:lnTo>
                    <a:pt x="890" y="160"/>
                  </a:lnTo>
                  <a:lnTo>
                    <a:pt x="884" y="186"/>
                  </a:lnTo>
                  <a:lnTo>
                    <a:pt x="877" y="202"/>
                  </a:lnTo>
                  <a:lnTo>
                    <a:pt x="867" y="218"/>
                  </a:lnTo>
                  <a:lnTo>
                    <a:pt x="853" y="231"/>
                  </a:lnTo>
                  <a:lnTo>
                    <a:pt x="838" y="240"/>
                  </a:lnTo>
                  <a:lnTo>
                    <a:pt x="820" y="246"/>
                  </a:lnTo>
                  <a:lnTo>
                    <a:pt x="800" y="249"/>
                  </a:lnTo>
                  <a:lnTo>
                    <a:pt x="782" y="250"/>
                  </a:lnTo>
                  <a:lnTo>
                    <a:pt x="758" y="250"/>
                  </a:lnTo>
                  <a:lnTo>
                    <a:pt x="736" y="247"/>
                  </a:lnTo>
                  <a:lnTo>
                    <a:pt x="717" y="246"/>
                  </a:lnTo>
                  <a:lnTo>
                    <a:pt x="693" y="245"/>
                  </a:lnTo>
                  <a:lnTo>
                    <a:pt x="668" y="242"/>
                  </a:lnTo>
                  <a:lnTo>
                    <a:pt x="640" y="242"/>
                  </a:lnTo>
                  <a:lnTo>
                    <a:pt x="616" y="245"/>
                  </a:lnTo>
                  <a:lnTo>
                    <a:pt x="592" y="247"/>
                  </a:lnTo>
                  <a:lnTo>
                    <a:pt x="567" y="254"/>
                  </a:lnTo>
                  <a:lnTo>
                    <a:pt x="549" y="264"/>
                  </a:lnTo>
                  <a:lnTo>
                    <a:pt x="529" y="277"/>
                  </a:lnTo>
                  <a:lnTo>
                    <a:pt x="517" y="294"/>
                  </a:lnTo>
                  <a:lnTo>
                    <a:pt x="504" y="312"/>
                  </a:lnTo>
                  <a:lnTo>
                    <a:pt x="498" y="330"/>
                  </a:lnTo>
                  <a:lnTo>
                    <a:pt x="496" y="351"/>
                  </a:lnTo>
                  <a:lnTo>
                    <a:pt x="498" y="372"/>
                  </a:lnTo>
                  <a:lnTo>
                    <a:pt x="500" y="395"/>
                  </a:lnTo>
                  <a:lnTo>
                    <a:pt x="498" y="419"/>
                  </a:lnTo>
                  <a:lnTo>
                    <a:pt x="494" y="437"/>
                  </a:lnTo>
                  <a:lnTo>
                    <a:pt x="488" y="456"/>
                  </a:lnTo>
                  <a:lnTo>
                    <a:pt x="480" y="475"/>
                  </a:lnTo>
                  <a:lnTo>
                    <a:pt x="469" y="487"/>
                  </a:lnTo>
                  <a:lnTo>
                    <a:pt x="451" y="500"/>
                  </a:lnTo>
                  <a:lnTo>
                    <a:pt x="428" y="508"/>
                  </a:lnTo>
                  <a:lnTo>
                    <a:pt x="406" y="515"/>
                  </a:lnTo>
                  <a:lnTo>
                    <a:pt x="385" y="521"/>
                  </a:lnTo>
                  <a:lnTo>
                    <a:pt x="362" y="527"/>
                  </a:lnTo>
                  <a:lnTo>
                    <a:pt x="333" y="532"/>
                  </a:lnTo>
                  <a:lnTo>
                    <a:pt x="310" y="536"/>
                  </a:lnTo>
                  <a:lnTo>
                    <a:pt x="286" y="543"/>
                  </a:lnTo>
                  <a:lnTo>
                    <a:pt x="267" y="551"/>
                  </a:lnTo>
                  <a:lnTo>
                    <a:pt x="247" y="559"/>
                  </a:lnTo>
                  <a:lnTo>
                    <a:pt x="232" y="570"/>
                  </a:lnTo>
                  <a:lnTo>
                    <a:pt x="218" y="581"/>
                  </a:lnTo>
                  <a:lnTo>
                    <a:pt x="202" y="600"/>
                  </a:lnTo>
                  <a:lnTo>
                    <a:pt x="192" y="616"/>
                  </a:lnTo>
                  <a:lnTo>
                    <a:pt x="184" y="636"/>
                  </a:lnTo>
                  <a:lnTo>
                    <a:pt x="180" y="660"/>
                  </a:lnTo>
                  <a:lnTo>
                    <a:pt x="183" y="682"/>
                  </a:lnTo>
                  <a:lnTo>
                    <a:pt x="185" y="705"/>
                  </a:lnTo>
                  <a:lnTo>
                    <a:pt x="192" y="732"/>
                  </a:lnTo>
                  <a:lnTo>
                    <a:pt x="199" y="761"/>
                  </a:lnTo>
                  <a:lnTo>
                    <a:pt x="205" y="788"/>
                  </a:lnTo>
                  <a:lnTo>
                    <a:pt x="208" y="809"/>
                  </a:lnTo>
                  <a:lnTo>
                    <a:pt x="208" y="828"/>
                  </a:lnTo>
                  <a:lnTo>
                    <a:pt x="205" y="855"/>
                  </a:lnTo>
                  <a:lnTo>
                    <a:pt x="198" y="877"/>
                  </a:lnTo>
                  <a:lnTo>
                    <a:pt x="192" y="897"/>
                  </a:lnTo>
                  <a:lnTo>
                    <a:pt x="184" y="915"/>
                  </a:lnTo>
                  <a:lnTo>
                    <a:pt x="173" y="939"/>
                  </a:lnTo>
                  <a:lnTo>
                    <a:pt x="157" y="966"/>
                  </a:lnTo>
                  <a:lnTo>
                    <a:pt x="140" y="986"/>
                  </a:lnTo>
                  <a:lnTo>
                    <a:pt x="124" y="1001"/>
                  </a:lnTo>
                  <a:lnTo>
                    <a:pt x="108" y="1015"/>
                  </a:lnTo>
                  <a:lnTo>
                    <a:pt x="91" y="1026"/>
                  </a:lnTo>
                  <a:lnTo>
                    <a:pt x="74" y="1033"/>
                  </a:lnTo>
                  <a:lnTo>
                    <a:pt x="51" y="1039"/>
                  </a:lnTo>
                  <a:lnTo>
                    <a:pt x="24" y="1043"/>
                  </a:lnTo>
                  <a:lnTo>
                    <a:pt x="0" y="1043"/>
                  </a:lnTo>
                  <a:close/>
                </a:path>
              </a:pathLst>
            </a:custGeom>
            <a:gradFill flip="none" rotWithShape="1">
              <a:gsLst>
                <a:gs pos="0">
                  <a:srgbClr val="002C6C">
                    <a:tint val="66000"/>
                    <a:satMod val="160000"/>
                  </a:srgbClr>
                </a:gs>
                <a:gs pos="50000">
                  <a:srgbClr val="002C6C">
                    <a:tint val="44500"/>
                    <a:satMod val="160000"/>
                  </a:srgbClr>
                </a:gs>
                <a:gs pos="100000">
                  <a:srgbClr val="002C6C">
                    <a:tint val="23500"/>
                    <a:satMod val="160000"/>
                  </a:srgbClr>
                </a:gs>
              </a:gsLst>
              <a:lin ang="16200000" scaled="1"/>
              <a:tileRect/>
            </a:gradFill>
            <a:ln w="17526">
              <a:noFill/>
              <a:prstDash val="solid"/>
              <a:round/>
              <a:headEnd/>
              <a:tailEnd/>
            </a:ln>
          </p:spPr>
          <p:txBody>
            <a:bodyPr/>
            <a:lstStyle/>
            <a:p>
              <a:pPr>
                <a:defRPr/>
              </a:pPr>
              <a:endParaRPr lang="en-US">
                <a:solidFill>
                  <a:srgbClr val="454545"/>
                </a:solidFill>
              </a:endParaRPr>
            </a:p>
          </p:txBody>
        </p:sp>
        <p:sp>
          <p:nvSpPr>
            <p:cNvPr id="114707" name="Rectangle 19"/>
            <p:cNvSpPr>
              <a:spLocks noChangeArrowheads="1"/>
            </p:cNvSpPr>
            <p:nvPr/>
          </p:nvSpPr>
          <p:spPr bwMode="auto">
            <a:xfrm>
              <a:off x="175" y="754"/>
              <a:ext cx="2304" cy="1888"/>
            </a:xfrm>
            <a:prstGeom prst="rect">
              <a:avLst/>
            </a:prstGeom>
            <a:noFill/>
            <a:ln w="9525">
              <a:noFill/>
              <a:miter lim="800000"/>
              <a:headEnd/>
              <a:tailEnd/>
            </a:ln>
            <a:effectLst/>
          </p:spPr>
          <p:txBody>
            <a:bodyPr>
              <a:spAutoFit/>
            </a:bodyPr>
            <a:lstStyle/>
            <a:p>
              <a:pPr>
                <a:spcBef>
                  <a:spcPct val="50000"/>
                </a:spcBef>
                <a:defRPr/>
              </a:pPr>
              <a:endParaRPr lang="en-US" sz="1050" b="1" dirty="0">
                <a:solidFill>
                  <a:prstClr val="white"/>
                </a:solidFill>
              </a:endParaRPr>
            </a:p>
            <a:p>
              <a:pPr>
                <a:spcBef>
                  <a:spcPct val="50000"/>
                </a:spcBef>
                <a:defRPr/>
              </a:pPr>
              <a:r>
                <a:rPr lang="ru-RU" sz="2000" b="1" dirty="0" smtClean="0">
                  <a:solidFill>
                    <a:prstClr val="white"/>
                  </a:solidFill>
                </a:rPr>
                <a:t>Уникальная идентификация</a:t>
              </a:r>
              <a:endParaRPr lang="en-US" sz="2000" b="1" dirty="0">
                <a:solidFill>
                  <a:prstClr val="white"/>
                </a:solidFill>
              </a:endParaRPr>
            </a:p>
            <a:p>
              <a:pPr>
                <a:spcBef>
                  <a:spcPts val="400"/>
                </a:spcBef>
                <a:buFont typeface="Wingdings" pitchFamily="2" charset="2"/>
                <a:buChar char="ü"/>
                <a:defRPr/>
              </a:pPr>
              <a:r>
                <a:rPr lang="ru-RU" sz="1600" dirty="0" smtClean="0">
                  <a:solidFill>
                    <a:srgbClr val="002060"/>
                  </a:solidFill>
                </a:rPr>
                <a:t>Продукция</a:t>
              </a:r>
              <a:r>
                <a:rPr lang="en-US" sz="1600" dirty="0" smtClean="0">
                  <a:solidFill>
                    <a:srgbClr val="002060"/>
                  </a:solidFill>
                </a:rPr>
                <a:t> </a:t>
              </a:r>
              <a:endParaRPr lang="en-US" sz="1600" dirty="0">
                <a:solidFill>
                  <a:srgbClr val="002060"/>
                </a:solidFill>
              </a:endParaRPr>
            </a:p>
            <a:p>
              <a:pPr>
                <a:spcBef>
                  <a:spcPts val="400"/>
                </a:spcBef>
                <a:buFont typeface="Wingdings" pitchFamily="2" charset="2"/>
                <a:buChar char="ü"/>
                <a:defRPr/>
              </a:pPr>
              <a:r>
                <a:rPr lang="ru-RU" sz="1600" dirty="0" smtClean="0">
                  <a:solidFill>
                    <a:srgbClr val="002060"/>
                  </a:solidFill>
                </a:rPr>
                <a:t>Логистические единицы</a:t>
              </a:r>
              <a:endParaRPr lang="en-US" sz="1600" dirty="0">
                <a:solidFill>
                  <a:srgbClr val="002060"/>
                </a:solidFill>
              </a:endParaRPr>
            </a:p>
            <a:p>
              <a:pPr>
                <a:spcBef>
                  <a:spcPts val="400"/>
                </a:spcBef>
                <a:buSzPct val="75000"/>
                <a:buFont typeface="Wingdings" pitchFamily="2" charset="2"/>
                <a:buChar char="ü"/>
                <a:defRPr/>
              </a:pPr>
              <a:r>
                <a:rPr lang="en-US" sz="1600" dirty="0">
                  <a:solidFill>
                    <a:srgbClr val="002060"/>
                  </a:solidFill>
                </a:rPr>
                <a:t> </a:t>
              </a:r>
              <a:r>
                <a:rPr lang="ru-RU" sz="1600" dirty="0" smtClean="0">
                  <a:solidFill>
                    <a:srgbClr val="002060"/>
                  </a:solidFill>
                </a:rPr>
                <a:t>Места нахождения</a:t>
              </a:r>
              <a:endParaRPr lang="en-US" sz="1600" dirty="0">
                <a:solidFill>
                  <a:srgbClr val="002060"/>
                </a:solidFill>
              </a:endParaRPr>
            </a:p>
            <a:p>
              <a:pPr>
                <a:spcBef>
                  <a:spcPts val="400"/>
                </a:spcBef>
                <a:buSzPct val="75000"/>
                <a:buFont typeface="Wingdings" pitchFamily="2" charset="2"/>
                <a:buChar char="ü"/>
                <a:defRPr/>
              </a:pPr>
              <a:r>
                <a:rPr lang="en-US" sz="1600" dirty="0">
                  <a:solidFill>
                    <a:srgbClr val="002060"/>
                  </a:solidFill>
                </a:rPr>
                <a:t> </a:t>
              </a:r>
              <a:r>
                <a:rPr lang="ru-RU" sz="1600" dirty="0" smtClean="0">
                  <a:solidFill>
                    <a:srgbClr val="002060"/>
                  </a:solidFill>
                </a:rPr>
                <a:t>И т.д.</a:t>
              </a:r>
              <a:endParaRPr lang="en-US" sz="1600" dirty="0">
                <a:solidFill>
                  <a:srgbClr val="002060"/>
                </a:solidFill>
              </a:endParaRPr>
            </a:p>
            <a:p>
              <a:pPr>
                <a:lnSpc>
                  <a:spcPts val="1700"/>
                </a:lnSpc>
                <a:spcBef>
                  <a:spcPct val="50000"/>
                </a:spcBef>
                <a:buSzPct val="75000"/>
                <a:defRPr/>
              </a:pPr>
              <a:endParaRPr lang="en-US" sz="1600" dirty="0">
                <a:solidFill>
                  <a:srgbClr val="454545"/>
                </a:solidFill>
              </a:endParaRPr>
            </a:p>
            <a:p>
              <a:pPr>
                <a:lnSpc>
                  <a:spcPct val="130000"/>
                </a:lnSpc>
                <a:spcBef>
                  <a:spcPct val="50000"/>
                </a:spcBef>
                <a:defRPr/>
              </a:pPr>
              <a:endParaRPr lang="en-US" sz="1600" i="1" dirty="0">
                <a:solidFill>
                  <a:srgbClr val="454545"/>
                </a:solidFill>
              </a:endParaRPr>
            </a:p>
          </p:txBody>
        </p:sp>
        <p:sp>
          <p:nvSpPr>
            <p:cNvPr id="114708" name="Rectangle 20"/>
            <p:cNvSpPr>
              <a:spLocks noChangeArrowheads="1"/>
            </p:cNvSpPr>
            <p:nvPr/>
          </p:nvSpPr>
          <p:spPr bwMode="invGray">
            <a:xfrm>
              <a:off x="2270" y="786"/>
              <a:ext cx="204" cy="253"/>
            </a:xfrm>
            <a:prstGeom prst="rect">
              <a:avLst/>
            </a:prstGeom>
            <a:solidFill>
              <a:srgbClr val="002C6C"/>
            </a:solidFill>
            <a:ln w="12700">
              <a:solidFill>
                <a:schemeClr val="tx1"/>
              </a:solidFill>
              <a:miter lim="800000"/>
              <a:headEnd/>
              <a:tailEnd/>
            </a:ln>
            <a:effectLst/>
          </p:spPr>
          <p:txBody>
            <a:bodyPr wrap="none" lIns="90000" tIns="46800" rIns="90000" bIns="46800" anchor="ctr">
              <a:spAutoFit/>
            </a:bodyPr>
            <a:lstStyle/>
            <a:p>
              <a:pPr algn="ctr" eaLnBrk="0" hangingPunct="0">
                <a:spcBef>
                  <a:spcPct val="0"/>
                </a:spcBef>
                <a:defRPr/>
              </a:pPr>
              <a:r>
                <a:rPr lang="fr-BE" sz="2000" b="1" dirty="0">
                  <a:solidFill>
                    <a:prstClr val="white"/>
                  </a:solidFill>
                </a:rPr>
                <a:t>1</a:t>
              </a:r>
              <a:endParaRPr lang="en-US" sz="2000" b="1" dirty="0">
                <a:solidFill>
                  <a:prstClr val="white"/>
                </a:solidFill>
              </a:endParaRPr>
            </a:p>
          </p:txBody>
        </p:sp>
      </p:grpSp>
      <p:sp>
        <p:nvSpPr>
          <p:cNvPr id="114709" name="AutoShape 21"/>
          <p:cNvSpPr>
            <a:spLocks noChangeArrowheads="1"/>
          </p:cNvSpPr>
          <p:nvPr/>
        </p:nvSpPr>
        <p:spPr bwMode="auto">
          <a:xfrm>
            <a:off x="2627313" y="3587215"/>
            <a:ext cx="3529012" cy="576262"/>
          </a:xfrm>
          <a:prstGeom prst="roundRect">
            <a:avLst>
              <a:gd name="adj" fmla="val 16667"/>
            </a:avLst>
          </a:prstGeom>
          <a:noFill/>
          <a:ln w="9525" algn="ctr">
            <a:noFill/>
            <a:round/>
            <a:headEnd/>
            <a:tailEnd/>
          </a:ln>
          <a:effectLst/>
        </p:spPr>
        <p:txBody>
          <a:bodyPr wrap="none" anchor="ctr"/>
          <a:lstStyle/>
          <a:p>
            <a:pPr algn="ctr">
              <a:spcBef>
                <a:spcPct val="0"/>
              </a:spcBef>
              <a:defRPr/>
            </a:pPr>
            <a:r>
              <a:rPr lang="ru-RU" sz="2400" b="1" dirty="0" smtClean="0">
                <a:solidFill>
                  <a:prstClr val="white"/>
                </a:solidFill>
              </a:rPr>
              <a:t>Прослеживаемость</a:t>
            </a:r>
            <a:endParaRPr lang="pt-BR" sz="2400" b="1" dirty="0">
              <a:solidFill>
                <a:prstClr val="white"/>
              </a:solidFill>
            </a:endParaRPr>
          </a:p>
        </p:txBody>
      </p:sp>
      <p:sp>
        <p:nvSpPr>
          <p:cNvPr id="27657" name="Rectangle 22"/>
          <p:cNvSpPr>
            <a:spLocks noGrp="1" noChangeArrowheads="1"/>
          </p:cNvSpPr>
          <p:nvPr>
            <p:ph type="title"/>
          </p:nvPr>
        </p:nvSpPr>
        <p:spPr>
          <a:noFill/>
        </p:spPr>
        <p:txBody>
          <a:bodyPr/>
          <a:lstStyle/>
          <a:p>
            <a:r>
              <a:rPr lang="ru-RU" dirty="0" smtClean="0">
                <a:solidFill>
                  <a:srgbClr val="0070C0"/>
                </a:solidFill>
              </a:rPr>
              <a:t>Элементы прослеживаемости</a:t>
            </a:r>
            <a:endParaRPr lang="pt-BR" dirty="0" smtClean="0">
              <a:solidFill>
                <a:srgbClr val="0070C0"/>
              </a:solidFill>
            </a:endParaRPr>
          </a:p>
        </p:txBody>
      </p:sp>
    </p:spTree>
    <p:extLst>
      <p:ext uri="{BB962C8B-B14F-4D97-AF65-F5344CB8AC3E}">
        <p14:creationId xmlns:p14="http://schemas.microsoft.com/office/powerpoint/2010/main" val="400174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GB" altLang="en-US" sz="2400" dirty="0" smtClean="0">
                <a:solidFill>
                  <a:srgbClr val="00B0F0"/>
                </a:solidFill>
                <a:ea typeface="ＭＳ Ｐゴシック" panose="020B0600070205080204" pitchFamily="34" charset="-128"/>
              </a:rPr>
              <a:t>GTSH</a:t>
            </a:r>
            <a:r>
              <a:rPr lang="en-GB" altLang="en-US" sz="2400" dirty="0" smtClean="0">
                <a:solidFill>
                  <a:srgbClr val="F26334"/>
                </a:solidFill>
                <a:ea typeface="ＭＳ Ｐゴシック" panose="020B0600070205080204" pitchFamily="34" charset="-128"/>
              </a:rPr>
              <a:t> </a:t>
            </a:r>
            <a:r>
              <a:rPr lang="en-GB" altLang="en-US" sz="2400" dirty="0" smtClean="0">
                <a:ea typeface="ＭＳ Ｐゴシック" panose="020B0600070205080204" pitchFamily="34" charset="-128"/>
              </a:rPr>
              <a:t>“One up, One down”</a:t>
            </a:r>
            <a:endParaRPr lang="en-US" altLang="en-US" sz="2000" dirty="0" smtClean="0">
              <a:ea typeface="ＭＳ Ｐゴシック" panose="020B0600070205080204" pitchFamily="34" charset="-128"/>
            </a:endParaRPr>
          </a:p>
        </p:txBody>
      </p:sp>
      <p:grpSp>
        <p:nvGrpSpPr>
          <p:cNvPr id="2" name="Group 58"/>
          <p:cNvGrpSpPr>
            <a:grpSpLocks/>
          </p:cNvGrpSpPr>
          <p:nvPr/>
        </p:nvGrpSpPr>
        <p:grpSpPr bwMode="auto">
          <a:xfrm>
            <a:off x="2147577" y="4546168"/>
            <a:ext cx="1569660" cy="286252"/>
            <a:chOff x="1887243" y="5270591"/>
            <a:chExt cx="1568293" cy="285413"/>
          </a:xfrm>
        </p:grpSpPr>
        <p:sp>
          <p:nvSpPr>
            <p:cNvPr id="153672" name="Line 7"/>
            <p:cNvSpPr>
              <a:spLocks noChangeShapeType="1"/>
            </p:cNvSpPr>
            <p:nvPr/>
          </p:nvSpPr>
          <p:spPr bwMode="auto">
            <a:xfrm>
              <a:off x="1947828" y="5270591"/>
              <a:ext cx="1219724"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600">
                <a:solidFill>
                  <a:srgbClr val="00B0F0"/>
                </a:solidFill>
              </a:endParaRPr>
            </a:p>
          </p:txBody>
        </p:sp>
        <p:sp>
          <p:nvSpPr>
            <p:cNvPr id="153673" name="Text Box 10"/>
            <p:cNvSpPr txBox="1">
              <a:spLocks noChangeArrowheads="1"/>
            </p:cNvSpPr>
            <p:nvPr/>
          </p:nvSpPr>
          <p:spPr bwMode="auto">
            <a:xfrm>
              <a:off x="1887243" y="5279817"/>
              <a:ext cx="1568293"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defRPr/>
              </a:pPr>
              <a:r>
                <a:rPr lang="ru-RU" altLang="en-US" sz="1200" i="1" dirty="0" smtClean="0">
                  <a:solidFill>
                    <a:srgbClr val="00B0F0"/>
                  </a:solidFill>
                  <a:latin typeface="Verdana"/>
                  <a:ea typeface="ＭＳ Ｐゴシック" panose="020B0600070205080204" pitchFamily="34" charset="-128"/>
                </a:rPr>
                <a:t>Поток продукции</a:t>
              </a:r>
              <a:endParaRPr lang="en-US" altLang="en-US" sz="1200" i="1" dirty="0" smtClean="0">
                <a:solidFill>
                  <a:srgbClr val="00B0F0"/>
                </a:solidFill>
                <a:latin typeface="Verdana"/>
                <a:ea typeface="ＭＳ Ｐゴシック" panose="020B0600070205080204" pitchFamily="34" charset="-128"/>
              </a:endParaRPr>
            </a:p>
          </p:txBody>
        </p:sp>
      </p:grpSp>
      <p:grpSp>
        <p:nvGrpSpPr>
          <p:cNvPr id="3" name="Group 33"/>
          <p:cNvGrpSpPr>
            <a:grpSpLocks/>
          </p:cNvGrpSpPr>
          <p:nvPr/>
        </p:nvGrpSpPr>
        <p:grpSpPr bwMode="auto">
          <a:xfrm>
            <a:off x="4211638" y="4546168"/>
            <a:ext cx="1569660" cy="286249"/>
            <a:chOff x="3971725" y="5181600"/>
            <a:chExt cx="1569660" cy="285410"/>
          </a:xfrm>
        </p:grpSpPr>
        <p:sp>
          <p:nvSpPr>
            <p:cNvPr id="153670" name="Line 8"/>
            <p:cNvSpPr>
              <a:spLocks noChangeShapeType="1"/>
            </p:cNvSpPr>
            <p:nvPr/>
          </p:nvSpPr>
          <p:spPr bwMode="auto">
            <a:xfrm>
              <a:off x="3971725" y="5181600"/>
              <a:ext cx="14478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600">
                <a:solidFill>
                  <a:srgbClr val="00B0F0"/>
                </a:solidFill>
              </a:endParaRPr>
            </a:p>
          </p:txBody>
        </p:sp>
        <p:sp>
          <p:nvSpPr>
            <p:cNvPr id="153671" name="Text Box 11"/>
            <p:cNvSpPr txBox="1">
              <a:spLocks noChangeArrowheads="1"/>
            </p:cNvSpPr>
            <p:nvPr/>
          </p:nvSpPr>
          <p:spPr bwMode="auto">
            <a:xfrm>
              <a:off x="3971725" y="5190823"/>
              <a:ext cx="1569660"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defRPr/>
              </a:pPr>
              <a:r>
                <a:rPr lang="ru-RU" altLang="en-US" sz="1200" i="1" dirty="0">
                  <a:solidFill>
                    <a:srgbClr val="00B0F0"/>
                  </a:solidFill>
                  <a:latin typeface="Verdana"/>
                  <a:ea typeface="ＭＳ Ｐゴシック" panose="020B0600070205080204" pitchFamily="34" charset="-128"/>
                </a:rPr>
                <a:t>Поток продукции</a:t>
              </a:r>
              <a:endParaRPr lang="en-US" altLang="en-US" sz="1200" i="1" dirty="0">
                <a:solidFill>
                  <a:srgbClr val="00B0F0"/>
                </a:solidFill>
                <a:latin typeface="Verdana"/>
                <a:ea typeface="ＭＳ Ｐゴシック" panose="020B0600070205080204" pitchFamily="34" charset="-128"/>
              </a:endParaRPr>
            </a:p>
          </p:txBody>
        </p:sp>
      </p:grpSp>
      <p:grpSp>
        <p:nvGrpSpPr>
          <p:cNvPr id="4" name="Group 34"/>
          <p:cNvGrpSpPr>
            <a:grpSpLocks/>
          </p:cNvGrpSpPr>
          <p:nvPr/>
        </p:nvGrpSpPr>
        <p:grpSpPr bwMode="auto">
          <a:xfrm>
            <a:off x="6313898" y="4546168"/>
            <a:ext cx="1569660" cy="286246"/>
            <a:chOff x="5977148" y="5181600"/>
            <a:chExt cx="1569660" cy="285407"/>
          </a:xfrm>
        </p:grpSpPr>
        <p:sp>
          <p:nvSpPr>
            <p:cNvPr id="153668" name="Line 9"/>
            <p:cNvSpPr>
              <a:spLocks noChangeShapeType="1"/>
            </p:cNvSpPr>
            <p:nvPr/>
          </p:nvSpPr>
          <p:spPr bwMode="auto">
            <a:xfrm>
              <a:off x="6105325" y="5181600"/>
              <a:ext cx="13716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sz="1600">
                <a:solidFill>
                  <a:srgbClr val="00B0F0"/>
                </a:solidFill>
              </a:endParaRPr>
            </a:p>
          </p:txBody>
        </p:sp>
        <p:sp>
          <p:nvSpPr>
            <p:cNvPr id="153669" name="Text Box 12"/>
            <p:cNvSpPr txBox="1">
              <a:spLocks noChangeArrowheads="1"/>
            </p:cNvSpPr>
            <p:nvPr/>
          </p:nvSpPr>
          <p:spPr bwMode="auto">
            <a:xfrm>
              <a:off x="5977148" y="5190820"/>
              <a:ext cx="1569660"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defRPr/>
              </a:pPr>
              <a:r>
                <a:rPr lang="ru-RU" altLang="en-US" sz="1200" i="1" dirty="0">
                  <a:solidFill>
                    <a:srgbClr val="00B0F0"/>
                  </a:solidFill>
                  <a:latin typeface="Verdana"/>
                  <a:ea typeface="ＭＳ Ｐゴシック" panose="020B0600070205080204" pitchFamily="34" charset="-128"/>
                </a:rPr>
                <a:t>Поток продукции</a:t>
              </a:r>
              <a:endParaRPr lang="en-US" altLang="en-US" sz="1200" i="1" dirty="0">
                <a:solidFill>
                  <a:srgbClr val="00B0F0"/>
                </a:solidFill>
                <a:latin typeface="Verdana"/>
                <a:ea typeface="ＭＳ Ｐゴシック" panose="020B0600070205080204" pitchFamily="34" charset="-128"/>
              </a:endParaRPr>
            </a:p>
          </p:txBody>
        </p:sp>
      </p:grpSp>
      <p:sp>
        <p:nvSpPr>
          <p:cNvPr id="32" name="Text Box 10"/>
          <p:cNvSpPr txBox="1">
            <a:spLocks noChangeArrowheads="1"/>
          </p:cNvSpPr>
          <p:nvPr/>
        </p:nvSpPr>
        <p:spPr bwMode="auto">
          <a:xfrm>
            <a:off x="60386" y="4436626"/>
            <a:ext cx="1044575" cy="692497"/>
          </a:xfrm>
          <a:prstGeom prst="rect">
            <a:avLst/>
          </a:prstGeom>
          <a:noFill/>
          <a:ln w="9525">
            <a:noFill/>
            <a:miter lim="800000"/>
            <a:headEnd/>
            <a:tailEnd/>
          </a:ln>
        </p:spPr>
        <p:txBody>
          <a:bodyPr>
            <a:spAutoFit/>
          </a:bodyPr>
          <a:lstStyle/>
          <a:p>
            <a:pPr>
              <a:spcBef>
                <a:spcPct val="20000"/>
              </a:spcBef>
              <a:defRPr/>
            </a:pPr>
            <a:r>
              <a:rPr lang="ru-RU" sz="1300" b="1" dirty="0" smtClean="0">
                <a:solidFill>
                  <a:srgbClr val="00B0F0"/>
                </a:solidFill>
              </a:rPr>
              <a:t>Физический поток</a:t>
            </a:r>
            <a:endParaRPr lang="en-US" sz="1300" b="1" dirty="0">
              <a:solidFill>
                <a:srgbClr val="00B0F0"/>
              </a:solidFill>
            </a:endParaRPr>
          </a:p>
        </p:txBody>
      </p:sp>
      <p:sp>
        <p:nvSpPr>
          <p:cNvPr id="41" name="Text Box 10"/>
          <p:cNvSpPr txBox="1">
            <a:spLocks noChangeArrowheads="1"/>
          </p:cNvSpPr>
          <p:nvPr/>
        </p:nvSpPr>
        <p:spPr bwMode="auto">
          <a:xfrm>
            <a:off x="60386" y="2875490"/>
            <a:ext cx="1373128" cy="692497"/>
          </a:xfrm>
          <a:prstGeom prst="rect">
            <a:avLst/>
          </a:prstGeom>
          <a:noFill/>
          <a:ln w="9525">
            <a:noFill/>
            <a:miter lim="800000"/>
            <a:headEnd/>
            <a:tailEnd/>
          </a:ln>
        </p:spPr>
        <p:txBody>
          <a:bodyPr wrap="square">
            <a:spAutoFit/>
          </a:bodyPr>
          <a:lstStyle/>
          <a:p>
            <a:pPr>
              <a:spcBef>
                <a:spcPct val="20000"/>
              </a:spcBef>
              <a:defRPr/>
            </a:pPr>
            <a:r>
              <a:rPr lang="ru-RU" sz="1300" b="1" dirty="0" smtClean="0">
                <a:solidFill>
                  <a:srgbClr val="00B0F0"/>
                </a:solidFill>
              </a:rPr>
              <a:t>Информационный поток</a:t>
            </a:r>
            <a:endParaRPr lang="en-US" sz="1300" b="1" dirty="0">
              <a:solidFill>
                <a:srgbClr val="00B0F0"/>
              </a:solidFill>
            </a:endParaRPr>
          </a:p>
        </p:txBody>
      </p:sp>
      <p:sp>
        <p:nvSpPr>
          <p:cNvPr id="43" name="Flowchart: Magnetic Disk 42"/>
          <p:cNvSpPr>
            <a:spLocks noChangeArrowheads="1"/>
          </p:cNvSpPr>
          <p:nvPr/>
        </p:nvSpPr>
        <p:spPr bwMode="auto">
          <a:xfrm>
            <a:off x="8110538" y="2865965"/>
            <a:ext cx="652462" cy="447675"/>
          </a:xfrm>
          <a:prstGeom prst="flowChartMagneticDisk">
            <a:avLst/>
          </a:prstGeom>
          <a:solidFill>
            <a:srgbClr val="00B0F0"/>
          </a:solidFill>
          <a:ln w="25400"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46" name="Line 13"/>
          <p:cNvSpPr>
            <a:spLocks noChangeShapeType="1"/>
          </p:cNvSpPr>
          <p:nvPr/>
        </p:nvSpPr>
        <p:spPr bwMode="auto">
          <a:xfrm flipV="1">
            <a:off x="8421687" y="3788303"/>
            <a:ext cx="12701" cy="507652"/>
          </a:xfrm>
          <a:prstGeom prst="line">
            <a:avLst/>
          </a:prstGeom>
          <a:noFill/>
          <a:ln w="31750">
            <a:solidFill>
              <a:srgbClr val="002C6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454545"/>
              </a:solidFill>
            </a:endParaRPr>
          </a:p>
        </p:txBody>
      </p:sp>
      <p:sp>
        <p:nvSpPr>
          <p:cNvPr id="54" name="Left Bracket 53"/>
          <p:cNvSpPr>
            <a:spLocks/>
          </p:cNvSpPr>
          <p:nvPr/>
        </p:nvSpPr>
        <p:spPr bwMode="auto">
          <a:xfrm rot="16200000" flipV="1">
            <a:off x="2654300" y="2504016"/>
            <a:ext cx="295275" cy="2127250"/>
          </a:xfrm>
          <a:prstGeom prst="leftBracket">
            <a:avLst>
              <a:gd name="adj" fmla="val 8338"/>
            </a:avLst>
          </a:prstGeom>
          <a:noFill/>
          <a:ln w="38100" algn="ctr">
            <a:solidFill>
              <a:srgbClr val="002C6C"/>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55" name="Left Bracket 54"/>
          <p:cNvSpPr>
            <a:spLocks/>
          </p:cNvSpPr>
          <p:nvPr/>
        </p:nvSpPr>
        <p:spPr bwMode="auto">
          <a:xfrm rot="16200000" flipV="1">
            <a:off x="4813300" y="2572278"/>
            <a:ext cx="292100" cy="1993900"/>
          </a:xfrm>
          <a:prstGeom prst="leftBracket">
            <a:avLst>
              <a:gd name="adj" fmla="val 8311"/>
            </a:avLst>
          </a:prstGeom>
          <a:noFill/>
          <a:ln w="38100" algn="ctr">
            <a:solidFill>
              <a:srgbClr val="002C6C"/>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56" name="Left Bracket 55"/>
          <p:cNvSpPr>
            <a:spLocks/>
          </p:cNvSpPr>
          <p:nvPr/>
        </p:nvSpPr>
        <p:spPr bwMode="auto">
          <a:xfrm rot="16200000" flipV="1">
            <a:off x="7119936" y="2396915"/>
            <a:ext cx="284163" cy="2319338"/>
          </a:xfrm>
          <a:prstGeom prst="leftBracket">
            <a:avLst>
              <a:gd name="adj" fmla="val 8351"/>
            </a:avLst>
          </a:prstGeom>
          <a:noFill/>
          <a:ln w="38100" algn="ctr">
            <a:solidFill>
              <a:srgbClr val="002C6C"/>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grpSp>
        <p:nvGrpSpPr>
          <p:cNvPr id="10" name="Group 9"/>
          <p:cNvGrpSpPr>
            <a:grpSpLocks/>
          </p:cNvGrpSpPr>
          <p:nvPr/>
        </p:nvGrpSpPr>
        <p:grpSpPr bwMode="auto">
          <a:xfrm>
            <a:off x="1417638" y="2554813"/>
            <a:ext cx="2444750" cy="758827"/>
            <a:chOff x="1417638" y="2876406"/>
            <a:chExt cx="2444750" cy="758500"/>
          </a:xfrm>
        </p:grpSpPr>
        <p:sp>
          <p:nvSpPr>
            <p:cNvPr id="260159" name="Flowchart: Magnetic Disk 37"/>
            <p:cNvSpPr>
              <a:spLocks noChangeArrowheads="1"/>
            </p:cNvSpPr>
            <p:nvPr/>
          </p:nvSpPr>
          <p:spPr bwMode="auto">
            <a:xfrm>
              <a:off x="1417638" y="3187018"/>
              <a:ext cx="653180" cy="447888"/>
            </a:xfrm>
            <a:prstGeom prst="flowChartMagneticDisk">
              <a:avLst/>
            </a:prstGeom>
            <a:solidFill>
              <a:srgbClr val="00B0F0"/>
            </a:solidFill>
            <a:ln w="25400"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grpSp>
          <p:nvGrpSpPr>
            <p:cNvPr id="260160" name="Group 61"/>
            <p:cNvGrpSpPr>
              <a:grpSpLocks/>
            </p:cNvGrpSpPr>
            <p:nvPr/>
          </p:nvGrpSpPr>
          <p:grpSpPr bwMode="auto">
            <a:xfrm>
              <a:off x="1734888" y="2876406"/>
              <a:ext cx="2127500" cy="348902"/>
              <a:chOff x="1735488" y="2142938"/>
              <a:chExt cx="2127381" cy="348889"/>
            </a:xfrm>
          </p:grpSpPr>
          <p:sp>
            <p:nvSpPr>
              <p:cNvPr id="260161" name="Left Bracket 48"/>
              <p:cNvSpPr>
                <a:spLocks/>
              </p:cNvSpPr>
              <p:nvPr/>
            </p:nvSpPr>
            <p:spPr bwMode="auto">
              <a:xfrm rot="5400000">
                <a:off x="2676327" y="1202099"/>
                <a:ext cx="245703" cy="2127381"/>
              </a:xfrm>
              <a:prstGeom prst="leftBracket">
                <a:avLst>
                  <a:gd name="adj" fmla="val 8338"/>
                </a:avLst>
              </a:prstGeom>
              <a:noFill/>
              <a:ln w="38100" algn="ctr">
                <a:solidFill>
                  <a:srgbClr val="002C6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260162" name="Text Box 10"/>
              <p:cNvSpPr txBox="1">
                <a:spLocks noChangeArrowheads="1"/>
              </p:cNvSpPr>
              <p:nvPr/>
            </p:nvSpPr>
            <p:spPr bwMode="auto">
              <a:xfrm>
                <a:off x="2052711" y="2184194"/>
                <a:ext cx="1700948" cy="3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r>
                  <a:rPr lang="ru-RU" altLang="en-US" sz="1400" i="1" dirty="0" smtClean="0">
                    <a:latin typeface="Times New Roman" panose="02020603050405020304" pitchFamily="18" charset="0"/>
                    <a:ea typeface="ＭＳ Ｐゴシック" panose="020B0600070205080204" pitchFamily="34" charset="-128"/>
                  </a:rPr>
                  <a:t>Поток информации</a:t>
                </a:r>
                <a:endParaRPr lang="en-US" altLang="en-US" sz="1400" i="1" dirty="0">
                  <a:latin typeface="Times New Roman" panose="02020603050405020304" pitchFamily="18" charset="0"/>
                  <a:ea typeface="ＭＳ Ｐゴシック" panose="020B0600070205080204" pitchFamily="34" charset="-128"/>
                </a:endParaRPr>
              </a:p>
            </p:txBody>
          </p:sp>
        </p:grpSp>
      </p:grpSp>
      <p:grpSp>
        <p:nvGrpSpPr>
          <p:cNvPr id="8" name="Group 7"/>
          <p:cNvGrpSpPr>
            <a:grpSpLocks/>
          </p:cNvGrpSpPr>
          <p:nvPr/>
        </p:nvGrpSpPr>
        <p:grpSpPr bwMode="auto">
          <a:xfrm>
            <a:off x="3530600" y="2554816"/>
            <a:ext cx="2422525" cy="758824"/>
            <a:chOff x="3530600" y="2876409"/>
            <a:chExt cx="2422525" cy="758497"/>
          </a:xfrm>
        </p:grpSpPr>
        <p:sp>
          <p:nvSpPr>
            <p:cNvPr id="260155" name="Flowchart: Magnetic Disk 38"/>
            <p:cNvSpPr>
              <a:spLocks noChangeArrowheads="1"/>
            </p:cNvSpPr>
            <p:nvPr/>
          </p:nvSpPr>
          <p:spPr bwMode="auto">
            <a:xfrm>
              <a:off x="3530600" y="3187018"/>
              <a:ext cx="653378" cy="447888"/>
            </a:xfrm>
            <a:prstGeom prst="flowChartMagneticDisk">
              <a:avLst/>
            </a:prstGeom>
            <a:solidFill>
              <a:srgbClr val="00B0F0"/>
            </a:solidFill>
            <a:ln w="25400"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grpSp>
          <p:nvGrpSpPr>
            <p:cNvPr id="260156" name="Group 62"/>
            <p:cNvGrpSpPr>
              <a:grpSpLocks/>
            </p:cNvGrpSpPr>
            <p:nvPr/>
          </p:nvGrpSpPr>
          <p:grpSpPr bwMode="auto">
            <a:xfrm>
              <a:off x="3958742" y="2876409"/>
              <a:ext cx="1994383" cy="340562"/>
              <a:chOff x="3959261" y="2142938"/>
              <a:chExt cx="1993666" cy="340549"/>
            </a:xfrm>
          </p:grpSpPr>
          <p:sp>
            <p:nvSpPr>
              <p:cNvPr id="260157" name="Left Bracket 49"/>
              <p:cNvSpPr>
                <a:spLocks/>
              </p:cNvSpPr>
              <p:nvPr/>
            </p:nvSpPr>
            <p:spPr bwMode="auto">
              <a:xfrm rot="5400000">
                <a:off x="4834798" y="1267401"/>
                <a:ext cx="242592" cy="1993666"/>
              </a:xfrm>
              <a:prstGeom prst="leftBracket">
                <a:avLst>
                  <a:gd name="adj" fmla="val 8332"/>
                </a:avLst>
              </a:prstGeom>
              <a:noFill/>
              <a:ln w="38100" algn="ctr">
                <a:solidFill>
                  <a:srgbClr val="002C6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260158" name="Text Box 10"/>
              <p:cNvSpPr txBox="1">
                <a:spLocks noChangeArrowheads="1"/>
              </p:cNvSpPr>
              <p:nvPr/>
            </p:nvSpPr>
            <p:spPr bwMode="auto">
              <a:xfrm>
                <a:off x="4196047" y="2175854"/>
                <a:ext cx="1700431" cy="3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r>
                  <a:rPr lang="ru-RU" altLang="en-US" sz="1400" i="1" dirty="0">
                    <a:latin typeface="Times New Roman" panose="02020603050405020304" pitchFamily="18" charset="0"/>
                    <a:ea typeface="ＭＳ Ｐゴシック" panose="020B0600070205080204" pitchFamily="34" charset="-128"/>
                  </a:rPr>
                  <a:t>Поток информации</a:t>
                </a:r>
                <a:endParaRPr lang="en-US" altLang="en-US" sz="1400" i="1" dirty="0">
                  <a:latin typeface="Times New Roman" panose="02020603050405020304" pitchFamily="18" charset="0"/>
                  <a:ea typeface="ＭＳ Ｐゴシック" panose="020B0600070205080204" pitchFamily="34" charset="-128"/>
                </a:endParaRPr>
              </a:p>
            </p:txBody>
          </p:sp>
        </p:grpSp>
      </p:grpSp>
      <p:grpSp>
        <p:nvGrpSpPr>
          <p:cNvPr id="6" name="Group 5"/>
          <p:cNvGrpSpPr>
            <a:grpSpLocks/>
          </p:cNvGrpSpPr>
          <p:nvPr/>
        </p:nvGrpSpPr>
        <p:grpSpPr bwMode="auto">
          <a:xfrm>
            <a:off x="5661025" y="2554816"/>
            <a:ext cx="2760663" cy="758824"/>
            <a:chOff x="5661025" y="2876409"/>
            <a:chExt cx="2760663" cy="758497"/>
          </a:xfrm>
        </p:grpSpPr>
        <p:sp>
          <p:nvSpPr>
            <p:cNvPr id="260151" name="Flowchart: Magnetic Disk 39"/>
            <p:cNvSpPr>
              <a:spLocks noChangeArrowheads="1"/>
            </p:cNvSpPr>
            <p:nvPr/>
          </p:nvSpPr>
          <p:spPr bwMode="auto">
            <a:xfrm>
              <a:off x="5661025" y="3187018"/>
              <a:ext cx="652873" cy="447888"/>
            </a:xfrm>
            <a:prstGeom prst="flowChartMagneticDisk">
              <a:avLst/>
            </a:prstGeom>
            <a:solidFill>
              <a:srgbClr val="00B0F0"/>
            </a:solidFill>
            <a:ln w="25400"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grpSp>
          <p:nvGrpSpPr>
            <p:cNvPr id="260152" name="Group 63"/>
            <p:cNvGrpSpPr>
              <a:grpSpLocks/>
            </p:cNvGrpSpPr>
            <p:nvPr/>
          </p:nvGrpSpPr>
          <p:grpSpPr bwMode="auto">
            <a:xfrm>
              <a:off x="6102486" y="2876409"/>
              <a:ext cx="2319202" cy="340563"/>
              <a:chOff x="6102217" y="2142938"/>
              <a:chExt cx="2320160" cy="340550"/>
            </a:xfrm>
          </p:grpSpPr>
          <p:sp>
            <p:nvSpPr>
              <p:cNvPr id="260153" name="Left Bracket 50"/>
              <p:cNvSpPr>
                <a:spLocks/>
              </p:cNvSpPr>
              <p:nvPr/>
            </p:nvSpPr>
            <p:spPr bwMode="auto">
              <a:xfrm rot="5400000">
                <a:off x="7144112" y="1101043"/>
                <a:ext cx="236369" cy="2320160"/>
              </a:xfrm>
              <a:prstGeom prst="leftBracket">
                <a:avLst>
                  <a:gd name="adj" fmla="val 8316"/>
                </a:avLst>
              </a:prstGeom>
              <a:noFill/>
              <a:ln w="38100" algn="ctr">
                <a:solidFill>
                  <a:srgbClr val="002C6C"/>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endParaRPr lang="en-US" altLang="en-US">
                  <a:ea typeface="ＭＳ Ｐゴシック" panose="020B0600070205080204" pitchFamily="34" charset="-128"/>
                </a:endParaRPr>
              </a:p>
            </p:txBody>
          </p:sp>
          <p:sp>
            <p:nvSpPr>
              <p:cNvPr id="260154" name="Text Box 10"/>
              <p:cNvSpPr txBox="1">
                <a:spLocks noChangeArrowheads="1"/>
              </p:cNvSpPr>
              <p:nvPr/>
            </p:nvSpPr>
            <p:spPr bwMode="auto">
              <a:xfrm>
                <a:off x="6409353" y="2175855"/>
                <a:ext cx="1701746" cy="3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spcBef>
                    <a:spcPct val="20000"/>
                  </a:spcBef>
                </a:pPr>
                <a:r>
                  <a:rPr lang="ru-RU" altLang="en-US" sz="1400" i="1" dirty="0">
                    <a:latin typeface="Times New Roman" panose="02020603050405020304" pitchFamily="18" charset="0"/>
                    <a:ea typeface="ＭＳ Ｐゴシック" panose="020B0600070205080204" pitchFamily="34" charset="-128"/>
                  </a:rPr>
                  <a:t>Поток информации</a:t>
                </a:r>
                <a:endParaRPr lang="en-US" altLang="en-US" sz="1400" i="1" dirty="0">
                  <a:latin typeface="Times New Roman" panose="02020603050405020304" pitchFamily="18" charset="0"/>
                  <a:ea typeface="ＭＳ Ｐゴシック" panose="020B0600070205080204" pitchFamily="34" charset="-128"/>
                </a:endParaRPr>
              </a:p>
            </p:txBody>
          </p:sp>
        </p:grpSp>
      </p:grpSp>
      <p:grpSp>
        <p:nvGrpSpPr>
          <p:cNvPr id="11" name="Group 91"/>
          <p:cNvGrpSpPr>
            <a:grpSpLocks/>
          </p:cNvGrpSpPr>
          <p:nvPr/>
        </p:nvGrpSpPr>
        <p:grpSpPr bwMode="auto">
          <a:xfrm>
            <a:off x="414868" y="4605960"/>
            <a:ext cx="2599265" cy="1298276"/>
            <a:chOff x="415593" y="5007860"/>
            <a:chExt cx="2601273" cy="1299138"/>
          </a:xfrm>
        </p:grpSpPr>
        <p:pic>
          <p:nvPicPr>
            <p:cNvPr id="260149" name="Picture 3" descr="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15" y="5007860"/>
              <a:ext cx="80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5" name="TextBox 64"/>
            <p:cNvSpPr txBox="1">
              <a:spLocks noChangeArrowheads="1"/>
            </p:cNvSpPr>
            <p:nvPr/>
          </p:nvSpPr>
          <p:spPr bwMode="auto">
            <a:xfrm>
              <a:off x="415593" y="5845027"/>
              <a:ext cx="2601273" cy="46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spcBef>
                  <a:spcPct val="20000"/>
                </a:spcBef>
                <a:defRPr/>
              </a:pPr>
              <a:r>
                <a:rPr lang="ru-RU" altLang="en-US" sz="1200" dirty="0" smtClean="0">
                  <a:solidFill>
                    <a:srgbClr val="00B0F0"/>
                  </a:solidFill>
                  <a:latin typeface="Verdana"/>
                  <a:ea typeface="ＭＳ Ｐゴシック" panose="020B0600070205080204" pitchFamily="34" charset="-128"/>
                </a:rPr>
                <a:t>Партнер по прослеживаемости</a:t>
              </a:r>
              <a:endParaRPr lang="en-GB" altLang="en-US" sz="1200" dirty="0" smtClean="0">
                <a:solidFill>
                  <a:srgbClr val="00B0F0"/>
                </a:solidFill>
                <a:latin typeface="Verdana"/>
                <a:ea typeface="ＭＳ Ｐゴシック" panose="020B0600070205080204" pitchFamily="34" charset="-128"/>
              </a:endParaRPr>
            </a:p>
          </p:txBody>
        </p:sp>
      </p:grpSp>
      <p:grpSp>
        <p:nvGrpSpPr>
          <p:cNvPr id="12" name="Group 92"/>
          <p:cNvGrpSpPr>
            <a:grpSpLocks/>
          </p:cNvGrpSpPr>
          <p:nvPr/>
        </p:nvGrpSpPr>
        <p:grpSpPr bwMode="auto">
          <a:xfrm>
            <a:off x="2624668" y="4729786"/>
            <a:ext cx="2421465" cy="1174452"/>
            <a:chOff x="2625522" y="5132479"/>
            <a:chExt cx="2423337" cy="1174520"/>
          </a:xfrm>
        </p:grpSpPr>
        <p:graphicFrame>
          <p:nvGraphicFramePr>
            <p:cNvPr id="260147" name="Object 6"/>
            <p:cNvGraphicFramePr>
              <a:graphicFrameLocks noChangeAspect="1"/>
            </p:cNvGraphicFramePr>
            <p:nvPr/>
          </p:nvGraphicFramePr>
          <p:xfrm>
            <a:off x="3540344" y="5132479"/>
            <a:ext cx="635000" cy="581025"/>
          </p:xfrm>
          <a:graphic>
            <a:graphicData uri="http://schemas.openxmlformats.org/presentationml/2006/ole">
              <mc:AlternateContent xmlns:mc="http://schemas.openxmlformats.org/markup-compatibility/2006">
                <mc:Choice xmlns:v="urn:schemas-microsoft-com:vml" Requires="v">
                  <p:oleObj spid="_x0000_s2060" name="Visio" r:id="rId5" imgW="635755" imgH="580939" progId="Visio.Drawing.6">
                    <p:embed/>
                  </p:oleObj>
                </mc:Choice>
                <mc:Fallback>
                  <p:oleObj name="Visio" r:id="rId5" imgW="635755" imgH="580939"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344" y="5132479"/>
                          <a:ext cx="63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3" name="TextBox 65"/>
            <p:cNvSpPr txBox="1">
              <a:spLocks noChangeArrowheads="1"/>
            </p:cNvSpPr>
            <p:nvPr/>
          </p:nvSpPr>
          <p:spPr bwMode="auto">
            <a:xfrm>
              <a:off x="2625522" y="5845307"/>
              <a:ext cx="2423337" cy="4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spcBef>
                  <a:spcPct val="20000"/>
                </a:spcBef>
                <a:defRPr/>
              </a:pPr>
              <a:r>
                <a:rPr lang="ru-RU" altLang="en-US" sz="1200" dirty="0">
                  <a:solidFill>
                    <a:srgbClr val="00B0F0"/>
                  </a:solidFill>
                  <a:latin typeface="Verdana"/>
                  <a:ea typeface="ＭＳ Ｐゴシック" panose="020B0600070205080204" pitchFamily="34" charset="-128"/>
                </a:rPr>
                <a:t>Партнер по прослеживаемости</a:t>
              </a:r>
              <a:endParaRPr lang="en-GB" altLang="en-US" sz="1200" dirty="0">
                <a:solidFill>
                  <a:srgbClr val="00B0F0"/>
                </a:solidFill>
                <a:latin typeface="Verdana"/>
                <a:ea typeface="ＭＳ Ｐゴシック" panose="020B0600070205080204" pitchFamily="34" charset="-128"/>
              </a:endParaRPr>
            </a:p>
          </p:txBody>
        </p:sp>
      </p:grpSp>
      <p:grpSp>
        <p:nvGrpSpPr>
          <p:cNvPr id="13" name="Group 93"/>
          <p:cNvGrpSpPr>
            <a:grpSpLocks/>
          </p:cNvGrpSpPr>
          <p:nvPr/>
        </p:nvGrpSpPr>
        <p:grpSpPr bwMode="auto">
          <a:xfrm>
            <a:off x="4962814" y="4729786"/>
            <a:ext cx="1917700" cy="1168338"/>
            <a:chOff x="4964881" y="5132479"/>
            <a:chExt cx="1916591" cy="1168406"/>
          </a:xfrm>
        </p:grpSpPr>
        <p:graphicFrame>
          <p:nvGraphicFramePr>
            <p:cNvPr id="260145" name="Object 4"/>
            <p:cNvGraphicFramePr>
              <a:graphicFrameLocks noChangeAspect="1"/>
            </p:cNvGraphicFramePr>
            <p:nvPr/>
          </p:nvGraphicFramePr>
          <p:xfrm>
            <a:off x="5669645" y="5132479"/>
            <a:ext cx="635000" cy="581025"/>
          </p:xfrm>
          <a:graphic>
            <a:graphicData uri="http://schemas.openxmlformats.org/presentationml/2006/ole">
              <mc:AlternateContent xmlns:mc="http://schemas.openxmlformats.org/markup-compatibility/2006">
                <mc:Choice xmlns:v="urn:schemas-microsoft-com:vml" Requires="v">
                  <p:oleObj spid="_x0000_s2061" name="Visio" r:id="rId7" imgW="635755" imgH="580939" progId="Visio.Drawing.6">
                    <p:embed/>
                  </p:oleObj>
                </mc:Choice>
                <mc:Fallback>
                  <p:oleObj name="Visio" r:id="rId7" imgW="635755" imgH="580939"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645" y="5132479"/>
                          <a:ext cx="63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1" name="TextBox 66"/>
            <p:cNvSpPr txBox="1">
              <a:spLocks noChangeArrowheads="1"/>
            </p:cNvSpPr>
            <p:nvPr/>
          </p:nvSpPr>
          <p:spPr bwMode="auto">
            <a:xfrm>
              <a:off x="4964881" y="5839193"/>
              <a:ext cx="1916591" cy="4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spcBef>
                  <a:spcPct val="20000"/>
                </a:spcBef>
                <a:defRPr/>
              </a:pPr>
              <a:r>
                <a:rPr lang="ru-RU" altLang="en-US" sz="1200" dirty="0">
                  <a:solidFill>
                    <a:srgbClr val="00B0F0"/>
                  </a:solidFill>
                  <a:latin typeface="Verdana"/>
                  <a:ea typeface="ＭＳ Ｐゴシック" panose="020B0600070205080204" pitchFamily="34" charset="-128"/>
                </a:rPr>
                <a:t>Партнер по прослеживаемости</a:t>
              </a:r>
              <a:endParaRPr lang="en-GB" altLang="en-US" sz="1200" dirty="0">
                <a:solidFill>
                  <a:srgbClr val="00B0F0"/>
                </a:solidFill>
                <a:latin typeface="Verdana"/>
                <a:ea typeface="ＭＳ Ｐゴシック" panose="020B0600070205080204" pitchFamily="34" charset="-128"/>
              </a:endParaRPr>
            </a:p>
          </p:txBody>
        </p:sp>
      </p:grpSp>
      <p:grpSp>
        <p:nvGrpSpPr>
          <p:cNvPr id="14" name="Group 94"/>
          <p:cNvGrpSpPr>
            <a:grpSpLocks/>
          </p:cNvGrpSpPr>
          <p:nvPr/>
        </p:nvGrpSpPr>
        <p:grpSpPr bwMode="auto">
          <a:xfrm>
            <a:off x="7416315" y="4620245"/>
            <a:ext cx="1793829" cy="1267043"/>
            <a:chOff x="7418490" y="5022941"/>
            <a:chExt cx="1792793" cy="1267111"/>
          </a:xfrm>
        </p:grpSpPr>
        <p:pic>
          <p:nvPicPr>
            <p:cNvPr id="260143" name="Picture 5" descr="sto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169" y="5022941"/>
              <a:ext cx="11223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9" name="TextBox 67"/>
            <p:cNvSpPr txBox="1">
              <a:spLocks noChangeArrowheads="1"/>
            </p:cNvSpPr>
            <p:nvPr/>
          </p:nvSpPr>
          <p:spPr bwMode="auto">
            <a:xfrm>
              <a:off x="7418490" y="5828362"/>
              <a:ext cx="1792793" cy="46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spcBef>
                  <a:spcPct val="20000"/>
                </a:spcBef>
                <a:defRPr/>
              </a:pPr>
              <a:r>
                <a:rPr lang="ru-RU" altLang="en-US" sz="1200" dirty="0">
                  <a:solidFill>
                    <a:srgbClr val="00B0F0"/>
                  </a:solidFill>
                  <a:latin typeface="Verdana"/>
                  <a:ea typeface="ＭＳ Ｐゴシック" panose="020B0600070205080204" pitchFamily="34" charset="-128"/>
                </a:rPr>
                <a:t>Партнер по прослеживаемости</a:t>
              </a:r>
              <a:endParaRPr lang="en-GB" altLang="en-US" sz="1200" dirty="0">
                <a:solidFill>
                  <a:srgbClr val="00B0F0"/>
                </a:solidFill>
                <a:latin typeface="Verdana"/>
                <a:ea typeface="ＭＳ Ｐゴシック" panose="020B0600070205080204" pitchFamily="34" charset="-128"/>
              </a:endParaRPr>
            </a:p>
          </p:txBody>
        </p:sp>
      </p:grpSp>
      <p:grpSp>
        <p:nvGrpSpPr>
          <p:cNvPr id="15" name="Group 75"/>
          <p:cNvGrpSpPr>
            <a:grpSpLocks/>
          </p:cNvGrpSpPr>
          <p:nvPr/>
        </p:nvGrpSpPr>
        <p:grpSpPr bwMode="auto">
          <a:xfrm>
            <a:off x="1284288" y="4343492"/>
            <a:ext cx="919162" cy="261937"/>
            <a:chOff x="2363788" y="4618038"/>
            <a:chExt cx="919162" cy="261937"/>
          </a:xfrm>
          <a:solidFill>
            <a:srgbClr val="00B0F0"/>
          </a:solidFill>
        </p:grpSpPr>
        <p:sp>
          <p:nvSpPr>
            <p:cNvPr id="260139" name="Can 6" descr="Solid diamond"/>
            <p:cNvSpPr>
              <a:spLocks noChangeArrowheads="1"/>
            </p:cNvSpPr>
            <p:nvPr/>
          </p:nvSpPr>
          <p:spPr bwMode="auto">
            <a:xfrm>
              <a:off x="2363788"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40" name="Can 6" descr="Wide upward diagonal"/>
            <p:cNvSpPr>
              <a:spLocks noChangeArrowheads="1"/>
            </p:cNvSpPr>
            <p:nvPr/>
          </p:nvSpPr>
          <p:spPr bwMode="auto">
            <a:xfrm>
              <a:off x="2987675"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41" name="Line 21"/>
            <p:cNvSpPr>
              <a:spLocks noChangeShapeType="1"/>
            </p:cNvSpPr>
            <p:nvPr/>
          </p:nvSpPr>
          <p:spPr bwMode="auto">
            <a:xfrm>
              <a:off x="2693988"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sp>
          <p:nvSpPr>
            <p:cNvPr id="260142" name="Line 22"/>
            <p:cNvSpPr>
              <a:spLocks noChangeShapeType="1"/>
            </p:cNvSpPr>
            <p:nvPr/>
          </p:nvSpPr>
          <p:spPr bwMode="auto">
            <a:xfrm rot="-3600000">
              <a:off x="2694782"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grpSp>
      <p:sp>
        <p:nvSpPr>
          <p:cNvPr id="73" name="Line 13"/>
          <p:cNvSpPr>
            <a:spLocks noChangeShapeType="1"/>
          </p:cNvSpPr>
          <p:nvPr/>
        </p:nvSpPr>
        <p:spPr bwMode="auto">
          <a:xfrm flipH="1" flipV="1">
            <a:off x="5983288" y="3788303"/>
            <a:ext cx="0" cy="507652"/>
          </a:xfrm>
          <a:prstGeom prst="line">
            <a:avLst/>
          </a:prstGeom>
          <a:noFill/>
          <a:ln w="31750">
            <a:solidFill>
              <a:srgbClr val="002C6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454545"/>
              </a:solidFill>
            </a:endParaRPr>
          </a:p>
        </p:txBody>
      </p:sp>
      <p:sp>
        <p:nvSpPr>
          <p:cNvPr id="74" name="Line 13"/>
          <p:cNvSpPr>
            <a:spLocks noChangeShapeType="1"/>
          </p:cNvSpPr>
          <p:nvPr/>
        </p:nvSpPr>
        <p:spPr bwMode="auto">
          <a:xfrm flipV="1">
            <a:off x="3835400" y="3788303"/>
            <a:ext cx="20638" cy="507652"/>
          </a:xfrm>
          <a:prstGeom prst="line">
            <a:avLst/>
          </a:prstGeom>
          <a:noFill/>
          <a:ln w="31750">
            <a:solidFill>
              <a:srgbClr val="002C6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454545"/>
              </a:solidFill>
            </a:endParaRPr>
          </a:p>
        </p:txBody>
      </p:sp>
      <p:sp>
        <p:nvSpPr>
          <p:cNvPr id="75" name="Line 13"/>
          <p:cNvSpPr>
            <a:spLocks noChangeShapeType="1"/>
          </p:cNvSpPr>
          <p:nvPr/>
        </p:nvSpPr>
        <p:spPr bwMode="auto">
          <a:xfrm flipV="1">
            <a:off x="1734887" y="3788303"/>
            <a:ext cx="8187" cy="507652"/>
          </a:xfrm>
          <a:prstGeom prst="line">
            <a:avLst/>
          </a:prstGeom>
          <a:noFill/>
          <a:ln w="31750">
            <a:solidFill>
              <a:srgbClr val="002C6C"/>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454545"/>
              </a:solidFill>
            </a:endParaRPr>
          </a:p>
        </p:txBody>
      </p:sp>
      <p:grpSp>
        <p:nvGrpSpPr>
          <p:cNvPr id="16" name="Group 76"/>
          <p:cNvGrpSpPr>
            <a:grpSpLocks/>
          </p:cNvGrpSpPr>
          <p:nvPr/>
        </p:nvGrpSpPr>
        <p:grpSpPr bwMode="auto">
          <a:xfrm>
            <a:off x="3397250" y="4343492"/>
            <a:ext cx="919163" cy="261937"/>
            <a:chOff x="2363788" y="4618038"/>
            <a:chExt cx="919162" cy="261937"/>
          </a:xfrm>
          <a:solidFill>
            <a:srgbClr val="00B0F0"/>
          </a:solidFill>
        </p:grpSpPr>
        <p:sp>
          <p:nvSpPr>
            <p:cNvPr id="260135" name="Can 6" descr="Solid diamond"/>
            <p:cNvSpPr>
              <a:spLocks noChangeArrowheads="1"/>
            </p:cNvSpPr>
            <p:nvPr/>
          </p:nvSpPr>
          <p:spPr bwMode="auto">
            <a:xfrm>
              <a:off x="2363788"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36" name="Can 6" descr="Wide upward diagonal"/>
            <p:cNvSpPr>
              <a:spLocks noChangeArrowheads="1"/>
            </p:cNvSpPr>
            <p:nvPr/>
          </p:nvSpPr>
          <p:spPr bwMode="auto">
            <a:xfrm>
              <a:off x="2987675"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37" name="Line 21"/>
            <p:cNvSpPr>
              <a:spLocks noChangeShapeType="1"/>
            </p:cNvSpPr>
            <p:nvPr/>
          </p:nvSpPr>
          <p:spPr bwMode="auto">
            <a:xfrm>
              <a:off x="2693988"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sp>
          <p:nvSpPr>
            <p:cNvPr id="260138" name="Line 22"/>
            <p:cNvSpPr>
              <a:spLocks noChangeShapeType="1"/>
            </p:cNvSpPr>
            <p:nvPr/>
          </p:nvSpPr>
          <p:spPr bwMode="auto">
            <a:xfrm rot="-3600000">
              <a:off x="2694782"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grpSp>
      <p:grpSp>
        <p:nvGrpSpPr>
          <p:cNvPr id="17" name="Group 81"/>
          <p:cNvGrpSpPr>
            <a:grpSpLocks/>
          </p:cNvGrpSpPr>
          <p:nvPr/>
        </p:nvGrpSpPr>
        <p:grpSpPr bwMode="auto">
          <a:xfrm>
            <a:off x="5526088" y="4343492"/>
            <a:ext cx="919162" cy="261937"/>
            <a:chOff x="2363788" y="4618038"/>
            <a:chExt cx="919162" cy="261937"/>
          </a:xfrm>
          <a:solidFill>
            <a:srgbClr val="00B0F0"/>
          </a:solidFill>
        </p:grpSpPr>
        <p:sp>
          <p:nvSpPr>
            <p:cNvPr id="260131" name="Can 6" descr="Solid diamond"/>
            <p:cNvSpPr>
              <a:spLocks noChangeArrowheads="1"/>
            </p:cNvSpPr>
            <p:nvPr/>
          </p:nvSpPr>
          <p:spPr bwMode="auto">
            <a:xfrm>
              <a:off x="2363788"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32" name="Can 6" descr="Wide upward diagonal"/>
            <p:cNvSpPr>
              <a:spLocks noChangeArrowheads="1"/>
            </p:cNvSpPr>
            <p:nvPr/>
          </p:nvSpPr>
          <p:spPr bwMode="auto">
            <a:xfrm>
              <a:off x="2987675"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33" name="Line 21"/>
            <p:cNvSpPr>
              <a:spLocks noChangeShapeType="1"/>
            </p:cNvSpPr>
            <p:nvPr/>
          </p:nvSpPr>
          <p:spPr bwMode="auto">
            <a:xfrm>
              <a:off x="2693988"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sp>
          <p:nvSpPr>
            <p:cNvPr id="260134" name="Line 22"/>
            <p:cNvSpPr>
              <a:spLocks noChangeShapeType="1"/>
            </p:cNvSpPr>
            <p:nvPr/>
          </p:nvSpPr>
          <p:spPr bwMode="auto">
            <a:xfrm rot="-3600000">
              <a:off x="2694782"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grpSp>
      <p:grpSp>
        <p:nvGrpSpPr>
          <p:cNvPr id="18" name="Group 86"/>
          <p:cNvGrpSpPr>
            <a:grpSpLocks/>
          </p:cNvGrpSpPr>
          <p:nvPr/>
        </p:nvGrpSpPr>
        <p:grpSpPr bwMode="auto">
          <a:xfrm>
            <a:off x="7977188" y="4343492"/>
            <a:ext cx="919162" cy="261937"/>
            <a:chOff x="2363788" y="4618038"/>
            <a:chExt cx="919162" cy="261937"/>
          </a:xfrm>
          <a:solidFill>
            <a:srgbClr val="00B0F0"/>
          </a:solidFill>
        </p:grpSpPr>
        <p:sp>
          <p:nvSpPr>
            <p:cNvPr id="260127" name="Can 6" descr="Solid diamond"/>
            <p:cNvSpPr>
              <a:spLocks noChangeArrowheads="1"/>
            </p:cNvSpPr>
            <p:nvPr/>
          </p:nvSpPr>
          <p:spPr bwMode="auto">
            <a:xfrm>
              <a:off x="2363788"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28" name="Can 6" descr="Wide upward diagonal"/>
            <p:cNvSpPr>
              <a:spLocks noChangeArrowheads="1"/>
            </p:cNvSpPr>
            <p:nvPr/>
          </p:nvSpPr>
          <p:spPr bwMode="auto">
            <a:xfrm>
              <a:off x="2987675" y="4633119"/>
              <a:ext cx="295275" cy="231775"/>
            </a:xfrm>
            <a:prstGeom prst="can">
              <a:avLst>
                <a:gd name="adj" fmla="val 25000"/>
              </a:avLst>
            </a:prstGeom>
            <a:grpFill/>
            <a:ln w="9525" algn="ctr">
              <a:solidFill>
                <a:srgbClr val="002C6C"/>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endParaRPr lang="en-US" altLang="en-US" sz="1400" b="1">
                <a:solidFill>
                  <a:srgbClr val="454545"/>
                </a:solidFill>
                <a:latin typeface="Times" pitchFamily="18" charset="0"/>
                <a:ea typeface="ＭＳ Ｐゴシック" panose="020B0600070205080204" pitchFamily="34" charset="-128"/>
              </a:endParaRPr>
            </a:p>
          </p:txBody>
        </p:sp>
        <p:sp>
          <p:nvSpPr>
            <p:cNvPr id="260129" name="Line 21"/>
            <p:cNvSpPr>
              <a:spLocks noChangeShapeType="1"/>
            </p:cNvSpPr>
            <p:nvPr/>
          </p:nvSpPr>
          <p:spPr bwMode="auto">
            <a:xfrm>
              <a:off x="2693988"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sp>
          <p:nvSpPr>
            <p:cNvPr id="260130" name="Line 22"/>
            <p:cNvSpPr>
              <a:spLocks noChangeShapeType="1"/>
            </p:cNvSpPr>
            <p:nvPr/>
          </p:nvSpPr>
          <p:spPr bwMode="auto">
            <a:xfrm rot="-3600000">
              <a:off x="2694782" y="4668044"/>
              <a:ext cx="261937" cy="161925"/>
            </a:xfrm>
            <a:prstGeom prst="line">
              <a:avLst/>
            </a:prstGeom>
            <a:grpFill/>
            <a:ln w="9525">
              <a:solidFill>
                <a:srgbClr val="002C6C"/>
              </a:solidFill>
              <a:round/>
              <a:headEnd/>
              <a:tailEnd/>
            </a:ln>
            <a:extLst/>
          </p:spPr>
          <p:txBody>
            <a:bodyPr/>
            <a:lstStyle/>
            <a:p>
              <a:endParaRPr lang="en-US">
                <a:solidFill>
                  <a:srgbClr val="454545"/>
                </a:solidFill>
              </a:endParaRPr>
            </a:p>
          </p:txBody>
        </p:sp>
      </p:grpSp>
      <p:grpSp>
        <p:nvGrpSpPr>
          <p:cNvPr id="153628" name="Group 1"/>
          <p:cNvGrpSpPr>
            <a:grpSpLocks/>
          </p:cNvGrpSpPr>
          <p:nvPr/>
        </p:nvGrpSpPr>
        <p:grpSpPr bwMode="auto">
          <a:xfrm>
            <a:off x="-58738" y="1378478"/>
            <a:ext cx="9007476" cy="1217612"/>
            <a:chOff x="129328" y="4942363"/>
            <a:chExt cx="9007264" cy="1217136"/>
          </a:xfrm>
        </p:grpSpPr>
        <p:sp>
          <p:nvSpPr>
            <p:cNvPr id="153630" name="AutoShape 3"/>
            <p:cNvSpPr>
              <a:spLocks noChangeArrowheads="1"/>
            </p:cNvSpPr>
            <p:nvPr/>
          </p:nvSpPr>
          <p:spPr bwMode="auto">
            <a:xfrm>
              <a:off x="1324688" y="4942363"/>
              <a:ext cx="7811904" cy="1079078"/>
            </a:xfrm>
            <a:prstGeom prst="roundRect">
              <a:avLst>
                <a:gd name="adj" fmla="val 16667"/>
              </a:avLst>
            </a:prstGeom>
            <a:solidFill>
              <a:srgbClr val="FFFFFF"/>
            </a:solidFill>
            <a:ln w="9525">
              <a:solidFill>
                <a:srgbClr val="00B0F0"/>
              </a:solidFill>
              <a:round/>
              <a:headEnd/>
              <a:tailEnd/>
            </a:ln>
          </p:spPr>
          <p:txBody>
            <a:bodyPr/>
            <a:lstStyle>
              <a:lvl1pPr>
                <a:defRPr>
                  <a:solidFill>
                    <a:srgbClr val="002C6C"/>
                  </a:solidFill>
                  <a:latin typeface="Arial" panose="020B0604020202020204" pitchFamily="34" charset="0"/>
                  <a:cs typeface="Arial" panose="020B0604020202020204" pitchFamily="34" charset="0"/>
                </a:defRPr>
              </a:lvl1pPr>
              <a:lvl2pPr marL="742950" indent="-285750">
                <a:defRPr>
                  <a:solidFill>
                    <a:srgbClr val="002C6C"/>
                  </a:solidFill>
                  <a:latin typeface="Arial" panose="020B0604020202020204" pitchFamily="34" charset="0"/>
                  <a:cs typeface="Arial" panose="020B0604020202020204" pitchFamily="34" charset="0"/>
                </a:defRPr>
              </a:lvl2pPr>
              <a:lvl3pPr marL="1143000" indent="-228600">
                <a:defRPr>
                  <a:solidFill>
                    <a:srgbClr val="002C6C"/>
                  </a:solidFill>
                  <a:latin typeface="Arial" panose="020B0604020202020204" pitchFamily="34" charset="0"/>
                  <a:cs typeface="Arial" panose="020B0604020202020204" pitchFamily="34" charset="0"/>
                </a:defRPr>
              </a:lvl3pPr>
              <a:lvl4pPr marL="1600200" indent="-228600">
                <a:defRPr>
                  <a:solidFill>
                    <a:srgbClr val="002C6C"/>
                  </a:solidFill>
                  <a:latin typeface="Arial" panose="020B0604020202020204" pitchFamily="34" charset="0"/>
                  <a:cs typeface="Arial" panose="020B0604020202020204" pitchFamily="34" charset="0"/>
                </a:defRPr>
              </a:lvl4pPr>
              <a:lvl5pPr marL="2057400" indent="-22860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algn="ctr">
                <a:defRPr/>
              </a:pPr>
              <a:r>
                <a:rPr lang="ru-RU" altLang="en-US" sz="1600" dirty="0" smtClean="0">
                  <a:solidFill>
                    <a:schemeClr val="tx2"/>
                  </a:solidFill>
                  <a:latin typeface="Verdana"/>
                  <a:ea typeface="ＭＳ Ｐゴシック" panose="020B0600070205080204" pitchFamily="34" charset="-128"/>
                </a:rPr>
                <a:t>Внедрение системы прослеживаемости по цепи поставки требует от всех участников, вовлеченных в процесс, систематических записей и связи физического потока продукции с потоком информации о ней.</a:t>
              </a:r>
              <a:endParaRPr lang="en-GB" altLang="en-US" sz="1600" b="1" u="sng" dirty="0" smtClean="0">
                <a:solidFill>
                  <a:schemeClr val="tx2"/>
                </a:solidFill>
                <a:latin typeface="Verdana"/>
                <a:ea typeface="ＭＳ Ｐゴシック" panose="020B0600070205080204" pitchFamily="34" charset="-128"/>
              </a:endParaRPr>
            </a:p>
          </p:txBody>
        </p:sp>
        <p:pic>
          <p:nvPicPr>
            <p:cNvPr id="260126" name="Picture 40" descr="MCj0439609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328" y="5018087"/>
              <a:ext cx="1309688"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0"/>
          <a:stretch>
            <a:fillRect/>
          </a:stretch>
        </p:blipFill>
        <p:spPr>
          <a:xfrm>
            <a:off x="5317331" y="66812"/>
            <a:ext cx="2249487" cy="1167267"/>
          </a:xfrm>
          <a:prstGeom prst="rect">
            <a:avLst/>
          </a:prstGeom>
          <a:ln w="12700">
            <a:solidFill>
              <a:srgbClr val="002060"/>
            </a:solidFill>
          </a:ln>
        </p:spPr>
      </p:pic>
    </p:spTree>
    <p:extLst>
      <p:ext uri="{BB962C8B-B14F-4D97-AF65-F5344CB8AC3E}">
        <p14:creationId xmlns:p14="http://schemas.microsoft.com/office/powerpoint/2010/main" val="223074855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50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nodeType="afterEffect">
                                  <p:stCondLst>
                                    <p:cond delay="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nodeType="afterEffect">
                                  <p:stCondLst>
                                    <p:cond delay="5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nodeType="afterGroup">
                            <p:stCondLst>
                              <p:cond delay="200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nodeType="afterGroup">
                            <p:stCondLst>
                              <p:cond delay="2000"/>
                            </p:stCondLst>
                            <p:childTnLst>
                              <p:par>
                                <p:cTn id="31" presetID="1" presetClass="entr" presetSubtype="0" fill="hold" nodeType="afterEffect">
                                  <p:stCondLst>
                                    <p:cond delay="50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nodeType="afterGroup">
                            <p:stCondLst>
                              <p:cond delay="2500"/>
                            </p:stCondLst>
                            <p:childTnLst>
                              <p:par>
                                <p:cTn id="34" presetID="1" presetClass="entr" presetSubtype="0" fill="hold" nodeType="afterEffect">
                                  <p:stCondLst>
                                    <p:cond delay="50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nodeType="afterEffect">
                                  <p:stCondLst>
                                    <p:cond delay="5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nodeType="afterEffect">
                                  <p:stCondLst>
                                    <p:cond delay="5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grpId="0" nodeType="afterEffect">
                                  <p:stCondLst>
                                    <p:cond delay="500"/>
                                  </p:stCondLst>
                                  <p:childTnLst>
                                    <p:set>
                                      <p:cBhvr>
                                        <p:cTn id="55" dur="1" fill="hold">
                                          <p:stCondLst>
                                            <p:cond delay="0"/>
                                          </p:stCondLst>
                                        </p:cTn>
                                        <p:tgtEl>
                                          <p:spTgt spid="74"/>
                                        </p:tgtEl>
                                        <p:attrNameLst>
                                          <p:attrName>style.visibility</p:attrName>
                                        </p:attrNameLst>
                                      </p:cBhvr>
                                      <p:to>
                                        <p:strVal val="visible"/>
                                      </p:to>
                                    </p:set>
                                  </p:childTnLst>
                                </p:cTn>
                              </p:par>
                            </p:childTnLst>
                          </p:cTn>
                        </p:par>
                        <p:par>
                          <p:cTn id="56" fill="hold" nodeType="afterGroup">
                            <p:stCondLst>
                              <p:cond delay="500"/>
                            </p:stCondLst>
                            <p:childTnLst>
                              <p:par>
                                <p:cTn id="57" presetID="1" presetClass="entr" presetSubtype="0" fill="hold" grpId="0" nodeType="afterEffect">
                                  <p:stCondLst>
                                    <p:cond delay="500"/>
                                  </p:stCondLst>
                                  <p:childTnLst>
                                    <p:set>
                                      <p:cBhvr>
                                        <p:cTn id="58" dur="1" fill="hold">
                                          <p:stCondLst>
                                            <p:cond delay="0"/>
                                          </p:stCondLst>
                                        </p:cTn>
                                        <p:tgtEl>
                                          <p:spTgt spid="73"/>
                                        </p:tgtEl>
                                        <p:attrNameLst>
                                          <p:attrName>style.visibility</p:attrName>
                                        </p:attrNameLst>
                                      </p:cBhvr>
                                      <p:to>
                                        <p:strVal val="visible"/>
                                      </p:to>
                                    </p:set>
                                  </p:childTnLst>
                                </p:cTn>
                              </p:par>
                            </p:childTnLst>
                          </p:cTn>
                        </p:par>
                        <p:par>
                          <p:cTn id="59" fill="hold" nodeType="afterGroup">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par>
                          <p:cTn id="74" fill="hold" nodeType="afterGroup">
                            <p:stCondLst>
                              <p:cond delay="0"/>
                            </p:stCondLst>
                            <p:childTnLst>
                              <p:par>
                                <p:cTn id="75" presetID="1" presetClass="entr" presetSubtype="0" fill="hold" grpId="0" nodeType="afterEffect">
                                  <p:stCondLst>
                                    <p:cond delay="500"/>
                                  </p:stCondLst>
                                  <p:childTnLst>
                                    <p:set>
                                      <p:cBhvr>
                                        <p:cTn id="76" dur="1" fill="hold">
                                          <p:stCondLst>
                                            <p:cond delay="0"/>
                                          </p:stCondLst>
                                        </p:cTn>
                                        <p:tgtEl>
                                          <p:spTgt spid="43"/>
                                        </p:tgtEl>
                                        <p:attrNameLst>
                                          <p:attrName>style.visibility</p:attrName>
                                        </p:attrNameLst>
                                      </p:cBhvr>
                                      <p:to>
                                        <p:strVal val="visible"/>
                                      </p:to>
                                    </p:set>
                                  </p:childTnLst>
                                </p:cTn>
                              </p:par>
                            </p:childTnLst>
                          </p:cTn>
                        </p:par>
                        <p:par>
                          <p:cTn id="77" fill="hold" nodeType="afterGroup">
                            <p:stCondLst>
                              <p:cond delay="500"/>
                            </p:stCondLst>
                            <p:childTnLst>
                              <p:par>
                                <p:cTn id="78" presetID="1" presetClass="entr" presetSubtype="0" fill="hold" grpId="0" nodeType="afterEffect">
                                  <p:stCondLst>
                                    <p:cond delay="500"/>
                                  </p:stCondLst>
                                  <p:childTnLst>
                                    <p:set>
                                      <p:cBhvr>
                                        <p:cTn id="79" dur="1" fill="hold">
                                          <p:stCondLst>
                                            <p:cond delay="0"/>
                                          </p:stCondLst>
                                        </p:cTn>
                                        <p:tgtEl>
                                          <p:spTgt spid="56"/>
                                        </p:tgtEl>
                                        <p:attrNameLst>
                                          <p:attrName>style.visibility</p:attrName>
                                        </p:attrNameLst>
                                      </p:cBhvr>
                                      <p:to>
                                        <p:strVal val="visible"/>
                                      </p:to>
                                    </p:set>
                                  </p:childTnLst>
                                </p:cTn>
                              </p:par>
                            </p:childTnLst>
                          </p:cTn>
                        </p:par>
                        <p:par>
                          <p:cTn id="80" fill="hold" nodeType="afterGroup">
                            <p:stCondLst>
                              <p:cond delay="1000"/>
                            </p:stCondLst>
                            <p:childTnLst>
                              <p:par>
                                <p:cTn id="81" presetID="1" presetClass="entr" presetSubtype="0" fill="hold" grpId="0" nodeType="afterEffect">
                                  <p:stCondLst>
                                    <p:cond delay="500"/>
                                  </p:stCondLst>
                                  <p:childTnLst>
                                    <p:set>
                                      <p:cBhvr>
                                        <p:cTn id="82" dur="1" fill="hold">
                                          <p:stCondLst>
                                            <p:cond delay="0"/>
                                          </p:stCondLst>
                                        </p:cTn>
                                        <p:tgtEl>
                                          <p:spTgt spid="55"/>
                                        </p:tgtEl>
                                        <p:attrNameLst>
                                          <p:attrName>style.visibility</p:attrName>
                                        </p:attrNameLst>
                                      </p:cBhvr>
                                      <p:to>
                                        <p:strVal val="visible"/>
                                      </p:to>
                                    </p:set>
                                  </p:childTnLst>
                                </p:cTn>
                              </p:par>
                            </p:childTnLst>
                          </p:cTn>
                        </p:par>
                        <p:par>
                          <p:cTn id="83" fill="hold" nodeType="afterGroup">
                            <p:stCondLst>
                              <p:cond delay="1500"/>
                            </p:stCondLst>
                            <p:childTnLst>
                              <p:par>
                                <p:cTn id="84" presetID="1" presetClass="entr" presetSubtype="0" fill="hold" grpId="0" nodeType="afterEffect">
                                  <p:stCondLst>
                                    <p:cond delay="500"/>
                                  </p:stCondLst>
                                  <p:childTnLst>
                                    <p:set>
                                      <p:cBhvr>
                                        <p:cTn id="8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3" grpId="0" animBg="1"/>
      <p:bldP spid="46" grpId="0" animBg="1"/>
      <p:bldP spid="54" grpId="0" animBg="1"/>
      <p:bldP spid="55" grpId="0" animBg="1"/>
      <p:bldP spid="56"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rPr>
              <a:t>Идентификационные ключи </a:t>
            </a:r>
            <a:r>
              <a:rPr lang="en-US" dirty="0" smtClean="0">
                <a:solidFill>
                  <a:srgbClr val="0070C0"/>
                </a:solidFill>
              </a:rPr>
              <a:t>GS1</a:t>
            </a:r>
            <a:endParaRPr lang="ru-RU" dirty="0">
              <a:solidFill>
                <a:srgbClr val="0070C0"/>
              </a:solidFill>
            </a:endParaRPr>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88800"/>
            <a:ext cx="9144000" cy="251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011" y="3476445"/>
            <a:ext cx="8980097" cy="307777"/>
          </a:xfrm>
          <a:prstGeom prst="rect">
            <a:avLst/>
          </a:prstGeom>
          <a:solidFill>
            <a:schemeClr val="bg1"/>
          </a:solidFill>
        </p:spPr>
        <p:txBody>
          <a:bodyPr wrap="square" rtlCol="0">
            <a:spAutoFit/>
          </a:bodyPr>
          <a:lstStyle/>
          <a:p>
            <a:r>
              <a:rPr lang="ru-RU" sz="1400" dirty="0" smtClean="0"/>
              <a:t>Производитель     Предмет        Коробка       Паллета           Транспорт              Дистрибьютор</a:t>
            </a:r>
            <a:endParaRPr lang="ru-RU" sz="1400" dirty="0"/>
          </a:p>
        </p:txBody>
      </p:sp>
      <p:sp>
        <p:nvSpPr>
          <p:cNvPr id="7" name="TextBox 6"/>
          <p:cNvSpPr txBox="1"/>
          <p:nvPr/>
        </p:nvSpPr>
        <p:spPr>
          <a:xfrm>
            <a:off x="595223" y="4252823"/>
            <a:ext cx="6354625" cy="1200329"/>
          </a:xfrm>
          <a:prstGeom prst="rect">
            <a:avLst/>
          </a:prstGeom>
          <a:noFill/>
        </p:spPr>
        <p:txBody>
          <a:bodyPr wrap="none" rtlCol="0">
            <a:spAutoFit/>
          </a:bodyPr>
          <a:lstStyle/>
          <a:p>
            <a:r>
              <a:rPr lang="en-US" b="1" dirty="0" smtClean="0">
                <a:solidFill>
                  <a:srgbClr val="00B0F0"/>
                </a:solidFill>
              </a:rPr>
              <a:t>GTIN</a:t>
            </a:r>
            <a:r>
              <a:rPr lang="ru-RU" dirty="0" smtClean="0"/>
              <a:t>	</a:t>
            </a:r>
            <a:r>
              <a:rPr lang="ru-RU" dirty="0"/>
              <a:t>-</a:t>
            </a:r>
            <a:r>
              <a:rPr lang="en-US" dirty="0" smtClean="0"/>
              <a:t> </a:t>
            </a:r>
            <a:r>
              <a:rPr lang="ru-RU" dirty="0" smtClean="0"/>
              <a:t>идентифицирует предметы торговли</a:t>
            </a:r>
            <a:endParaRPr lang="en-US" dirty="0" smtClean="0"/>
          </a:p>
          <a:p>
            <a:r>
              <a:rPr lang="en-US" b="1" dirty="0" smtClean="0">
                <a:solidFill>
                  <a:srgbClr val="00B0F0"/>
                </a:solidFill>
              </a:rPr>
              <a:t>GLN</a:t>
            </a:r>
            <a:r>
              <a:rPr lang="ru-RU" dirty="0" smtClean="0"/>
              <a:t>	- определяет места нахождения</a:t>
            </a:r>
            <a:endParaRPr lang="en-US" dirty="0" smtClean="0"/>
          </a:p>
          <a:p>
            <a:r>
              <a:rPr lang="en-US" b="1" dirty="0" smtClean="0">
                <a:solidFill>
                  <a:srgbClr val="00B0F0"/>
                </a:solidFill>
              </a:rPr>
              <a:t>SSCC</a:t>
            </a:r>
            <a:r>
              <a:rPr lang="ru-RU" dirty="0" smtClean="0"/>
              <a:t>	- идентифицирует логистические единицы</a:t>
            </a:r>
            <a:endParaRPr lang="en-US" dirty="0" smtClean="0"/>
          </a:p>
          <a:p>
            <a:r>
              <a:rPr lang="en-US" b="1" dirty="0" smtClean="0">
                <a:solidFill>
                  <a:srgbClr val="00B0F0"/>
                </a:solidFill>
              </a:rPr>
              <a:t>GIAI</a:t>
            </a:r>
            <a:r>
              <a:rPr lang="ru-RU" dirty="0" smtClean="0"/>
              <a:t>	- идентифицирует индивидуальные активы</a:t>
            </a:r>
            <a:endParaRPr lang="ru-RU" dirty="0"/>
          </a:p>
        </p:txBody>
      </p:sp>
    </p:spTree>
    <p:extLst>
      <p:ext uri="{BB962C8B-B14F-4D97-AF65-F5344CB8AC3E}">
        <p14:creationId xmlns:p14="http://schemas.microsoft.com/office/powerpoint/2010/main" val="335765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70C0"/>
                </a:solidFill>
              </a:rPr>
              <a:t>Носители данных </a:t>
            </a:r>
            <a:r>
              <a:rPr lang="en-US" dirty="0">
                <a:solidFill>
                  <a:srgbClr val="0070C0"/>
                </a:solidFill>
              </a:rPr>
              <a:t>GS1</a:t>
            </a:r>
            <a:endParaRPr lang="ru-RU" dirty="0"/>
          </a:p>
        </p:txBody>
      </p:sp>
      <p:sp>
        <p:nvSpPr>
          <p:cNvPr id="4" name="Номер слайда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8</a:t>
            </a:fld>
            <a:endParaRPr lang="en-US" dirty="0"/>
          </a:p>
        </p:txBody>
      </p:sp>
      <p:pic>
        <p:nvPicPr>
          <p:cNvPr id="5" name="Picture 8" descr="Data Matrix: example bar code">
            <a:hlinkClick r:id="" action="ppaction://noaction"/>
          </p:cNvPr>
          <p:cNvPicPr>
            <a:picLocks noChangeAspect="1" noChangeArrowheads="1"/>
          </p:cNvPicPr>
          <p:nvPr/>
        </p:nvPicPr>
        <p:blipFill>
          <a:blip r:embed="rId2" cstate="print"/>
          <a:srcRect/>
          <a:stretch>
            <a:fillRect/>
          </a:stretch>
        </p:blipFill>
        <p:spPr bwMode="auto">
          <a:xfrm>
            <a:off x="3806427" y="1627187"/>
            <a:ext cx="1635919" cy="1090613"/>
          </a:xfrm>
          <a:prstGeom prst="rect">
            <a:avLst/>
          </a:prstGeom>
          <a:noFill/>
          <a:ln w="9525">
            <a:noFill/>
            <a:miter lim="800000"/>
            <a:headEnd/>
            <a:tailEnd/>
          </a:ln>
        </p:spPr>
      </p:pic>
      <p:pic>
        <p:nvPicPr>
          <p:cNvPr id="6" name="Picture 9" descr="\\gs1november\personal$\jan.denecker\My Documents\HealthCare\Picture\METRO-EPCglobal-4.jpg"/>
          <p:cNvPicPr>
            <a:picLocks noChangeAspect="1" noChangeArrowheads="1"/>
          </p:cNvPicPr>
          <p:nvPr/>
        </p:nvPicPr>
        <p:blipFill>
          <a:blip r:embed="rId3" cstate="print"/>
          <a:srcRect/>
          <a:stretch>
            <a:fillRect/>
          </a:stretch>
        </p:blipFill>
        <p:spPr bwMode="auto">
          <a:xfrm>
            <a:off x="7112000" y="1862138"/>
            <a:ext cx="784225" cy="1122362"/>
          </a:xfrm>
          <a:prstGeom prst="rect">
            <a:avLst/>
          </a:prstGeom>
          <a:noFill/>
          <a:ln w="9525">
            <a:noFill/>
            <a:miter lim="800000"/>
            <a:headEnd/>
            <a:tailEnd/>
          </a:ln>
        </p:spPr>
      </p:pic>
      <p:sp>
        <p:nvSpPr>
          <p:cNvPr id="7" name="TextBox 7"/>
          <p:cNvSpPr txBox="1">
            <a:spLocks noChangeArrowheads="1"/>
          </p:cNvSpPr>
          <p:nvPr/>
        </p:nvSpPr>
        <p:spPr bwMode="auto">
          <a:xfrm>
            <a:off x="-28575" y="3671887"/>
            <a:ext cx="2946400" cy="1606594"/>
          </a:xfrm>
          <a:prstGeom prst="rect">
            <a:avLst/>
          </a:prstGeom>
          <a:noFill/>
          <a:ln w="9525">
            <a:noFill/>
            <a:miter lim="800000"/>
            <a:headEnd/>
            <a:tailEnd/>
          </a:ln>
        </p:spPr>
        <p:txBody>
          <a:bodyPr>
            <a:spAutoFit/>
          </a:bodyPr>
          <a:lstStyle/>
          <a:p>
            <a:pPr algn="ctr"/>
            <a:r>
              <a:rPr lang="fr-BE" sz="2000" b="1" dirty="0">
                <a:solidFill>
                  <a:srgbClr val="F26334"/>
                </a:solidFill>
              </a:rPr>
              <a:t>GS1-128 &amp; </a:t>
            </a:r>
          </a:p>
          <a:p>
            <a:pPr algn="ctr"/>
            <a:r>
              <a:rPr lang="fr-BE" sz="2000" b="1" dirty="0">
                <a:solidFill>
                  <a:srgbClr val="F26334"/>
                </a:solidFill>
              </a:rPr>
              <a:t>GS1 DataBar</a:t>
            </a:r>
          </a:p>
          <a:p>
            <a:pPr algn="ctr"/>
            <a:r>
              <a:rPr lang="ru-RU" sz="1600" b="1" dirty="0"/>
              <a:t>Предпочтительные </a:t>
            </a:r>
            <a:r>
              <a:rPr lang="ru-RU" sz="1600" b="1" dirty="0" smtClean="0"/>
              <a:t>варианты</a:t>
            </a:r>
            <a:r>
              <a:rPr lang="ru-RU" sz="1600" dirty="0" smtClean="0"/>
              <a:t> если</a:t>
            </a:r>
            <a:r>
              <a:rPr lang="fr-BE" sz="1600" dirty="0" smtClean="0"/>
              <a:t>:</a:t>
            </a:r>
            <a:endParaRPr lang="fr-BE" sz="1600" dirty="0"/>
          </a:p>
          <a:p>
            <a:pPr algn="ctr">
              <a:buFont typeface="Wingdings" pitchFamily="2" charset="2"/>
              <a:buChar char="ü"/>
            </a:pPr>
            <a:r>
              <a:rPr lang="ru-RU" sz="1600" dirty="0" smtClean="0"/>
              <a:t>Позволяет упаковка</a:t>
            </a:r>
            <a:endParaRPr lang="en-US" sz="1600" dirty="0"/>
          </a:p>
        </p:txBody>
      </p:sp>
      <p:sp>
        <p:nvSpPr>
          <p:cNvPr id="8" name="TextBox 8"/>
          <p:cNvSpPr txBox="1">
            <a:spLocks noChangeArrowheads="1"/>
          </p:cNvSpPr>
          <p:nvPr/>
        </p:nvSpPr>
        <p:spPr bwMode="auto">
          <a:xfrm>
            <a:off x="3133725" y="2717800"/>
            <a:ext cx="2981325" cy="3231654"/>
          </a:xfrm>
          <a:prstGeom prst="rect">
            <a:avLst/>
          </a:prstGeom>
          <a:noFill/>
          <a:ln w="9525">
            <a:noFill/>
            <a:miter lim="800000"/>
            <a:headEnd/>
            <a:tailEnd/>
          </a:ln>
        </p:spPr>
        <p:txBody>
          <a:bodyPr>
            <a:spAutoFit/>
          </a:bodyPr>
          <a:lstStyle/>
          <a:p>
            <a:pPr algn="ctr"/>
            <a:r>
              <a:rPr lang="fr-BE" sz="2000" b="1" dirty="0">
                <a:solidFill>
                  <a:srgbClr val="F26334"/>
                </a:solidFill>
              </a:rPr>
              <a:t>GS1 DataMatrix</a:t>
            </a:r>
          </a:p>
          <a:p>
            <a:pPr algn="ctr"/>
            <a:r>
              <a:rPr lang="ru-RU" sz="1600" b="1" dirty="0" smtClean="0"/>
              <a:t>Предпочтительный вариант</a:t>
            </a:r>
            <a:r>
              <a:rPr lang="ru-RU" sz="1600" dirty="0" smtClean="0"/>
              <a:t> если</a:t>
            </a:r>
            <a:r>
              <a:rPr lang="fr-BE" sz="1600" dirty="0" smtClean="0"/>
              <a:t>: </a:t>
            </a:r>
            <a:endParaRPr lang="fr-BE" sz="1600" dirty="0"/>
          </a:p>
          <a:p>
            <a:pPr algn="ctr">
              <a:buFont typeface="Wingdings" pitchFamily="2" charset="2"/>
              <a:buChar char="ü"/>
            </a:pPr>
            <a:r>
              <a:rPr lang="fr-BE" sz="1600" dirty="0"/>
              <a:t> </a:t>
            </a:r>
            <a:r>
              <a:rPr lang="ru-RU" sz="1600" dirty="0" smtClean="0"/>
              <a:t>Большой объем данных на маленьком пространстве</a:t>
            </a:r>
            <a:endParaRPr lang="fr-BE" sz="1600" dirty="0"/>
          </a:p>
          <a:p>
            <a:pPr algn="ctr">
              <a:buFont typeface="Wingdings" pitchFamily="2" charset="2"/>
              <a:buChar char="ü"/>
            </a:pPr>
            <a:r>
              <a:rPr lang="fr-BE" sz="1600" dirty="0"/>
              <a:t> </a:t>
            </a:r>
            <a:r>
              <a:rPr lang="ru-RU" sz="1600" dirty="0" smtClean="0"/>
              <a:t>Переменная информация при высокой производительности</a:t>
            </a:r>
            <a:endParaRPr lang="fr-BE" sz="1600" dirty="0"/>
          </a:p>
          <a:p>
            <a:pPr algn="ctr">
              <a:buFont typeface="Wingdings" pitchFamily="2" charset="2"/>
              <a:buChar char="ü"/>
            </a:pPr>
            <a:r>
              <a:rPr lang="fr-BE" sz="1600" dirty="0"/>
              <a:t> </a:t>
            </a:r>
            <a:r>
              <a:rPr lang="ru-RU" sz="1600" dirty="0" smtClean="0"/>
              <a:t>Прямая маркировка детали</a:t>
            </a:r>
            <a:endParaRPr lang="fr-BE" sz="1600" dirty="0"/>
          </a:p>
          <a:p>
            <a:pPr algn="ctr"/>
            <a:endParaRPr lang="fr-BE" dirty="0"/>
          </a:p>
          <a:p>
            <a:pPr algn="ctr"/>
            <a:endParaRPr lang="en-US" dirty="0"/>
          </a:p>
        </p:txBody>
      </p:sp>
      <p:sp>
        <p:nvSpPr>
          <p:cNvPr id="9" name="TextBox 9"/>
          <p:cNvSpPr txBox="1">
            <a:spLocks noChangeArrowheads="1"/>
          </p:cNvSpPr>
          <p:nvPr/>
        </p:nvSpPr>
        <p:spPr bwMode="auto">
          <a:xfrm>
            <a:off x="6361113" y="3105150"/>
            <a:ext cx="2697162" cy="1532727"/>
          </a:xfrm>
          <a:prstGeom prst="rect">
            <a:avLst/>
          </a:prstGeom>
          <a:noFill/>
          <a:ln w="9525">
            <a:noFill/>
            <a:miter lim="800000"/>
            <a:headEnd/>
            <a:tailEnd/>
          </a:ln>
        </p:spPr>
        <p:txBody>
          <a:bodyPr>
            <a:spAutoFit/>
          </a:bodyPr>
          <a:lstStyle/>
          <a:p>
            <a:pPr algn="ctr"/>
            <a:r>
              <a:rPr lang="fr-BE" sz="2000" b="1" dirty="0">
                <a:solidFill>
                  <a:srgbClr val="F26334"/>
                </a:solidFill>
              </a:rPr>
              <a:t>EPC/RFID</a:t>
            </a:r>
          </a:p>
          <a:p>
            <a:pPr algn="ctr"/>
            <a:r>
              <a:rPr lang="ru-RU" sz="1600" b="1" dirty="0" smtClean="0"/>
              <a:t>Дополнительный вариант</a:t>
            </a:r>
            <a:endParaRPr lang="fr-BE" sz="1600" b="1" dirty="0"/>
          </a:p>
          <a:p>
            <a:pPr algn="ctr">
              <a:buFont typeface="Wingdings" pitchFamily="2" charset="2"/>
              <a:buChar char="ü"/>
            </a:pPr>
            <a:r>
              <a:rPr lang="fr-BE" sz="1600" dirty="0"/>
              <a:t> </a:t>
            </a:r>
            <a:r>
              <a:rPr lang="ru-RU" sz="1600" dirty="0" smtClean="0"/>
              <a:t>Вне поля зрения</a:t>
            </a:r>
            <a:endParaRPr lang="fr-BE" sz="1600" dirty="0"/>
          </a:p>
          <a:p>
            <a:pPr algn="ctr">
              <a:buFont typeface="Wingdings" pitchFamily="2" charset="2"/>
              <a:buChar char="ü"/>
            </a:pPr>
            <a:r>
              <a:rPr lang="fr-BE" sz="1600" dirty="0"/>
              <a:t> </a:t>
            </a:r>
            <a:r>
              <a:rPr lang="ru-RU" sz="1600" dirty="0" smtClean="0"/>
              <a:t>Большой объем данных</a:t>
            </a:r>
            <a:endParaRPr lang="en-US" sz="1600" dirty="0"/>
          </a:p>
        </p:txBody>
      </p:sp>
      <p:sp>
        <p:nvSpPr>
          <p:cNvPr id="13" name="Rectangle 12"/>
          <p:cNvSpPr>
            <a:spLocks noChangeArrowheads="1"/>
          </p:cNvSpPr>
          <p:nvPr/>
        </p:nvSpPr>
        <p:spPr bwMode="auto">
          <a:xfrm>
            <a:off x="76200" y="1409700"/>
            <a:ext cx="2752725" cy="4524375"/>
          </a:xfrm>
          <a:prstGeom prst="rect">
            <a:avLst/>
          </a:prstGeom>
          <a:noFill/>
          <a:ln w="38100" algn="ctr">
            <a:solidFill>
              <a:srgbClr val="002C6C"/>
            </a:solidFill>
            <a:round/>
            <a:headEnd/>
            <a:tailEnd/>
          </a:ln>
        </p:spPr>
        <p:txBody>
          <a:bodyPr/>
          <a:lstStyle/>
          <a:p>
            <a:endParaRPr lang="en-US"/>
          </a:p>
        </p:txBody>
      </p:sp>
      <p:sp>
        <p:nvSpPr>
          <p:cNvPr id="14" name="Rectangle 13"/>
          <p:cNvSpPr>
            <a:spLocks noChangeArrowheads="1"/>
          </p:cNvSpPr>
          <p:nvPr/>
        </p:nvSpPr>
        <p:spPr bwMode="auto">
          <a:xfrm>
            <a:off x="2952750" y="1409700"/>
            <a:ext cx="3219450" cy="4524375"/>
          </a:xfrm>
          <a:prstGeom prst="rect">
            <a:avLst/>
          </a:prstGeom>
          <a:noFill/>
          <a:ln w="38100" algn="ctr">
            <a:solidFill>
              <a:srgbClr val="002C6C"/>
            </a:solidFill>
            <a:round/>
            <a:headEnd/>
            <a:tailEnd/>
          </a:ln>
        </p:spPr>
        <p:txBody>
          <a:bodyPr/>
          <a:lstStyle/>
          <a:p>
            <a:endParaRPr lang="en-US"/>
          </a:p>
        </p:txBody>
      </p:sp>
      <p:sp>
        <p:nvSpPr>
          <p:cNvPr id="15" name="Rectangle 14"/>
          <p:cNvSpPr>
            <a:spLocks noChangeArrowheads="1"/>
          </p:cNvSpPr>
          <p:nvPr/>
        </p:nvSpPr>
        <p:spPr bwMode="auto">
          <a:xfrm>
            <a:off x="6286500" y="1409700"/>
            <a:ext cx="2752725" cy="4524375"/>
          </a:xfrm>
          <a:prstGeom prst="rect">
            <a:avLst/>
          </a:prstGeom>
          <a:noFill/>
          <a:ln w="38100" algn="ctr">
            <a:solidFill>
              <a:srgbClr val="002C6C"/>
            </a:solidFill>
            <a:round/>
            <a:headEnd/>
            <a:tailEnd/>
          </a:ln>
        </p:spPr>
        <p:txBody>
          <a:bodyPr/>
          <a:lstStyle/>
          <a:p>
            <a:endParaRPr lang="en-US"/>
          </a:p>
        </p:txBody>
      </p:sp>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37" y="1723678"/>
            <a:ext cx="2404450" cy="666041"/>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492" y="2660117"/>
            <a:ext cx="1044139" cy="890066"/>
          </a:xfrm>
          <a:prstGeom prst="rect">
            <a:avLst/>
          </a:prstGeom>
        </p:spPr>
      </p:pic>
    </p:spTree>
    <p:extLst>
      <p:ext uri="{BB962C8B-B14F-4D97-AF65-F5344CB8AC3E}">
        <p14:creationId xmlns:p14="http://schemas.microsoft.com/office/powerpoint/2010/main" val="257344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2" descr="D:\Mes images\prof\2013\Aspirin_Turquie.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61" y="3441700"/>
            <a:ext cx="4411927" cy="236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à coins arrondis 15"/>
          <p:cNvSpPr>
            <a:spLocks noChangeArrowheads="1"/>
          </p:cNvSpPr>
          <p:nvPr/>
        </p:nvSpPr>
        <p:spPr bwMode="auto">
          <a:xfrm>
            <a:off x="6883879" y="4899804"/>
            <a:ext cx="1630394" cy="904890"/>
          </a:xfrm>
          <a:prstGeom prst="wedgeRoundRectCallout">
            <a:avLst>
              <a:gd name="adj1" fmla="val -225411"/>
              <a:gd name="adj2" fmla="val -79532"/>
              <a:gd name="adj3" fmla="val 16667"/>
            </a:avLst>
          </a:prstGeom>
          <a:solidFill>
            <a:schemeClr val="bg1">
              <a:alpha val="41960"/>
            </a:schemeClr>
          </a:solidFill>
          <a:ln w="9525" algn="ctr">
            <a:solidFill>
              <a:srgbClr val="002C6C"/>
            </a:solidFill>
            <a:round/>
            <a:headEnd/>
            <a:tailEnd/>
          </a:ln>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endParaRPr lang="fr-FR" altLang="en-US" dirty="0"/>
          </a:p>
        </p:txBody>
      </p:sp>
      <p:sp>
        <p:nvSpPr>
          <p:cNvPr id="7680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fld id="{CC0147BF-A932-478D-803C-5FCDB68A84D1}" type="slidenum">
              <a:rPr lang="fr-FR" altLang="en-US">
                <a:solidFill>
                  <a:srgbClr val="454545"/>
                </a:solidFill>
                <a:ea typeface="MS PGothic" panose="020B0600070205080204" pitchFamily="34" charset="-128"/>
              </a:rPr>
              <a:pPr eaLnBrk="1" hangingPunct="1"/>
              <a:t>9</a:t>
            </a:fld>
            <a:endParaRPr lang="fr-FR" altLang="en-US">
              <a:solidFill>
                <a:srgbClr val="454545"/>
              </a:solidFill>
              <a:ea typeface="MS PGothic" panose="020B0600070205080204" pitchFamily="34" charset="-128"/>
            </a:endParaRPr>
          </a:p>
        </p:txBody>
      </p:sp>
      <p:sp>
        <p:nvSpPr>
          <p:cNvPr id="76806" name="Rectangle à coins arrondis 5"/>
          <p:cNvSpPr>
            <a:spLocks noChangeArrowheads="1"/>
          </p:cNvSpPr>
          <p:nvPr/>
        </p:nvSpPr>
        <p:spPr bwMode="auto">
          <a:xfrm>
            <a:off x="228600" y="2819400"/>
            <a:ext cx="2436813" cy="457200"/>
          </a:xfrm>
          <a:prstGeom prst="wedgeRoundRectCallout">
            <a:avLst>
              <a:gd name="adj1" fmla="val 60713"/>
              <a:gd name="adj2" fmla="val 319713"/>
              <a:gd name="adj3" fmla="val 16667"/>
            </a:avLst>
          </a:prstGeom>
          <a:solidFill>
            <a:schemeClr val="bg1">
              <a:alpha val="41960"/>
            </a:schemeClr>
          </a:solidFill>
          <a:ln w="9525" algn="ctr">
            <a:solidFill>
              <a:srgbClr val="002C6C"/>
            </a:solidFill>
            <a:round/>
            <a:headEnd/>
            <a:tailEnd/>
          </a:ln>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r>
              <a:rPr lang="fr-FR" altLang="en-US"/>
              <a:t>GTIN</a:t>
            </a:r>
          </a:p>
        </p:txBody>
      </p:sp>
      <p:sp>
        <p:nvSpPr>
          <p:cNvPr id="76807" name="Rectangle à coins arrondis 12"/>
          <p:cNvSpPr>
            <a:spLocks noChangeArrowheads="1"/>
          </p:cNvSpPr>
          <p:nvPr/>
        </p:nvSpPr>
        <p:spPr bwMode="auto">
          <a:xfrm>
            <a:off x="6952891" y="4191000"/>
            <a:ext cx="2096217" cy="457200"/>
          </a:xfrm>
          <a:prstGeom prst="wedgeRoundRectCallout">
            <a:avLst>
              <a:gd name="adj1" fmla="val -184829"/>
              <a:gd name="adj2" fmla="val 87946"/>
              <a:gd name="adj3" fmla="val 16667"/>
            </a:avLst>
          </a:prstGeom>
          <a:solidFill>
            <a:schemeClr val="bg1"/>
          </a:solidFill>
          <a:ln w="9525" algn="ctr">
            <a:solidFill>
              <a:srgbClr val="002C6C"/>
            </a:solidFill>
            <a:round/>
            <a:headEnd/>
            <a:tailEnd/>
          </a:ln>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endParaRPr lang="fr-FR" altLang="en-US" dirty="0"/>
          </a:p>
        </p:txBody>
      </p:sp>
      <p:sp>
        <p:nvSpPr>
          <p:cNvPr id="76808" name="Rectangle à coins arrondis 14"/>
          <p:cNvSpPr>
            <a:spLocks noChangeArrowheads="1"/>
          </p:cNvSpPr>
          <p:nvPr/>
        </p:nvSpPr>
        <p:spPr bwMode="auto">
          <a:xfrm>
            <a:off x="3581400" y="2819400"/>
            <a:ext cx="2436813" cy="457200"/>
          </a:xfrm>
          <a:prstGeom prst="wedgeRoundRectCallout">
            <a:avLst>
              <a:gd name="adj1" fmla="val -77401"/>
              <a:gd name="adj2" fmla="val 416815"/>
              <a:gd name="adj3" fmla="val 16667"/>
            </a:avLst>
          </a:prstGeom>
          <a:solidFill>
            <a:schemeClr val="bg1">
              <a:alpha val="41960"/>
            </a:schemeClr>
          </a:solidFill>
          <a:ln w="9525" algn="ctr">
            <a:solidFill>
              <a:srgbClr val="002C6C"/>
            </a:solidFill>
            <a:round/>
            <a:headEnd/>
            <a:tailEnd/>
          </a:ln>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endParaRPr lang="fr-FR" altLang="en-US" dirty="0"/>
          </a:p>
        </p:txBody>
      </p:sp>
      <p:sp>
        <p:nvSpPr>
          <p:cNvPr id="76809" name="Rectangle à coins arrondis 15"/>
          <p:cNvSpPr>
            <a:spLocks noChangeArrowheads="1"/>
          </p:cNvSpPr>
          <p:nvPr/>
        </p:nvSpPr>
        <p:spPr bwMode="auto">
          <a:xfrm>
            <a:off x="5487988" y="3581400"/>
            <a:ext cx="2132012" cy="457200"/>
          </a:xfrm>
          <a:prstGeom prst="wedgeRoundRectCallout">
            <a:avLst>
              <a:gd name="adj1" fmla="val -167210"/>
              <a:gd name="adj2" fmla="val 294166"/>
              <a:gd name="adj3" fmla="val 16667"/>
            </a:avLst>
          </a:prstGeom>
          <a:solidFill>
            <a:schemeClr val="bg1">
              <a:alpha val="41960"/>
            </a:schemeClr>
          </a:solidFill>
          <a:ln w="9525" algn="ctr">
            <a:solidFill>
              <a:srgbClr val="002C6C"/>
            </a:solidFill>
            <a:round/>
            <a:headEnd/>
            <a:tailEnd/>
          </a:ln>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endParaRPr lang="fr-FR" altLang="en-US" dirty="0"/>
          </a:p>
        </p:txBody>
      </p:sp>
      <p:graphicFrame>
        <p:nvGraphicFramePr>
          <p:cNvPr id="76810" name="Objet 1"/>
          <p:cNvGraphicFramePr>
            <a:graphicFrameLocks noChangeAspect="1"/>
          </p:cNvGraphicFramePr>
          <p:nvPr>
            <p:extLst>
              <p:ext uri="{D42A27DB-BD31-4B8C-83A1-F6EECF244321}">
                <p14:modId xmlns:p14="http://schemas.microsoft.com/office/powerpoint/2010/main" val="178340387"/>
              </p:ext>
            </p:extLst>
          </p:nvPr>
        </p:nvGraphicFramePr>
        <p:xfrm>
          <a:off x="258763" y="1447800"/>
          <a:ext cx="8628062" cy="1181100"/>
        </p:xfrm>
        <a:graphic>
          <a:graphicData uri="http://schemas.openxmlformats.org/presentationml/2006/ole">
            <mc:AlternateContent xmlns:mc="http://schemas.openxmlformats.org/markup-compatibility/2006">
              <mc:Choice xmlns:v="urn:schemas-microsoft-com:vml" Requires="v">
                <p:oleObj spid="_x0000_s5124" name="Точечный рисунок" r:id="rId5" imgW="8629560" imgH="1181160" progId="Paint.Picture">
                  <p:embed/>
                </p:oleObj>
              </mc:Choice>
              <mc:Fallback>
                <p:oleObj name="Точечный рисунок" r:id="rId5" imgW="8629560" imgH="1181160" progId="Paint.Picture">
                  <p:embed/>
                  <p:pic>
                    <p:nvPicPr>
                      <p:cNvPr id="0" name=""/>
                      <p:cNvPicPr>
                        <a:picLocks noChangeAspect="1" noChangeArrowheads="1"/>
                      </p:cNvPicPr>
                      <p:nvPr/>
                    </p:nvPicPr>
                    <p:blipFill>
                      <a:blip r:embed="rId6"/>
                      <a:srcRect/>
                      <a:stretch>
                        <a:fillRect/>
                      </a:stretch>
                    </p:blipFill>
                    <p:spPr bwMode="auto">
                      <a:xfrm>
                        <a:off x="258763" y="1447800"/>
                        <a:ext cx="8628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1" name="Rectangle à coins arrondis 10"/>
          <p:cNvSpPr>
            <a:spLocks noChangeArrowheads="1"/>
          </p:cNvSpPr>
          <p:nvPr/>
        </p:nvSpPr>
        <p:spPr bwMode="auto">
          <a:xfrm>
            <a:off x="228600" y="2819400"/>
            <a:ext cx="2436813" cy="457200"/>
          </a:xfrm>
          <a:prstGeom prst="wedgeRoundRectCallout">
            <a:avLst>
              <a:gd name="adj1" fmla="val 60264"/>
              <a:gd name="adj2" fmla="val -92194"/>
              <a:gd name="adj3" fmla="val 16667"/>
            </a:avLst>
          </a:prstGeom>
          <a:noFill/>
          <a:ln w="9525" algn="ctr">
            <a:solidFill>
              <a:srgbClr val="002C6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r>
              <a:rPr lang="fr-FR" altLang="en-US"/>
              <a:t>GTIN</a:t>
            </a:r>
          </a:p>
        </p:txBody>
      </p:sp>
      <p:sp>
        <p:nvSpPr>
          <p:cNvPr id="76812" name="Rectangle à coins arrondis 11"/>
          <p:cNvSpPr>
            <a:spLocks noChangeArrowheads="1"/>
          </p:cNvSpPr>
          <p:nvPr/>
        </p:nvSpPr>
        <p:spPr bwMode="auto">
          <a:xfrm>
            <a:off x="6952891" y="4191000"/>
            <a:ext cx="2096218" cy="457200"/>
          </a:xfrm>
          <a:prstGeom prst="wedgeRoundRectCallout">
            <a:avLst>
              <a:gd name="adj1" fmla="val 9810"/>
              <a:gd name="adj2" fmla="val -399426"/>
              <a:gd name="adj3" fmla="val 16667"/>
            </a:avLst>
          </a:prstGeom>
          <a:noFill/>
          <a:ln w="9525" algn="ctr">
            <a:solidFill>
              <a:srgbClr val="002C6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r>
              <a:rPr lang="ru-RU" altLang="en-US" dirty="0" smtClean="0"/>
              <a:t>Серийный номер</a:t>
            </a:r>
            <a:endParaRPr lang="fr-FR" altLang="en-US" dirty="0"/>
          </a:p>
        </p:txBody>
      </p:sp>
      <p:sp>
        <p:nvSpPr>
          <p:cNvPr id="76813" name="Rectangle à coins arrondis 13"/>
          <p:cNvSpPr>
            <a:spLocks noChangeArrowheads="1"/>
          </p:cNvSpPr>
          <p:nvPr/>
        </p:nvSpPr>
        <p:spPr bwMode="auto">
          <a:xfrm>
            <a:off x="3581400" y="2819400"/>
            <a:ext cx="2436813" cy="457200"/>
          </a:xfrm>
          <a:prstGeom prst="wedgeRoundRectCallout">
            <a:avLst>
              <a:gd name="adj1" fmla="val -10843"/>
              <a:gd name="adj2" fmla="val -108315"/>
              <a:gd name="adj3" fmla="val 16667"/>
            </a:avLst>
          </a:prstGeom>
          <a:noFill/>
          <a:ln w="9525" algn="ctr">
            <a:solidFill>
              <a:srgbClr val="002C6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r>
              <a:rPr lang="ru-RU" altLang="en-US" dirty="0" smtClean="0"/>
              <a:t>Срок годности </a:t>
            </a:r>
            <a:endParaRPr lang="fr-FR" altLang="en-US" dirty="0"/>
          </a:p>
        </p:txBody>
      </p:sp>
      <p:sp>
        <p:nvSpPr>
          <p:cNvPr id="76814" name="Rectangle à coins arrondis 16"/>
          <p:cNvSpPr>
            <a:spLocks noChangeArrowheads="1"/>
          </p:cNvSpPr>
          <p:nvPr/>
        </p:nvSpPr>
        <p:spPr bwMode="auto">
          <a:xfrm>
            <a:off x="5486400" y="3581400"/>
            <a:ext cx="2132013" cy="457200"/>
          </a:xfrm>
          <a:prstGeom prst="wedgeRoundRectCallout">
            <a:avLst>
              <a:gd name="adj1" fmla="val -6778"/>
              <a:gd name="adj2" fmla="val -248162"/>
              <a:gd name="adj3" fmla="val 16667"/>
            </a:avLst>
          </a:prstGeom>
          <a:noFill/>
          <a:ln w="9525" algn="ctr">
            <a:solidFill>
              <a:srgbClr val="002C6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r>
              <a:rPr lang="ru-RU" altLang="en-US" dirty="0" smtClean="0"/>
              <a:t>Номер партии</a:t>
            </a:r>
            <a:endParaRPr lang="fr-FR" altLang="en-US" dirty="0"/>
          </a:p>
        </p:txBody>
      </p:sp>
      <p:sp>
        <p:nvSpPr>
          <p:cNvPr id="76815" name="Ellipse 2"/>
          <p:cNvSpPr>
            <a:spLocks noChangeArrowheads="1"/>
          </p:cNvSpPr>
          <p:nvPr/>
        </p:nvSpPr>
        <p:spPr bwMode="auto">
          <a:xfrm>
            <a:off x="1600200" y="2133600"/>
            <a:ext cx="22860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rgbClr val="002C6C"/>
                </a:solidFill>
                <a:latin typeface="Arial" panose="020B0604020202020204" pitchFamily="34" charset="0"/>
                <a:cs typeface="Arial" panose="020B0604020202020204" pitchFamily="34" charset="0"/>
              </a:defRPr>
            </a:lvl1pPr>
            <a:lvl2pPr marL="742950" indent="-285750" eaLnBrk="0" hangingPunct="0">
              <a:defRPr>
                <a:solidFill>
                  <a:srgbClr val="002C6C"/>
                </a:solidFill>
                <a:latin typeface="Arial" panose="020B0604020202020204" pitchFamily="34" charset="0"/>
                <a:cs typeface="Arial" panose="020B0604020202020204" pitchFamily="34" charset="0"/>
              </a:defRPr>
            </a:lvl2pPr>
            <a:lvl3pPr marL="1143000" indent="-228600" eaLnBrk="0" hangingPunct="0">
              <a:defRPr>
                <a:solidFill>
                  <a:srgbClr val="002C6C"/>
                </a:solidFill>
                <a:latin typeface="Arial" panose="020B0604020202020204" pitchFamily="34" charset="0"/>
                <a:cs typeface="Arial" panose="020B0604020202020204" pitchFamily="34" charset="0"/>
              </a:defRPr>
            </a:lvl3pPr>
            <a:lvl4pPr marL="1600200" indent="-228600" eaLnBrk="0" hangingPunct="0">
              <a:defRPr>
                <a:solidFill>
                  <a:srgbClr val="002C6C"/>
                </a:solidFill>
                <a:latin typeface="Arial" panose="020B0604020202020204" pitchFamily="34" charset="0"/>
                <a:cs typeface="Arial" panose="020B0604020202020204" pitchFamily="34" charset="0"/>
              </a:defRPr>
            </a:lvl4pPr>
            <a:lvl5pPr marL="2057400" indent="-228600" eaLnBrk="0" hangingPunct="0">
              <a:defRPr>
                <a:solidFill>
                  <a:srgbClr val="002C6C"/>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2C6C"/>
                </a:solidFill>
                <a:latin typeface="Arial" panose="020B0604020202020204" pitchFamily="34" charset="0"/>
                <a:cs typeface="Arial" panose="020B0604020202020204" pitchFamily="34" charset="0"/>
              </a:defRPr>
            </a:lvl9pPr>
          </a:lstStyle>
          <a:p>
            <a:pPr eaLnBrk="1" hangingPunct="1">
              <a:spcBef>
                <a:spcPct val="20000"/>
              </a:spcBef>
            </a:pPr>
            <a:endParaRPr lang="fr-CH" altLang="en-US"/>
          </a:p>
        </p:txBody>
      </p:sp>
      <p:sp>
        <p:nvSpPr>
          <p:cNvPr id="16" name="Title 1"/>
          <p:cNvSpPr>
            <a:spLocks noGrp="1"/>
          </p:cNvSpPr>
          <p:nvPr>
            <p:ph type="title"/>
          </p:nvPr>
        </p:nvSpPr>
        <p:spPr>
          <a:xfrm>
            <a:off x="546099" y="230189"/>
            <a:ext cx="8058151" cy="906196"/>
          </a:xfrm>
        </p:spPr>
        <p:txBody>
          <a:bodyPr/>
          <a:lstStyle/>
          <a:p>
            <a:r>
              <a:rPr lang="ru-RU" dirty="0" smtClean="0">
                <a:solidFill>
                  <a:srgbClr val="0070C0"/>
                </a:solidFill>
              </a:rPr>
              <a:t>Переход с одного носителя на другой</a:t>
            </a:r>
            <a:endParaRPr lang="en-US" dirty="0" smtClean="0"/>
          </a:p>
        </p:txBody>
      </p:sp>
      <p:grpSp>
        <p:nvGrpSpPr>
          <p:cNvPr id="4" name="Группа 3"/>
          <p:cNvGrpSpPr/>
          <p:nvPr/>
        </p:nvGrpSpPr>
        <p:grpSpPr>
          <a:xfrm>
            <a:off x="6883879" y="4899804"/>
            <a:ext cx="1630393" cy="904890"/>
            <a:chOff x="6883879" y="4899804"/>
            <a:chExt cx="1630393" cy="904890"/>
          </a:xfrm>
        </p:grpSpPr>
        <p:sp>
          <p:nvSpPr>
            <p:cNvPr id="3" name="Скругленный прямоугольник 2"/>
            <p:cNvSpPr/>
            <p:nvPr/>
          </p:nvSpPr>
          <p:spPr>
            <a:xfrm>
              <a:off x="6883879" y="4899804"/>
              <a:ext cx="1630393" cy="904890"/>
            </a:xfrm>
            <a:prstGeom prst="roundRect">
              <a:avLst/>
            </a:prstGeom>
            <a:solidFill>
              <a:schemeClr val="bg1"/>
            </a:solidFill>
            <a:ln w="95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6410" y="5064626"/>
              <a:ext cx="1377696" cy="627888"/>
            </a:xfrm>
            <a:prstGeom prst="rect">
              <a:avLst/>
            </a:prstGeom>
          </p:spPr>
        </p:pic>
      </p:grpSp>
      <p:sp>
        <p:nvSpPr>
          <p:cNvPr id="5" name="Овал 4"/>
          <p:cNvSpPr/>
          <p:nvPr/>
        </p:nvSpPr>
        <p:spPr>
          <a:xfrm>
            <a:off x="6795062" y="5485517"/>
            <a:ext cx="1808028" cy="318294"/>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759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S1_4-3_Them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GS1_4-3_Theme" id="{378C5CE2-81D9-44CC-B041-2E7138161D89}" vid="{208452E3-9032-41FA-8CBF-23F0308EDAD2}"/>
    </a:ext>
  </a:extLst>
</a:theme>
</file>

<file path=ppt/theme/theme10.xml><?xml version="1.0" encoding="utf-8"?>
<a:theme xmlns:a="http://schemas.openxmlformats.org/drawingml/2006/main" name="1_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Industry Divider">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_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1B894C81-062C-4B3D-908A-043944C52E39}" vid="{AECFBB8C-BEAE-402B-AFC3-7060231D9A49}"/>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ustry 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Industry Divider">
  <a:themeElements>
    <a:clrScheme name="GS1 Global Palette">
      <a:dk1>
        <a:srgbClr val="454545"/>
      </a:dk1>
      <a:lt1>
        <a:sysClr val="window" lastClr="FFFFFF"/>
      </a:lt1>
      <a:dk2>
        <a:srgbClr val="002C6C"/>
      </a:dk2>
      <a:lt2>
        <a:srgbClr val="B1B3B3"/>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ndustry 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3_GS1_Theme_2015">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4-3_GS1_Theme_2015" id="{0D0977BB-6C6C-475C-8117-C80BA7D7B72E}" vid="{66491345-3A20-4374-9AFA-9AEC6EA9F977}"/>
    </a:ext>
  </a:extLst>
</a:theme>
</file>

<file path=ppt/theme/theme8.xml><?xml version="1.0" encoding="utf-8"?>
<a:theme xmlns:a="http://schemas.openxmlformats.org/drawingml/2006/main" name="1_Industry 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1006</TotalTime>
  <Words>787</Words>
  <Application>Microsoft Office PowerPoint</Application>
  <PresentationFormat>Экран (4:3)</PresentationFormat>
  <Paragraphs>193</Paragraphs>
  <Slides>18</Slides>
  <Notes>6</Notes>
  <HiddenSlides>0</HiddenSlides>
  <MMClips>0</MMClips>
  <ScaleCrop>false</ScaleCrop>
  <HeadingPairs>
    <vt:vector size="6" baseType="variant">
      <vt:variant>
        <vt:lpstr>Тема</vt:lpstr>
      </vt:variant>
      <vt:variant>
        <vt:i4>14</vt:i4>
      </vt:variant>
      <vt:variant>
        <vt:lpstr>Внедренные серверы OLE</vt:lpstr>
      </vt:variant>
      <vt:variant>
        <vt:i4>2</vt:i4>
      </vt:variant>
      <vt:variant>
        <vt:lpstr>Заголовки слайдов</vt:lpstr>
      </vt:variant>
      <vt:variant>
        <vt:i4>18</vt:i4>
      </vt:variant>
    </vt:vector>
  </HeadingPairs>
  <TitlesOfParts>
    <vt:vector size="34" baseType="lpstr">
      <vt:lpstr>GS1_4-3_Theme</vt:lpstr>
      <vt:lpstr>Industry Title</vt:lpstr>
      <vt:lpstr>Content</vt:lpstr>
      <vt:lpstr>Divider</vt:lpstr>
      <vt:lpstr>Industry Divider</vt:lpstr>
      <vt:lpstr>Industry Content</vt:lpstr>
      <vt:lpstr>4-3_GS1_Theme_2015</vt:lpstr>
      <vt:lpstr>1_Industry Title</vt:lpstr>
      <vt:lpstr>1_Content</vt:lpstr>
      <vt:lpstr>1_Divider</vt:lpstr>
      <vt:lpstr>1_Industry Divider</vt:lpstr>
      <vt:lpstr>1_Industry Content</vt:lpstr>
      <vt:lpstr>2_Industry Content</vt:lpstr>
      <vt:lpstr>3_Industry Content</vt:lpstr>
      <vt:lpstr>Visio</vt:lpstr>
      <vt:lpstr>Изображение Paintbrush</vt:lpstr>
      <vt:lpstr>GS1 Здравоохранение  Построение системы прослеживаемости лекарственных средств на основе Системы GS1.  Примеры внедрения в других странах. </vt:lpstr>
      <vt:lpstr>Что такое прослеживаемость?</vt:lpstr>
      <vt:lpstr>Прозрачность</vt:lpstr>
      <vt:lpstr>ГДЕ? ОТКУДА?</vt:lpstr>
      <vt:lpstr>Элементы прослеживаемости</vt:lpstr>
      <vt:lpstr>GTSH “One up, One down”</vt:lpstr>
      <vt:lpstr>Идентификационные ключи GS1</vt:lpstr>
      <vt:lpstr>Носители данных GS1</vt:lpstr>
      <vt:lpstr>Переход с одного носителя на другой</vt:lpstr>
      <vt:lpstr>Структура данных GS1</vt:lpstr>
      <vt:lpstr>Рекомендации и Документы GS1</vt:lpstr>
      <vt:lpstr>Некоторые успешные примеры…</vt:lpstr>
      <vt:lpstr>Некоторые успешные примеры…</vt:lpstr>
      <vt:lpstr>Некоторые успешные примеры…</vt:lpstr>
      <vt:lpstr>Некоторые успешные примеры…</vt:lpstr>
      <vt:lpstr>Некоторые успешные примеры…</vt:lpstr>
      <vt:lpstr>В конечном счете, все, что мы делаем, касается…</vt:lpstr>
      <vt:lpstr>Контакты</vt:lpstr>
    </vt:vector>
  </TitlesOfParts>
  <Company>GS1 AISBL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Hoste</dc:creator>
  <cp:lastModifiedBy>Леандров Александр Евгеньевич</cp:lastModifiedBy>
  <cp:revision>130</cp:revision>
  <dcterms:created xsi:type="dcterms:W3CDTF">2015-07-23T12:37:04Z</dcterms:created>
  <dcterms:modified xsi:type="dcterms:W3CDTF">2015-12-04T13:27:35Z</dcterms:modified>
</cp:coreProperties>
</file>