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18"/>
  </p:notesMasterIdLst>
  <p:sldIdLst>
    <p:sldId id="275" r:id="rId4"/>
    <p:sldId id="272" r:id="rId5"/>
    <p:sldId id="271" r:id="rId6"/>
    <p:sldId id="280" r:id="rId7"/>
    <p:sldId id="274" r:id="rId8"/>
    <p:sldId id="276" r:id="rId9"/>
    <p:sldId id="281" r:id="rId10"/>
    <p:sldId id="262" r:id="rId11"/>
    <p:sldId id="256" r:id="rId12"/>
    <p:sldId id="261" r:id="rId13"/>
    <p:sldId id="265" r:id="rId14"/>
    <p:sldId id="266" r:id="rId15"/>
    <p:sldId id="269" r:id="rId16"/>
    <p:sldId id="282" r:id="rId17"/>
  </p:sldIdLst>
  <p:sldSz cx="9144000" cy="6858000" type="screen4x3"/>
  <p:notesSz cx="6858000" cy="9144000"/>
  <p:defaultTextStyle>
    <a:defPPr>
      <a:defRPr lang="ru-RU"/>
    </a:defPPr>
    <a:lvl1pPr marL="0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3598DC-CFF2-40D7-BBA7-1F84DBCCFC11}" type="doc">
      <dgm:prSet loTypeId="urn:microsoft.com/office/officeart/2008/layout/HexagonCluster" loCatId="picture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0481A6C-0435-46D6-B88E-9A8961F82C86}">
      <dgm:prSet phldrT="[Текст]" custT="1"/>
      <dgm:spPr/>
      <dgm:t>
        <a:bodyPr/>
        <a:lstStyle/>
        <a:p>
          <a:r>
            <a:rPr lang="ru-RU" sz="2800" b="1" dirty="0" smtClean="0"/>
            <a:t>Заказ и </a:t>
          </a:r>
          <a:r>
            <a:rPr lang="ru-RU" sz="2800" b="1" dirty="0" err="1" smtClean="0"/>
            <a:t>распи-сание</a:t>
          </a:r>
          <a:endParaRPr lang="ru-RU" sz="2800" b="1" dirty="0"/>
        </a:p>
      </dgm:t>
    </dgm:pt>
    <dgm:pt modelId="{2DC45F20-4B0F-4842-A891-9C7194FE4023}" type="parTrans" cxnId="{187830DF-8B03-4BE5-B543-71E43AC7C671}">
      <dgm:prSet/>
      <dgm:spPr/>
      <dgm:t>
        <a:bodyPr/>
        <a:lstStyle/>
        <a:p>
          <a:endParaRPr lang="ru-RU" sz="4800" b="1"/>
        </a:p>
      </dgm:t>
    </dgm:pt>
    <dgm:pt modelId="{DEE97290-210F-412A-ADC7-EF67E132809F}" type="sibTrans" cxnId="{187830DF-8B03-4BE5-B543-71E43AC7C67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 sz="4800" b="1"/>
        </a:p>
      </dgm:t>
    </dgm:pt>
    <dgm:pt modelId="{60966F0D-6E97-428F-86F4-EF82C1F60595}">
      <dgm:prSet phldrT="[Текст]" custT="1"/>
      <dgm:spPr/>
      <dgm:t>
        <a:bodyPr/>
        <a:lstStyle/>
        <a:p>
          <a:r>
            <a:rPr lang="ru-RU" sz="2800" b="1" dirty="0" err="1" smtClean="0"/>
            <a:t>Интер-прета-ция</a:t>
          </a:r>
          <a:endParaRPr lang="ru-RU" sz="2800" b="1" dirty="0"/>
        </a:p>
      </dgm:t>
    </dgm:pt>
    <dgm:pt modelId="{463C65E9-024C-42D8-A34C-4FF3FD0CF193}" type="parTrans" cxnId="{C7C196B1-183E-4B6E-9902-91FC55587169}">
      <dgm:prSet/>
      <dgm:spPr/>
      <dgm:t>
        <a:bodyPr/>
        <a:lstStyle/>
        <a:p>
          <a:endParaRPr lang="ru-RU" sz="4800" b="1"/>
        </a:p>
      </dgm:t>
    </dgm:pt>
    <dgm:pt modelId="{D2287EE6-D793-4EE5-B375-10541EF7321E}" type="sibTrans" cxnId="{C7C196B1-183E-4B6E-9902-91FC55587169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 sz="4800" b="1"/>
        </a:p>
      </dgm:t>
    </dgm:pt>
    <dgm:pt modelId="{A368FE54-58D7-4E3C-8117-75261AD19188}">
      <dgm:prSet phldrT="[Текст]" custT="1"/>
      <dgm:spPr/>
      <dgm:t>
        <a:bodyPr/>
        <a:lstStyle/>
        <a:p>
          <a:r>
            <a:rPr lang="ru-RU" sz="2800" b="0" dirty="0" err="1" smtClean="0"/>
            <a:t>Заклю-чение</a:t>
          </a:r>
          <a:endParaRPr lang="ru-RU" sz="2800" b="0" dirty="0"/>
        </a:p>
      </dgm:t>
    </dgm:pt>
    <dgm:pt modelId="{07A0702A-15AB-4E94-87B4-68CA171F7B1E}" type="parTrans" cxnId="{AAEFA09F-C2FA-4AA6-8706-FD140B335655}">
      <dgm:prSet/>
      <dgm:spPr/>
      <dgm:t>
        <a:bodyPr/>
        <a:lstStyle/>
        <a:p>
          <a:endParaRPr lang="ru-RU" sz="4800" b="1"/>
        </a:p>
      </dgm:t>
    </dgm:pt>
    <dgm:pt modelId="{DF57E51E-B2AB-449D-8ED0-D7C895C60884}" type="sibTrans" cxnId="{AAEFA09F-C2FA-4AA6-8706-FD140B335655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 sz="4800" b="1"/>
        </a:p>
      </dgm:t>
    </dgm:pt>
    <dgm:pt modelId="{33228C34-A6F7-491F-B9C9-45E2422CCCCF}">
      <dgm:prSet phldrT="[Текст]" custT="1"/>
      <dgm:spPr/>
      <dgm:t>
        <a:bodyPr/>
        <a:lstStyle/>
        <a:p>
          <a:r>
            <a:rPr lang="ru-RU" sz="2800" b="1" dirty="0" err="1" smtClean="0"/>
            <a:t>Хране-ние</a:t>
          </a:r>
          <a:r>
            <a:rPr lang="ru-RU" sz="2800" b="1" dirty="0" smtClean="0"/>
            <a:t> и доступ</a:t>
          </a:r>
          <a:endParaRPr lang="ru-RU" sz="2800" b="1" dirty="0"/>
        </a:p>
      </dgm:t>
    </dgm:pt>
    <dgm:pt modelId="{C09A2ECE-44A5-429A-9366-BE06B3A49CC5}" type="parTrans" cxnId="{E46E221A-734C-42A9-8E10-86E8F36F146B}">
      <dgm:prSet/>
      <dgm:spPr/>
      <dgm:t>
        <a:bodyPr/>
        <a:lstStyle/>
        <a:p>
          <a:endParaRPr lang="ru-RU" sz="4800" b="1"/>
        </a:p>
      </dgm:t>
    </dgm:pt>
    <dgm:pt modelId="{61EF64BB-19FD-43C3-AEB8-5A62A50245DA}" type="sibTrans" cxnId="{E46E221A-734C-42A9-8E10-86E8F36F146B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 sz="4800" b="1"/>
        </a:p>
      </dgm:t>
    </dgm:pt>
    <dgm:pt modelId="{E8AE078E-6185-4382-8137-093E6DF54679}">
      <dgm:prSet phldrT="[Текст]" custT="1"/>
      <dgm:spPr/>
      <dgm:t>
        <a:bodyPr/>
        <a:lstStyle/>
        <a:p>
          <a:r>
            <a:rPr lang="ru-RU" sz="3400" b="1" dirty="0" err="1" smtClean="0"/>
            <a:t>Каче-ство</a:t>
          </a:r>
          <a:endParaRPr lang="ru-RU" sz="3400" b="1" dirty="0"/>
        </a:p>
      </dgm:t>
    </dgm:pt>
    <dgm:pt modelId="{B2A01FCE-EB4C-4241-89A3-4643D972D518}" type="parTrans" cxnId="{8A6054A5-2A63-436D-B2A4-EDACD8BA6E29}">
      <dgm:prSet/>
      <dgm:spPr/>
      <dgm:t>
        <a:bodyPr/>
        <a:lstStyle/>
        <a:p>
          <a:endParaRPr lang="ru-RU" sz="4800" b="1"/>
        </a:p>
      </dgm:t>
    </dgm:pt>
    <dgm:pt modelId="{74DB605F-F69E-469B-89B9-643825D88633}" type="sibTrans" cxnId="{8A6054A5-2A63-436D-B2A4-EDACD8BA6E29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 sz="4800" b="1"/>
        </a:p>
      </dgm:t>
    </dgm:pt>
    <dgm:pt modelId="{A45E6135-E8DD-41B6-865C-95EFEDA7AC5F}">
      <dgm:prSet phldrT="[Текст]" custT="1"/>
      <dgm:spPr/>
      <dgm:t>
        <a:bodyPr/>
        <a:lstStyle/>
        <a:p>
          <a:r>
            <a:rPr lang="ru-RU" sz="2800" b="1" dirty="0" err="1" smtClean="0"/>
            <a:t>Иссле-дования</a:t>
          </a:r>
          <a:endParaRPr lang="ru-RU" sz="2800" b="1" dirty="0"/>
        </a:p>
      </dgm:t>
    </dgm:pt>
    <dgm:pt modelId="{3C015C7E-92C3-4C19-80E2-ACE314EDCA90}" type="parTrans" cxnId="{7A51DA78-DBF2-4619-8E28-F30CE8C639E0}">
      <dgm:prSet/>
      <dgm:spPr/>
      <dgm:t>
        <a:bodyPr/>
        <a:lstStyle/>
        <a:p>
          <a:endParaRPr lang="ru-RU" sz="4800" b="1"/>
        </a:p>
      </dgm:t>
    </dgm:pt>
    <dgm:pt modelId="{07FFCF63-40E6-4F83-BEAF-51A3FA18EEB6}" type="sibTrans" cxnId="{7A51DA78-DBF2-4619-8E28-F30CE8C639E0}">
      <dgm:prSet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 sz="4800" b="1"/>
        </a:p>
      </dgm:t>
    </dgm:pt>
    <dgm:pt modelId="{41F1961D-B080-4517-944C-4C5C68DE779E}">
      <dgm:prSet phldrT="[Текст]" custT="1"/>
      <dgm:spPr/>
      <dgm:t>
        <a:bodyPr/>
        <a:lstStyle/>
        <a:p>
          <a:r>
            <a:rPr lang="ru-RU" sz="2800" b="1" dirty="0" err="1" smtClean="0"/>
            <a:t>Посто-янное</a:t>
          </a:r>
          <a:r>
            <a:rPr lang="ru-RU" sz="2800" b="1" dirty="0" smtClean="0"/>
            <a:t> </a:t>
          </a:r>
          <a:r>
            <a:rPr lang="ru-RU" sz="2800" b="1" dirty="0" err="1" smtClean="0"/>
            <a:t>обуче-ние</a:t>
          </a:r>
          <a:endParaRPr lang="ru-RU" sz="2800" b="1" dirty="0"/>
        </a:p>
      </dgm:t>
    </dgm:pt>
    <dgm:pt modelId="{4F581422-DB85-40F9-B118-DDF0EEC992C0}" type="parTrans" cxnId="{0C9E0F55-10F1-4B12-9C8E-4C595071E4C8}">
      <dgm:prSet/>
      <dgm:spPr/>
      <dgm:t>
        <a:bodyPr/>
        <a:lstStyle/>
        <a:p>
          <a:endParaRPr lang="ru-RU" sz="4800" b="1"/>
        </a:p>
      </dgm:t>
    </dgm:pt>
    <dgm:pt modelId="{E977E5F3-348E-44A6-B219-78F706E9597A}" type="sibTrans" cxnId="{0C9E0F55-10F1-4B12-9C8E-4C595071E4C8}">
      <dgm:prSet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 sz="4800" b="1"/>
        </a:p>
      </dgm:t>
    </dgm:pt>
    <dgm:pt modelId="{B3257301-F6CA-4B8E-B80C-D7EFCD5EBBFB}" type="pres">
      <dgm:prSet presAssocID="{6E3598DC-CFF2-40D7-BBA7-1F84DBCCFC11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97AB17D3-394D-4E2B-A194-E63D12763ED1}" type="pres">
      <dgm:prSet presAssocID="{70481A6C-0435-46D6-B88E-9A8961F82C86}" presName="text1" presStyleCnt="0"/>
      <dgm:spPr/>
    </dgm:pt>
    <dgm:pt modelId="{CF3C3414-5D9E-4F86-B893-7F9F2C854421}" type="pres">
      <dgm:prSet presAssocID="{70481A6C-0435-46D6-B88E-9A8961F82C86}" presName="textRepeatNode" presStyleLbl="align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12FE78-6074-4F1A-85CB-F056D38D8295}" type="pres">
      <dgm:prSet presAssocID="{70481A6C-0435-46D6-B88E-9A8961F82C86}" presName="textaccent1" presStyleCnt="0"/>
      <dgm:spPr/>
    </dgm:pt>
    <dgm:pt modelId="{645A4918-924A-417F-88D1-C5487D06D428}" type="pres">
      <dgm:prSet presAssocID="{70481A6C-0435-46D6-B88E-9A8961F82C86}" presName="accentRepeatNode" presStyleLbl="solidAlignAcc1" presStyleIdx="0" presStyleCnt="14"/>
      <dgm:spPr/>
    </dgm:pt>
    <dgm:pt modelId="{F5A8A37C-7EFC-4EC8-B6B9-DCA576148A94}" type="pres">
      <dgm:prSet presAssocID="{DEE97290-210F-412A-ADC7-EF67E132809F}" presName="image1" presStyleCnt="0"/>
      <dgm:spPr/>
    </dgm:pt>
    <dgm:pt modelId="{B84A6D3F-B883-4101-B225-FC24220A7925}" type="pres">
      <dgm:prSet presAssocID="{DEE97290-210F-412A-ADC7-EF67E132809F}" presName="imageRepeatNode" presStyleLbl="alignAcc1" presStyleIdx="0" presStyleCnt="7"/>
      <dgm:spPr/>
      <dgm:t>
        <a:bodyPr/>
        <a:lstStyle/>
        <a:p>
          <a:endParaRPr lang="ru-RU"/>
        </a:p>
      </dgm:t>
    </dgm:pt>
    <dgm:pt modelId="{E2C04050-5CF1-428D-964B-35299E685D09}" type="pres">
      <dgm:prSet presAssocID="{DEE97290-210F-412A-ADC7-EF67E132809F}" presName="imageaccent1" presStyleCnt="0"/>
      <dgm:spPr/>
    </dgm:pt>
    <dgm:pt modelId="{30F2D3D9-251F-45D9-8868-0C3588F2A782}" type="pres">
      <dgm:prSet presAssocID="{DEE97290-210F-412A-ADC7-EF67E132809F}" presName="accentRepeatNode" presStyleLbl="solidAlignAcc1" presStyleIdx="1" presStyleCnt="14"/>
      <dgm:spPr/>
    </dgm:pt>
    <dgm:pt modelId="{A91B4FFA-53CD-48D3-93BD-90DA6AF37F4B}" type="pres">
      <dgm:prSet presAssocID="{60966F0D-6E97-428F-86F4-EF82C1F60595}" presName="text2" presStyleCnt="0"/>
      <dgm:spPr/>
    </dgm:pt>
    <dgm:pt modelId="{99347486-4F62-444E-83FC-DE9BDB6D80E5}" type="pres">
      <dgm:prSet presAssocID="{60966F0D-6E97-428F-86F4-EF82C1F60595}" presName="textRepeatNode" presStyleLbl="align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449C3B-4FB1-4529-8508-9321BE8B3805}" type="pres">
      <dgm:prSet presAssocID="{60966F0D-6E97-428F-86F4-EF82C1F60595}" presName="textaccent2" presStyleCnt="0"/>
      <dgm:spPr/>
    </dgm:pt>
    <dgm:pt modelId="{2B0DA23E-3151-407D-9D68-F07DEF298B64}" type="pres">
      <dgm:prSet presAssocID="{60966F0D-6E97-428F-86F4-EF82C1F60595}" presName="accentRepeatNode" presStyleLbl="solidAlignAcc1" presStyleIdx="2" presStyleCnt="14"/>
      <dgm:spPr/>
    </dgm:pt>
    <dgm:pt modelId="{043DA2AA-97D6-46BF-87AD-5B61B3F5EF92}" type="pres">
      <dgm:prSet presAssocID="{D2287EE6-D793-4EE5-B375-10541EF7321E}" presName="image2" presStyleCnt="0"/>
      <dgm:spPr/>
    </dgm:pt>
    <dgm:pt modelId="{F81A6D8E-A72A-4E0F-A011-B4230E4AB7F1}" type="pres">
      <dgm:prSet presAssocID="{D2287EE6-D793-4EE5-B375-10541EF7321E}" presName="imageRepeatNode" presStyleLbl="alignAcc1" presStyleIdx="1" presStyleCnt="7"/>
      <dgm:spPr/>
      <dgm:t>
        <a:bodyPr/>
        <a:lstStyle/>
        <a:p>
          <a:endParaRPr lang="ru-RU"/>
        </a:p>
      </dgm:t>
    </dgm:pt>
    <dgm:pt modelId="{DAE2D776-DD3E-4A67-AE17-4AD596287648}" type="pres">
      <dgm:prSet presAssocID="{D2287EE6-D793-4EE5-B375-10541EF7321E}" presName="imageaccent2" presStyleCnt="0"/>
      <dgm:spPr/>
    </dgm:pt>
    <dgm:pt modelId="{48C2468C-2F30-49E3-B438-2B4B74DE3628}" type="pres">
      <dgm:prSet presAssocID="{D2287EE6-D793-4EE5-B375-10541EF7321E}" presName="accentRepeatNode" presStyleLbl="solidAlignAcc1" presStyleIdx="3" presStyleCnt="14"/>
      <dgm:spPr/>
    </dgm:pt>
    <dgm:pt modelId="{3BAE4E1B-CA7D-432E-B3E8-9C61A4A3E7FC}" type="pres">
      <dgm:prSet presAssocID="{A368FE54-58D7-4E3C-8117-75261AD19188}" presName="text3" presStyleCnt="0"/>
      <dgm:spPr/>
    </dgm:pt>
    <dgm:pt modelId="{3DD2B44C-0EBF-4553-8AF3-CDBCACF47FCD}" type="pres">
      <dgm:prSet presAssocID="{A368FE54-58D7-4E3C-8117-75261AD19188}" presName="textRepeatNode" presStyleLbl="align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583220-D191-407C-BC52-FF1864A310F3}" type="pres">
      <dgm:prSet presAssocID="{A368FE54-58D7-4E3C-8117-75261AD19188}" presName="textaccent3" presStyleCnt="0"/>
      <dgm:spPr/>
    </dgm:pt>
    <dgm:pt modelId="{D623A862-8C65-4F1C-A6CA-D69652BB4C72}" type="pres">
      <dgm:prSet presAssocID="{A368FE54-58D7-4E3C-8117-75261AD19188}" presName="accentRepeatNode" presStyleLbl="solidAlignAcc1" presStyleIdx="4" presStyleCnt="14"/>
      <dgm:spPr/>
    </dgm:pt>
    <dgm:pt modelId="{F4B436B0-73F7-4689-BFAA-A81ED664A7E8}" type="pres">
      <dgm:prSet presAssocID="{DF57E51E-B2AB-449D-8ED0-D7C895C60884}" presName="image3" presStyleCnt="0"/>
      <dgm:spPr/>
    </dgm:pt>
    <dgm:pt modelId="{75097932-12EC-4C59-A4AC-E1AD8CFA55D7}" type="pres">
      <dgm:prSet presAssocID="{DF57E51E-B2AB-449D-8ED0-D7C895C60884}" presName="imageRepeatNode" presStyleLbl="alignAcc1" presStyleIdx="2" presStyleCnt="7"/>
      <dgm:spPr/>
      <dgm:t>
        <a:bodyPr/>
        <a:lstStyle/>
        <a:p>
          <a:endParaRPr lang="ru-RU"/>
        </a:p>
      </dgm:t>
    </dgm:pt>
    <dgm:pt modelId="{BBB433F7-4239-40F2-B0A1-2CF148FE2EBF}" type="pres">
      <dgm:prSet presAssocID="{DF57E51E-B2AB-449D-8ED0-D7C895C60884}" presName="imageaccent3" presStyleCnt="0"/>
      <dgm:spPr/>
    </dgm:pt>
    <dgm:pt modelId="{773B11EB-6836-466D-89B7-7E1C6FE6A86D}" type="pres">
      <dgm:prSet presAssocID="{DF57E51E-B2AB-449D-8ED0-D7C895C60884}" presName="accentRepeatNode" presStyleLbl="solidAlignAcc1" presStyleIdx="5" presStyleCnt="14"/>
      <dgm:spPr/>
    </dgm:pt>
    <dgm:pt modelId="{4498945A-65C8-4567-92CE-96E89BBFC86E}" type="pres">
      <dgm:prSet presAssocID="{33228C34-A6F7-491F-B9C9-45E2422CCCCF}" presName="text4" presStyleCnt="0"/>
      <dgm:spPr/>
    </dgm:pt>
    <dgm:pt modelId="{2CE38EAB-4B64-46E9-B4A5-C0C7428BD626}" type="pres">
      <dgm:prSet presAssocID="{33228C34-A6F7-491F-B9C9-45E2422CCCCF}" presName="textRepeatNode" presStyleLbl="align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0BFD03-BB6F-4436-8086-81079C66EFED}" type="pres">
      <dgm:prSet presAssocID="{33228C34-A6F7-491F-B9C9-45E2422CCCCF}" presName="textaccent4" presStyleCnt="0"/>
      <dgm:spPr/>
    </dgm:pt>
    <dgm:pt modelId="{985A648E-3C2E-4402-940F-C22186D801E2}" type="pres">
      <dgm:prSet presAssocID="{33228C34-A6F7-491F-B9C9-45E2422CCCCF}" presName="accentRepeatNode" presStyleLbl="solidAlignAcc1" presStyleIdx="6" presStyleCnt="14"/>
      <dgm:spPr/>
    </dgm:pt>
    <dgm:pt modelId="{AFFD2F99-9625-4E05-9780-14793528AB34}" type="pres">
      <dgm:prSet presAssocID="{61EF64BB-19FD-43C3-AEB8-5A62A50245DA}" presName="image4" presStyleCnt="0"/>
      <dgm:spPr/>
    </dgm:pt>
    <dgm:pt modelId="{296F4261-F754-4681-A258-50C6BD2B1B7E}" type="pres">
      <dgm:prSet presAssocID="{61EF64BB-19FD-43C3-AEB8-5A62A50245DA}" presName="imageRepeatNode" presStyleLbl="alignAcc1" presStyleIdx="3" presStyleCnt="7"/>
      <dgm:spPr/>
      <dgm:t>
        <a:bodyPr/>
        <a:lstStyle/>
        <a:p>
          <a:endParaRPr lang="ru-RU"/>
        </a:p>
      </dgm:t>
    </dgm:pt>
    <dgm:pt modelId="{17BF68E1-96FE-4FB1-8825-51BE406EA886}" type="pres">
      <dgm:prSet presAssocID="{61EF64BB-19FD-43C3-AEB8-5A62A50245DA}" presName="imageaccent4" presStyleCnt="0"/>
      <dgm:spPr/>
    </dgm:pt>
    <dgm:pt modelId="{1F7BF33C-EAC3-4108-8F39-59C547C0DCC6}" type="pres">
      <dgm:prSet presAssocID="{61EF64BB-19FD-43C3-AEB8-5A62A50245DA}" presName="accentRepeatNode" presStyleLbl="solidAlignAcc1" presStyleIdx="7" presStyleCnt="14"/>
      <dgm:spPr/>
    </dgm:pt>
    <dgm:pt modelId="{64520496-7DB6-4C9B-934C-441A2B5B958D}" type="pres">
      <dgm:prSet presAssocID="{E8AE078E-6185-4382-8137-093E6DF54679}" presName="text5" presStyleCnt="0"/>
      <dgm:spPr/>
    </dgm:pt>
    <dgm:pt modelId="{8D6F7A83-DA7D-480B-B768-E0C7F4F42D91}" type="pres">
      <dgm:prSet presAssocID="{E8AE078E-6185-4382-8137-093E6DF54679}" presName="textRepeatNode" presStyleLbl="align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911050-244A-4DE0-9FA8-33C99AEA15B2}" type="pres">
      <dgm:prSet presAssocID="{E8AE078E-6185-4382-8137-093E6DF54679}" presName="textaccent5" presStyleCnt="0"/>
      <dgm:spPr/>
    </dgm:pt>
    <dgm:pt modelId="{9664A59A-E801-47EB-8FD2-B2D9121724C7}" type="pres">
      <dgm:prSet presAssocID="{E8AE078E-6185-4382-8137-093E6DF54679}" presName="accentRepeatNode" presStyleLbl="solidAlignAcc1" presStyleIdx="8" presStyleCnt="14"/>
      <dgm:spPr/>
    </dgm:pt>
    <dgm:pt modelId="{35B8F48A-AD24-4B15-99AD-04B18D51ED6C}" type="pres">
      <dgm:prSet presAssocID="{74DB605F-F69E-469B-89B9-643825D88633}" presName="image5" presStyleCnt="0"/>
      <dgm:spPr/>
    </dgm:pt>
    <dgm:pt modelId="{273C71DE-55CC-4B14-81B6-34810879B79E}" type="pres">
      <dgm:prSet presAssocID="{74DB605F-F69E-469B-89B9-643825D88633}" presName="imageRepeatNode" presStyleLbl="alignAcc1" presStyleIdx="4" presStyleCnt="7"/>
      <dgm:spPr/>
      <dgm:t>
        <a:bodyPr/>
        <a:lstStyle/>
        <a:p>
          <a:endParaRPr lang="ru-RU"/>
        </a:p>
      </dgm:t>
    </dgm:pt>
    <dgm:pt modelId="{964803BF-734C-4834-B0C0-3521906BFBBF}" type="pres">
      <dgm:prSet presAssocID="{74DB605F-F69E-469B-89B9-643825D88633}" presName="imageaccent5" presStyleCnt="0"/>
      <dgm:spPr/>
    </dgm:pt>
    <dgm:pt modelId="{467B58D4-946C-4541-94FC-AB3064D186A6}" type="pres">
      <dgm:prSet presAssocID="{74DB605F-F69E-469B-89B9-643825D88633}" presName="accentRepeatNode" presStyleLbl="solidAlignAcc1" presStyleIdx="9" presStyleCnt="14"/>
      <dgm:spPr/>
    </dgm:pt>
    <dgm:pt modelId="{027C7C84-E574-4D40-BF75-DD3FDA3510C2}" type="pres">
      <dgm:prSet presAssocID="{A45E6135-E8DD-41B6-865C-95EFEDA7AC5F}" presName="text6" presStyleCnt="0"/>
      <dgm:spPr/>
    </dgm:pt>
    <dgm:pt modelId="{41FD9043-42C4-4B76-B0E1-376B585FC633}" type="pres">
      <dgm:prSet presAssocID="{A45E6135-E8DD-41B6-865C-95EFEDA7AC5F}" presName="textRepeatNode" presStyleLbl="align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DA3B7-5B5B-4693-9ADC-F4FBCF48959F}" type="pres">
      <dgm:prSet presAssocID="{A45E6135-E8DD-41B6-865C-95EFEDA7AC5F}" presName="textaccent6" presStyleCnt="0"/>
      <dgm:spPr/>
    </dgm:pt>
    <dgm:pt modelId="{973EB1A0-234B-4959-B951-CE1CB601B32E}" type="pres">
      <dgm:prSet presAssocID="{A45E6135-E8DD-41B6-865C-95EFEDA7AC5F}" presName="accentRepeatNode" presStyleLbl="solidAlignAcc1" presStyleIdx="10" presStyleCnt="14"/>
      <dgm:spPr/>
    </dgm:pt>
    <dgm:pt modelId="{F3D788FD-9FB7-4F41-91DD-DD58D99C1F7A}" type="pres">
      <dgm:prSet presAssocID="{07FFCF63-40E6-4F83-BEAF-51A3FA18EEB6}" presName="image6" presStyleCnt="0"/>
      <dgm:spPr/>
    </dgm:pt>
    <dgm:pt modelId="{A12E2F9E-3B97-42CE-922A-70CF55E7416B}" type="pres">
      <dgm:prSet presAssocID="{07FFCF63-40E6-4F83-BEAF-51A3FA18EEB6}" presName="imageRepeatNode" presStyleLbl="alignAcc1" presStyleIdx="5" presStyleCnt="7"/>
      <dgm:spPr/>
      <dgm:t>
        <a:bodyPr/>
        <a:lstStyle/>
        <a:p>
          <a:endParaRPr lang="ru-RU"/>
        </a:p>
      </dgm:t>
    </dgm:pt>
    <dgm:pt modelId="{ED0E6B5E-D29E-4D38-A693-1359CCA41CED}" type="pres">
      <dgm:prSet presAssocID="{07FFCF63-40E6-4F83-BEAF-51A3FA18EEB6}" presName="imageaccent6" presStyleCnt="0"/>
      <dgm:spPr/>
    </dgm:pt>
    <dgm:pt modelId="{FB960473-DE72-49CB-9E2A-F9FCAF6BCA32}" type="pres">
      <dgm:prSet presAssocID="{07FFCF63-40E6-4F83-BEAF-51A3FA18EEB6}" presName="accentRepeatNode" presStyleLbl="solidAlignAcc1" presStyleIdx="11" presStyleCnt="14"/>
      <dgm:spPr/>
    </dgm:pt>
    <dgm:pt modelId="{50FA5160-950A-44C4-B710-184B8960523C}" type="pres">
      <dgm:prSet presAssocID="{41F1961D-B080-4517-944C-4C5C68DE779E}" presName="text7" presStyleCnt="0"/>
      <dgm:spPr/>
    </dgm:pt>
    <dgm:pt modelId="{A2CD802F-A5DC-4990-8890-83C0AD5BD68A}" type="pres">
      <dgm:prSet presAssocID="{41F1961D-B080-4517-944C-4C5C68DE779E}" presName="textRepeatNode" presStyleLbl="align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5DE527-DB46-4F19-8E02-30093FFD565E}" type="pres">
      <dgm:prSet presAssocID="{41F1961D-B080-4517-944C-4C5C68DE779E}" presName="textaccent7" presStyleCnt="0"/>
      <dgm:spPr/>
    </dgm:pt>
    <dgm:pt modelId="{E9573E52-44F4-438B-83B2-637535D55DEB}" type="pres">
      <dgm:prSet presAssocID="{41F1961D-B080-4517-944C-4C5C68DE779E}" presName="accentRepeatNode" presStyleLbl="solidAlignAcc1" presStyleIdx="12" presStyleCnt="14"/>
      <dgm:spPr/>
    </dgm:pt>
    <dgm:pt modelId="{3E93F719-E92D-42A0-AF0D-0795ACA360BD}" type="pres">
      <dgm:prSet presAssocID="{E977E5F3-348E-44A6-B219-78F706E9597A}" presName="image7" presStyleCnt="0"/>
      <dgm:spPr/>
    </dgm:pt>
    <dgm:pt modelId="{A662C720-0180-488B-9E54-B9749FDB2184}" type="pres">
      <dgm:prSet presAssocID="{E977E5F3-348E-44A6-B219-78F706E9597A}" presName="imageRepeatNode" presStyleLbl="alignAcc1" presStyleIdx="6" presStyleCnt="7"/>
      <dgm:spPr/>
      <dgm:t>
        <a:bodyPr/>
        <a:lstStyle/>
        <a:p>
          <a:endParaRPr lang="ru-RU"/>
        </a:p>
      </dgm:t>
    </dgm:pt>
    <dgm:pt modelId="{EC384FE1-8D55-4AE9-99A3-D449093EB84E}" type="pres">
      <dgm:prSet presAssocID="{E977E5F3-348E-44A6-B219-78F706E9597A}" presName="imageaccent7" presStyleCnt="0"/>
      <dgm:spPr/>
    </dgm:pt>
    <dgm:pt modelId="{28815327-913C-412B-BD0E-7E596AA5D224}" type="pres">
      <dgm:prSet presAssocID="{E977E5F3-348E-44A6-B219-78F706E9597A}" presName="accentRepeatNode" presStyleLbl="solidAlignAcc1" presStyleIdx="13" presStyleCnt="14"/>
      <dgm:spPr/>
    </dgm:pt>
  </dgm:ptLst>
  <dgm:cxnLst>
    <dgm:cxn modelId="{80E424F9-89C0-3A4F-99F3-272FFE6CC304}" type="presOf" srcId="{70481A6C-0435-46D6-B88E-9A8961F82C86}" destId="{CF3C3414-5D9E-4F86-B893-7F9F2C854421}" srcOrd="0" destOrd="0" presId="urn:microsoft.com/office/officeart/2008/layout/HexagonCluster"/>
    <dgm:cxn modelId="{77787629-D2E2-A948-B859-39186927F0FF}" type="presOf" srcId="{74DB605F-F69E-469B-89B9-643825D88633}" destId="{273C71DE-55CC-4B14-81B6-34810879B79E}" srcOrd="0" destOrd="0" presId="urn:microsoft.com/office/officeart/2008/layout/HexagonCluster"/>
    <dgm:cxn modelId="{F761EF10-9910-4F43-AFD8-51F4117E3C88}" type="presOf" srcId="{DF57E51E-B2AB-449D-8ED0-D7C895C60884}" destId="{75097932-12EC-4C59-A4AC-E1AD8CFA55D7}" srcOrd="0" destOrd="0" presId="urn:microsoft.com/office/officeart/2008/layout/HexagonCluster"/>
    <dgm:cxn modelId="{414D5D25-DC33-D04B-8ABD-CACA44313C9B}" type="presOf" srcId="{41F1961D-B080-4517-944C-4C5C68DE779E}" destId="{A2CD802F-A5DC-4990-8890-83C0AD5BD68A}" srcOrd="0" destOrd="0" presId="urn:microsoft.com/office/officeart/2008/layout/HexagonCluster"/>
    <dgm:cxn modelId="{04843D0A-F6EE-DE44-807C-E98A47F4CCDA}" type="presOf" srcId="{A45E6135-E8DD-41B6-865C-95EFEDA7AC5F}" destId="{41FD9043-42C4-4B76-B0E1-376B585FC633}" srcOrd="0" destOrd="0" presId="urn:microsoft.com/office/officeart/2008/layout/HexagonCluster"/>
    <dgm:cxn modelId="{B9D49F08-CDD8-A34E-B49B-DFFB6D062770}" type="presOf" srcId="{33228C34-A6F7-491F-B9C9-45E2422CCCCF}" destId="{2CE38EAB-4B64-46E9-B4A5-C0C7428BD626}" srcOrd="0" destOrd="0" presId="urn:microsoft.com/office/officeart/2008/layout/HexagonCluster"/>
    <dgm:cxn modelId="{7A51DA78-DBF2-4619-8E28-F30CE8C639E0}" srcId="{6E3598DC-CFF2-40D7-BBA7-1F84DBCCFC11}" destId="{A45E6135-E8DD-41B6-865C-95EFEDA7AC5F}" srcOrd="5" destOrd="0" parTransId="{3C015C7E-92C3-4C19-80E2-ACE314EDCA90}" sibTransId="{07FFCF63-40E6-4F83-BEAF-51A3FA18EEB6}"/>
    <dgm:cxn modelId="{187830DF-8B03-4BE5-B543-71E43AC7C671}" srcId="{6E3598DC-CFF2-40D7-BBA7-1F84DBCCFC11}" destId="{70481A6C-0435-46D6-B88E-9A8961F82C86}" srcOrd="0" destOrd="0" parTransId="{2DC45F20-4B0F-4842-A891-9C7194FE4023}" sibTransId="{DEE97290-210F-412A-ADC7-EF67E132809F}"/>
    <dgm:cxn modelId="{AAEFA09F-C2FA-4AA6-8706-FD140B335655}" srcId="{6E3598DC-CFF2-40D7-BBA7-1F84DBCCFC11}" destId="{A368FE54-58D7-4E3C-8117-75261AD19188}" srcOrd="2" destOrd="0" parTransId="{07A0702A-15AB-4E94-87B4-68CA171F7B1E}" sibTransId="{DF57E51E-B2AB-449D-8ED0-D7C895C60884}"/>
    <dgm:cxn modelId="{E9354289-7C28-3141-9BB5-D32E9FDD0403}" type="presOf" srcId="{07FFCF63-40E6-4F83-BEAF-51A3FA18EEB6}" destId="{A12E2F9E-3B97-42CE-922A-70CF55E7416B}" srcOrd="0" destOrd="0" presId="urn:microsoft.com/office/officeart/2008/layout/HexagonCluster"/>
    <dgm:cxn modelId="{8A6054A5-2A63-436D-B2A4-EDACD8BA6E29}" srcId="{6E3598DC-CFF2-40D7-BBA7-1F84DBCCFC11}" destId="{E8AE078E-6185-4382-8137-093E6DF54679}" srcOrd="4" destOrd="0" parTransId="{B2A01FCE-EB4C-4241-89A3-4643D972D518}" sibTransId="{74DB605F-F69E-469B-89B9-643825D88633}"/>
    <dgm:cxn modelId="{0C9E0F55-10F1-4B12-9C8E-4C595071E4C8}" srcId="{6E3598DC-CFF2-40D7-BBA7-1F84DBCCFC11}" destId="{41F1961D-B080-4517-944C-4C5C68DE779E}" srcOrd="6" destOrd="0" parTransId="{4F581422-DB85-40F9-B118-DDF0EEC992C0}" sibTransId="{E977E5F3-348E-44A6-B219-78F706E9597A}"/>
    <dgm:cxn modelId="{ECDC1503-382D-D040-BD16-C6F684FDF157}" type="presOf" srcId="{D2287EE6-D793-4EE5-B375-10541EF7321E}" destId="{F81A6D8E-A72A-4E0F-A011-B4230E4AB7F1}" srcOrd="0" destOrd="0" presId="urn:microsoft.com/office/officeart/2008/layout/HexagonCluster"/>
    <dgm:cxn modelId="{D76D3546-F2EF-784D-8009-CA790F35DEE7}" type="presOf" srcId="{E8AE078E-6185-4382-8137-093E6DF54679}" destId="{8D6F7A83-DA7D-480B-B768-E0C7F4F42D91}" srcOrd="0" destOrd="0" presId="urn:microsoft.com/office/officeart/2008/layout/HexagonCluster"/>
    <dgm:cxn modelId="{7BD6CCC3-4595-3544-A5F1-A4F984A04586}" type="presOf" srcId="{6E3598DC-CFF2-40D7-BBA7-1F84DBCCFC11}" destId="{B3257301-F6CA-4B8E-B80C-D7EFCD5EBBFB}" srcOrd="0" destOrd="0" presId="urn:microsoft.com/office/officeart/2008/layout/HexagonCluster"/>
    <dgm:cxn modelId="{B6C798EC-61DB-F240-839E-CEB987E0615F}" type="presOf" srcId="{61EF64BB-19FD-43C3-AEB8-5A62A50245DA}" destId="{296F4261-F754-4681-A258-50C6BD2B1B7E}" srcOrd="0" destOrd="0" presId="urn:microsoft.com/office/officeart/2008/layout/HexagonCluster"/>
    <dgm:cxn modelId="{937BF362-EB76-8041-96F4-268660236B8E}" type="presOf" srcId="{A368FE54-58D7-4E3C-8117-75261AD19188}" destId="{3DD2B44C-0EBF-4553-8AF3-CDBCACF47FCD}" srcOrd="0" destOrd="0" presId="urn:microsoft.com/office/officeart/2008/layout/HexagonCluster"/>
    <dgm:cxn modelId="{E46E221A-734C-42A9-8E10-86E8F36F146B}" srcId="{6E3598DC-CFF2-40D7-BBA7-1F84DBCCFC11}" destId="{33228C34-A6F7-491F-B9C9-45E2422CCCCF}" srcOrd="3" destOrd="0" parTransId="{C09A2ECE-44A5-429A-9366-BE06B3A49CC5}" sibTransId="{61EF64BB-19FD-43C3-AEB8-5A62A50245DA}"/>
    <dgm:cxn modelId="{478C99E0-BEBE-4543-977B-524F1412FC26}" type="presOf" srcId="{E977E5F3-348E-44A6-B219-78F706E9597A}" destId="{A662C720-0180-488B-9E54-B9749FDB2184}" srcOrd="0" destOrd="0" presId="urn:microsoft.com/office/officeart/2008/layout/HexagonCluster"/>
    <dgm:cxn modelId="{AB8E8A05-C484-6E4D-BB7E-3B5179DD276A}" type="presOf" srcId="{DEE97290-210F-412A-ADC7-EF67E132809F}" destId="{B84A6D3F-B883-4101-B225-FC24220A7925}" srcOrd="0" destOrd="0" presId="urn:microsoft.com/office/officeart/2008/layout/HexagonCluster"/>
    <dgm:cxn modelId="{6B7C934B-830C-2F45-AEB4-E1C8197C4903}" type="presOf" srcId="{60966F0D-6E97-428F-86F4-EF82C1F60595}" destId="{99347486-4F62-444E-83FC-DE9BDB6D80E5}" srcOrd="0" destOrd="0" presId="urn:microsoft.com/office/officeart/2008/layout/HexagonCluster"/>
    <dgm:cxn modelId="{C7C196B1-183E-4B6E-9902-91FC55587169}" srcId="{6E3598DC-CFF2-40D7-BBA7-1F84DBCCFC11}" destId="{60966F0D-6E97-428F-86F4-EF82C1F60595}" srcOrd="1" destOrd="0" parTransId="{463C65E9-024C-42D8-A34C-4FF3FD0CF193}" sibTransId="{D2287EE6-D793-4EE5-B375-10541EF7321E}"/>
    <dgm:cxn modelId="{1B2FCF1E-A8E8-AF40-AE42-FBA04611E10D}" type="presParOf" srcId="{B3257301-F6CA-4B8E-B80C-D7EFCD5EBBFB}" destId="{97AB17D3-394D-4E2B-A194-E63D12763ED1}" srcOrd="0" destOrd="0" presId="urn:microsoft.com/office/officeart/2008/layout/HexagonCluster"/>
    <dgm:cxn modelId="{01F811B7-5FBE-B941-8A7A-78600A355956}" type="presParOf" srcId="{97AB17D3-394D-4E2B-A194-E63D12763ED1}" destId="{CF3C3414-5D9E-4F86-B893-7F9F2C854421}" srcOrd="0" destOrd="0" presId="urn:microsoft.com/office/officeart/2008/layout/HexagonCluster"/>
    <dgm:cxn modelId="{1A09D81C-8A60-054D-B767-96A44BF6CD4D}" type="presParOf" srcId="{B3257301-F6CA-4B8E-B80C-D7EFCD5EBBFB}" destId="{FB12FE78-6074-4F1A-85CB-F056D38D8295}" srcOrd="1" destOrd="0" presId="urn:microsoft.com/office/officeart/2008/layout/HexagonCluster"/>
    <dgm:cxn modelId="{51EE7804-66F2-A94B-AD33-2D7311AACE8B}" type="presParOf" srcId="{FB12FE78-6074-4F1A-85CB-F056D38D8295}" destId="{645A4918-924A-417F-88D1-C5487D06D428}" srcOrd="0" destOrd="0" presId="urn:microsoft.com/office/officeart/2008/layout/HexagonCluster"/>
    <dgm:cxn modelId="{7F82BB44-C0A4-DF42-9B4D-859A18E90CE9}" type="presParOf" srcId="{B3257301-F6CA-4B8E-B80C-D7EFCD5EBBFB}" destId="{F5A8A37C-7EFC-4EC8-B6B9-DCA576148A94}" srcOrd="2" destOrd="0" presId="urn:microsoft.com/office/officeart/2008/layout/HexagonCluster"/>
    <dgm:cxn modelId="{F339DD0C-B302-824B-BE5B-78E5967B6F5E}" type="presParOf" srcId="{F5A8A37C-7EFC-4EC8-B6B9-DCA576148A94}" destId="{B84A6D3F-B883-4101-B225-FC24220A7925}" srcOrd="0" destOrd="0" presId="urn:microsoft.com/office/officeart/2008/layout/HexagonCluster"/>
    <dgm:cxn modelId="{B70634A8-8E89-5C44-8758-917AA1F0FE67}" type="presParOf" srcId="{B3257301-F6CA-4B8E-B80C-D7EFCD5EBBFB}" destId="{E2C04050-5CF1-428D-964B-35299E685D09}" srcOrd="3" destOrd="0" presId="urn:microsoft.com/office/officeart/2008/layout/HexagonCluster"/>
    <dgm:cxn modelId="{7371F7C3-0C5B-8D49-9C78-00FFA015EC55}" type="presParOf" srcId="{E2C04050-5CF1-428D-964B-35299E685D09}" destId="{30F2D3D9-251F-45D9-8868-0C3588F2A782}" srcOrd="0" destOrd="0" presId="urn:microsoft.com/office/officeart/2008/layout/HexagonCluster"/>
    <dgm:cxn modelId="{355F2666-0C38-4746-88A4-9802847AC83D}" type="presParOf" srcId="{B3257301-F6CA-4B8E-B80C-D7EFCD5EBBFB}" destId="{A91B4FFA-53CD-48D3-93BD-90DA6AF37F4B}" srcOrd="4" destOrd="0" presId="urn:microsoft.com/office/officeart/2008/layout/HexagonCluster"/>
    <dgm:cxn modelId="{B7ABDCE2-FE40-B343-8AFC-1FF3A0ABAE7E}" type="presParOf" srcId="{A91B4FFA-53CD-48D3-93BD-90DA6AF37F4B}" destId="{99347486-4F62-444E-83FC-DE9BDB6D80E5}" srcOrd="0" destOrd="0" presId="urn:microsoft.com/office/officeart/2008/layout/HexagonCluster"/>
    <dgm:cxn modelId="{E5A2600C-BE57-8742-9B39-A2F2749AED45}" type="presParOf" srcId="{B3257301-F6CA-4B8E-B80C-D7EFCD5EBBFB}" destId="{9B449C3B-4FB1-4529-8508-9321BE8B3805}" srcOrd="5" destOrd="0" presId="urn:microsoft.com/office/officeart/2008/layout/HexagonCluster"/>
    <dgm:cxn modelId="{30510BED-DD37-F644-AA31-4A7DF0ADEA5A}" type="presParOf" srcId="{9B449C3B-4FB1-4529-8508-9321BE8B3805}" destId="{2B0DA23E-3151-407D-9D68-F07DEF298B64}" srcOrd="0" destOrd="0" presId="urn:microsoft.com/office/officeart/2008/layout/HexagonCluster"/>
    <dgm:cxn modelId="{2B770CAA-602B-7B47-93C4-201FC95F97DC}" type="presParOf" srcId="{B3257301-F6CA-4B8E-B80C-D7EFCD5EBBFB}" destId="{043DA2AA-97D6-46BF-87AD-5B61B3F5EF92}" srcOrd="6" destOrd="0" presId="urn:microsoft.com/office/officeart/2008/layout/HexagonCluster"/>
    <dgm:cxn modelId="{CC2D2BC9-C4CE-974D-8E75-15B3BCE3883D}" type="presParOf" srcId="{043DA2AA-97D6-46BF-87AD-5B61B3F5EF92}" destId="{F81A6D8E-A72A-4E0F-A011-B4230E4AB7F1}" srcOrd="0" destOrd="0" presId="urn:microsoft.com/office/officeart/2008/layout/HexagonCluster"/>
    <dgm:cxn modelId="{C3B3A6DD-3758-144C-BC39-8B1B691F8CA7}" type="presParOf" srcId="{B3257301-F6CA-4B8E-B80C-D7EFCD5EBBFB}" destId="{DAE2D776-DD3E-4A67-AE17-4AD596287648}" srcOrd="7" destOrd="0" presId="urn:microsoft.com/office/officeart/2008/layout/HexagonCluster"/>
    <dgm:cxn modelId="{27D72520-9373-4A4A-879D-6E7382BBD889}" type="presParOf" srcId="{DAE2D776-DD3E-4A67-AE17-4AD596287648}" destId="{48C2468C-2F30-49E3-B438-2B4B74DE3628}" srcOrd="0" destOrd="0" presId="urn:microsoft.com/office/officeart/2008/layout/HexagonCluster"/>
    <dgm:cxn modelId="{248F4FF7-9B0A-9342-85FE-AA8BF127614F}" type="presParOf" srcId="{B3257301-F6CA-4B8E-B80C-D7EFCD5EBBFB}" destId="{3BAE4E1B-CA7D-432E-B3E8-9C61A4A3E7FC}" srcOrd="8" destOrd="0" presId="urn:microsoft.com/office/officeart/2008/layout/HexagonCluster"/>
    <dgm:cxn modelId="{8A7F561D-00A6-8546-9425-BAEE605B7453}" type="presParOf" srcId="{3BAE4E1B-CA7D-432E-B3E8-9C61A4A3E7FC}" destId="{3DD2B44C-0EBF-4553-8AF3-CDBCACF47FCD}" srcOrd="0" destOrd="0" presId="urn:microsoft.com/office/officeart/2008/layout/HexagonCluster"/>
    <dgm:cxn modelId="{7053BD8A-5053-CF42-A941-F4122B974EE3}" type="presParOf" srcId="{B3257301-F6CA-4B8E-B80C-D7EFCD5EBBFB}" destId="{2C583220-D191-407C-BC52-FF1864A310F3}" srcOrd="9" destOrd="0" presId="urn:microsoft.com/office/officeart/2008/layout/HexagonCluster"/>
    <dgm:cxn modelId="{3F5325BF-AE87-B44A-9A1F-5DDB1EA075EB}" type="presParOf" srcId="{2C583220-D191-407C-BC52-FF1864A310F3}" destId="{D623A862-8C65-4F1C-A6CA-D69652BB4C72}" srcOrd="0" destOrd="0" presId="urn:microsoft.com/office/officeart/2008/layout/HexagonCluster"/>
    <dgm:cxn modelId="{0A4FB03E-A211-F44A-BE59-9C84F204191A}" type="presParOf" srcId="{B3257301-F6CA-4B8E-B80C-D7EFCD5EBBFB}" destId="{F4B436B0-73F7-4689-BFAA-A81ED664A7E8}" srcOrd="10" destOrd="0" presId="urn:microsoft.com/office/officeart/2008/layout/HexagonCluster"/>
    <dgm:cxn modelId="{4362A93A-70D3-8844-A9BC-72329B9456FF}" type="presParOf" srcId="{F4B436B0-73F7-4689-BFAA-A81ED664A7E8}" destId="{75097932-12EC-4C59-A4AC-E1AD8CFA55D7}" srcOrd="0" destOrd="0" presId="urn:microsoft.com/office/officeart/2008/layout/HexagonCluster"/>
    <dgm:cxn modelId="{90FF5BD0-1B83-CE49-A1F3-E9D3C0E477EF}" type="presParOf" srcId="{B3257301-F6CA-4B8E-B80C-D7EFCD5EBBFB}" destId="{BBB433F7-4239-40F2-B0A1-2CF148FE2EBF}" srcOrd="11" destOrd="0" presId="urn:microsoft.com/office/officeart/2008/layout/HexagonCluster"/>
    <dgm:cxn modelId="{C02D4211-9509-5F4C-8A42-90EA1BDED0BE}" type="presParOf" srcId="{BBB433F7-4239-40F2-B0A1-2CF148FE2EBF}" destId="{773B11EB-6836-466D-89B7-7E1C6FE6A86D}" srcOrd="0" destOrd="0" presId="urn:microsoft.com/office/officeart/2008/layout/HexagonCluster"/>
    <dgm:cxn modelId="{4F065F52-FE64-3D44-A51A-750CA02508E6}" type="presParOf" srcId="{B3257301-F6CA-4B8E-B80C-D7EFCD5EBBFB}" destId="{4498945A-65C8-4567-92CE-96E89BBFC86E}" srcOrd="12" destOrd="0" presId="urn:microsoft.com/office/officeart/2008/layout/HexagonCluster"/>
    <dgm:cxn modelId="{8538E5AF-3485-FB42-9DB1-4C66417E68E0}" type="presParOf" srcId="{4498945A-65C8-4567-92CE-96E89BBFC86E}" destId="{2CE38EAB-4B64-46E9-B4A5-C0C7428BD626}" srcOrd="0" destOrd="0" presId="urn:microsoft.com/office/officeart/2008/layout/HexagonCluster"/>
    <dgm:cxn modelId="{02A2ABA7-2E76-C840-A2F5-51F3AE21702E}" type="presParOf" srcId="{B3257301-F6CA-4B8E-B80C-D7EFCD5EBBFB}" destId="{9A0BFD03-BB6F-4436-8086-81079C66EFED}" srcOrd="13" destOrd="0" presId="urn:microsoft.com/office/officeart/2008/layout/HexagonCluster"/>
    <dgm:cxn modelId="{A95D2FAE-759F-314F-BD1A-0492CE16C987}" type="presParOf" srcId="{9A0BFD03-BB6F-4436-8086-81079C66EFED}" destId="{985A648E-3C2E-4402-940F-C22186D801E2}" srcOrd="0" destOrd="0" presId="urn:microsoft.com/office/officeart/2008/layout/HexagonCluster"/>
    <dgm:cxn modelId="{2E8E3467-36CE-1541-A40C-5FB0B341FF34}" type="presParOf" srcId="{B3257301-F6CA-4B8E-B80C-D7EFCD5EBBFB}" destId="{AFFD2F99-9625-4E05-9780-14793528AB34}" srcOrd="14" destOrd="0" presId="urn:microsoft.com/office/officeart/2008/layout/HexagonCluster"/>
    <dgm:cxn modelId="{D021E658-C1D6-584B-BCE6-4A7A848262D5}" type="presParOf" srcId="{AFFD2F99-9625-4E05-9780-14793528AB34}" destId="{296F4261-F754-4681-A258-50C6BD2B1B7E}" srcOrd="0" destOrd="0" presId="urn:microsoft.com/office/officeart/2008/layout/HexagonCluster"/>
    <dgm:cxn modelId="{D4B13352-6E07-984F-AB94-842844918045}" type="presParOf" srcId="{B3257301-F6CA-4B8E-B80C-D7EFCD5EBBFB}" destId="{17BF68E1-96FE-4FB1-8825-51BE406EA886}" srcOrd="15" destOrd="0" presId="urn:microsoft.com/office/officeart/2008/layout/HexagonCluster"/>
    <dgm:cxn modelId="{02A310B4-C240-8541-8E4B-92C7804D8EDC}" type="presParOf" srcId="{17BF68E1-96FE-4FB1-8825-51BE406EA886}" destId="{1F7BF33C-EAC3-4108-8F39-59C547C0DCC6}" srcOrd="0" destOrd="0" presId="urn:microsoft.com/office/officeart/2008/layout/HexagonCluster"/>
    <dgm:cxn modelId="{7DD5864F-6F9D-8147-94BB-DAB618A8C315}" type="presParOf" srcId="{B3257301-F6CA-4B8E-B80C-D7EFCD5EBBFB}" destId="{64520496-7DB6-4C9B-934C-441A2B5B958D}" srcOrd="16" destOrd="0" presId="urn:microsoft.com/office/officeart/2008/layout/HexagonCluster"/>
    <dgm:cxn modelId="{5E056DAE-52F8-B14D-94A5-38E34EA218CD}" type="presParOf" srcId="{64520496-7DB6-4C9B-934C-441A2B5B958D}" destId="{8D6F7A83-DA7D-480B-B768-E0C7F4F42D91}" srcOrd="0" destOrd="0" presId="urn:microsoft.com/office/officeart/2008/layout/HexagonCluster"/>
    <dgm:cxn modelId="{85DCD851-B6A0-4A41-819C-EDEA7D0D3536}" type="presParOf" srcId="{B3257301-F6CA-4B8E-B80C-D7EFCD5EBBFB}" destId="{70911050-244A-4DE0-9FA8-33C99AEA15B2}" srcOrd="17" destOrd="0" presId="urn:microsoft.com/office/officeart/2008/layout/HexagonCluster"/>
    <dgm:cxn modelId="{C26F8FCF-6305-824B-9C1A-3167C4ADA166}" type="presParOf" srcId="{70911050-244A-4DE0-9FA8-33C99AEA15B2}" destId="{9664A59A-E801-47EB-8FD2-B2D9121724C7}" srcOrd="0" destOrd="0" presId="urn:microsoft.com/office/officeart/2008/layout/HexagonCluster"/>
    <dgm:cxn modelId="{5312975D-E7C2-6C46-B818-99FF2C37C590}" type="presParOf" srcId="{B3257301-F6CA-4B8E-B80C-D7EFCD5EBBFB}" destId="{35B8F48A-AD24-4B15-99AD-04B18D51ED6C}" srcOrd="18" destOrd="0" presId="urn:microsoft.com/office/officeart/2008/layout/HexagonCluster"/>
    <dgm:cxn modelId="{DDD617E4-D77F-FD44-894B-1F750DE65DFE}" type="presParOf" srcId="{35B8F48A-AD24-4B15-99AD-04B18D51ED6C}" destId="{273C71DE-55CC-4B14-81B6-34810879B79E}" srcOrd="0" destOrd="0" presId="urn:microsoft.com/office/officeart/2008/layout/HexagonCluster"/>
    <dgm:cxn modelId="{61FD53A5-5E62-B14E-8D17-98F6BD28EB69}" type="presParOf" srcId="{B3257301-F6CA-4B8E-B80C-D7EFCD5EBBFB}" destId="{964803BF-734C-4834-B0C0-3521906BFBBF}" srcOrd="19" destOrd="0" presId="urn:microsoft.com/office/officeart/2008/layout/HexagonCluster"/>
    <dgm:cxn modelId="{9E604F93-19F2-D24F-B5B2-6EF542ADE224}" type="presParOf" srcId="{964803BF-734C-4834-B0C0-3521906BFBBF}" destId="{467B58D4-946C-4541-94FC-AB3064D186A6}" srcOrd="0" destOrd="0" presId="urn:microsoft.com/office/officeart/2008/layout/HexagonCluster"/>
    <dgm:cxn modelId="{5CF7BD4F-CCC4-9C4A-AF52-501A69D5F9FC}" type="presParOf" srcId="{B3257301-F6CA-4B8E-B80C-D7EFCD5EBBFB}" destId="{027C7C84-E574-4D40-BF75-DD3FDA3510C2}" srcOrd="20" destOrd="0" presId="urn:microsoft.com/office/officeart/2008/layout/HexagonCluster"/>
    <dgm:cxn modelId="{AD4244FA-9E23-7242-A644-2F3537EA192D}" type="presParOf" srcId="{027C7C84-E574-4D40-BF75-DD3FDA3510C2}" destId="{41FD9043-42C4-4B76-B0E1-376B585FC633}" srcOrd="0" destOrd="0" presId="urn:microsoft.com/office/officeart/2008/layout/HexagonCluster"/>
    <dgm:cxn modelId="{D4A9BCE5-6CD6-0A4D-BEA4-77161E2A3B7D}" type="presParOf" srcId="{B3257301-F6CA-4B8E-B80C-D7EFCD5EBBFB}" destId="{9C9DA3B7-5B5B-4693-9ADC-F4FBCF48959F}" srcOrd="21" destOrd="0" presId="urn:microsoft.com/office/officeart/2008/layout/HexagonCluster"/>
    <dgm:cxn modelId="{DCE8D7F6-7B07-B049-AB80-45AC54A165F0}" type="presParOf" srcId="{9C9DA3B7-5B5B-4693-9ADC-F4FBCF48959F}" destId="{973EB1A0-234B-4959-B951-CE1CB601B32E}" srcOrd="0" destOrd="0" presId="urn:microsoft.com/office/officeart/2008/layout/HexagonCluster"/>
    <dgm:cxn modelId="{E88DD9C1-6559-0647-BC66-4AB46AB16D8A}" type="presParOf" srcId="{B3257301-F6CA-4B8E-B80C-D7EFCD5EBBFB}" destId="{F3D788FD-9FB7-4F41-91DD-DD58D99C1F7A}" srcOrd="22" destOrd="0" presId="urn:microsoft.com/office/officeart/2008/layout/HexagonCluster"/>
    <dgm:cxn modelId="{4B4C8635-5972-4143-867A-017B790ECEA2}" type="presParOf" srcId="{F3D788FD-9FB7-4F41-91DD-DD58D99C1F7A}" destId="{A12E2F9E-3B97-42CE-922A-70CF55E7416B}" srcOrd="0" destOrd="0" presId="urn:microsoft.com/office/officeart/2008/layout/HexagonCluster"/>
    <dgm:cxn modelId="{0071D00F-802A-9040-B985-EC8BE70CE849}" type="presParOf" srcId="{B3257301-F6CA-4B8E-B80C-D7EFCD5EBBFB}" destId="{ED0E6B5E-D29E-4D38-A693-1359CCA41CED}" srcOrd="23" destOrd="0" presId="urn:microsoft.com/office/officeart/2008/layout/HexagonCluster"/>
    <dgm:cxn modelId="{ED404E4B-F5A4-9D46-813C-66137F785AA9}" type="presParOf" srcId="{ED0E6B5E-D29E-4D38-A693-1359CCA41CED}" destId="{FB960473-DE72-49CB-9E2A-F9FCAF6BCA32}" srcOrd="0" destOrd="0" presId="urn:microsoft.com/office/officeart/2008/layout/HexagonCluster"/>
    <dgm:cxn modelId="{6B9F02E8-E83F-3249-AB07-869D5E0AC83C}" type="presParOf" srcId="{B3257301-F6CA-4B8E-B80C-D7EFCD5EBBFB}" destId="{50FA5160-950A-44C4-B710-184B8960523C}" srcOrd="24" destOrd="0" presId="urn:microsoft.com/office/officeart/2008/layout/HexagonCluster"/>
    <dgm:cxn modelId="{28E98D88-EF6B-1247-A78C-C982CC9C1B55}" type="presParOf" srcId="{50FA5160-950A-44C4-B710-184B8960523C}" destId="{A2CD802F-A5DC-4990-8890-83C0AD5BD68A}" srcOrd="0" destOrd="0" presId="urn:microsoft.com/office/officeart/2008/layout/HexagonCluster"/>
    <dgm:cxn modelId="{B342B56A-8658-B540-AA94-9B712277CE56}" type="presParOf" srcId="{B3257301-F6CA-4B8E-B80C-D7EFCD5EBBFB}" destId="{C75DE527-DB46-4F19-8E02-30093FFD565E}" srcOrd="25" destOrd="0" presId="urn:microsoft.com/office/officeart/2008/layout/HexagonCluster"/>
    <dgm:cxn modelId="{9F361CE8-6538-C043-93D3-8C6F6399B89D}" type="presParOf" srcId="{C75DE527-DB46-4F19-8E02-30093FFD565E}" destId="{E9573E52-44F4-438B-83B2-637535D55DEB}" srcOrd="0" destOrd="0" presId="urn:microsoft.com/office/officeart/2008/layout/HexagonCluster"/>
    <dgm:cxn modelId="{4A1196E5-C51C-4048-97B4-3F915106D89D}" type="presParOf" srcId="{B3257301-F6CA-4B8E-B80C-D7EFCD5EBBFB}" destId="{3E93F719-E92D-42A0-AF0D-0795ACA360BD}" srcOrd="26" destOrd="0" presId="urn:microsoft.com/office/officeart/2008/layout/HexagonCluster"/>
    <dgm:cxn modelId="{7F21A4BE-6A5F-374E-B358-B589AA50BF22}" type="presParOf" srcId="{3E93F719-E92D-42A0-AF0D-0795ACA360BD}" destId="{A662C720-0180-488B-9E54-B9749FDB2184}" srcOrd="0" destOrd="0" presId="urn:microsoft.com/office/officeart/2008/layout/HexagonCluster"/>
    <dgm:cxn modelId="{C0DABCEC-4D72-A24B-AD5E-9B4AEF03CA39}" type="presParOf" srcId="{B3257301-F6CA-4B8E-B80C-D7EFCD5EBBFB}" destId="{EC384FE1-8D55-4AE9-99A3-D449093EB84E}" srcOrd="27" destOrd="0" presId="urn:microsoft.com/office/officeart/2008/layout/HexagonCluster"/>
    <dgm:cxn modelId="{C3DEEE85-E4EA-4345-BB7A-50A348FE990D}" type="presParOf" srcId="{EC384FE1-8D55-4AE9-99A3-D449093EB84E}" destId="{28815327-913C-412B-BD0E-7E596AA5D224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3C3414-5D9E-4F86-B893-7F9F2C854421}">
      <dsp:nvSpPr>
        <dsp:cNvPr id="0" name=""/>
        <dsp:cNvSpPr/>
      </dsp:nvSpPr>
      <dsp:spPr>
        <a:xfrm>
          <a:off x="1460882" y="2937408"/>
          <a:ext cx="1697612" cy="145769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556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Заказ и </a:t>
          </a:r>
          <a:r>
            <a:rPr lang="ru-RU" sz="2800" b="1" kern="1200" dirty="0" err="1" smtClean="0"/>
            <a:t>распи-сание</a:t>
          </a:r>
          <a:endParaRPr lang="ru-RU" sz="2800" b="1" kern="1200" dirty="0"/>
        </a:p>
      </dsp:txBody>
      <dsp:txXfrm>
        <a:off x="1460882" y="2937408"/>
        <a:ext cx="1697612" cy="1457696"/>
      </dsp:txXfrm>
    </dsp:sp>
    <dsp:sp modelId="{645A4918-924A-417F-88D1-C5487D06D428}">
      <dsp:nvSpPr>
        <dsp:cNvPr id="0" name=""/>
        <dsp:cNvSpPr/>
      </dsp:nvSpPr>
      <dsp:spPr>
        <a:xfrm>
          <a:off x="1501387" y="3589059"/>
          <a:ext cx="198024" cy="1708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84A6D3F-B883-4101-B225-FC24220A7925}">
      <dsp:nvSpPr>
        <dsp:cNvPr id="0" name=""/>
        <dsp:cNvSpPr/>
      </dsp:nvSpPr>
      <dsp:spPr>
        <a:xfrm>
          <a:off x="0" y="2131362"/>
          <a:ext cx="1697612" cy="145769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0F2D3D9-251F-45D9-8868-0C3588F2A782}">
      <dsp:nvSpPr>
        <dsp:cNvPr id="0" name=""/>
        <dsp:cNvSpPr/>
      </dsp:nvSpPr>
      <dsp:spPr>
        <a:xfrm>
          <a:off x="1162945" y="3395651"/>
          <a:ext cx="198024" cy="1708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347486-4F62-444E-83FC-DE9BDB6D80E5}">
      <dsp:nvSpPr>
        <dsp:cNvPr id="0" name=""/>
        <dsp:cNvSpPr/>
      </dsp:nvSpPr>
      <dsp:spPr>
        <a:xfrm>
          <a:off x="2921765" y="2126966"/>
          <a:ext cx="1697612" cy="145769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2669334"/>
            <a:satOff val="-8663"/>
            <a:lumOff val="393"/>
            <a:alphaOff val="0"/>
          </a:schemeClr>
        </a:solidFill>
        <a:ln w="9525" cap="flat" cmpd="sng" algn="ctr">
          <a:solidFill>
            <a:schemeClr val="accent5">
              <a:hueOff val="2669334"/>
              <a:satOff val="-8663"/>
              <a:lumOff val="393"/>
              <a:alphaOff val="0"/>
            </a:schemeClr>
          </a:solidFill>
          <a:prstDash val="solid"/>
        </a:ln>
        <a:effectLst/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556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/>
            <a:t>Интер-прета-ция</a:t>
          </a:r>
          <a:endParaRPr lang="ru-RU" sz="2800" b="1" kern="1200" dirty="0"/>
        </a:p>
      </dsp:txBody>
      <dsp:txXfrm>
        <a:off x="2921765" y="2126966"/>
        <a:ext cx="1697612" cy="1457696"/>
      </dsp:txXfrm>
    </dsp:sp>
    <dsp:sp modelId="{2B0DA23E-3151-407D-9D68-F07DEF298B64}">
      <dsp:nvSpPr>
        <dsp:cNvPr id="0" name=""/>
        <dsp:cNvSpPr/>
      </dsp:nvSpPr>
      <dsp:spPr>
        <a:xfrm>
          <a:off x="4090111" y="3387959"/>
          <a:ext cx="198024" cy="1708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81A6D8E-A72A-4E0F-A011-B4230E4AB7F1}">
      <dsp:nvSpPr>
        <dsp:cNvPr id="0" name=""/>
        <dsp:cNvSpPr/>
      </dsp:nvSpPr>
      <dsp:spPr>
        <a:xfrm>
          <a:off x="4381747" y="2934112"/>
          <a:ext cx="1697612" cy="145769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C2468C-2F30-49E3-B438-2B4B74DE3628}">
      <dsp:nvSpPr>
        <dsp:cNvPr id="0" name=""/>
        <dsp:cNvSpPr/>
      </dsp:nvSpPr>
      <dsp:spPr>
        <a:xfrm>
          <a:off x="4423152" y="3583015"/>
          <a:ext cx="198024" cy="1708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D2B44C-0EBF-4553-8AF3-CDBCACF47FCD}">
      <dsp:nvSpPr>
        <dsp:cNvPr id="0" name=""/>
        <dsp:cNvSpPr/>
      </dsp:nvSpPr>
      <dsp:spPr>
        <a:xfrm>
          <a:off x="1460882" y="1325865"/>
          <a:ext cx="1697612" cy="145769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5338669"/>
            <a:satOff val="-17326"/>
            <a:lumOff val="785"/>
            <a:alphaOff val="0"/>
          </a:schemeClr>
        </a:solidFill>
        <a:ln w="9525" cap="flat" cmpd="sng" algn="ctr">
          <a:solidFill>
            <a:schemeClr val="accent5">
              <a:hueOff val="5338669"/>
              <a:satOff val="-17326"/>
              <a:lumOff val="785"/>
              <a:alphaOff val="0"/>
            </a:schemeClr>
          </a:solidFill>
          <a:prstDash val="solid"/>
        </a:ln>
        <a:effectLst/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556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err="1" smtClean="0"/>
            <a:t>Заклю-чение</a:t>
          </a:r>
          <a:endParaRPr lang="ru-RU" sz="2800" b="0" kern="1200" dirty="0"/>
        </a:p>
      </dsp:txBody>
      <dsp:txXfrm>
        <a:off x="1460882" y="1325865"/>
        <a:ext cx="1697612" cy="1457696"/>
      </dsp:txXfrm>
    </dsp:sp>
    <dsp:sp modelId="{D623A862-8C65-4F1C-A6CA-D69652BB4C72}">
      <dsp:nvSpPr>
        <dsp:cNvPr id="0" name=""/>
        <dsp:cNvSpPr/>
      </dsp:nvSpPr>
      <dsp:spPr>
        <a:xfrm>
          <a:off x="2616627" y="1345645"/>
          <a:ext cx="198024" cy="1708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097932-12EC-4C59-A4AC-E1AD8CFA55D7}">
      <dsp:nvSpPr>
        <dsp:cNvPr id="0" name=""/>
        <dsp:cNvSpPr/>
      </dsp:nvSpPr>
      <dsp:spPr>
        <a:xfrm>
          <a:off x="2921765" y="515423"/>
          <a:ext cx="1697612" cy="145769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73B11EB-6836-466D-89B7-7E1C6FE6A86D}">
      <dsp:nvSpPr>
        <dsp:cNvPr id="0" name=""/>
        <dsp:cNvSpPr/>
      </dsp:nvSpPr>
      <dsp:spPr>
        <a:xfrm>
          <a:off x="2969471" y="1161030"/>
          <a:ext cx="198024" cy="1708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E38EAB-4B64-46E9-B4A5-C0C7428BD626}">
      <dsp:nvSpPr>
        <dsp:cNvPr id="0" name=""/>
        <dsp:cNvSpPr/>
      </dsp:nvSpPr>
      <dsp:spPr>
        <a:xfrm>
          <a:off x="4381747" y="1322568"/>
          <a:ext cx="1697612" cy="145769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8008003"/>
            <a:satOff val="-25989"/>
            <a:lumOff val="1178"/>
            <a:alphaOff val="0"/>
          </a:schemeClr>
        </a:solidFill>
        <a:ln w="9525" cap="flat" cmpd="sng" algn="ctr">
          <a:solidFill>
            <a:schemeClr val="accent5">
              <a:hueOff val="8008003"/>
              <a:satOff val="-25989"/>
              <a:lumOff val="1178"/>
              <a:alphaOff val="0"/>
            </a:schemeClr>
          </a:solidFill>
          <a:prstDash val="solid"/>
        </a:ln>
        <a:effectLst/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556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/>
            <a:t>Хране-ние</a:t>
          </a:r>
          <a:r>
            <a:rPr lang="ru-RU" sz="2800" b="1" kern="1200" dirty="0" smtClean="0"/>
            <a:t> и доступ</a:t>
          </a:r>
          <a:endParaRPr lang="ru-RU" sz="2800" b="1" kern="1200" dirty="0"/>
        </a:p>
      </dsp:txBody>
      <dsp:txXfrm>
        <a:off x="4381747" y="1322568"/>
        <a:ext cx="1697612" cy="1457696"/>
      </dsp:txXfrm>
    </dsp:sp>
    <dsp:sp modelId="{985A648E-3C2E-4402-940F-C22186D801E2}">
      <dsp:nvSpPr>
        <dsp:cNvPr id="0" name=""/>
        <dsp:cNvSpPr/>
      </dsp:nvSpPr>
      <dsp:spPr>
        <a:xfrm>
          <a:off x="5850731" y="1968724"/>
          <a:ext cx="198024" cy="1708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96F4261-F754-4681-A258-50C6BD2B1B7E}">
      <dsp:nvSpPr>
        <dsp:cNvPr id="0" name=""/>
        <dsp:cNvSpPr/>
      </dsp:nvSpPr>
      <dsp:spPr>
        <a:xfrm>
          <a:off x="5842630" y="2142351"/>
          <a:ext cx="1697612" cy="145769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F7BF33C-EAC3-4108-8F39-59C547C0DCC6}">
      <dsp:nvSpPr>
        <dsp:cNvPr id="0" name=""/>
        <dsp:cNvSpPr/>
      </dsp:nvSpPr>
      <dsp:spPr>
        <a:xfrm>
          <a:off x="6173871" y="2168175"/>
          <a:ext cx="198024" cy="1708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6F7A83-DA7D-480B-B768-E0C7F4F42D91}">
      <dsp:nvSpPr>
        <dsp:cNvPr id="0" name=""/>
        <dsp:cNvSpPr/>
      </dsp:nvSpPr>
      <dsp:spPr>
        <a:xfrm>
          <a:off x="5842630" y="530808"/>
          <a:ext cx="1697612" cy="145769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10677338"/>
            <a:satOff val="-34652"/>
            <a:lumOff val="1570"/>
            <a:alphaOff val="0"/>
          </a:schemeClr>
        </a:solidFill>
        <a:ln w="9525" cap="flat" cmpd="sng" algn="ctr">
          <a:solidFill>
            <a:schemeClr val="accent5">
              <a:hueOff val="10677338"/>
              <a:satOff val="-34652"/>
              <a:lumOff val="1570"/>
              <a:alphaOff val="0"/>
            </a:schemeClr>
          </a:solidFill>
          <a:prstDash val="solid"/>
        </a:ln>
        <a:effectLst/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3180" rIns="0" bIns="43180" numCol="1" spcCol="1270" anchor="ctr" anchorCtr="0">
          <a:noAutofit/>
          <a:sp3d extrusionH="28000" prstMaterial="matte"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err="1" smtClean="0"/>
            <a:t>Каче-ство</a:t>
          </a:r>
          <a:endParaRPr lang="ru-RU" sz="3400" b="1" kern="1200" dirty="0"/>
        </a:p>
      </dsp:txBody>
      <dsp:txXfrm>
        <a:off x="5842630" y="530808"/>
        <a:ext cx="1697612" cy="1457696"/>
      </dsp:txXfrm>
    </dsp:sp>
    <dsp:sp modelId="{9664A59A-E801-47EB-8FD2-B2D9121724C7}">
      <dsp:nvSpPr>
        <dsp:cNvPr id="0" name=""/>
        <dsp:cNvSpPr/>
      </dsp:nvSpPr>
      <dsp:spPr>
        <a:xfrm>
          <a:off x="7311613" y="1184107"/>
          <a:ext cx="198024" cy="1708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73C71DE-55CC-4B14-81B6-34810879B79E}">
      <dsp:nvSpPr>
        <dsp:cNvPr id="0" name=""/>
        <dsp:cNvSpPr/>
      </dsp:nvSpPr>
      <dsp:spPr>
        <a:xfrm>
          <a:off x="7303512" y="1343997"/>
          <a:ext cx="1697612" cy="145769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7B58D4-946C-4541-94FC-AB3064D186A6}">
      <dsp:nvSpPr>
        <dsp:cNvPr id="0" name=""/>
        <dsp:cNvSpPr/>
      </dsp:nvSpPr>
      <dsp:spPr>
        <a:xfrm>
          <a:off x="7641955" y="1376415"/>
          <a:ext cx="198024" cy="1708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FD9043-42C4-4B76-B0E1-376B585FC633}">
      <dsp:nvSpPr>
        <dsp:cNvPr id="0" name=""/>
        <dsp:cNvSpPr/>
      </dsp:nvSpPr>
      <dsp:spPr>
        <a:xfrm>
          <a:off x="7303512" y="2952793"/>
          <a:ext cx="1697612" cy="145769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13346672"/>
            <a:satOff val="-43315"/>
            <a:lumOff val="1963"/>
            <a:alphaOff val="0"/>
          </a:schemeClr>
        </a:solidFill>
        <a:ln w="9525" cap="flat" cmpd="sng" algn="ctr">
          <a:solidFill>
            <a:schemeClr val="accent5">
              <a:hueOff val="13346672"/>
              <a:satOff val="-43315"/>
              <a:lumOff val="1963"/>
              <a:alphaOff val="0"/>
            </a:schemeClr>
          </a:solidFill>
          <a:prstDash val="solid"/>
        </a:ln>
        <a:effectLst/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556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/>
            <a:t>Иссле-дования</a:t>
          </a:r>
          <a:endParaRPr lang="ru-RU" sz="2800" b="1" kern="1200" dirty="0"/>
        </a:p>
      </dsp:txBody>
      <dsp:txXfrm>
        <a:off x="7303512" y="2952793"/>
        <a:ext cx="1697612" cy="1457696"/>
      </dsp:txXfrm>
    </dsp:sp>
    <dsp:sp modelId="{973EB1A0-234B-4959-B951-CE1CB601B32E}">
      <dsp:nvSpPr>
        <dsp:cNvPr id="0" name=""/>
        <dsp:cNvSpPr/>
      </dsp:nvSpPr>
      <dsp:spPr>
        <a:xfrm>
          <a:off x="7640154" y="4229720"/>
          <a:ext cx="198024" cy="1708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12E2F9E-3B97-42CE-922A-70CF55E7416B}">
      <dsp:nvSpPr>
        <dsp:cNvPr id="0" name=""/>
        <dsp:cNvSpPr/>
      </dsp:nvSpPr>
      <dsp:spPr>
        <a:xfrm>
          <a:off x="5842630" y="3751147"/>
          <a:ext cx="1697612" cy="145769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B960473-DE72-49CB-9E2A-F9FCAF6BCA32}">
      <dsp:nvSpPr>
        <dsp:cNvPr id="0" name=""/>
        <dsp:cNvSpPr/>
      </dsp:nvSpPr>
      <dsp:spPr>
        <a:xfrm>
          <a:off x="7325115" y="4390709"/>
          <a:ext cx="198024" cy="1708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CD802F-A5DC-4990-8890-83C0AD5BD68A}">
      <dsp:nvSpPr>
        <dsp:cNvPr id="0" name=""/>
        <dsp:cNvSpPr/>
      </dsp:nvSpPr>
      <dsp:spPr>
        <a:xfrm>
          <a:off x="2919964" y="3741806"/>
          <a:ext cx="1697612" cy="145769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16016006"/>
            <a:satOff val="-51978"/>
            <a:lumOff val="2355"/>
            <a:alphaOff val="0"/>
          </a:schemeClr>
        </a:solidFill>
        <a:ln w="9525" cap="flat" cmpd="sng" algn="ctr">
          <a:solidFill>
            <a:schemeClr val="accent5">
              <a:hueOff val="16016006"/>
              <a:satOff val="-51978"/>
              <a:lumOff val="2355"/>
              <a:alphaOff val="0"/>
            </a:schemeClr>
          </a:solidFill>
          <a:prstDash val="solid"/>
        </a:ln>
        <a:effectLst/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556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/>
            <a:t>Посто-янное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обуче-ние</a:t>
          </a:r>
          <a:endParaRPr lang="ru-RU" sz="2800" b="1" kern="1200" dirty="0"/>
        </a:p>
      </dsp:txBody>
      <dsp:txXfrm>
        <a:off x="2919964" y="3741806"/>
        <a:ext cx="1697612" cy="1457696"/>
      </dsp:txXfrm>
    </dsp:sp>
    <dsp:sp modelId="{E9573E52-44F4-438B-83B2-637535D55DEB}">
      <dsp:nvSpPr>
        <dsp:cNvPr id="0" name=""/>
        <dsp:cNvSpPr/>
      </dsp:nvSpPr>
      <dsp:spPr>
        <a:xfrm>
          <a:off x="2968571" y="4387962"/>
          <a:ext cx="198024" cy="1708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62C720-0180-488B-9E54-B9749FDB2184}">
      <dsp:nvSpPr>
        <dsp:cNvPr id="0" name=""/>
        <dsp:cNvSpPr/>
      </dsp:nvSpPr>
      <dsp:spPr>
        <a:xfrm>
          <a:off x="1459982" y="4552248"/>
          <a:ext cx="1697612" cy="145769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815327-913C-412B-BD0E-7E596AA5D224}">
      <dsp:nvSpPr>
        <dsp:cNvPr id="0" name=""/>
        <dsp:cNvSpPr/>
      </dsp:nvSpPr>
      <dsp:spPr>
        <a:xfrm>
          <a:off x="2614826" y="4572578"/>
          <a:ext cx="198024" cy="1708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FACAD-9054-6A47-AABC-1B9196CB535B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17F82-C107-874E-9784-05FE4B1B4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1678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9820E6-09F3-1F42-9448-619276857B5A}" type="slidenum">
              <a:rPr lang="ru-RU">
                <a:solidFill>
                  <a:prstClr val="black"/>
                </a:solidFill>
                <a:latin typeface="Calibri"/>
              </a:rPr>
              <a:pPr/>
              <a:t>7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1499713B-BA35-A44C-A324-56C91C475BD0}" type="slidenum">
              <a:rPr lang="ru-RU" sz="1200" b="0">
                <a:ea typeface="Arial"/>
                <a:cs typeface="Arial"/>
              </a:rPr>
              <a:pPr eaLnBrk="1" hangingPunct="1"/>
              <a:t>9</a:t>
            </a:fld>
            <a:endParaRPr lang="ru-RU" sz="1200" b="0" dirty="0">
              <a:ea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В положении пациента на животе по передней стенке сигмовидной кишки на расстоянии 50 см от ануса определяется полип на ножке размером 10 мм и протяженностью 15 мм, который свисает при смене положении пациента, но локализация его остается прежней. Также пор задней стенке сигмовидной кишки определяется полип на ножке размером 11 мм и протяженностью 22мм –также смещается но локализация прежняя. </a:t>
            </a:r>
          </a:p>
          <a:p>
            <a:endParaRPr lang="ru-RU" smtClean="0"/>
          </a:p>
          <a:p>
            <a:r>
              <a:rPr lang="ru-RU" smtClean="0"/>
              <a:t>Эти полипы на разных реконструкциях.</a:t>
            </a:r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49049CB-D32D-4197-96CB-4954D223F631}" type="slidenum">
              <a:rPr lang="ru-RU" smtClean="0"/>
              <a:pPr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FD51-D32F-1141-ACEC-8DE3593F7C6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7A9C-E6E6-6447-8C02-76FAA165A3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082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FD51-D32F-1141-ACEC-8DE3593F7C6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7A9C-E6E6-6447-8C02-76FAA165A3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7190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FD51-D32F-1141-ACEC-8DE3593F7C6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7A9C-E6E6-6447-8C02-76FAA165A3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9991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bg>
      <p:bgPr>
        <a:blipFill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553641" y="2571750"/>
            <a:ext cx="8036719" cy="17145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defTabSz="410730">
              <a:defRPr sz="510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1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grpSp>
        <p:nvGrpSpPr>
          <p:cNvPr id="10" name="Group 17"/>
          <p:cNvGrpSpPr/>
          <p:nvPr userDrawn="1"/>
        </p:nvGrpSpPr>
        <p:grpSpPr>
          <a:xfrm>
            <a:off x="11113" y="6437313"/>
            <a:ext cx="9144001" cy="409577"/>
            <a:chOff x="0" y="0"/>
            <a:chExt cx="13004800" cy="582509"/>
          </a:xfrm>
        </p:grpSpPr>
        <p:grpSp>
          <p:nvGrpSpPr>
            <p:cNvPr id="11" name="Group 15"/>
            <p:cNvGrpSpPr/>
            <p:nvPr/>
          </p:nvGrpSpPr>
          <p:grpSpPr>
            <a:xfrm>
              <a:off x="0" y="0"/>
              <a:ext cx="13004800" cy="582509"/>
              <a:chOff x="0" y="0"/>
              <a:chExt cx="13004800" cy="582508"/>
            </a:xfrm>
          </p:grpSpPr>
          <p:grpSp>
            <p:nvGrpSpPr>
              <p:cNvPr id="13" name="Group 13"/>
              <p:cNvGrpSpPr/>
              <p:nvPr/>
            </p:nvGrpSpPr>
            <p:grpSpPr>
              <a:xfrm>
                <a:off x="0" y="0"/>
                <a:ext cx="13004800" cy="582508"/>
                <a:chOff x="0" y="0"/>
                <a:chExt cx="13004800" cy="582507"/>
              </a:xfrm>
            </p:grpSpPr>
            <p:sp>
              <p:nvSpPr>
                <p:cNvPr id="15" name="Shape 11"/>
                <p:cNvSpPr/>
                <p:nvPr/>
              </p:nvSpPr>
              <p:spPr>
                <a:xfrm>
                  <a:off x="0" y="0"/>
                  <a:ext cx="13004800" cy="58250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24213E"/>
                    </a:gs>
                    <a:gs pos="50000">
                      <a:srgbClr val="FFFFFF"/>
                    </a:gs>
                    <a:gs pos="100000">
                      <a:srgbClr val="24213E"/>
                    </a:gs>
                  </a:gsLst>
                  <a:lin ang="2700000" scaled="0"/>
                </a:gradFill>
                <a:ln w="12700" cap="flat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algn="ctr" defTabSz="321440">
                    <a:defRPr sz="2200">
                      <a:solidFill>
                        <a:srgbClr val="FF0000"/>
                      </a:solidFill>
                      <a:effectLst>
                        <a:outerShdw blurRad="38100" dist="38100" dir="2700000" rotWithShape="0">
                          <a:srgbClr val="000000"/>
                        </a:outerShdw>
                      </a:effectLst>
                      <a:latin typeface="Arial Bold"/>
                      <a:ea typeface="Arial Bold"/>
                      <a:cs typeface="Arial Bold"/>
                      <a:sym typeface="Arial Bold"/>
                    </a:defRPr>
                  </a:pPr>
                  <a:endParaRPr sz="2200" kern="0">
                    <a:solidFill>
                      <a:srgbClr val="FF0000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  <a:latin typeface="Arial Bold"/>
                    <a:ea typeface="Arial Bold"/>
                    <a:cs typeface="Arial Bold"/>
                    <a:sym typeface="Arial Bold"/>
                  </a:endParaRPr>
                </a:p>
              </p:txBody>
            </p:sp>
            <p:sp>
              <p:nvSpPr>
                <p:cNvPr id="16" name="Shape 12"/>
                <p:cNvSpPr/>
                <p:nvPr/>
              </p:nvSpPr>
              <p:spPr>
                <a:xfrm>
                  <a:off x="3126071" y="897"/>
                  <a:ext cx="6752659" cy="58071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65023" tIns="65023" rIns="65023" bIns="65023" numCol="1" anchor="ctr">
                  <a:spAutoFit/>
                </a:bodyPr>
                <a:lstStyle>
                  <a:lvl1pPr defTabSz="457200">
                    <a:defRPr sz="1800">
                      <a:solidFill>
                        <a:srgbClr val="000000"/>
                      </a:solidFill>
                      <a:latin typeface="Arial Bold"/>
                      <a:ea typeface="Arial Bold"/>
                      <a:cs typeface="Arial Bold"/>
                      <a:sym typeface="Arial Bold"/>
                    </a:defRPr>
                  </a:lvl1pPr>
                </a:lstStyle>
                <a:p>
                  <a:pPr algn="ctr">
                    <a:defRPr>
                      <a:effectLst/>
                    </a:defRPr>
                  </a:pPr>
                  <a:r>
                    <a:rPr b="1" kern="0" dirty="0"/>
                    <a:t>    Европейский медицинский центр		</a:t>
                  </a:r>
                </a:p>
              </p:txBody>
            </p:sp>
          </p:grpSp>
          <p:pic>
            <p:nvPicPr>
              <p:cNvPr id="14" name="image2.png" descr="logotype.gif"/>
              <p:cNvPicPr/>
              <p:nvPr/>
            </p:nvPicPr>
            <p:blipFill>
              <a:blip r:embed="rId3" cstate="email">
                <a:extLst/>
              </a:blip>
              <a:srcRect l="29646" r="26923" b="2"/>
              <a:stretch>
                <a:fillRect/>
              </a:stretch>
            </p:blipFill>
            <p:spPr>
              <a:xfrm>
                <a:off x="11773694" y="42314"/>
                <a:ext cx="546535" cy="4993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2" name="image3.jpg" descr="logo.jpeg"/>
            <p:cNvPicPr/>
            <p:nvPr/>
          </p:nvPicPr>
          <p:blipFill>
            <a:blip r:embed="rId4" cstate="email">
              <a:extLst/>
            </a:blip>
            <a:stretch>
              <a:fillRect/>
            </a:stretch>
          </p:blipFill>
          <p:spPr>
            <a:xfrm>
              <a:off x="334151" y="126436"/>
              <a:ext cx="1264356" cy="3905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="" xmlns:p14="http://schemas.microsoft.com/office/powerpoint/2010/main" val="380322046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bg>
      <p:bgPr>
        <a:blipFill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598289" y="892969"/>
            <a:ext cx="7947422" cy="246459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410730">
              <a:defRPr sz="510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1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598289" y="3420070"/>
            <a:ext cx="7947422" cy="110728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410730">
              <a:spcBef>
                <a:spcPts val="0"/>
              </a:spcBef>
              <a:buClrTx/>
              <a:buSzTx/>
              <a:buNone/>
              <a:defRPr sz="30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1pPr>
            <a:lvl2pPr marL="0" indent="160721" defTabSz="410730">
              <a:spcBef>
                <a:spcPts val="0"/>
              </a:spcBef>
              <a:buClrTx/>
              <a:buSzTx/>
              <a:buNone/>
              <a:defRPr sz="30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2pPr>
            <a:lvl3pPr marL="0" indent="321440" defTabSz="410730">
              <a:spcBef>
                <a:spcPts val="0"/>
              </a:spcBef>
              <a:buClrTx/>
              <a:buSzTx/>
              <a:buNone/>
              <a:defRPr sz="30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3pPr>
            <a:lvl4pPr marL="0" indent="482161" defTabSz="410730">
              <a:spcBef>
                <a:spcPts val="0"/>
              </a:spcBef>
              <a:buClrTx/>
              <a:buSzTx/>
              <a:buNone/>
              <a:defRPr sz="30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4pPr>
            <a:lvl5pPr marL="0" indent="642882" defTabSz="410730">
              <a:spcBef>
                <a:spcPts val="0"/>
              </a:spcBef>
              <a:buClrTx/>
              <a:buSzTx/>
              <a:buNone/>
              <a:defRPr sz="30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0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0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0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0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0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1113" y="6437313"/>
            <a:ext cx="9144001" cy="409577"/>
            <a:chOff x="0" y="0"/>
            <a:chExt cx="13004800" cy="582509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3004800" cy="582509"/>
              <a:chOff x="0" y="0"/>
              <a:chExt cx="13004800" cy="582508"/>
            </a:xfrm>
          </p:grpSpPr>
          <p:grpSp>
            <p:nvGrpSpPr>
              <p:cNvPr id="13" name="Group 13"/>
              <p:cNvGrpSpPr/>
              <p:nvPr/>
            </p:nvGrpSpPr>
            <p:grpSpPr>
              <a:xfrm>
                <a:off x="0" y="0"/>
                <a:ext cx="13004800" cy="582508"/>
                <a:chOff x="0" y="0"/>
                <a:chExt cx="13004800" cy="582507"/>
              </a:xfrm>
            </p:grpSpPr>
            <p:sp>
              <p:nvSpPr>
                <p:cNvPr id="11" name="Shape 11"/>
                <p:cNvSpPr/>
                <p:nvPr/>
              </p:nvSpPr>
              <p:spPr>
                <a:xfrm>
                  <a:off x="0" y="0"/>
                  <a:ext cx="13004800" cy="58250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24213E"/>
                    </a:gs>
                    <a:gs pos="50000">
                      <a:srgbClr val="FFFFFF"/>
                    </a:gs>
                    <a:gs pos="100000">
                      <a:srgbClr val="24213E"/>
                    </a:gs>
                  </a:gsLst>
                  <a:lin ang="2700000" scaled="0"/>
                </a:gradFill>
                <a:ln w="12700" cap="flat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algn="ctr" defTabSz="321440">
                    <a:defRPr sz="2200">
                      <a:solidFill>
                        <a:srgbClr val="FF0000"/>
                      </a:solidFill>
                      <a:effectLst>
                        <a:outerShdw blurRad="38100" dist="38100" dir="2700000" rotWithShape="0">
                          <a:srgbClr val="000000"/>
                        </a:outerShdw>
                      </a:effectLst>
                      <a:latin typeface="Arial Bold"/>
                      <a:ea typeface="Arial Bold"/>
                      <a:cs typeface="Arial Bold"/>
                      <a:sym typeface="Arial Bold"/>
                    </a:defRPr>
                  </a:pPr>
                  <a:endParaRPr sz="2200" kern="0">
                    <a:solidFill>
                      <a:srgbClr val="FF0000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  <a:latin typeface="Arial Bold"/>
                    <a:ea typeface="Arial Bold"/>
                    <a:cs typeface="Arial Bold"/>
                    <a:sym typeface="Arial Bold"/>
                  </a:endParaRPr>
                </a:p>
              </p:txBody>
            </p:sp>
            <p:sp>
              <p:nvSpPr>
                <p:cNvPr id="12" name="Shape 12"/>
                <p:cNvSpPr/>
                <p:nvPr/>
              </p:nvSpPr>
              <p:spPr>
                <a:xfrm>
                  <a:off x="3126071" y="897"/>
                  <a:ext cx="6752659" cy="58071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65023" tIns="65023" rIns="65023" bIns="65023" numCol="1" anchor="ctr">
                  <a:spAutoFit/>
                </a:bodyPr>
                <a:lstStyle>
                  <a:lvl1pPr defTabSz="457200">
                    <a:defRPr sz="1800">
                      <a:solidFill>
                        <a:srgbClr val="000000"/>
                      </a:solidFill>
                      <a:latin typeface="Arial Bold"/>
                      <a:ea typeface="Arial Bold"/>
                      <a:cs typeface="Arial Bold"/>
                      <a:sym typeface="Arial Bold"/>
                    </a:defRPr>
                  </a:lvl1pPr>
                </a:lstStyle>
                <a:p>
                  <a:pPr algn="ctr">
                    <a:defRPr>
                      <a:effectLst/>
                    </a:defRPr>
                  </a:pPr>
                  <a:r>
                    <a:rPr b="1" kern="0" dirty="0"/>
                    <a:t>    Европейский медицинский центр		</a:t>
                  </a:r>
                </a:p>
              </p:txBody>
            </p:sp>
          </p:grpSp>
          <p:pic>
            <p:nvPicPr>
              <p:cNvPr id="14" name="image2.png" descr="logotype.gif"/>
              <p:cNvPicPr/>
              <p:nvPr/>
            </p:nvPicPr>
            <p:blipFill>
              <a:blip r:embed="rId3" cstate="email">
                <a:extLst/>
              </a:blip>
              <a:srcRect l="29646" r="26923" b="2"/>
              <a:stretch>
                <a:fillRect/>
              </a:stretch>
            </p:blipFill>
            <p:spPr>
              <a:xfrm>
                <a:off x="11773694" y="42314"/>
                <a:ext cx="546535" cy="4993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6" name="image3.jpg" descr="logo.jpeg"/>
            <p:cNvPicPr/>
            <p:nvPr/>
          </p:nvPicPr>
          <p:blipFill>
            <a:blip r:embed="rId4" cstate="email">
              <a:extLst/>
            </a:blip>
            <a:stretch>
              <a:fillRect/>
            </a:stretch>
          </p:blipFill>
          <p:spPr>
            <a:xfrm>
              <a:off x="334151" y="126436"/>
              <a:ext cx="1264356" cy="3905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="" xmlns:p14="http://schemas.microsoft.com/office/powerpoint/2010/main" val="90288064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bg>
      <p:bgPr>
        <a:blipFill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4209886" y="3198168"/>
            <a:ext cx="725317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10730">
              <a:defRPr sz="1800">
                <a:solidFill>
                  <a:srgbClr val="000000"/>
                </a:solidFill>
                <a:effectLst/>
              </a:defRPr>
            </a:pPr>
            <a:r>
              <a:rPr sz="3000" ker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rPr>
              <a:t>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553641" y="4786313"/>
            <a:ext cx="8036719" cy="8572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410730">
              <a:defRPr sz="510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1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553641" y="5634633"/>
            <a:ext cx="8036719" cy="10983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410730">
              <a:spcBef>
                <a:spcPts val="0"/>
              </a:spcBef>
              <a:buClrTx/>
              <a:buSzTx/>
              <a:buNone/>
              <a:defRPr sz="30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1pPr>
            <a:lvl2pPr marL="0" indent="160721" defTabSz="410730">
              <a:spcBef>
                <a:spcPts val="0"/>
              </a:spcBef>
              <a:buClrTx/>
              <a:buSzTx/>
              <a:buNone/>
              <a:defRPr sz="30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2pPr>
            <a:lvl3pPr marL="0" indent="321440" defTabSz="410730">
              <a:spcBef>
                <a:spcPts val="0"/>
              </a:spcBef>
              <a:buClrTx/>
              <a:buSzTx/>
              <a:buNone/>
              <a:defRPr sz="30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3pPr>
            <a:lvl4pPr marL="0" indent="482161" defTabSz="410730">
              <a:spcBef>
                <a:spcPts val="0"/>
              </a:spcBef>
              <a:buClrTx/>
              <a:buSzTx/>
              <a:buNone/>
              <a:defRPr sz="30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4pPr>
            <a:lvl5pPr marL="0" indent="642882" defTabSz="410730">
              <a:spcBef>
                <a:spcPts val="0"/>
              </a:spcBef>
              <a:buClrTx/>
              <a:buSzTx/>
              <a:buNone/>
              <a:defRPr sz="30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0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0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0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0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0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  <p:grpSp>
        <p:nvGrpSpPr>
          <p:cNvPr id="5" name="Group 17"/>
          <p:cNvGrpSpPr/>
          <p:nvPr userDrawn="1"/>
        </p:nvGrpSpPr>
        <p:grpSpPr>
          <a:xfrm>
            <a:off x="11113" y="6437313"/>
            <a:ext cx="9144001" cy="409577"/>
            <a:chOff x="0" y="0"/>
            <a:chExt cx="13004800" cy="582509"/>
          </a:xfrm>
        </p:grpSpPr>
        <p:grpSp>
          <p:nvGrpSpPr>
            <p:cNvPr id="6" name="Group 15"/>
            <p:cNvGrpSpPr/>
            <p:nvPr/>
          </p:nvGrpSpPr>
          <p:grpSpPr>
            <a:xfrm>
              <a:off x="0" y="0"/>
              <a:ext cx="13004800" cy="582509"/>
              <a:chOff x="0" y="0"/>
              <a:chExt cx="13004800" cy="582508"/>
            </a:xfrm>
          </p:grpSpPr>
          <p:grpSp>
            <p:nvGrpSpPr>
              <p:cNvPr id="8" name="Group 13"/>
              <p:cNvGrpSpPr/>
              <p:nvPr/>
            </p:nvGrpSpPr>
            <p:grpSpPr>
              <a:xfrm>
                <a:off x="0" y="0"/>
                <a:ext cx="13004800" cy="582508"/>
                <a:chOff x="0" y="0"/>
                <a:chExt cx="13004800" cy="582507"/>
              </a:xfrm>
            </p:grpSpPr>
            <p:sp>
              <p:nvSpPr>
                <p:cNvPr id="10" name="Shape 11"/>
                <p:cNvSpPr/>
                <p:nvPr/>
              </p:nvSpPr>
              <p:spPr>
                <a:xfrm>
                  <a:off x="0" y="0"/>
                  <a:ext cx="13004800" cy="58250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24213E"/>
                    </a:gs>
                    <a:gs pos="50000">
                      <a:srgbClr val="FFFFFF"/>
                    </a:gs>
                    <a:gs pos="100000">
                      <a:srgbClr val="24213E"/>
                    </a:gs>
                  </a:gsLst>
                  <a:lin ang="2700000" scaled="0"/>
                </a:gradFill>
                <a:ln w="12700" cap="flat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algn="ctr" defTabSz="321440">
                    <a:defRPr sz="2200">
                      <a:solidFill>
                        <a:srgbClr val="FF0000"/>
                      </a:solidFill>
                      <a:effectLst>
                        <a:outerShdw blurRad="38100" dist="38100" dir="2700000" rotWithShape="0">
                          <a:srgbClr val="000000"/>
                        </a:outerShdw>
                      </a:effectLst>
                      <a:latin typeface="Arial Bold"/>
                      <a:ea typeface="Arial Bold"/>
                      <a:cs typeface="Arial Bold"/>
                      <a:sym typeface="Arial Bold"/>
                    </a:defRPr>
                  </a:pPr>
                  <a:endParaRPr sz="2200" kern="0">
                    <a:solidFill>
                      <a:srgbClr val="FF0000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  <a:latin typeface="Arial Bold"/>
                    <a:ea typeface="Arial Bold"/>
                    <a:cs typeface="Arial Bold"/>
                    <a:sym typeface="Arial Bold"/>
                  </a:endParaRPr>
                </a:p>
              </p:txBody>
            </p:sp>
            <p:sp>
              <p:nvSpPr>
                <p:cNvPr id="11" name="Shape 12"/>
                <p:cNvSpPr/>
                <p:nvPr/>
              </p:nvSpPr>
              <p:spPr>
                <a:xfrm>
                  <a:off x="3126071" y="897"/>
                  <a:ext cx="6752659" cy="58071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65023" tIns="65023" rIns="65023" bIns="65023" numCol="1" anchor="ctr">
                  <a:spAutoFit/>
                </a:bodyPr>
                <a:lstStyle>
                  <a:lvl1pPr defTabSz="457200">
                    <a:defRPr sz="1800">
                      <a:solidFill>
                        <a:srgbClr val="000000"/>
                      </a:solidFill>
                      <a:latin typeface="Arial Bold"/>
                      <a:ea typeface="Arial Bold"/>
                      <a:cs typeface="Arial Bold"/>
                      <a:sym typeface="Arial Bold"/>
                    </a:defRPr>
                  </a:lvl1pPr>
                </a:lstStyle>
                <a:p>
                  <a:pPr algn="ctr">
                    <a:defRPr>
                      <a:effectLst/>
                    </a:defRPr>
                  </a:pPr>
                  <a:r>
                    <a:rPr b="1" kern="0" dirty="0"/>
                    <a:t>    Европейский медицинский центр		</a:t>
                  </a:r>
                </a:p>
              </p:txBody>
            </p:sp>
          </p:grpSp>
          <p:pic>
            <p:nvPicPr>
              <p:cNvPr id="9" name="image2.png" descr="logotype.gif"/>
              <p:cNvPicPr/>
              <p:nvPr/>
            </p:nvPicPr>
            <p:blipFill>
              <a:blip r:embed="rId3" cstate="email">
                <a:extLst/>
              </a:blip>
              <a:srcRect l="29646" r="26923" b="2"/>
              <a:stretch>
                <a:fillRect/>
              </a:stretch>
            </p:blipFill>
            <p:spPr>
              <a:xfrm>
                <a:off x="11773694" y="42314"/>
                <a:ext cx="546535" cy="4993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7" name="image3.jpg" descr="logo.jpeg"/>
            <p:cNvPicPr/>
            <p:nvPr/>
          </p:nvPicPr>
          <p:blipFill>
            <a:blip r:embed="rId4" cstate="email">
              <a:extLst/>
            </a:blip>
            <a:stretch>
              <a:fillRect/>
            </a:stretch>
          </p:blipFill>
          <p:spPr>
            <a:xfrm>
              <a:off x="334151" y="126436"/>
              <a:ext cx="1264356" cy="3905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="" xmlns:p14="http://schemas.microsoft.com/office/powerpoint/2010/main" val="213635010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bg>
      <p:bgPr>
        <a:blipFill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553641" y="973336"/>
            <a:ext cx="3964781" cy="246459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410730">
              <a:defRPr sz="510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1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553641" y="3429000"/>
            <a:ext cx="3964781" cy="26431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410730">
              <a:spcBef>
                <a:spcPts val="0"/>
              </a:spcBef>
              <a:buClrTx/>
              <a:buSzTx/>
              <a:buNone/>
              <a:defRPr sz="30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1pPr>
            <a:lvl2pPr marL="0" indent="160721" defTabSz="410730">
              <a:spcBef>
                <a:spcPts val="0"/>
              </a:spcBef>
              <a:buClrTx/>
              <a:buSzTx/>
              <a:buNone/>
              <a:defRPr sz="30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2pPr>
            <a:lvl3pPr marL="0" indent="321440" defTabSz="410730">
              <a:spcBef>
                <a:spcPts val="0"/>
              </a:spcBef>
              <a:buClrTx/>
              <a:buSzTx/>
              <a:buNone/>
              <a:defRPr sz="30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3pPr>
            <a:lvl4pPr marL="0" indent="482161" defTabSz="410730">
              <a:spcBef>
                <a:spcPts val="0"/>
              </a:spcBef>
              <a:buClrTx/>
              <a:buSzTx/>
              <a:buNone/>
              <a:defRPr sz="30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4pPr>
            <a:lvl5pPr marL="0" indent="642882" defTabSz="410730">
              <a:spcBef>
                <a:spcPts val="0"/>
              </a:spcBef>
              <a:buClrTx/>
              <a:buSzTx/>
              <a:buNone/>
              <a:defRPr sz="30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0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0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0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0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0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  <p:extLst>
      <p:ext uri="{BB962C8B-B14F-4D97-AF65-F5344CB8AC3E}">
        <p14:creationId xmlns="" xmlns:p14="http://schemas.microsoft.com/office/powerpoint/2010/main" val="128777692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bg>
      <p:bgPr>
        <a:blipFill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553641" y="178594"/>
            <a:ext cx="8036719" cy="17145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defTabSz="410730">
              <a:defRPr sz="510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1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grpSp>
        <p:nvGrpSpPr>
          <p:cNvPr id="10" name="Group 17"/>
          <p:cNvGrpSpPr/>
          <p:nvPr userDrawn="1"/>
        </p:nvGrpSpPr>
        <p:grpSpPr>
          <a:xfrm>
            <a:off x="11113" y="6437313"/>
            <a:ext cx="9144001" cy="409577"/>
            <a:chOff x="0" y="0"/>
            <a:chExt cx="13004800" cy="582509"/>
          </a:xfrm>
        </p:grpSpPr>
        <p:grpSp>
          <p:nvGrpSpPr>
            <p:cNvPr id="11" name="Group 15"/>
            <p:cNvGrpSpPr/>
            <p:nvPr/>
          </p:nvGrpSpPr>
          <p:grpSpPr>
            <a:xfrm>
              <a:off x="0" y="0"/>
              <a:ext cx="13004800" cy="582509"/>
              <a:chOff x="0" y="0"/>
              <a:chExt cx="13004800" cy="582508"/>
            </a:xfrm>
          </p:grpSpPr>
          <p:grpSp>
            <p:nvGrpSpPr>
              <p:cNvPr id="13" name="Group 13"/>
              <p:cNvGrpSpPr/>
              <p:nvPr/>
            </p:nvGrpSpPr>
            <p:grpSpPr>
              <a:xfrm>
                <a:off x="0" y="0"/>
                <a:ext cx="13004800" cy="582508"/>
                <a:chOff x="0" y="0"/>
                <a:chExt cx="13004800" cy="582507"/>
              </a:xfrm>
            </p:grpSpPr>
            <p:sp>
              <p:nvSpPr>
                <p:cNvPr id="15" name="Shape 11"/>
                <p:cNvSpPr/>
                <p:nvPr/>
              </p:nvSpPr>
              <p:spPr>
                <a:xfrm>
                  <a:off x="0" y="0"/>
                  <a:ext cx="13004800" cy="58250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24213E"/>
                    </a:gs>
                    <a:gs pos="50000">
                      <a:srgbClr val="FFFFFF"/>
                    </a:gs>
                    <a:gs pos="100000">
                      <a:srgbClr val="24213E"/>
                    </a:gs>
                  </a:gsLst>
                  <a:lin ang="2700000" scaled="0"/>
                </a:gradFill>
                <a:ln w="12700" cap="flat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algn="ctr" defTabSz="321440">
                    <a:defRPr sz="2200">
                      <a:solidFill>
                        <a:srgbClr val="FF0000"/>
                      </a:solidFill>
                      <a:effectLst>
                        <a:outerShdw blurRad="38100" dist="38100" dir="2700000" rotWithShape="0">
                          <a:srgbClr val="000000"/>
                        </a:outerShdw>
                      </a:effectLst>
                      <a:latin typeface="Arial Bold"/>
                      <a:ea typeface="Arial Bold"/>
                      <a:cs typeface="Arial Bold"/>
                      <a:sym typeface="Arial Bold"/>
                    </a:defRPr>
                  </a:pPr>
                  <a:endParaRPr sz="2200" kern="0">
                    <a:solidFill>
                      <a:srgbClr val="FF0000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  <a:latin typeface="Arial Bold"/>
                    <a:ea typeface="Arial Bold"/>
                    <a:cs typeface="Arial Bold"/>
                    <a:sym typeface="Arial Bold"/>
                  </a:endParaRPr>
                </a:p>
              </p:txBody>
            </p:sp>
            <p:sp>
              <p:nvSpPr>
                <p:cNvPr id="16" name="Shape 12"/>
                <p:cNvSpPr/>
                <p:nvPr/>
              </p:nvSpPr>
              <p:spPr>
                <a:xfrm>
                  <a:off x="326444" y="897"/>
                  <a:ext cx="12351913" cy="58071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65023" tIns="65023" rIns="65023" bIns="65023" numCol="1" anchor="ctr">
                  <a:spAutoFit/>
                </a:bodyPr>
                <a:lstStyle>
                  <a:lvl1pPr defTabSz="457200">
                    <a:defRPr sz="1800">
                      <a:solidFill>
                        <a:srgbClr val="000000"/>
                      </a:solidFill>
                      <a:latin typeface="Arial Bold"/>
                      <a:ea typeface="Arial Bold"/>
                      <a:cs typeface="Arial Bold"/>
                      <a:sym typeface="Arial Bold"/>
                    </a:defRPr>
                  </a:lvl1pPr>
                </a:lstStyle>
                <a:p>
                  <a:pPr algn="ctr">
                    <a:defRPr>
                      <a:effectLst/>
                    </a:defRPr>
                  </a:pPr>
                  <a:r>
                    <a:rPr b="1" kern="0" dirty="0"/>
                    <a:t>    Европейский медицинский центр		    Первый МГМУ им.И.М.Сеченова</a:t>
                  </a:r>
                </a:p>
              </p:txBody>
            </p:sp>
          </p:grpSp>
          <p:pic>
            <p:nvPicPr>
              <p:cNvPr id="14" name="image2.png" descr="logotype.gif"/>
              <p:cNvPicPr/>
              <p:nvPr/>
            </p:nvPicPr>
            <p:blipFill>
              <a:blip r:embed="rId3" cstate="email">
                <a:extLst/>
              </a:blip>
              <a:srcRect l="29646" r="26923" b="2"/>
              <a:stretch>
                <a:fillRect/>
              </a:stretch>
            </p:blipFill>
            <p:spPr>
              <a:xfrm>
                <a:off x="11773694" y="42314"/>
                <a:ext cx="546535" cy="4993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2" name="image3.jpg" descr="logo.jpeg"/>
            <p:cNvPicPr/>
            <p:nvPr/>
          </p:nvPicPr>
          <p:blipFill>
            <a:blip r:embed="rId4" cstate="email">
              <a:extLst/>
            </a:blip>
            <a:stretch>
              <a:fillRect/>
            </a:stretch>
          </p:blipFill>
          <p:spPr>
            <a:xfrm>
              <a:off x="334151" y="126436"/>
              <a:ext cx="1264356" cy="3905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="" xmlns:p14="http://schemas.microsoft.com/office/powerpoint/2010/main" val="333228590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bg>
      <p:bgPr>
        <a:blipFill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553641" y="178594"/>
            <a:ext cx="8036719" cy="17145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defTabSz="410730">
              <a:defRPr sz="510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1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553641" y="1946673"/>
            <a:ext cx="8036719" cy="4018359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312512" indent="-312512" defTabSz="410730">
              <a:spcBef>
                <a:spcPts val="2531"/>
              </a:spcBef>
              <a:buClrTx/>
              <a:buSzPct val="30000"/>
              <a:buBlip>
                <a:blip r:embed="rId3"/>
              </a:buBlip>
              <a:defRPr sz="250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1pPr>
            <a:lvl2pPr marL="625024" indent="-312512" defTabSz="410730">
              <a:spcBef>
                <a:spcPts val="2531"/>
              </a:spcBef>
              <a:buClrTx/>
              <a:buSzPct val="30000"/>
              <a:buBlip>
                <a:blip r:embed="rId3"/>
              </a:buBlip>
              <a:defRPr sz="250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2pPr>
            <a:lvl3pPr marL="937536" indent="-312512" defTabSz="410730">
              <a:spcBef>
                <a:spcPts val="2531"/>
              </a:spcBef>
              <a:buClrTx/>
              <a:buSzPct val="30000"/>
              <a:buBlip>
                <a:blip r:embed="rId3"/>
              </a:buBlip>
              <a:defRPr sz="250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3pPr>
            <a:lvl4pPr marL="1250048" indent="-312512" defTabSz="410730">
              <a:spcBef>
                <a:spcPts val="2531"/>
              </a:spcBef>
              <a:buClrTx/>
              <a:buSzPct val="30000"/>
              <a:buBlip>
                <a:blip r:embed="rId3"/>
              </a:buBlip>
              <a:defRPr sz="250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4pPr>
            <a:lvl5pPr marL="1562560" indent="-312512" defTabSz="410730">
              <a:spcBef>
                <a:spcPts val="2531"/>
              </a:spcBef>
              <a:buClrTx/>
              <a:buSzPct val="30000"/>
              <a:buBlip>
                <a:blip r:embed="rId3"/>
              </a:buBlip>
              <a:defRPr sz="250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5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5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5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5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5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  <p:grpSp>
        <p:nvGrpSpPr>
          <p:cNvPr id="11" name="Group 17"/>
          <p:cNvGrpSpPr/>
          <p:nvPr userDrawn="1"/>
        </p:nvGrpSpPr>
        <p:grpSpPr>
          <a:xfrm>
            <a:off x="11113" y="6437313"/>
            <a:ext cx="9144001" cy="409577"/>
            <a:chOff x="0" y="0"/>
            <a:chExt cx="13004800" cy="582509"/>
          </a:xfrm>
        </p:grpSpPr>
        <p:grpSp>
          <p:nvGrpSpPr>
            <p:cNvPr id="12" name="Group 15"/>
            <p:cNvGrpSpPr/>
            <p:nvPr/>
          </p:nvGrpSpPr>
          <p:grpSpPr>
            <a:xfrm>
              <a:off x="0" y="0"/>
              <a:ext cx="13004800" cy="582509"/>
              <a:chOff x="0" y="0"/>
              <a:chExt cx="13004800" cy="582508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0" y="0"/>
                <a:ext cx="13004800" cy="582508"/>
                <a:chOff x="0" y="0"/>
                <a:chExt cx="13004800" cy="582507"/>
              </a:xfrm>
            </p:grpSpPr>
            <p:sp>
              <p:nvSpPr>
                <p:cNvPr id="16" name="Shape 11"/>
                <p:cNvSpPr/>
                <p:nvPr/>
              </p:nvSpPr>
              <p:spPr>
                <a:xfrm>
                  <a:off x="0" y="0"/>
                  <a:ext cx="13004800" cy="58250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24213E"/>
                    </a:gs>
                    <a:gs pos="50000">
                      <a:srgbClr val="FFFFFF"/>
                    </a:gs>
                    <a:gs pos="100000">
                      <a:srgbClr val="24213E"/>
                    </a:gs>
                  </a:gsLst>
                  <a:lin ang="2700000" scaled="0"/>
                </a:gradFill>
                <a:ln w="12700" cap="flat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algn="ctr" defTabSz="321440">
                    <a:defRPr sz="2200">
                      <a:solidFill>
                        <a:srgbClr val="FF0000"/>
                      </a:solidFill>
                      <a:effectLst>
                        <a:outerShdw blurRad="38100" dist="38100" dir="2700000" rotWithShape="0">
                          <a:srgbClr val="000000"/>
                        </a:outerShdw>
                      </a:effectLst>
                      <a:latin typeface="Arial Bold"/>
                      <a:ea typeface="Arial Bold"/>
                      <a:cs typeface="Arial Bold"/>
                      <a:sym typeface="Arial Bold"/>
                    </a:defRPr>
                  </a:pPr>
                  <a:endParaRPr sz="2200" kern="0">
                    <a:solidFill>
                      <a:srgbClr val="FF0000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  <a:latin typeface="Arial Bold"/>
                    <a:ea typeface="Arial Bold"/>
                    <a:cs typeface="Arial Bold"/>
                    <a:sym typeface="Arial Bold"/>
                  </a:endParaRPr>
                </a:p>
              </p:txBody>
            </p:sp>
            <p:sp>
              <p:nvSpPr>
                <p:cNvPr id="17" name="Shape 12"/>
                <p:cNvSpPr/>
                <p:nvPr/>
              </p:nvSpPr>
              <p:spPr>
                <a:xfrm>
                  <a:off x="3126071" y="897"/>
                  <a:ext cx="6752659" cy="58071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65023" tIns="65023" rIns="65023" bIns="65023" numCol="1" anchor="ctr">
                  <a:spAutoFit/>
                </a:bodyPr>
                <a:lstStyle>
                  <a:lvl1pPr defTabSz="457200">
                    <a:defRPr sz="1800">
                      <a:solidFill>
                        <a:srgbClr val="000000"/>
                      </a:solidFill>
                      <a:latin typeface="Arial Bold"/>
                      <a:ea typeface="Arial Bold"/>
                      <a:cs typeface="Arial Bold"/>
                      <a:sym typeface="Arial Bold"/>
                    </a:defRPr>
                  </a:lvl1pPr>
                </a:lstStyle>
                <a:p>
                  <a:pPr algn="ctr">
                    <a:defRPr>
                      <a:effectLst/>
                    </a:defRPr>
                  </a:pPr>
                  <a:r>
                    <a:rPr b="1" kern="0" dirty="0"/>
                    <a:t>    Европейский медицинский центр		</a:t>
                  </a:r>
                </a:p>
              </p:txBody>
            </p:sp>
          </p:grpSp>
          <p:pic>
            <p:nvPicPr>
              <p:cNvPr id="15" name="image2.png" descr="logotype.gif"/>
              <p:cNvPicPr/>
              <p:nvPr/>
            </p:nvPicPr>
            <p:blipFill>
              <a:blip r:embed="rId4" cstate="email">
                <a:extLst/>
              </a:blip>
              <a:srcRect l="29646" r="26923" b="2"/>
              <a:stretch>
                <a:fillRect/>
              </a:stretch>
            </p:blipFill>
            <p:spPr>
              <a:xfrm>
                <a:off x="11773694" y="42314"/>
                <a:ext cx="546535" cy="4993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3" name="image3.jpg" descr="logo.jpeg"/>
            <p:cNvPicPr/>
            <p:nvPr/>
          </p:nvPicPr>
          <p:blipFill>
            <a:blip r:embed="rId5" cstate="email">
              <a:extLst/>
            </a:blip>
            <a:stretch>
              <a:fillRect/>
            </a:stretch>
          </p:blipFill>
          <p:spPr>
            <a:xfrm>
              <a:off x="334151" y="126436"/>
              <a:ext cx="1264356" cy="3905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="" xmlns:p14="http://schemas.microsoft.com/office/powerpoint/2010/main" val="2145522359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bg>
      <p:bgPr>
        <a:blipFill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553641" y="178594"/>
            <a:ext cx="8036719" cy="17145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defTabSz="410730">
              <a:defRPr sz="510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1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xfrm>
            <a:off x="553641" y="1946673"/>
            <a:ext cx="3812977" cy="4018359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312512" indent="-312512" defTabSz="410730">
              <a:spcBef>
                <a:spcPts val="2531"/>
              </a:spcBef>
              <a:buClrTx/>
              <a:buSzPct val="30000"/>
              <a:buBlip>
                <a:blip r:embed="rId3"/>
              </a:buBlip>
              <a:defRPr sz="250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1pPr>
            <a:lvl2pPr marL="625024" indent="-312512" defTabSz="410730">
              <a:spcBef>
                <a:spcPts val="2531"/>
              </a:spcBef>
              <a:buClrTx/>
              <a:buSzPct val="30000"/>
              <a:buBlip>
                <a:blip r:embed="rId3"/>
              </a:buBlip>
              <a:defRPr sz="250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2pPr>
            <a:lvl3pPr marL="937536" indent="-312512" defTabSz="410730">
              <a:spcBef>
                <a:spcPts val="2531"/>
              </a:spcBef>
              <a:buClrTx/>
              <a:buSzPct val="30000"/>
              <a:buBlip>
                <a:blip r:embed="rId3"/>
              </a:buBlip>
              <a:defRPr sz="250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3pPr>
            <a:lvl4pPr marL="1250048" indent="-312512" defTabSz="410730">
              <a:spcBef>
                <a:spcPts val="2531"/>
              </a:spcBef>
              <a:buClrTx/>
              <a:buSzPct val="30000"/>
              <a:buBlip>
                <a:blip r:embed="rId3"/>
              </a:buBlip>
              <a:defRPr sz="250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4pPr>
            <a:lvl5pPr marL="1562560" indent="-312512" defTabSz="410730">
              <a:spcBef>
                <a:spcPts val="2531"/>
              </a:spcBef>
              <a:buClrTx/>
              <a:buSzPct val="30000"/>
              <a:buBlip>
                <a:blip r:embed="rId3"/>
              </a:buBlip>
              <a:defRPr sz="250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5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5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5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5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5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  <p:grpSp>
        <p:nvGrpSpPr>
          <p:cNvPr id="11" name="Group 17"/>
          <p:cNvGrpSpPr/>
          <p:nvPr userDrawn="1"/>
        </p:nvGrpSpPr>
        <p:grpSpPr>
          <a:xfrm>
            <a:off x="11113" y="6437313"/>
            <a:ext cx="9144001" cy="409577"/>
            <a:chOff x="0" y="0"/>
            <a:chExt cx="13004800" cy="582509"/>
          </a:xfrm>
        </p:grpSpPr>
        <p:grpSp>
          <p:nvGrpSpPr>
            <p:cNvPr id="12" name="Group 15"/>
            <p:cNvGrpSpPr/>
            <p:nvPr/>
          </p:nvGrpSpPr>
          <p:grpSpPr>
            <a:xfrm>
              <a:off x="0" y="0"/>
              <a:ext cx="13004800" cy="582509"/>
              <a:chOff x="0" y="0"/>
              <a:chExt cx="13004800" cy="582508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0" y="0"/>
                <a:ext cx="13004800" cy="582508"/>
                <a:chOff x="0" y="0"/>
                <a:chExt cx="13004800" cy="582507"/>
              </a:xfrm>
            </p:grpSpPr>
            <p:sp>
              <p:nvSpPr>
                <p:cNvPr id="16" name="Shape 11"/>
                <p:cNvSpPr/>
                <p:nvPr/>
              </p:nvSpPr>
              <p:spPr>
                <a:xfrm>
                  <a:off x="0" y="0"/>
                  <a:ext cx="13004800" cy="58250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24213E"/>
                    </a:gs>
                    <a:gs pos="50000">
                      <a:srgbClr val="FFFFFF"/>
                    </a:gs>
                    <a:gs pos="100000">
                      <a:srgbClr val="24213E"/>
                    </a:gs>
                  </a:gsLst>
                  <a:lin ang="2700000" scaled="0"/>
                </a:gradFill>
                <a:ln w="12700" cap="flat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algn="ctr" defTabSz="321440">
                    <a:defRPr sz="2200">
                      <a:solidFill>
                        <a:srgbClr val="FF0000"/>
                      </a:solidFill>
                      <a:effectLst>
                        <a:outerShdw blurRad="38100" dist="38100" dir="2700000" rotWithShape="0">
                          <a:srgbClr val="000000"/>
                        </a:outerShdw>
                      </a:effectLst>
                      <a:latin typeface="Arial Bold"/>
                      <a:ea typeface="Arial Bold"/>
                      <a:cs typeface="Arial Bold"/>
                      <a:sym typeface="Arial Bold"/>
                    </a:defRPr>
                  </a:pPr>
                  <a:endParaRPr sz="2200" kern="0">
                    <a:solidFill>
                      <a:srgbClr val="FF0000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  <a:latin typeface="Arial Bold"/>
                    <a:ea typeface="Arial Bold"/>
                    <a:cs typeface="Arial Bold"/>
                    <a:sym typeface="Arial Bold"/>
                  </a:endParaRPr>
                </a:p>
              </p:txBody>
            </p:sp>
            <p:sp>
              <p:nvSpPr>
                <p:cNvPr id="17" name="Shape 12"/>
                <p:cNvSpPr/>
                <p:nvPr/>
              </p:nvSpPr>
              <p:spPr>
                <a:xfrm>
                  <a:off x="326444" y="897"/>
                  <a:ext cx="12351913" cy="58071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65023" tIns="65023" rIns="65023" bIns="65023" numCol="1" anchor="ctr">
                  <a:spAutoFit/>
                </a:bodyPr>
                <a:lstStyle>
                  <a:lvl1pPr defTabSz="457200">
                    <a:defRPr sz="1800">
                      <a:solidFill>
                        <a:srgbClr val="000000"/>
                      </a:solidFill>
                      <a:latin typeface="Arial Bold"/>
                      <a:ea typeface="Arial Bold"/>
                      <a:cs typeface="Arial Bold"/>
                      <a:sym typeface="Arial Bold"/>
                    </a:defRPr>
                  </a:lvl1pPr>
                </a:lstStyle>
                <a:p>
                  <a:pPr algn="ctr">
                    <a:defRPr>
                      <a:effectLst/>
                    </a:defRPr>
                  </a:pPr>
                  <a:r>
                    <a:rPr b="1" kern="0" dirty="0"/>
                    <a:t>    Европейский медицинский центр		    Первый МГМУ им.И.М.Сеченова</a:t>
                  </a:r>
                </a:p>
              </p:txBody>
            </p:sp>
          </p:grpSp>
          <p:pic>
            <p:nvPicPr>
              <p:cNvPr id="15" name="image2.png" descr="logotype.gif"/>
              <p:cNvPicPr/>
              <p:nvPr/>
            </p:nvPicPr>
            <p:blipFill>
              <a:blip r:embed="rId4" cstate="email">
                <a:extLst/>
              </a:blip>
              <a:srcRect l="29646" r="26923" b="2"/>
              <a:stretch>
                <a:fillRect/>
              </a:stretch>
            </p:blipFill>
            <p:spPr>
              <a:xfrm>
                <a:off x="11773694" y="42314"/>
                <a:ext cx="546535" cy="4993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3" name="image3.jpg" descr="logo.jpeg"/>
            <p:cNvPicPr/>
            <p:nvPr/>
          </p:nvPicPr>
          <p:blipFill>
            <a:blip r:embed="rId5" cstate="email">
              <a:extLst/>
            </a:blip>
            <a:stretch>
              <a:fillRect/>
            </a:stretch>
          </p:blipFill>
          <p:spPr>
            <a:xfrm>
              <a:off x="334151" y="126436"/>
              <a:ext cx="1264356" cy="3905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="" xmlns:p14="http://schemas.microsoft.com/office/powerpoint/2010/main" val="81182426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bg>
      <p:bgPr>
        <a:blipFill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xfrm>
            <a:off x="553641" y="964407"/>
            <a:ext cx="8036719" cy="492918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312512" indent="-312512" defTabSz="410730">
              <a:spcBef>
                <a:spcPts val="2531"/>
              </a:spcBef>
              <a:buClrTx/>
              <a:buSzPct val="30000"/>
              <a:buBlip>
                <a:blip r:embed="rId3"/>
              </a:buBlip>
              <a:defRPr sz="250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1pPr>
            <a:lvl2pPr marL="625024" indent="-312512" defTabSz="410730">
              <a:spcBef>
                <a:spcPts val="2531"/>
              </a:spcBef>
              <a:buClrTx/>
              <a:buSzPct val="30000"/>
              <a:buBlip>
                <a:blip r:embed="rId3"/>
              </a:buBlip>
              <a:defRPr sz="250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2pPr>
            <a:lvl3pPr marL="937536" indent="-312512" defTabSz="410730">
              <a:spcBef>
                <a:spcPts val="2531"/>
              </a:spcBef>
              <a:buClrTx/>
              <a:buSzPct val="30000"/>
              <a:buBlip>
                <a:blip r:embed="rId3"/>
              </a:buBlip>
              <a:defRPr sz="250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3pPr>
            <a:lvl4pPr marL="1250048" indent="-312512" defTabSz="410730">
              <a:spcBef>
                <a:spcPts val="2531"/>
              </a:spcBef>
              <a:buClrTx/>
              <a:buSzPct val="30000"/>
              <a:buBlip>
                <a:blip r:embed="rId3"/>
              </a:buBlip>
              <a:defRPr sz="250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4pPr>
            <a:lvl5pPr marL="1562560" indent="-312512" defTabSz="410730">
              <a:spcBef>
                <a:spcPts val="2531"/>
              </a:spcBef>
              <a:buClrTx/>
              <a:buSzPct val="30000"/>
              <a:buBlip>
                <a:blip r:embed="rId3"/>
              </a:buBlip>
              <a:defRPr sz="250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5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5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5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5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5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  <p:grpSp>
        <p:nvGrpSpPr>
          <p:cNvPr id="10" name="Group 17"/>
          <p:cNvGrpSpPr/>
          <p:nvPr userDrawn="1"/>
        </p:nvGrpSpPr>
        <p:grpSpPr>
          <a:xfrm>
            <a:off x="11113" y="6437313"/>
            <a:ext cx="9144001" cy="409577"/>
            <a:chOff x="0" y="0"/>
            <a:chExt cx="13004800" cy="582509"/>
          </a:xfrm>
        </p:grpSpPr>
        <p:grpSp>
          <p:nvGrpSpPr>
            <p:cNvPr id="11" name="Group 15"/>
            <p:cNvGrpSpPr/>
            <p:nvPr/>
          </p:nvGrpSpPr>
          <p:grpSpPr>
            <a:xfrm>
              <a:off x="0" y="0"/>
              <a:ext cx="13004800" cy="582509"/>
              <a:chOff x="0" y="0"/>
              <a:chExt cx="13004800" cy="582508"/>
            </a:xfrm>
          </p:grpSpPr>
          <p:grpSp>
            <p:nvGrpSpPr>
              <p:cNvPr id="13" name="Group 13"/>
              <p:cNvGrpSpPr/>
              <p:nvPr/>
            </p:nvGrpSpPr>
            <p:grpSpPr>
              <a:xfrm>
                <a:off x="0" y="0"/>
                <a:ext cx="13004800" cy="582508"/>
                <a:chOff x="0" y="0"/>
                <a:chExt cx="13004800" cy="582507"/>
              </a:xfrm>
            </p:grpSpPr>
            <p:sp>
              <p:nvSpPr>
                <p:cNvPr id="15" name="Shape 11"/>
                <p:cNvSpPr/>
                <p:nvPr/>
              </p:nvSpPr>
              <p:spPr>
                <a:xfrm>
                  <a:off x="0" y="0"/>
                  <a:ext cx="13004800" cy="58250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24213E"/>
                    </a:gs>
                    <a:gs pos="50000">
                      <a:srgbClr val="FFFFFF"/>
                    </a:gs>
                    <a:gs pos="100000">
                      <a:srgbClr val="24213E"/>
                    </a:gs>
                  </a:gsLst>
                  <a:lin ang="2700000" scaled="0"/>
                </a:gradFill>
                <a:ln w="12700" cap="flat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algn="ctr" defTabSz="321440">
                    <a:defRPr sz="2200">
                      <a:solidFill>
                        <a:srgbClr val="FF0000"/>
                      </a:solidFill>
                      <a:effectLst>
                        <a:outerShdw blurRad="38100" dist="38100" dir="2700000" rotWithShape="0">
                          <a:srgbClr val="000000"/>
                        </a:outerShdw>
                      </a:effectLst>
                      <a:latin typeface="Arial Bold"/>
                      <a:ea typeface="Arial Bold"/>
                      <a:cs typeface="Arial Bold"/>
                      <a:sym typeface="Arial Bold"/>
                    </a:defRPr>
                  </a:pPr>
                  <a:endParaRPr sz="2200" kern="0">
                    <a:solidFill>
                      <a:srgbClr val="FF0000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  <a:latin typeface="Arial Bold"/>
                    <a:ea typeface="Arial Bold"/>
                    <a:cs typeface="Arial Bold"/>
                    <a:sym typeface="Arial Bold"/>
                  </a:endParaRPr>
                </a:p>
              </p:txBody>
            </p:sp>
            <p:sp>
              <p:nvSpPr>
                <p:cNvPr id="16" name="Shape 12"/>
                <p:cNvSpPr/>
                <p:nvPr/>
              </p:nvSpPr>
              <p:spPr>
                <a:xfrm>
                  <a:off x="326444" y="897"/>
                  <a:ext cx="12351913" cy="58071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65023" tIns="65023" rIns="65023" bIns="65023" numCol="1" anchor="ctr">
                  <a:spAutoFit/>
                </a:bodyPr>
                <a:lstStyle>
                  <a:lvl1pPr defTabSz="457200">
                    <a:defRPr sz="1800">
                      <a:solidFill>
                        <a:srgbClr val="000000"/>
                      </a:solidFill>
                      <a:latin typeface="Arial Bold"/>
                      <a:ea typeface="Arial Bold"/>
                      <a:cs typeface="Arial Bold"/>
                      <a:sym typeface="Arial Bold"/>
                    </a:defRPr>
                  </a:lvl1pPr>
                </a:lstStyle>
                <a:p>
                  <a:pPr algn="ctr">
                    <a:defRPr>
                      <a:effectLst/>
                    </a:defRPr>
                  </a:pPr>
                  <a:r>
                    <a:rPr b="1" kern="0" dirty="0"/>
                    <a:t>    Европейский медицинский центр		    Первый МГМУ им.И.М.Сеченова</a:t>
                  </a:r>
                </a:p>
              </p:txBody>
            </p:sp>
          </p:grpSp>
          <p:pic>
            <p:nvPicPr>
              <p:cNvPr id="14" name="image2.png" descr="logotype.gif"/>
              <p:cNvPicPr/>
              <p:nvPr/>
            </p:nvPicPr>
            <p:blipFill>
              <a:blip r:embed="rId4" cstate="email">
                <a:extLst/>
              </a:blip>
              <a:srcRect l="29646" r="26923" b="2"/>
              <a:stretch>
                <a:fillRect/>
              </a:stretch>
            </p:blipFill>
            <p:spPr>
              <a:xfrm>
                <a:off x="11773694" y="42314"/>
                <a:ext cx="546535" cy="4993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2" name="image3.jpg" descr="logo.jpeg"/>
            <p:cNvPicPr/>
            <p:nvPr/>
          </p:nvPicPr>
          <p:blipFill>
            <a:blip r:embed="rId5" cstate="email">
              <a:extLst/>
            </a:blip>
            <a:stretch>
              <a:fillRect/>
            </a:stretch>
          </p:blipFill>
          <p:spPr>
            <a:xfrm>
              <a:off x="334151" y="126436"/>
              <a:ext cx="1264356" cy="3905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="" xmlns:p14="http://schemas.microsoft.com/office/powerpoint/2010/main" val="88411188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FD51-D32F-1141-ACEC-8DE3593F7C6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7A9C-E6E6-6447-8C02-76FAA165A3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1182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bg>
      <p:bgPr>
        <a:blipFill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7"/>
          <p:cNvGrpSpPr/>
          <p:nvPr userDrawn="1"/>
        </p:nvGrpSpPr>
        <p:grpSpPr>
          <a:xfrm>
            <a:off x="11113" y="6437313"/>
            <a:ext cx="9144001" cy="409577"/>
            <a:chOff x="0" y="0"/>
            <a:chExt cx="13004800" cy="582509"/>
          </a:xfrm>
        </p:grpSpPr>
        <p:grpSp>
          <p:nvGrpSpPr>
            <p:cNvPr id="10" name="Group 15"/>
            <p:cNvGrpSpPr/>
            <p:nvPr/>
          </p:nvGrpSpPr>
          <p:grpSpPr>
            <a:xfrm>
              <a:off x="0" y="0"/>
              <a:ext cx="13004800" cy="582509"/>
              <a:chOff x="0" y="0"/>
              <a:chExt cx="13004800" cy="582508"/>
            </a:xfrm>
          </p:grpSpPr>
          <p:grpSp>
            <p:nvGrpSpPr>
              <p:cNvPr id="12" name="Group 13"/>
              <p:cNvGrpSpPr/>
              <p:nvPr/>
            </p:nvGrpSpPr>
            <p:grpSpPr>
              <a:xfrm>
                <a:off x="0" y="0"/>
                <a:ext cx="13004800" cy="582508"/>
                <a:chOff x="0" y="0"/>
                <a:chExt cx="13004800" cy="582507"/>
              </a:xfrm>
            </p:grpSpPr>
            <p:sp>
              <p:nvSpPr>
                <p:cNvPr id="14" name="Shape 11"/>
                <p:cNvSpPr/>
                <p:nvPr/>
              </p:nvSpPr>
              <p:spPr>
                <a:xfrm>
                  <a:off x="0" y="0"/>
                  <a:ext cx="13004800" cy="58250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24213E"/>
                    </a:gs>
                    <a:gs pos="50000">
                      <a:srgbClr val="FFFFFF"/>
                    </a:gs>
                    <a:gs pos="100000">
                      <a:srgbClr val="24213E"/>
                    </a:gs>
                  </a:gsLst>
                  <a:lin ang="2700000" scaled="0"/>
                </a:gradFill>
                <a:ln w="12700" cap="flat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algn="ctr" defTabSz="321440">
                    <a:defRPr sz="2200">
                      <a:solidFill>
                        <a:srgbClr val="FF0000"/>
                      </a:solidFill>
                      <a:effectLst>
                        <a:outerShdw blurRad="38100" dist="38100" dir="2700000" rotWithShape="0">
                          <a:srgbClr val="000000"/>
                        </a:outerShdw>
                      </a:effectLst>
                      <a:latin typeface="Arial Bold"/>
                      <a:ea typeface="Arial Bold"/>
                      <a:cs typeface="Arial Bold"/>
                      <a:sym typeface="Arial Bold"/>
                    </a:defRPr>
                  </a:pPr>
                  <a:endParaRPr sz="2200" kern="0">
                    <a:solidFill>
                      <a:srgbClr val="FF0000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  <a:latin typeface="Arial Bold"/>
                    <a:ea typeface="Arial Bold"/>
                    <a:cs typeface="Arial Bold"/>
                    <a:sym typeface="Arial Bold"/>
                  </a:endParaRPr>
                </a:p>
              </p:txBody>
            </p:sp>
            <p:sp>
              <p:nvSpPr>
                <p:cNvPr id="15" name="Shape 12"/>
                <p:cNvSpPr/>
                <p:nvPr/>
              </p:nvSpPr>
              <p:spPr>
                <a:xfrm>
                  <a:off x="326444" y="897"/>
                  <a:ext cx="12351913" cy="58071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65023" tIns="65023" rIns="65023" bIns="65023" numCol="1" anchor="ctr">
                  <a:spAutoFit/>
                </a:bodyPr>
                <a:lstStyle>
                  <a:lvl1pPr defTabSz="457200">
                    <a:defRPr sz="1800">
                      <a:solidFill>
                        <a:srgbClr val="000000"/>
                      </a:solidFill>
                      <a:latin typeface="Arial Bold"/>
                      <a:ea typeface="Arial Bold"/>
                      <a:cs typeface="Arial Bold"/>
                      <a:sym typeface="Arial Bold"/>
                    </a:defRPr>
                  </a:lvl1pPr>
                </a:lstStyle>
                <a:p>
                  <a:pPr algn="ctr">
                    <a:defRPr>
                      <a:effectLst/>
                    </a:defRPr>
                  </a:pPr>
                  <a:r>
                    <a:rPr b="1" kern="0" dirty="0"/>
                    <a:t>    Европейский медицинский центр		    Первый МГМУ им.И.М.Сеченова</a:t>
                  </a:r>
                </a:p>
              </p:txBody>
            </p:sp>
          </p:grpSp>
          <p:pic>
            <p:nvPicPr>
              <p:cNvPr id="13" name="image2.png" descr="logotype.gif"/>
              <p:cNvPicPr/>
              <p:nvPr/>
            </p:nvPicPr>
            <p:blipFill>
              <a:blip r:embed="rId3" cstate="email">
                <a:extLst/>
              </a:blip>
              <a:srcRect l="29646" r="26923" b="2"/>
              <a:stretch>
                <a:fillRect/>
              </a:stretch>
            </p:blipFill>
            <p:spPr>
              <a:xfrm>
                <a:off x="11773694" y="42314"/>
                <a:ext cx="546535" cy="4993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1" name="image3.jpg" descr="logo.jpeg"/>
            <p:cNvPicPr/>
            <p:nvPr/>
          </p:nvPicPr>
          <p:blipFill>
            <a:blip r:embed="rId4" cstate="email">
              <a:extLst/>
            </a:blip>
            <a:stretch>
              <a:fillRect/>
            </a:stretch>
          </p:blipFill>
          <p:spPr>
            <a:xfrm>
              <a:off x="334151" y="126436"/>
              <a:ext cx="1264356" cy="3905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="" xmlns:p14="http://schemas.microsoft.com/office/powerpoint/2010/main" val="3304279907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bg>
      <p:bgPr>
        <a:blipFill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7"/>
          <p:cNvGrpSpPr/>
          <p:nvPr userDrawn="1"/>
        </p:nvGrpSpPr>
        <p:grpSpPr>
          <a:xfrm>
            <a:off x="11113" y="6437313"/>
            <a:ext cx="9144001" cy="409577"/>
            <a:chOff x="0" y="0"/>
            <a:chExt cx="13004800" cy="582509"/>
          </a:xfrm>
        </p:grpSpPr>
        <p:grpSp>
          <p:nvGrpSpPr>
            <p:cNvPr id="10" name="Group 15"/>
            <p:cNvGrpSpPr/>
            <p:nvPr/>
          </p:nvGrpSpPr>
          <p:grpSpPr>
            <a:xfrm>
              <a:off x="0" y="0"/>
              <a:ext cx="13004800" cy="582509"/>
              <a:chOff x="0" y="0"/>
              <a:chExt cx="13004800" cy="582508"/>
            </a:xfrm>
          </p:grpSpPr>
          <p:grpSp>
            <p:nvGrpSpPr>
              <p:cNvPr id="12" name="Group 13"/>
              <p:cNvGrpSpPr/>
              <p:nvPr/>
            </p:nvGrpSpPr>
            <p:grpSpPr>
              <a:xfrm>
                <a:off x="0" y="0"/>
                <a:ext cx="13004800" cy="582508"/>
                <a:chOff x="0" y="0"/>
                <a:chExt cx="13004800" cy="582507"/>
              </a:xfrm>
            </p:grpSpPr>
            <p:sp>
              <p:nvSpPr>
                <p:cNvPr id="14" name="Shape 11"/>
                <p:cNvSpPr/>
                <p:nvPr/>
              </p:nvSpPr>
              <p:spPr>
                <a:xfrm>
                  <a:off x="0" y="0"/>
                  <a:ext cx="13004800" cy="58250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24213E"/>
                    </a:gs>
                    <a:gs pos="50000">
                      <a:srgbClr val="FFFFFF"/>
                    </a:gs>
                    <a:gs pos="100000">
                      <a:srgbClr val="24213E"/>
                    </a:gs>
                  </a:gsLst>
                  <a:lin ang="2700000" scaled="0"/>
                </a:gradFill>
                <a:ln w="12700" cap="flat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algn="ctr" defTabSz="321440">
                    <a:defRPr sz="2200">
                      <a:solidFill>
                        <a:srgbClr val="FF0000"/>
                      </a:solidFill>
                      <a:effectLst>
                        <a:outerShdw blurRad="38100" dist="38100" dir="2700000" rotWithShape="0">
                          <a:srgbClr val="000000"/>
                        </a:outerShdw>
                      </a:effectLst>
                      <a:latin typeface="Arial Bold"/>
                      <a:ea typeface="Arial Bold"/>
                      <a:cs typeface="Arial Bold"/>
                      <a:sym typeface="Arial Bold"/>
                    </a:defRPr>
                  </a:pPr>
                  <a:endParaRPr sz="2200" kern="0">
                    <a:solidFill>
                      <a:srgbClr val="FF0000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  <a:latin typeface="Arial Bold"/>
                    <a:ea typeface="Arial Bold"/>
                    <a:cs typeface="Arial Bold"/>
                    <a:sym typeface="Arial Bold"/>
                  </a:endParaRPr>
                </a:p>
              </p:txBody>
            </p:sp>
            <p:sp>
              <p:nvSpPr>
                <p:cNvPr id="15" name="Shape 12"/>
                <p:cNvSpPr/>
                <p:nvPr/>
              </p:nvSpPr>
              <p:spPr>
                <a:xfrm>
                  <a:off x="326444" y="897"/>
                  <a:ext cx="12351913" cy="58071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65023" tIns="65023" rIns="65023" bIns="65023" numCol="1" anchor="ctr">
                  <a:spAutoFit/>
                </a:bodyPr>
                <a:lstStyle>
                  <a:lvl1pPr defTabSz="457200">
                    <a:defRPr sz="1800">
                      <a:solidFill>
                        <a:srgbClr val="000000"/>
                      </a:solidFill>
                      <a:latin typeface="Arial Bold"/>
                      <a:ea typeface="Arial Bold"/>
                      <a:cs typeface="Arial Bold"/>
                      <a:sym typeface="Arial Bold"/>
                    </a:defRPr>
                  </a:lvl1pPr>
                </a:lstStyle>
                <a:p>
                  <a:pPr algn="ctr">
                    <a:defRPr>
                      <a:effectLst/>
                    </a:defRPr>
                  </a:pPr>
                  <a:r>
                    <a:rPr b="1" kern="0" dirty="0"/>
                    <a:t>    Европейский медицинский центр		    Первый МГМУ им.И.М.Сеченова</a:t>
                  </a:r>
                </a:p>
              </p:txBody>
            </p:sp>
          </p:grpSp>
          <p:pic>
            <p:nvPicPr>
              <p:cNvPr id="13" name="image2.png" descr="logotype.gif"/>
              <p:cNvPicPr/>
              <p:nvPr/>
            </p:nvPicPr>
            <p:blipFill>
              <a:blip r:embed="rId3" cstate="email">
                <a:extLst/>
              </a:blip>
              <a:srcRect l="29646" r="26923" b="2"/>
              <a:stretch>
                <a:fillRect/>
              </a:stretch>
            </p:blipFill>
            <p:spPr>
              <a:xfrm>
                <a:off x="11773694" y="42314"/>
                <a:ext cx="546535" cy="4993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1" name="image3.jpg" descr="logo.jpeg"/>
            <p:cNvPicPr/>
            <p:nvPr/>
          </p:nvPicPr>
          <p:blipFill>
            <a:blip r:embed="rId4" cstate="email">
              <a:extLst/>
            </a:blip>
            <a:stretch>
              <a:fillRect/>
            </a:stretch>
          </p:blipFill>
          <p:spPr>
            <a:xfrm>
              <a:off x="334151" y="126436"/>
              <a:ext cx="1264356" cy="3905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="" xmlns:p14="http://schemas.microsoft.com/office/powerpoint/2010/main" val="934174979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bg>
      <p:bgPr>
        <a:blipFill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611461692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1" y="6248400"/>
            <a:ext cx="2895600" cy="457200"/>
          </a:xfrm>
          <a:prstGeom prst="rect">
            <a:avLst/>
          </a:prstGeom>
          <a:ln/>
        </p:spPr>
        <p:txBody>
          <a:bodyPr lIns="91430" tIns="45716" rIns="91430" bIns="45716"/>
          <a:lstStyle>
            <a:lvl1pPr>
              <a:defRPr/>
            </a:lvl1pPr>
          </a:lstStyle>
          <a:p>
            <a:pPr algn="ctr" defTabSz="410730">
              <a:defRPr/>
            </a:pPr>
            <a:endParaRPr lang="ru-RU" sz="3000" kern="0"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6"/>
            <a:ext cx="2133600" cy="292384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4D90E-4656-6A4A-908F-221127F435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91430" tIns="45716" rIns="91430" bIns="45716"/>
          <a:lstStyle>
            <a:lvl1pPr>
              <a:defRPr/>
            </a:lvl1pPr>
          </a:lstStyle>
          <a:p>
            <a:pPr algn="ctr" defTabSz="410730">
              <a:defRPr/>
            </a:pPr>
            <a:endParaRPr lang="ru-RU" sz="3000" kern="0"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7064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FD51-D32F-1141-ACEC-8DE3593F7C6A}" type="datetimeFigureOut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02.02.2015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7A9C-E6E6-6447-8C02-76FAA165A329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09551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FD51-D32F-1141-ACEC-8DE3593F7C6A}" type="datetimeFigureOut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02.02.2015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7A9C-E6E6-6447-8C02-76FAA165A329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580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FD51-D32F-1141-ACEC-8DE3593F7C6A}" type="datetimeFigureOut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02.02.2015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7A9C-E6E6-6447-8C02-76FAA165A329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6521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FD51-D32F-1141-ACEC-8DE3593F7C6A}" type="datetimeFigureOut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02.02.2015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7A9C-E6E6-6447-8C02-76FAA165A329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03662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FD51-D32F-1141-ACEC-8DE3593F7C6A}" type="datetimeFigureOut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02.02.2015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7A9C-E6E6-6447-8C02-76FAA165A329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49517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FD51-D32F-1141-ACEC-8DE3593F7C6A}" type="datetimeFigureOut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02.02.2015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7A9C-E6E6-6447-8C02-76FAA165A329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0000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FD51-D32F-1141-ACEC-8DE3593F7C6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7A9C-E6E6-6447-8C02-76FAA165A3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40206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FD51-D32F-1141-ACEC-8DE3593F7C6A}" type="datetimeFigureOut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02.02.2015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7A9C-E6E6-6447-8C02-76FAA165A329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15603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FD51-D32F-1141-ACEC-8DE3593F7C6A}" type="datetimeFigureOut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02.02.2015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7A9C-E6E6-6447-8C02-76FAA165A329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85114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FD51-D32F-1141-ACEC-8DE3593F7C6A}" type="datetimeFigureOut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02.02.2015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7A9C-E6E6-6447-8C02-76FAA165A329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07685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FD51-D32F-1141-ACEC-8DE3593F7C6A}" type="datetimeFigureOut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02.02.2015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7A9C-E6E6-6447-8C02-76FAA165A329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5649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FD51-D32F-1141-ACEC-8DE3593F7C6A}" type="datetimeFigureOut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02.02.2015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7A9C-E6E6-6447-8C02-76FAA165A329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35407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>
                  <a:lumMod val="65000"/>
                </a:srgbClr>
              </a:solidFill>
              <a:latin typeface="Corbel"/>
            </a:endParaRPr>
          </a:p>
        </p:txBody>
      </p:sp>
      <p:sp>
        <p:nvSpPr>
          <p:cNvPr id="12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>
                  <a:lumMod val="65000"/>
                </a:srgbClr>
              </a:solidFill>
              <a:latin typeface="Corbel"/>
            </a:endParaRPr>
          </a:p>
        </p:txBody>
      </p:sp>
      <p:sp>
        <p:nvSpPr>
          <p:cNvPr id="13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C8EA4-9083-154A-AD80-C84F2E8B2C78}" type="slidenum">
              <a:rPr lang="ru-RU">
                <a:solidFill>
                  <a:srgbClr val="FFFFFF">
                    <a:lumMod val="65000"/>
                  </a:srgbClr>
                </a:solidFill>
                <a:latin typeface="Corbel"/>
              </a:rPr>
              <a:pPr>
                <a:defRPr/>
              </a:pPr>
              <a:t>‹#›</a:t>
            </a:fld>
            <a:endParaRPr lang="ru-RU">
              <a:solidFill>
                <a:srgbClr val="FFFFFF">
                  <a:lumMod val="65000"/>
                </a:srgbClr>
              </a:solidFill>
              <a:latin typeface="Corbe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50922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FD51-D32F-1141-ACEC-8DE3593F7C6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7A9C-E6E6-6447-8C02-76FAA165A3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5760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FD51-D32F-1141-ACEC-8DE3593F7C6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7A9C-E6E6-6447-8C02-76FAA165A3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4766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FD51-D32F-1141-ACEC-8DE3593F7C6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7A9C-E6E6-6447-8C02-76FAA165A3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4238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FD51-D32F-1141-ACEC-8DE3593F7C6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7A9C-E6E6-6447-8C02-76FAA165A3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7300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FD51-D32F-1141-ACEC-8DE3593F7C6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7A9C-E6E6-6447-8C02-76FAA165A3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6818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FD51-D32F-1141-ACEC-8DE3593F7C6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7A9C-E6E6-6447-8C02-76FAA165A3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4244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CFD51-D32F-1141-ACEC-8DE3593F7C6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27A9C-E6E6-6447-8C02-76FAA165A3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9749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</p:sldLayoutIdLst>
  <p:txStyles>
    <p:titleStyle>
      <a:lvl1pPr algn="ctr" defTabSz="4571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45717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defTabSz="457177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45717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457177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457177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455612" y="-1"/>
            <a:ext cx="8226426" cy="1417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6" tIns="45716" rIns="45716" bIns="45716"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455612" y="1600201"/>
            <a:ext cx="8226426" cy="525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6" tIns="45716" rIns="45716" bIns="45716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6553200" y="6245226"/>
            <a:ext cx="2133600" cy="292384"/>
          </a:xfrm>
          <a:prstGeom prst="rect">
            <a:avLst/>
          </a:prstGeom>
          <a:ln w="12700">
            <a:miter lim="400000"/>
          </a:ln>
        </p:spPr>
        <p:txBody>
          <a:bodyPr lIns="45716" tIns="45716" rIns="45716" bIns="45716">
            <a:spAutoFit/>
          </a:bodyPr>
          <a:lstStyle>
            <a:lvl1pPr algn="r" defTabSz="642882">
              <a:defRPr sz="1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rPr kern="0">
                <a:solidFill>
                  <a:srgbClr val="FFFFFF"/>
                </a:solidFill>
              </a:rPr>
              <a:pPr>
                <a:defRPr>
                  <a:effectLst/>
                </a:defRPr>
              </a:pPr>
              <a:t>‹#›</a:t>
            </a:fld>
            <a:endParaRPr kern="0">
              <a:solidFill>
                <a:srgbClr val="FFFFFF"/>
              </a:solidFill>
            </a:endParaRPr>
          </a:p>
        </p:txBody>
      </p:sp>
      <p:grpSp>
        <p:nvGrpSpPr>
          <p:cNvPr id="8" name="Group 17"/>
          <p:cNvGrpSpPr/>
          <p:nvPr userDrawn="1"/>
        </p:nvGrpSpPr>
        <p:grpSpPr>
          <a:xfrm>
            <a:off x="11113" y="6437313"/>
            <a:ext cx="9144001" cy="409577"/>
            <a:chOff x="0" y="0"/>
            <a:chExt cx="13004800" cy="582509"/>
          </a:xfrm>
        </p:grpSpPr>
        <p:grpSp>
          <p:nvGrpSpPr>
            <p:cNvPr id="9" name="Group 15"/>
            <p:cNvGrpSpPr/>
            <p:nvPr/>
          </p:nvGrpSpPr>
          <p:grpSpPr>
            <a:xfrm>
              <a:off x="0" y="0"/>
              <a:ext cx="13004800" cy="582509"/>
              <a:chOff x="0" y="0"/>
              <a:chExt cx="13004800" cy="582508"/>
            </a:xfrm>
          </p:grpSpPr>
          <p:grpSp>
            <p:nvGrpSpPr>
              <p:cNvPr id="11" name="Group 13"/>
              <p:cNvGrpSpPr/>
              <p:nvPr/>
            </p:nvGrpSpPr>
            <p:grpSpPr>
              <a:xfrm>
                <a:off x="0" y="0"/>
                <a:ext cx="13004800" cy="582508"/>
                <a:chOff x="0" y="0"/>
                <a:chExt cx="13004800" cy="582507"/>
              </a:xfrm>
            </p:grpSpPr>
            <p:sp>
              <p:nvSpPr>
                <p:cNvPr id="13" name="Shape 11"/>
                <p:cNvSpPr/>
                <p:nvPr/>
              </p:nvSpPr>
              <p:spPr>
                <a:xfrm>
                  <a:off x="0" y="0"/>
                  <a:ext cx="13004800" cy="58250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24213E"/>
                    </a:gs>
                    <a:gs pos="50000">
                      <a:srgbClr val="FFFFFF"/>
                    </a:gs>
                    <a:gs pos="100000">
                      <a:srgbClr val="24213E"/>
                    </a:gs>
                  </a:gsLst>
                  <a:lin ang="2700000" scaled="0"/>
                </a:gradFill>
                <a:ln w="12700" cap="flat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algn="ctr" defTabSz="321440">
                    <a:defRPr sz="2200">
                      <a:solidFill>
                        <a:srgbClr val="FF0000"/>
                      </a:solidFill>
                      <a:effectLst>
                        <a:outerShdw blurRad="38100" dist="38100" dir="2700000" rotWithShape="0">
                          <a:srgbClr val="000000"/>
                        </a:outerShdw>
                      </a:effectLst>
                      <a:latin typeface="Arial Bold"/>
                      <a:ea typeface="Arial Bold"/>
                      <a:cs typeface="Arial Bold"/>
                      <a:sym typeface="Arial Bold"/>
                    </a:defRPr>
                  </a:pPr>
                  <a:endParaRPr sz="2200" kern="0">
                    <a:solidFill>
                      <a:srgbClr val="FF0000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  <a:latin typeface="Arial Bold"/>
                    <a:ea typeface="Arial Bold"/>
                    <a:cs typeface="Arial Bold"/>
                    <a:sym typeface="Arial Bold"/>
                  </a:endParaRPr>
                </a:p>
              </p:txBody>
            </p:sp>
            <p:sp>
              <p:nvSpPr>
                <p:cNvPr id="14" name="Shape 12"/>
                <p:cNvSpPr/>
                <p:nvPr/>
              </p:nvSpPr>
              <p:spPr>
                <a:xfrm>
                  <a:off x="3126071" y="897"/>
                  <a:ext cx="6752659" cy="58071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65023" tIns="65023" rIns="65023" bIns="65023" numCol="1" anchor="ctr">
                  <a:spAutoFit/>
                </a:bodyPr>
                <a:lstStyle>
                  <a:lvl1pPr defTabSz="457200">
                    <a:defRPr sz="1800">
                      <a:solidFill>
                        <a:srgbClr val="000000"/>
                      </a:solidFill>
                      <a:latin typeface="Arial Bold"/>
                      <a:ea typeface="Arial Bold"/>
                      <a:cs typeface="Arial Bold"/>
                      <a:sym typeface="Arial Bold"/>
                    </a:defRPr>
                  </a:lvl1pPr>
                </a:lstStyle>
                <a:p>
                  <a:pPr algn="ctr">
                    <a:defRPr>
                      <a:effectLst/>
                    </a:defRPr>
                  </a:pPr>
                  <a:r>
                    <a:rPr b="1" kern="0" dirty="0"/>
                    <a:t>    Европейский медицинский центр		</a:t>
                  </a:r>
                </a:p>
              </p:txBody>
            </p:sp>
          </p:grpSp>
          <p:pic>
            <p:nvPicPr>
              <p:cNvPr id="12" name="image2.png" descr="logotype.gif"/>
              <p:cNvPicPr/>
              <p:nvPr/>
            </p:nvPicPr>
            <p:blipFill>
              <a:blip r:embed="rId14" cstate="email">
                <a:extLst/>
              </a:blip>
              <a:srcRect l="29646" r="26923" b="2"/>
              <a:stretch>
                <a:fillRect/>
              </a:stretch>
            </p:blipFill>
            <p:spPr>
              <a:xfrm>
                <a:off x="11773694" y="42314"/>
                <a:ext cx="546535" cy="4993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0" name="image3.jpg" descr="logo.jpeg"/>
            <p:cNvPicPr/>
            <p:nvPr/>
          </p:nvPicPr>
          <p:blipFill>
            <a:blip r:embed="rId15" cstate="email">
              <a:extLst/>
            </a:blip>
            <a:stretch>
              <a:fillRect/>
            </a:stretch>
          </p:blipFill>
          <p:spPr>
            <a:xfrm>
              <a:off x="334151" y="126436"/>
              <a:ext cx="1264356" cy="3905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="" xmlns:p14="http://schemas.microsoft.com/office/powerpoint/2010/main" val="9508183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med"/>
  <p:txStyles>
    <p:titleStyle>
      <a:lvl1pPr>
        <a:defRPr sz="3100">
          <a:solidFill>
            <a:srgbClr val="FFFFFF"/>
          </a:solidFill>
          <a:latin typeface="Arial"/>
          <a:ea typeface="Arial"/>
          <a:cs typeface="Arial"/>
          <a:sym typeface="Arial"/>
        </a:defRPr>
      </a:lvl1pPr>
      <a:lvl2pPr>
        <a:defRPr sz="3100">
          <a:solidFill>
            <a:srgbClr val="FFFFFF"/>
          </a:solidFill>
          <a:latin typeface="Arial"/>
          <a:ea typeface="Arial"/>
          <a:cs typeface="Arial"/>
          <a:sym typeface="Arial"/>
        </a:defRPr>
      </a:lvl2pPr>
      <a:lvl3pPr>
        <a:defRPr sz="3100">
          <a:solidFill>
            <a:srgbClr val="FFFFFF"/>
          </a:solidFill>
          <a:latin typeface="Arial"/>
          <a:ea typeface="Arial"/>
          <a:cs typeface="Arial"/>
          <a:sym typeface="Arial"/>
        </a:defRPr>
      </a:lvl3pPr>
      <a:lvl4pPr>
        <a:defRPr sz="3100">
          <a:solidFill>
            <a:srgbClr val="FFFFFF"/>
          </a:solidFill>
          <a:latin typeface="Arial"/>
          <a:ea typeface="Arial"/>
          <a:cs typeface="Arial"/>
          <a:sym typeface="Arial"/>
        </a:defRPr>
      </a:lvl4pPr>
      <a:lvl5pPr>
        <a:defRPr sz="3100">
          <a:solidFill>
            <a:srgbClr val="FFFFFF"/>
          </a:solidFill>
          <a:latin typeface="Arial"/>
          <a:ea typeface="Arial"/>
          <a:cs typeface="Arial"/>
          <a:sym typeface="Arial"/>
        </a:defRPr>
      </a:lvl5pPr>
      <a:lvl6pPr indent="321440">
        <a:defRPr sz="3100">
          <a:solidFill>
            <a:srgbClr val="FFFFFF"/>
          </a:solidFill>
          <a:latin typeface="Arial"/>
          <a:ea typeface="Arial"/>
          <a:cs typeface="Arial"/>
          <a:sym typeface="Arial"/>
        </a:defRPr>
      </a:lvl6pPr>
      <a:lvl7pPr indent="642882">
        <a:defRPr sz="3100">
          <a:solidFill>
            <a:srgbClr val="FFFFFF"/>
          </a:solidFill>
          <a:latin typeface="Arial"/>
          <a:ea typeface="Arial"/>
          <a:cs typeface="Arial"/>
          <a:sym typeface="Arial"/>
        </a:defRPr>
      </a:lvl7pPr>
      <a:lvl8pPr indent="964323">
        <a:defRPr sz="3100">
          <a:solidFill>
            <a:srgbClr val="FFFFFF"/>
          </a:solidFill>
          <a:latin typeface="Arial"/>
          <a:ea typeface="Arial"/>
          <a:cs typeface="Arial"/>
          <a:sym typeface="Arial"/>
        </a:defRPr>
      </a:lvl8pPr>
      <a:lvl9pPr indent="1285763">
        <a:defRPr sz="3100">
          <a:solidFill>
            <a:srgbClr val="FFFFFF"/>
          </a:solidFill>
          <a:latin typeface="Arial"/>
          <a:ea typeface="Arial"/>
          <a:cs typeface="Arial"/>
          <a:sym typeface="Arial"/>
        </a:defRPr>
      </a:lvl9pPr>
    </p:titleStyle>
    <p:bodyStyle>
      <a:lvl1pPr marL="341531" indent="-341531">
        <a:spcBef>
          <a:spcPts val="352"/>
        </a:spcBef>
        <a:buClr>
          <a:srgbClr val="FFFFFF"/>
        </a:buClr>
        <a:buSzPct val="100000"/>
        <a:buChar char="•"/>
        <a:defRPr sz="2400">
          <a:solidFill>
            <a:srgbClr val="FFFFFF"/>
          </a:solidFill>
          <a:latin typeface="Arial"/>
          <a:ea typeface="Arial"/>
          <a:cs typeface="Arial"/>
          <a:sym typeface="Arial"/>
        </a:defRPr>
      </a:lvl1pPr>
      <a:lvl2pPr marL="606050" indent="-284609">
        <a:spcBef>
          <a:spcPts val="352"/>
        </a:spcBef>
        <a:buClr>
          <a:srgbClr val="FFFFFF"/>
        </a:buClr>
        <a:buSzPct val="100000"/>
        <a:buChar char="•"/>
        <a:defRPr sz="2400">
          <a:solidFill>
            <a:srgbClr val="FFFFFF"/>
          </a:solidFill>
          <a:latin typeface="Arial"/>
          <a:ea typeface="Arial"/>
          <a:cs typeface="Arial"/>
          <a:sym typeface="Arial"/>
        </a:defRPr>
      </a:lvl2pPr>
      <a:lvl3pPr marL="870569" indent="-227688">
        <a:spcBef>
          <a:spcPts val="352"/>
        </a:spcBef>
        <a:buClr>
          <a:srgbClr val="FFFFFF"/>
        </a:buClr>
        <a:buSzPct val="100000"/>
        <a:buChar char="•"/>
        <a:defRPr sz="2400">
          <a:solidFill>
            <a:srgbClr val="FFFFFF"/>
          </a:solidFill>
          <a:latin typeface="Arial"/>
          <a:ea typeface="Arial"/>
          <a:cs typeface="Arial"/>
          <a:sym typeface="Arial"/>
        </a:defRPr>
      </a:lvl3pPr>
      <a:lvl4pPr marL="1192010" indent="-227688">
        <a:spcBef>
          <a:spcPts val="352"/>
        </a:spcBef>
        <a:buClr>
          <a:srgbClr val="FFFFFF"/>
        </a:buClr>
        <a:buSzPct val="100000"/>
        <a:buChar char="•"/>
        <a:defRPr sz="2400">
          <a:solidFill>
            <a:srgbClr val="FFFFFF"/>
          </a:solidFill>
          <a:latin typeface="Arial"/>
          <a:ea typeface="Arial"/>
          <a:cs typeface="Arial"/>
          <a:sym typeface="Arial"/>
        </a:defRPr>
      </a:lvl4pPr>
      <a:lvl5pPr marL="1513451" indent="-227688">
        <a:spcBef>
          <a:spcPts val="352"/>
        </a:spcBef>
        <a:buClr>
          <a:srgbClr val="FFFFFF"/>
        </a:buClr>
        <a:buSzPct val="100000"/>
        <a:buChar char="•"/>
        <a:defRPr sz="2400">
          <a:solidFill>
            <a:srgbClr val="FFFFFF"/>
          </a:solidFill>
          <a:latin typeface="Arial"/>
          <a:ea typeface="Arial"/>
          <a:cs typeface="Arial"/>
          <a:sym typeface="Arial"/>
        </a:defRPr>
      </a:lvl5pPr>
      <a:lvl6pPr marL="1834892" indent="-227688">
        <a:spcBef>
          <a:spcPts val="352"/>
        </a:spcBef>
        <a:buClr>
          <a:srgbClr val="FFFFFF"/>
        </a:buClr>
        <a:buSzPct val="100000"/>
        <a:buChar char="•"/>
        <a:defRPr sz="2400">
          <a:solidFill>
            <a:srgbClr val="FFFFFF"/>
          </a:solidFill>
          <a:latin typeface="Arial"/>
          <a:ea typeface="Arial"/>
          <a:cs typeface="Arial"/>
          <a:sym typeface="Arial"/>
        </a:defRPr>
      </a:lvl6pPr>
      <a:lvl7pPr marL="2156332" indent="-227688">
        <a:spcBef>
          <a:spcPts val="352"/>
        </a:spcBef>
        <a:buClr>
          <a:srgbClr val="FFFFFF"/>
        </a:buClr>
        <a:buSzPct val="100000"/>
        <a:buChar char="•"/>
        <a:defRPr sz="2400">
          <a:solidFill>
            <a:srgbClr val="FFFFFF"/>
          </a:solidFill>
          <a:latin typeface="Arial"/>
          <a:ea typeface="Arial"/>
          <a:cs typeface="Arial"/>
          <a:sym typeface="Arial"/>
        </a:defRPr>
      </a:lvl7pPr>
      <a:lvl8pPr marL="2477773" indent="-227688">
        <a:spcBef>
          <a:spcPts val="352"/>
        </a:spcBef>
        <a:buClr>
          <a:srgbClr val="FFFFFF"/>
        </a:buClr>
        <a:buSzPct val="100000"/>
        <a:buChar char="•"/>
        <a:defRPr sz="2400">
          <a:solidFill>
            <a:srgbClr val="FFFFFF"/>
          </a:solidFill>
          <a:latin typeface="Arial"/>
          <a:ea typeface="Arial"/>
          <a:cs typeface="Arial"/>
          <a:sym typeface="Arial"/>
        </a:defRPr>
      </a:lvl8pPr>
      <a:lvl9pPr marL="2799214" indent="-227688">
        <a:spcBef>
          <a:spcPts val="352"/>
        </a:spcBef>
        <a:buClr>
          <a:srgbClr val="FFFFFF"/>
        </a:buClr>
        <a:buSzPct val="100000"/>
        <a:buChar char="•"/>
        <a:defRPr sz="2400">
          <a:solidFill>
            <a:srgbClr val="FFFFFF"/>
          </a:solidFill>
          <a:latin typeface="Arial"/>
          <a:ea typeface="Arial"/>
          <a:cs typeface="Arial"/>
          <a:sym typeface="Arial"/>
        </a:defRPr>
      </a:lvl9pPr>
    </p:bodyStyle>
    <p:otherStyle>
      <a:lvl1pPr algn="r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321440" algn="r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642882" algn="r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964323" algn="r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285763" algn="r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indent="1607205" algn="r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indent="1928645" algn="r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indent="2250086" algn="r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indent="2571527" algn="r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CFD51-D32F-1141-ACEC-8DE3593F7C6A}" type="datetimeFigureOut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02.02.2015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27A9C-E6E6-6447-8C02-76FAA165A329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364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4571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45717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defTabSz="457177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45717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457177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457177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88483" y="66966"/>
            <a:ext cx="8036719" cy="17145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Процессы в радиологии</a:t>
            </a:r>
            <a:endParaRPr lang="ru-RU" sz="4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="" xmlns:p14="http://schemas.microsoft.com/office/powerpoint/2010/main" val="2662764907"/>
              </p:ext>
            </p:extLst>
          </p:nvPr>
        </p:nvGraphicFramePr>
        <p:xfrm>
          <a:off x="477717" y="-111626"/>
          <a:ext cx="9001125" cy="6525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1468223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056" y="197768"/>
            <a:ext cx="7772400" cy="1143000"/>
          </a:xfrm>
        </p:spPr>
        <p:txBody>
          <a:bodyPr/>
          <a:lstStyle/>
          <a:p>
            <a:r>
              <a:rPr lang="ru-RU" dirty="0" smtClean="0"/>
              <a:t>Риск малигнизации полипов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89248" y="2046858"/>
            <a:ext cx="7772400" cy="45720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&lt; 5 </a:t>
            </a:r>
            <a:r>
              <a:rPr lang="ru-RU" dirty="0" smtClean="0"/>
              <a:t>мм – 0% </a:t>
            </a:r>
          </a:p>
          <a:p>
            <a:r>
              <a:rPr lang="ru-RU" dirty="0" smtClean="0"/>
              <a:t>5-9 мм – 1%</a:t>
            </a:r>
          </a:p>
          <a:p>
            <a:r>
              <a:rPr lang="ru-RU" dirty="0" smtClean="0"/>
              <a:t>10-20 мм- 10 %</a:t>
            </a:r>
          </a:p>
          <a:p>
            <a:r>
              <a:rPr lang="ru-RU" dirty="0" smtClean="0"/>
              <a:t>Более 20 мм – 50%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Активная аденома (</a:t>
            </a:r>
            <a:r>
              <a:rPr lang="en-US" dirty="0" smtClean="0"/>
              <a:t>Advanced adenoma</a:t>
            </a:r>
            <a:r>
              <a:rPr lang="ru-RU" dirty="0" smtClean="0"/>
              <a:t>)</a:t>
            </a:r>
            <a:r>
              <a:rPr lang="en-US" dirty="0" smtClean="0"/>
              <a:t> – </a:t>
            </a:r>
            <a:r>
              <a:rPr lang="ru-RU" dirty="0" err="1" smtClean="0"/>
              <a:t>аденоматозный</a:t>
            </a:r>
            <a:r>
              <a:rPr lang="ru-RU" dirty="0" smtClean="0"/>
              <a:t> полип, диаметром 10 мм и более или содержащий ворсинчатый или </a:t>
            </a:r>
            <a:r>
              <a:rPr lang="ru-RU" dirty="0" err="1" smtClean="0"/>
              <a:t>диспластический</a:t>
            </a:r>
            <a:r>
              <a:rPr lang="ru-RU" dirty="0" smtClean="0"/>
              <a:t> компонент 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49688" y="1974850"/>
            <a:ext cx="3517900" cy="2311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913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auntminnie.com/user/images/content_images/nws_rad/2007_11_16_16_29_26_706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9" y="1340768"/>
            <a:ext cx="633670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3933056"/>
            <a:ext cx="8964488" cy="4572000"/>
          </a:xfrm>
          <a:prstGeom prst="rect">
            <a:avLst/>
          </a:prstGeom>
        </p:spPr>
        <p:txBody>
          <a:bodyPr lIns="91435" tIns="45718" rIns="91435" bIns="45718"/>
          <a:lstStyle/>
          <a:p>
            <a:pPr marL="273036" indent="-273036" defTabSz="914353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600" i="1" dirty="0">
                <a:latin typeface="Arial" pitchFamily="34" charset="0"/>
                <a:cs typeface="Arial" pitchFamily="34" charset="0"/>
              </a:rPr>
              <a:t>From Department of Defense (</a:t>
            </a:r>
            <a:r>
              <a:rPr lang="en-US" sz="2600" i="1" dirty="0" err="1">
                <a:latin typeface="Arial" pitchFamily="34" charset="0"/>
                <a:cs typeface="Arial" pitchFamily="34" charset="0"/>
              </a:rPr>
              <a:t>Pickhardt</a:t>
            </a:r>
            <a:r>
              <a:rPr lang="en-US" sz="2600" i="1" dirty="0">
                <a:latin typeface="Arial" pitchFamily="34" charset="0"/>
                <a:cs typeface="Arial" pitchFamily="34" charset="0"/>
              </a:rPr>
              <a:t> et al) database: </a:t>
            </a:r>
          </a:p>
          <a:p>
            <a:pPr marL="273036" indent="-273036" defTabSz="914353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en-US" sz="2600" i="1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600" i="1" dirty="0">
                <a:latin typeface="Arial" pitchFamily="34" charset="0"/>
                <a:cs typeface="Arial" pitchFamily="34" charset="0"/>
              </a:rPr>
              <a:t>18 мм полип- «сигара» был пропущен при КТК и был обнаружен при помощи </a:t>
            </a:r>
            <a:r>
              <a:rPr lang="en-US" sz="2600" i="1" dirty="0">
                <a:latin typeface="Arial" pitchFamily="34" charset="0"/>
                <a:cs typeface="Arial" pitchFamily="34" charset="0"/>
              </a:rPr>
              <a:t>CAD/</a:t>
            </a:r>
            <a:r>
              <a:rPr lang="en-US" sz="2600" dirty="0"/>
              <a:t/>
            </a:r>
            <a:br>
              <a:rPr lang="en-US" sz="2600" dirty="0"/>
            </a:br>
            <a:endParaRPr lang="ru-RU" sz="26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-24"/>
            <a:ext cx="9144000" cy="1143000"/>
          </a:xfrm>
          <a:prstGeom prst="rect">
            <a:avLst/>
          </a:prstGeom>
          <a:solidFill>
            <a:schemeClr val="accent1"/>
          </a:solidFill>
        </p:spPr>
        <p:txBody>
          <a:bodyPr lIns="91435" tIns="45718" rIns="91435" bIns="45718"/>
          <a:lstStyle/>
          <a:p>
            <a:pPr algn="ctr" defTabSz="91435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Чув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c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твительность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 и специфичность КТК при использовании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CAD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j-ea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955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auntminnie.com/user/images/content_images/nws_rad/2007_11_16_16_29_38_706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0550" y="1700808"/>
            <a:ext cx="5547754" cy="257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-24"/>
            <a:ext cx="9144000" cy="1143000"/>
          </a:xfrm>
          <a:prstGeom prst="rect">
            <a:avLst/>
          </a:prstGeom>
          <a:solidFill>
            <a:schemeClr val="accent1"/>
          </a:solidFill>
        </p:spPr>
        <p:txBody>
          <a:bodyPr lIns="91435" tIns="45718" rIns="91435" bIns="45718"/>
          <a:lstStyle/>
          <a:p>
            <a:pPr algn="ctr" defTabSz="91435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Чув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c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твительность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 и специфичность КТК при использовании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CAD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941168"/>
            <a:ext cx="8640960" cy="1498967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/>
              <a:t>From Duke (</a:t>
            </a:r>
            <a:r>
              <a:rPr lang="en-US" i="1" dirty="0" err="1" smtClean="0"/>
              <a:t>Rockey</a:t>
            </a:r>
            <a:r>
              <a:rPr lang="en-US" i="1" dirty="0" smtClean="0"/>
              <a:t> et al) trial database: </a:t>
            </a:r>
          </a:p>
          <a:p>
            <a:r>
              <a:rPr lang="ru-RU" i="1" dirty="0" smtClean="0"/>
              <a:t>	</a:t>
            </a:r>
            <a:r>
              <a:rPr lang="en-US" i="1" dirty="0" smtClean="0"/>
              <a:t>10-mm </a:t>
            </a:r>
            <a:r>
              <a:rPr lang="ru-RU" i="1" dirty="0" smtClean="0"/>
              <a:t>полип на широком основании в слепой кишке был пропущен 	КТК, но выявлен при </a:t>
            </a:r>
            <a:r>
              <a:rPr lang="en-US" i="1" dirty="0" smtClean="0"/>
              <a:t>CAD. </a:t>
            </a:r>
            <a:endParaRPr lang="ru-RU" i="1" dirty="0" smtClean="0"/>
          </a:p>
          <a:p>
            <a:endParaRPr lang="ru-RU" i="1" dirty="0" smtClean="0"/>
          </a:p>
          <a:p>
            <a:r>
              <a:rPr lang="en-US" i="1" dirty="0" smtClean="0"/>
              <a:t>Images courtesy of Dr. Hiroyuki Yoshida, </a:t>
            </a:r>
            <a:r>
              <a:rPr lang="en-US" i="1" dirty="0" err="1" smtClean="0"/>
              <a:t>Pickhardt</a:t>
            </a:r>
            <a:r>
              <a:rPr lang="en-US" i="1" dirty="0" smtClean="0"/>
              <a:t> et al.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327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:\Новая папка (2)\export\sdc\MUTALIB_ZADE_N_M\se00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5" y="2900364"/>
            <a:ext cx="7843838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7" descr="H:\Новая папка (2)\export\sdc\MUTALIB_ZADE_N_M\se01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43563" y="4000501"/>
            <a:ext cx="335756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-3817937" y="2060575"/>
            <a:ext cx="1357313" cy="373659"/>
          </a:xfrm>
          <a:prstGeom prst="rect">
            <a:avLst/>
          </a:prstGeom>
          <a:noFill/>
        </p:spPr>
        <p:txBody>
          <a:bodyPr lIns="91435" tIns="45718" rIns="91435" bIns="45718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животе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2875" y="4838700"/>
            <a:ext cx="5500688" cy="461963"/>
          </a:xfrm>
          <a:prstGeom prst="rect">
            <a:avLst/>
          </a:prstGeom>
          <a:solidFill>
            <a:schemeClr val="tx1"/>
          </a:solidFill>
        </p:spPr>
        <p:txBody>
          <a:bodyPr lIns="91435" tIns="45718" rIns="91435" bIns="45718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СА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1214439" y="4052888"/>
            <a:ext cx="357187" cy="14287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 flipV="1">
            <a:off x="2928939" y="4052889"/>
            <a:ext cx="642937" cy="50006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>
            <a:off x="3071813" y="3409951"/>
            <a:ext cx="500062" cy="3571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42876" y="3552825"/>
            <a:ext cx="1421016" cy="590064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Полип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43313" y="3624263"/>
            <a:ext cx="1392477" cy="590064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Полип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00750" y="5786438"/>
            <a:ext cx="2000250" cy="590064"/>
          </a:xfrm>
          <a:prstGeom prst="rect">
            <a:avLst/>
          </a:prstGeom>
          <a:noFill/>
        </p:spPr>
        <p:txBody>
          <a:bodyPr lIns="91435" tIns="45718" rIns="91435" bIns="45718">
            <a:spAutoFit/>
          </a:bodyPr>
          <a:lstStyle/>
          <a:p>
            <a:pPr>
              <a:defRPr/>
            </a:pPr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Полип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flipV="1">
            <a:off x="6286500" y="5357813"/>
            <a:ext cx="857250" cy="2857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Заголовок 3"/>
          <p:cNvSpPr txBox="1">
            <a:spLocks/>
          </p:cNvSpPr>
          <p:nvPr/>
        </p:nvSpPr>
        <p:spPr>
          <a:xfrm>
            <a:off x="0" y="1"/>
            <a:ext cx="9144000" cy="1000125"/>
          </a:xfrm>
          <a:prstGeom prst="rect">
            <a:avLst/>
          </a:prstGeom>
          <a:solidFill>
            <a:schemeClr val="accent1"/>
          </a:solidFill>
        </p:spPr>
        <p:txBody>
          <a:bodyPr lIns="91435" tIns="45718" rIns="91435" bIns="45718"/>
          <a:lstStyle/>
          <a:p>
            <a:pPr algn="ctr">
              <a:defRPr/>
            </a:pPr>
            <a:r>
              <a:rPr lang="ru-RU" sz="6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Постпроцессинг</a:t>
            </a: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6334" name="Прямоугольник 30"/>
          <p:cNvSpPr>
            <a:spLocks noChangeArrowheads="1"/>
          </p:cNvSpPr>
          <p:nvPr/>
        </p:nvSpPr>
        <p:spPr bwMode="auto">
          <a:xfrm>
            <a:off x="323850" y="1196976"/>
            <a:ext cx="7416800" cy="134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marL="273036" indent="-273036">
              <a:spcBef>
                <a:spcPts val="575"/>
              </a:spcBef>
              <a:buFont typeface="Wingdings" pitchFamily="2" charset="2"/>
              <a:buChar char="q"/>
            </a:pPr>
            <a:r>
              <a:rPr lang="ru-RU" sz="2400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ru-RU" sz="2400" dirty="0">
                <a:cs typeface="Arial" charset="0"/>
              </a:rPr>
              <a:t>Использование программ </a:t>
            </a:r>
            <a:r>
              <a:rPr lang="en-US" sz="2400" dirty="0">
                <a:cs typeface="Arial" charset="0"/>
              </a:rPr>
              <a:t>CAD</a:t>
            </a:r>
            <a:r>
              <a:rPr lang="ru-RU" sz="2400" dirty="0">
                <a:cs typeface="Arial" charset="0"/>
              </a:rPr>
              <a:t> для поиска полипов</a:t>
            </a:r>
          </a:p>
          <a:p>
            <a:pPr marL="730213" lvl="1" indent="-273036">
              <a:spcBef>
                <a:spcPts val="575"/>
              </a:spcBef>
              <a:buFont typeface="Wingdings" pitchFamily="2" charset="2"/>
              <a:buChar char="ü"/>
            </a:pPr>
            <a:r>
              <a:rPr lang="ru-RU" sz="2400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ru-RU" sz="2400" dirty="0">
                <a:cs typeface="Arial" charset="0"/>
              </a:rPr>
              <a:t>Ускоряет время оценки исследования</a:t>
            </a:r>
          </a:p>
          <a:p>
            <a:pPr marL="730213" lvl="1" indent="-273036">
              <a:spcBef>
                <a:spcPts val="575"/>
              </a:spcBef>
              <a:buFont typeface="Wingdings" pitchFamily="2" charset="2"/>
              <a:buChar char="ü"/>
            </a:pPr>
            <a:r>
              <a:rPr lang="ru-RU" sz="2400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ru-RU" sz="2400" dirty="0">
                <a:cs typeface="Arial" charset="0"/>
              </a:rPr>
              <a:t>Снижает ошибки  </a:t>
            </a:r>
          </a:p>
        </p:txBody>
      </p:sp>
      <p:pic>
        <p:nvPicPr>
          <p:cNvPr id="56335" name="Picture 3" descr="C:\Documents and Settings\Администратор\Рабочий стол\sdc\cad\se01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35826" y="1196975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7120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pasted-image.pdf"/>
          <p:cNvPicPr/>
          <p:nvPr/>
        </p:nvPicPr>
        <p:blipFill rotWithShape="1">
          <a:blip r:embed="rId2" cstate="email">
            <a:extLst/>
          </a:blip>
          <a:srcRect/>
          <a:stretch/>
        </p:blipFill>
        <p:spPr>
          <a:xfrm>
            <a:off x="0" y="-2987"/>
            <a:ext cx="9144000" cy="2891103"/>
          </a:xfrm>
          <a:prstGeom prst="rect">
            <a:avLst/>
          </a:prstGeom>
          <a:ln w="12700">
            <a:miter lim="400000"/>
          </a:ln>
        </p:spPr>
      </p:pic>
      <p:pic>
        <p:nvPicPr>
          <p:cNvPr id="513" name="pasted-image.tif"/>
          <p:cNvPicPr/>
          <p:nvPr/>
        </p:nvPicPr>
        <p:blipFill>
          <a:blip r:embed="rId3" cstate="email">
            <a:extLst/>
          </a:blip>
          <a:stretch>
            <a:fillRect/>
          </a:stretch>
        </p:blipFill>
        <p:spPr>
          <a:xfrm>
            <a:off x="0" y="3950060"/>
            <a:ext cx="9144000" cy="238181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62148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14781">
              <a:defRPr sz="5112">
                <a:solidFill>
                  <a:srgbClr val="F5D328"/>
                </a:solidFill>
                <a:effectLst>
                  <a:outerShdw blurRad="36068" dist="27050" dir="5400000" rotWithShape="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 dirty="0">
                <a:solidFill>
                  <a:schemeClr val="tx1"/>
                </a:solidFill>
              </a:rPr>
              <a:t>Сетевая структура лучевой диагностики - представительства в клинических отделениях</a:t>
            </a:r>
          </a:p>
        </p:txBody>
      </p:sp>
      <p:sp>
        <p:nvSpPr>
          <p:cNvPr id="325" name="Shape 3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  <a:endParaRPr/>
          </a:p>
        </p:txBody>
      </p:sp>
      <p:pic>
        <p:nvPicPr>
          <p:cNvPr id="326" name="схема отделения.png"/>
          <p:cNvPicPr/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>
          <a:xfrm>
            <a:off x="181663" y="2018349"/>
            <a:ext cx="8605204" cy="329565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="" xmlns:p14="http://schemas.microsoft.com/office/powerpoint/2010/main" val="40607121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53641" y="135034"/>
            <a:ext cx="8036719" cy="1714500"/>
          </a:xfrm>
        </p:spPr>
        <p:txBody>
          <a:bodyPr>
            <a:normAutofit/>
          </a:bodyPr>
          <a:lstStyle/>
          <a:p>
            <a:r>
              <a:rPr lang="ru-RU" sz="4600" dirty="0">
                <a:solidFill>
                  <a:srgbClr val="FFFF00"/>
                </a:solidFill>
              </a:rPr>
              <a:t>Реалии лучевой диагностики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ru-RU" sz="2800" b="1" dirty="0"/>
              <a:t>Рост количества исследований</a:t>
            </a:r>
          </a:p>
          <a:p>
            <a:pPr>
              <a:lnSpc>
                <a:spcPct val="70000"/>
              </a:lnSpc>
            </a:pPr>
            <a:r>
              <a:rPr lang="ru-RU" sz="2800" b="1" dirty="0"/>
              <a:t>Круглосуточная работа</a:t>
            </a:r>
          </a:p>
          <a:p>
            <a:pPr>
              <a:lnSpc>
                <a:spcPct val="70000"/>
              </a:lnSpc>
            </a:pPr>
            <a:r>
              <a:rPr lang="ru-RU" sz="2800" b="1" dirty="0" err="1"/>
              <a:t>Мультидисциплинарные</a:t>
            </a:r>
            <a:r>
              <a:rPr lang="ru-RU" sz="2800" b="1" dirty="0"/>
              <a:t> практики</a:t>
            </a:r>
          </a:p>
          <a:p>
            <a:pPr>
              <a:lnSpc>
                <a:spcPct val="70000"/>
              </a:lnSpc>
            </a:pPr>
            <a:r>
              <a:rPr lang="ru-RU" sz="2800" b="1" dirty="0"/>
              <a:t>Внедрение ЛД в клинические специальности</a:t>
            </a:r>
          </a:p>
          <a:p>
            <a:pPr>
              <a:lnSpc>
                <a:spcPct val="70000"/>
              </a:lnSpc>
            </a:pPr>
            <a:r>
              <a:rPr lang="ru-RU" sz="2800" b="1" dirty="0"/>
              <a:t>Высокие требования к лучевой диагностике</a:t>
            </a:r>
          </a:p>
          <a:p>
            <a:pPr>
              <a:lnSpc>
                <a:spcPct val="70000"/>
              </a:lnSpc>
            </a:pPr>
            <a:r>
              <a:rPr lang="ru-RU" sz="2800" b="1" dirty="0"/>
              <a:t>Централизация оборудования и децентрализация врачей</a:t>
            </a:r>
          </a:p>
          <a:p>
            <a:pPr>
              <a:lnSpc>
                <a:spcPct val="70000"/>
              </a:lnSpc>
            </a:pPr>
            <a:r>
              <a:rPr lang="ru-RU" sz="2800" b="1" dirty="0" err="1"/>
              <a:t>Телерадиология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35716694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625078" y="-339328"/>
            <a:ext cx="6666908" cy="1939528"/>
          </a:xfrm>
        </p:spPr>
        <p:txBody>
          <a:bodyPr rtlCol="0">
            <a:normAutofit/>
          </a:bodyPr>
          <a:lstStyle/>
          <a:p>
            <a:pPr algn="l">
              <a:defRPr/>
            </a:pPr>
            <a:r>
              <a:rPr kumimoji="0" lang="ru-RU" dirty="0" smtClean="0">
                <a:solidFill>
                  <a:srgbClr val="FF6600"/>
                </a:solidFill>
                <a:ea typeface="+mj-ea"/>
                <a:cs typeface="+mj-cs"/>
              </a:rPr>
              <a:t>Реалии лучевой </a:t>
            </a:r>
            <a:br>
              <a:rPr kumimoji="0" lang="ru-RU" dirty="0" smtClean="0">
                <a:solidFill>
                  <a:srgbClr val="FF6600"/>
                </a:solidFill>
                <a:ea typeface="+mj-ea"/>
                <a:cs typeface="+mj-cs"/>
              </a:rPr>
            </a:br>
            <a:r>
              <a:rPr kumimoji="0" lang="ru-RU" dirty="0" smtClean="0">
                <a:solidFill>
                  <a:srgbClr val="FF6600"/>
                </a:solidFill>
                <a:ea typeface="+mj-ea"/>
                <a:cs typeface="+mj-cs"/>
              </a:rPr>
              <a:t>диагностики</a:t>
            </a:r>
            <a:endParaRPr kumimoji="0" lang="ru-RU" dirty="0">
              <a:solidFill>
                <a:srgbClr val="FF6600"/>
              </a:solidFill>
              <a:ea typeface="+mj-ea"/>
              <a:cs typeface="+mj-cs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type="body" idx="1"/>
          </p:nvPr>
        </p:nvSpPr>
        <p:spPr>
          <a:xfrm>
            <a:off x="455612" y="1927920"/>
            <a:ext cx="4241403" cy="5257801"/>
          </a:xfrm>
        </p:spPr>
        <p:txBody>
          <a:bodyPr rtlCol="0">
            <a:no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800" dirty="0"/>
              <a:t>Технический прогресс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dirty="0"/>
              <a:t>Цифровые технологии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dirty="0"/>
              <a:t>Централизация технологий (объединение </a:t>
            </a:r>
            <a:r>
              <a:rPr lang="en-US" sz="2800" dirty="0" err="1"/>
              <a:t>Rg</a:t>
            </a:r>
            <a:r>
              <a:rPr lang="en-US" sz="2800" dirty="0"/>
              <a:t>, </a:t>
            </a:r>
            <a:r>
              <a:rPr lang="ru-RU" sz="2800" dirty="0"/>
              <a:t>МРТ, КТ)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dirty="0"/>
              <a:t>Децентрализация рентгенологов</a:t>
            </a:r>
          </a:p>
          <a:p>
            <a:pPr>
              <a:buFont typeface="Arial" pitchFamily="34" charset="0"/>
              <a:buChar char="•"/>
              <a:defRPr/>
            </a:pPr>
            <a:endParaRPr lang="en-US" sz="2800" dirty="0"/>
          </a:p>
          <a:p>
            <a:pPr>
              <a:buFont typeface="Arial" pitchFamily="34" charset="0"/>
              <a:buChar char="•"/>
              <a:defRPr/>
            </a:pPr>
            <a:endParaRPr lang="en-US" sz="2800" dirty="0"/>
          </a:p>
          <a:p>
            <a:pPr>
              <a:buFont typeface="Arial" pitchFamily="34" charset="0"/>
              <a:buChar char="•"/>
              <a:defRPr/>
            </a:pPr>
            <a:endParaRPr lang="ru-RU" sz="2800" dirty="0"/>
          </a:p>
        </p:txBody>
      </p:sp>
      <p:sp>
        <p:nvSpPr>
          <p:cNvPr id="100355" name="Содержимое 8"/>
          <p:cNvSpPr>
            <a:spLocks noGrp="1"/>
          </p:cNvSpPr>
          <p:nvPr>
            <p:ph sz="half" idx="4294967295"/>
          </p:nvPr>
        </p:nvSpPr>
        <p:spPr>
          <a:xfrm>
            <a:off x="4534049" y="3935413"/>
            <a:ext cx="4038451" cy="2803153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ru-RU" sz="2800" dirty="0">
              <a:latin typeface="Corbel" charset="0"/>
            </a:endParaRPr>
          </a:p>
          <a:p>
            <a:pPr>
              <a:lnSpc>
                <a:spcPct val="100000"/>
              </a:lnSpc>
            </a:pPr>
            <a:r>
              <a:rPr lang="ru-RU" sz="2800" dirty="0">
                <a:latin typeface="Corbel" charset="0"/>
              </a:rPr>
              <a:t>Оптимизация </a:t>
            </a:r>
            <a:r>
              <a:rPr lang="en-US" sz="2800" dirty="0">
                <a:latin typeface="Corbel" charset="0"/>
              </a:rPr>
              <a:t>workflow</a:t>
            </a:r>
            <a:endParaRPr lang="ru-RU" sz="2800" dirty="0">
              <a:latin typeface="Corbel" charset="0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latin typeface="Corbel" charset="0"/>
              </a:rPr>
              <a:t>Clinical decision support</a:t>
            </a:r>
            <a:endParaRPr lang="ru-RU" sz="2800" dirty="0">
              <a:latin typeface="Corbel" charset="0"/>
            </a:endParaRPr>
          </a:p>
        </p:txBody>
      </p:sp>
      <p:pic>
        <p:nvPicPr>
          <p:cNvPr id="100356" name="Изображение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76" y="704850"/>
            <a:ext cx="2951163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23082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pasted-image.pdf"/>
          <p:cNvPicPr/>
          <p:nvPr/>
        </p:nvPicPr>
        <p:blipFill>
          <a:blip r:embed="rId2" cstate="email">
            <a:extLst/>
          </a:blip>
          <a:stretch>
            <a:fillRect/>
          </a:stretch>
        </p:blipFill>
        <p:spPr>
          <a:xfrm>
            <a:off x="-37205" y="-2977"/>
            <a:ext cx="9218415" cy="693588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="" xmlns:p14="http://schemas.microsoft.com/office/powerpoint/2010/main" val="14517337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>
            <a:spLocks noGrp="1"/>
          </p:cNvSpPr>
          <p:nvPr>
            <p:ph type="title"/>
          </p:nvPr>
        </p:nvSpPr>
        <p:spPr>
          <a:xfrm>
            <a:off x="564753" y="-142875"/>
            <a:ext cx="8036719" cy="17145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>
              <a:defRPr sz="7400">
                <a:solidFill>
                  <a:srgbClr val="F5D32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 dirty="0">
                <a:solidFill>
                  <a:srgbClr val="FFFFFF"/>
                </a:solidFill>
              </a:rPr>
              <a:t>Требования к PACS</a:t>
            </a:r>
          </a:p>
        </p:txBody>
      </p:sp>
      <p:sp>
        <p:nvSpPr>
          <p:cNvPr id="391" name="Shape 391"/>
          <p:cNvSpPr>
            <a:spLocks noGrp="1"/>
          </p:cNvSpPr>
          <p:nvPr>
            <p:ph type="body" idx="1"/>
          </p:nvPr>
        </p:nvSpPr>
        <p:spPr>
          <a:xfrm>
            <a:off x="672703" y="1233180"/>
            <a:ext cx="8190152" cy="5039554"/>
          </a:xfrm>
          <a:prstGeom prst="rect">
            <a:avLst/>
          </a:prstGeom>
        </p:spPr>
        <p:txBody>
          <a:bodyPr/>
          <a:lstStyle/>
          <a:p>
            <a:pPr marL="288624" indent="-288624" defTabSz="305352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7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Доступ к изображениям в течение 3-5 сек.</a:t>
            </a:r>
          </a:p>
          <a:p>
            <a:pPr marL="288624" indent="-288624" defTabSz="305352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7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Автоматическая загрузка предыдущих исследований пациента и протоколов описания</a:t>
            </a:r>
          </a:p>
          <a:p>
            <a:pPr marL="288624" indent="-288624" defTabSz="305352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7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Удобный интерфейс, единый для рентгенологов и клиницистов</a:t>
            </a:r>
          </a:p>
          <a:p>
            <a:pPr marL="288624" indent="-288624" defTabSz="305352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7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Обычная и 3D обработка изображений</a:t>
            </a:r>
            <a:endParaRPr lang="ru-RU" sz="27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8624" indent="-288624" defTabSz="305352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lang="ru-RU" sz="27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Уч</a:t>
            </a:r>
            <a:r>
              <a:rPr sz="27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ебные файлы, подготовка конференций </a:t>
            </a:r>
          </a:p>
          <a:p>
            <a:pPr marL="288624" indent="-288624" defTabSz="305352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7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Защита от сбоев/резервное хранилище</a:t>
            </a:r>
          </a:p>
          <a:p>
            <a:pPr marL="313364" indent="-313364" defTabSz="305352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7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Единство информации в МИС, РИС, PACS</a:t>
            </a:r>
          </a:p>
        </p:txBody>
      </p:sp>
    </p:spTree>
    <p:extLst>
      <p:ext uri="{BB962C8B-B14F-4D97-AF65-F5344CB8AC3E}">
        <p14:creationId xmlns="" xmlns:p14="http://schemas.microsoft.com/office/powerpoint/2010/main" val="21687736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878904" y="41176"/>
            <a:ext cx="8229600" cy="1371600"/>
          </a:xfrm>
        </p:spPr>
        <p:txBody>
          <a:bodyPr/>
          <a:lstStyle/>
          <a:p>
            <a:r>
              <a:rPr lang="ru-RU" sz="3200" dirty="0"/>
              <a:t>Доказательная медицина глазами рентгенолога</a:t>
            </a:r>
          </a:p>
        </p:txBody>
      </p:sp>
      <p:pic>
        <p:nvPicPr>
          <p:cNvPr id="378884" name="Picture 4" descr="рак_булла_сигареты_пример_ДМ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557338"/>
            <a:ext cx="6553200" cy="4667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888" name="Text Box 8"/>
          <p:cNvSpPr txBox="1">
            <a:spLocks noChangeArrowheads="1"/>
          </p:cNvSpPr>
          <p:nvPr/>
        </p:nvSpPr>
        <p:spPr bwMode="auto">
          <a:xfrm>
            <a:off x="7956550" y="6148388"/>
            <a:ext cx="11604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prstClr val="black"/>
                </a:solidFill>
                <a:latin typeface="Calibri"/>
              </a:rPr>
              <a:t>NEJM, 2005</a:t>
            </a:r>
            <a:endParaRPr lang="ru-RU" sz="14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28893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Содержимое 2"/>
          <p:cNvSpPr>
            <a:spLocks noGrp="1"/>
          </p:cNvSpPr>
          <p:nvPr>
            <p:ph sz="quarter" idx="1"/>
          </p:nvPr>
        </p:nvSpPr>
        <p:spPr>
          <a:xfrm>
            <a:off x="39688" y="1484313"/>
            <a:ext cx="8564760" cy="45720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впервые введена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Vining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 1994 г.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в основе лежит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полипозиционное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КТ исследование </a:t>
            </a:r>
          </a:p>
          <a:p>
            <a:pPr>
              <a:buFont typeface="Wingdings 2" pitchFamily="18" charset="2"/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	предварительно очищенной и раздутой воздухом толстой кишки.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для оценки данных с используют двухмерные </a:t>
            </a:r>
          </a:p>
          <a:p>
            <a:pPr>
              <a:buFont typeface="Wingdings 2" pitchFamily="18" charset="2"/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(2D) и трехмерные(3D) реконструкции.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Компьютерно томографическая колонография (КТК)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179389" y="4076700"/>
            <a:ext cx="2376487" cy="2520950"/>
            <a:chOff x="1714480" y="2753796"/>
            <a:chExt cx="2951783" cy="3318410"/>
          </a:xfrm>
        </p:grpSpPr>
        <p:pic>
          <p:nvPicPr>
            <p:cNvPr id="30727" name="Picture 1" descr="G:\радиология\моя\системы\Колоноскопия\Избранные картинки КТК\sdc\ROMANOVA__L_A\se001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880212" y="2753796"/>
              <a:ext cx="2786051" cy="3214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8" name="Picture 2" descr="C:\Documents and Settings\Администратор\Рабочий стол\Новая папка (2)\c379972ed96d5350d5ed6a903bc644_gallery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714480" y="4929198"/>
              <a:ext cx="928694" cy="114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25" name="Picture 4" descr="G:\радиология\моя\системы\Колоноскопия\Избранные картинки КТК\sdc\ROMANOVA__L_A2\se03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43663" y="4076700"/>
            <a:ext cx="250666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3" descr="G:\радиология\моя\системы\Колоноскопия\Избранные картинки КТК\sdc\UnnamedPatient\se000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00338" y="4365625"/>
            <a:ext cx="36004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4308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2195513" y="381000"/>
            <a:ext cx="6408737" cy="70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defTabSz="7620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7620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4000" b="0" dirty="0">
              <a:solidFill>
                <a:schemeClr val="tx2"/>
              </a:solidFill>
              <a:ea typeface="Arial"/>
              <a:cs typeface="Arial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title"/>
          </p:nvPr>
        </p:nvSpPr>
        <p:spPr>
          <a:xfrm>
            <a:off x="251520" y="-99392"/>
            <a:ext cx="8748464" cy="1143000"/>
          </a:xfrm>
        </p:spPr>
        <p:txBody>
          <a:bodyPr/>
          <a:lstStyle/>
          <a:p>
            <a:pPr eaLnBrk="1" hangingPunct="1"/>
            <a:r>
              <a:rPr lang="ru-RU" sz="3600" dirty="0">
                <a:latin typeface="Arial" charset="0"/>
              </a:rPr>
              <a:t>Виртуальная </a:t>
            </a:r>
            <a:r>
              <a:rPr lang="ru-RU" sz="3600" dirty="0" err="1">
                <a:latin typeface="Arial" charset="0"/>
              </a:rPr>
              <a:t>колоноскопия</a:t>
            </a:r>
            <a:r>
              <a:rPr lang="ru-RU" sz="3600" dirty="0">
                <a:latin typeface="Arial" charset="0"/>
              </a:rPr>
              <a:t> – 2004-2009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46063" y="1423318"/>
            <a:ext cx="4470400" cy="452596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ru-RU" sz="2400" dirty="0">
                <a:latin typeface="Arial" charset="0"/>
              </a:rPr>
              <a:t>КТ-</a:t>
            </a:r>
            <a:r>
              <a:rPr lang="ru-RU" sz="2400" dirty="0" err="1">
                <a:latin typeface="Arial" charset="0"/>
              </a:rPr>
              <a:t>колонография</a:t>
            </a:r>
            <a:r>
              <a:rPr lang="ru-RU" sz="2400" dirty="0">
                <a:latin typeface="Arial" charset="0"/>
              </a:rPr>
              <a:t> (КТК)</a:t>
            </a:r>
          </a:p>
          <a:p>
            <a:pPr eaLnBrk="1" hangingPunct="1"/>
            <a:endParaRPr lang="en-US" sz="2400" dirty="0">
              <a:latin typeface="Arial" charset="0"/>
            </a:endParaRPr>
          </a:p>
          <a:p>
            <a:pPr eaLnBrk="1" hangingPunct="1"/>
            <a:r>
              <a:rPr lang="ru-RU" sz="2400" dirty="0">
                <a:latin typeface="Arial" charset="0"/>
              </a:rPr>
              <a:t>Скрининг рака толстой кишки?</a:t>
            </a:r>
          </a:p>
          <a:p>
            <a:pPr eaLnBrk="1" hangingPunct="1"/>
            <a:r>
              <a:rPr lang="ru-RU" sz="2400" dirty="0">
                <a:latin typeface="Arial" charset="0"/>
              </a:rPr>
              <a:t>Возможен, но:</a:t>
            </a:r>
          </a:p>
          <a:p>
            <a:pPr lvl="1" eaLnBrk="1" hangingPunct="1"/>
            <a:r>
              <a:rPr lang="ru-RU" sz="2000" dirty="0">
                <a:latin typeface="Arial" charset="0"/>
              </a:rPr>
              <a:t>Подготовка кишечника?</a:t>
            </a:r>
          </a:p>
          <a:p>
            <a:pPr lvl="1" eaLnBrk="1" hangingPunct="1"/>
            <a:r>
              <a:rPr lang="ru-RU" sz="2000" dirty="0">
                <a:latin typeface="Arial" charset="0"/>
              </a:rPr>
              <a:t>Отсутствие наркоза?</a:t>
            </a:r>
          </a:p>
          <a:p>
            <a:pPr lvl="1" eaLnBrk="1" hangingPunct="1"/>
            <a:r>
              <a:rPr lang="ru-RU" sz="2000" dirty="0">
                <a:latin typeface="Arial" charset="0"/>
              </a:rPr>
              <a:t>Заполнение и растяжение кишечника воздухом (</a:t>
            </a:r>
            <a:r>
              <a:rPr lang="en-US" sz="2000" dirty="0">
                <a:latin typeface="Arial" charset="0"/>
              </a:rPr>
              <a:t>CO2</a:t>
            </a:r>
            <a:r>
              <a:rPr lang="ru-RU" sz="2000" dirty="0">
                <a:latin typeface="Arial" charset="0"/>
              </a:rPr>
              <a:t>)?</a:t>
            </a:r>
          </a:p>
          <a:p>
            <a:pPr lvl="1" eaLnBrk="1" hangingPunct="1"/>
            <a:r>
              <a:rPr lang="ru-RU" sz="2000" dirty="0">
                <a:latin typeface="Arial" charset="0"/>
              </a:rPr>
              <a:t>В большинстве случаев требуется </a:t>
            </a:r>
            <a:r>
              <a:rPr lang="ru-RU" sz="2000" dirty="0" err="1">
                <a:latin typeface="Arial" charset="0"/>
              </a:rPr>
              <a:t>дообследование</a:t>
            </a:r>
            <a:r>
              <a:rPr lang="ru-RU" sz="2000" dirty="0">
                <a:latin typeface="Arial" charset="0"/>
              </a:rPr>
              <a:t> – </a:t>
            </a:r>
            <a:r>
              <a:rPr lang="ru-RU" sz="2000" dirty="0" err="1">
                <a:latin typeface="Arial" charset="0"/>
              </a:rPr>
              <a:t>колоноскопия</a:t>
            </a:r>
            <a:r>
              <a:rPr lang="ru-RU" sz="2000" dirty="0">
                <a:latin typeface="Arial" charset="0"/>
              </a:rPr>
              <a:t>?</a:t>
            </a:r>
          </a:p>
          <a:p>
            <a:pPr eaLnBrk="1" hangingPunct="1"/>
            <a:r>
              <a:rPr lang="ru-RU" sz="2400" dirty="0">
                <a:latin typeface="Arial" charset="0"/>
              </a:rPr>
              <a:t>«Амбулаторная» процедура?</a:t>
            </a:r>
          </a:p>
        </p:txBody>
      </p:sp>
      <p:pic>
        <p:nvPicPr>
          <p:cNvPr id="73733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052514"/>
            <a:ext cx="4192587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4" name="Rectangle 11"/>
          <p:cNvSpPr>
            <a:spLocks noChangeArrowheads="1"/>
          </p:cNvSpPr>
          <p:nvPr/>
        </p:nvSpPr>
        <p:spPr bwMode="auto">
          <a:xfrm>
            <a:off x="4716463" y="5445125"/>
            <a:ext cx="4572000" cy="65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/>
          <a:p>
            <a:r>
              <a:rPr lang="ru-RU" b="0" dirty="0">
                <a:ea typeface="Arial"/>
                <a:cs typeface="Arial"/>
              </a:rPr>
              <a:t>CT</a:t>
            </a:r>
            <a:r>
              <a:rPr lang="en-US" b="0" dirty="0">
                <a:ea typeface="Arial"/>
                <a:cs typeface="Arial"/>
              </a:rPr>
              <a:t> </a:t>
            </a:r>
            <a:r>
              <a:rPr lang="en-US" b="0" dirty="0" smtClean="0">
                <a:ea typeface="Arial"/>
                <a:cs typeface="Arial"/>
              </a:rPr>
              <a:t>colon</a:t>
            </a:r>
            <a:r>
              <a:rPr lang="en-US" dirty="0">
                <a:ea typeface="Arial"/>
                <a:cs typeface="Arial"/>
              </a:rPr>
              <a:t>o</a:t>
            </a:r>
            <a:r>
              <a:rPr lang="en-US" b="0" dirty="0" smtClean="0">
                <a:ea typeface="Arial"/>
                <a:cs typeface="Arial"/>
              </a:rPr>
              <a:t>scopy </a:t>
            </a:r>
            <a:r>
              <a:rPr lang="en-US" b="0" dirty="0">
                <a:ea typeface="Arial"/>
                <a:cs typeface="Arial"/>
              </a:rPr>
              <a:t>- </a:t>
            </a:r>
            <a:r>
              <a:rPr lang="ru-RU" b="0" dirty="0" err="1">
                <a:ea typeface="Arial"/>
                <a:cs typeface="Arial"/>
              </a:rPr>
              <a:t>primary</a:t>
            </a:r>
            <a:r>
              <a:rPr lang="ru-RU" b="0" dirty="0">
                <a:ea typeface="Arial"/>
                <a:cs typeface="Arial"/>
              </a:rPr>
              <a:t> </a:t>
            </a:r>
            <a:r>
              <a:rPr lang="ru-RU" b="0" dirty="0" err="1">
                <a:ea typeface="Arial"/>
                <a:cs typeface="Arial"/>
              </a:rPr>
              <a:t>screening</a:t>
            </a:r>
            <a:r>
              <a:rPr lang="ru-RU" b="0" dirty="0">
                <a:ea typeface="Arial"/>
                <a:cs typeface="Arial"/>
              </a:rPr>
              <a:t> </a:t>
            </a:r>
            <a:r>
              <a:rPr lang="ru-RU" b="0" dirty="0" err="1">
                <a:ea typeface="Arial"/>
                <a:cs typeface="Arial"/>
              </a:rPr>
              <a:t>test</a:t>
            </a:r>
            <a:r>
              <a:rPr lang="ru-RU" b="0" dirty="0">
                <a:ea typeface="Arial"/>
                <a:cs typeface="Arial"/>
              </a:rPr>
              <a:t> </a:t>
            </a:r>
            <a:r>
              <a:rPr lang="ru-RU" b="0" dirty="0" err="1">
                <a:ea typeface="Arial"/>
                <a:cs typeface="Arial"/>
              </a:rPr>
              <a:t>before</a:t>
            </a:r>
            <a:r>
              <a:rPr lang="ru-RU" b="0" dirty="0">
                <a:ea typeface="Arial"/>
                <a:cs typeface="Arial"/>
              </a:rPr>
              <a:t> </a:t>
            </a:r>
            <a:r>
              <a:rPr lang="ru-RU" b="0" dirty="0" err="1">
                <a:ea typeface="Arial"/>
                <a:cs typeface="Arial"/>
              </a:rPr>
              <a:t>therapeutic</a:t>
            </a:r>
            <a:r>
              <a:rPr lang="ru-RU" b="0" dirty="0">
                <a:ea typeface="Arial"/>
                <a:cs typeface="Arial"/>
              </a:rPr>
              <a:t> OC.</a:t>
            </a:r>
          </a:p>
        </p:txBody>
      </p:sp>
      <p:sp>
        <p:nvSpPr>
          <p:cNvPr id="73735" name="Rectangle 12"/>
          <p:cNvSpPr>
            <a:spLocks noChangeArrowheads="1"/>
          </p:cNvSpPr>
          <p:nvPr/>
        </p:nvSpPr>
        <p:spPr bwMode="auto">
          <a:xfrm>
            <a:off x="7545389" y="6048375"/>
            <a:ext cx="1314961" cy="24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/>
          <a:p>
            <a:r>
              <a:rPr lang="ru-RU" sz="1000" dirty="0" err="1">
                <a:ea typeface="Arial"/>
                <a:cs typeface="Arial"/>
              </a:rPr>
              <a:t>N</a:t>
            </a:r>
            <a:r>
              <a:rPr lang="ru-RU" sz="1000" dirty="0">
                <a:ea typeface="Arial"/>
                <a:cs typeface="Arial"/>
              </a:rPr>
              <a:t> ENGL </a:t>
            </a:r>
            <a:r>
              <a:rPr lang="ru-RU" sz="1000" dirty="0" err="1">
                <a:ea typeface="Arial"/>
                <a:cs typeface="Arial"/>
              </a:rPr>
              <a:t>J</a:t>
            </a:r>
            <a:r>
              <a:rPr lang="ru-RU" sz="1000" dirty="0">
                <a:ea typeface="Arial"/>
                <a:cs typeface="Arial"/>
              </a:rPr>
              <a:t> MED 357;14</a:t>
            </a:r>
          </a:p>
        </p:txBody>
      </p:sp>
    </p:spTree>
    <p:extLst>
      <p:ext uri="{BB962C8B-B14F-4D97-AF65-F5344CB8AC3E}">
        <p14:creationId xmlns="" xmlns:p14="http://schemas.microsoft.com/office/powerpoint/2010/main" val="27218010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ndustrial">
  <a:themeElements>
    <a:clrScheme name="Industrial">
      <a:dk1>
        <a:srgbClr val="BC00FF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397</Words>
  <Application>Microsoft Office PowerPoint</Application>
  <PresentationFormat>Экран (4:3)</PresentationFormat>
  <Paragraphs>85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Тема Office</vt:lpstr>
      <vt:lpstr>Industrial</vt:lpstr>
      <vt:lpstr>1_Тема Office</vt:lpstr>
      <vt:lpstr>Процессы в радиологии</vt:lpstr>
      <vt:lpstr>Сетевая структура лучевой диагностики - представительства в клинических отделениях</vt:lpstr>
      <vt:lpstr>Реалии лучевой диагностики</vt:lpstr>
      <vt:lpstr>Реалии лучевой  диагностики</vt:lpstr>
      <vt:lpstr>Слайд 5</vt:lpstr>
      <vt:lpstr>Требования к PACS</vt:lpstr>
      <vt:lpstr>Доказательная медицина глазами рентгенолога</vt:lpstr>
      <vt:lpstr>Компьютерно томографическая колонография (КТК) </vt:lpstr>
      <vt:lpstr>Виртуальная колоноскопия – 2004-2009</vt:lpstr>
      <vt:lpstr>Риск малигнизации полипов</vt:lpstr>
      <vt:lpstr>Слайд 11</vt:lpstr>
      <vt:lpstr>Слайд 12</vt:lpstr>
      <vt:lpstr>Слайд 13</vt:lpstr>
      <vt:lpstr>Спасибо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Реалии лучевой диагностики</dc:title>
  <dc:creator>Serge</dc:creator>
  <cp:lastModifiedBy>Михаил</cp:lastModifiedBy>
  <cp:revision>7</cp:revision>
  <dcterms:created xsi:type="dcterms:W3CDTF">2015-01-27T19:54:29Z</dcterms:created>
  <dcterms:modified xsi:type="dcterms:W3CDTF">2015-02-02T07:19:40Z</dcterms:modified>
</cp:coreProperties>
</file>