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notesMasterIdLst>
    <p:notesMasterId r:id="rId4"/>
  </p:notesMasterIdLst>
  <p:sldIdLst>
    <p:sldId id="309" r:id="rId2"/>
    <p:sldId id="313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B9427886-F0AF-41A3-A94C-E0560E1DB995}">
          <p14:sldIdLst>
            <p14:sldId id="256"/>
            <p14:sldId id="298"/>
            <p14:sldId id="297"/>
            <p14:sldId id="257"/>
            <p14:sldId id="299"/>
            <p14:sldId id="259"/>
            <p14:sldId id="261"/>
            <p14:sldId id="316"/>
            <p14:sldId id="317"/>
            <p14:sldId id="301"/>
            <p14:sldId id="315"/>
            <p14:sldId id="302"/>
            <p14:sldId id="262"/>
            <p14:sldId id="263"/>
            <p14:sldId id="266"/>
            <p14:sldId id="267"/>
            <p14:sldId id="268"/>
            <p14:sldId id="269"/>
            <p14:sldId id="270"/>
            <p14:sldId id="272"/>
            <p14:sldId id="273"/>
            <p14:sldId id="275"/>
            <p14:sldId id="276"/>
            <p14:sldId id="277"/>
            <p14:sldId id="278"/>
            <p14:sldId id="281"/>
            <p14:sldId id="282"/>
            <p14:sldId id="283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  <p14:sldId id="294"/>
            <p14:sldId id="295"/>
            <p14:sldId id="303"/>
            <p14:sldId id="304"/>
            <p14:sldId id="305"/>
            <p14:sldId id="307"/>
            <p14:sldId id="308"/>
            <p14:sldId id="309"/>
            <p14:sldId id="310"/>
            <p14:sldId id="311"/>
            <p14:sldId id="312"/>
            <p14:sldId id="313"/>
            <p14:sldId id="314"/>
            <p14:sldId id="296"/>
          </p14:sldIdLst>
        </p14:section>
        <p14:section name="Раздел без заголовка" id="{B4D10BEC-CDB3-4D35-BDD0-9FCC710C20B0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64" y="-8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FF0DD4-CFC5-4497-9979-88AFB6F5DB2F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BCDB8F-346C-47B1-A3B7-664DE9255D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87565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32BD5-C201-4186-A2CA-80DD3183A101}" type="datetimeFigureOut">
              <a:rPr lang="ru-RU">
                <a:solidFill>
                  <a:prstClr val="white">
                    <a:tint val="95000"/>
                  </a:prstClr>
                </a:solidFill>
              </a:rPr>
              <a:pPr>
                <a:defRPr/>
              </a:pPr>
              <a:t>18.06.2015</a:t>
            </a:fld>
            <a:endParaRPr lang="ru-RU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EED98-6222-47F3-9A41-1E0D9A7FA67A}" type="slidenum">
              <a:rPr lang="ru-RU">
                <a:solidFill>
                  <a:prstClr val="white">
                    <a:tint val="9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57323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9AA6B-2FDF-41BC-A79B-C2F607FA69EA}" type="datetimeFigureOut">
              <a:rPr lang="ru-RU">
                <a:solidFill>
                  <a:prstClr val="black">
                    <a:tint val="95000"/>
                  </a:prstClr>
                </a:solidFill>
              </a:rPr>
              <a:pPr>
                <a:defRPr/>
              </a:pPr>
              <a:t>18.06.2015</a:t>
            </a:fld>
            <a:endParaRPr lang="ru-RU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C435F-932E-41C5-A42B-C6C4CC9F8896}" type="slidenum">
              <a:rPr lang="ru-RU">
                <a:solidFill>
                  <a:prstClr val="black">
                    <a:tint val="9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3997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50EA6-FDAF-414C-8F5C-6030BD6165DC}" type="datetimeFigureOut">
              <a:rPr lang="ru-RU">
                <a:solidFill>
                  <a:prstClr val="black">
                    <a:tint val="95000"/>
                  </a:prstClr>
                </a:solidFill>
              </a:rPr>
              <a:pPr>
                <a:defRPr/>
              </a:pPr>
              <a:t>18.06.2015</a:t>
            </a:fld>
            <a:endParaRPr lang="ru-RU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3DCA7-7701-48C1-B6F9-66ECA3611CD6}" type="slidenum">
              <a:rPr lang="ru-RU">
                <a:solidFill>
                  <a:prstClr val="black">
                    <a:tint val="9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5987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964203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 Non-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436" y="228605"/>
            <a:ext cx="8363938" cy="7478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89436" y="1447800"/>
            <a:ext cx="8363938" cy="113135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675"/>
              </a:spcAft>
              <a:buNone/>
              <a:defRPr sz="3000" spc="-75" baseline="0">
                <a:latin typeface="Segoe UI Light" pitchFamily="34" charset="0"/>
              </a:defRPr>
            </a:lvl1pPr>
            <a:lvl2pPr marL="0" indent="0">
              <a:spcBef>
                <a:spcPts val="0"/>
              </a:spcBef>
              <a:spcAft>
                <a:spcPts val="300"/>
              </a:spcAft>
              <a:buNone/>
              <a:defRPr sz="1500" spc="-38" baseline="0"/>
            </a:lvl2pPr>
            <a:lvl3pPr marL="0" indent="0">
              <a:spcBef>
                <a:spcPts val="0"/>
              </a:spcBef>
              <a:spcAft>
                <a:spcPts val="300"/>
              </a:spcAft>
              <a:buNone/>
              <a:defRPr sz="1500"/>
            </a:lvl3pPr>
            <a:lvl4pPr marL="0" indent="0">
              <a:spcBef>
                <a:spcPts val="0"/>
              </a:spcBef>
              <a:spcAft>
                <a:spcPts val="300"/>
              </a:spcAft>
              <a:buNone/>
              <a:defRPr/>
            </a:lvl4pPr>
            <a:lvl5pPr marL="0" indent="0">
              <a:spcBef>
                <a:spcPts val="0"/>
              </a:spcBef>
              <a:spcAft>
                <a:spcPts val="300"/>
              </a:spcAft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29420575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963EE-2A20-4772-8A46-E0943BE97464}" type="datetimeFigureOut">
              <a:rPr lang="ru-RU">
                <a:solidFill>
                  <a:prstClr val="black">
                    <a:tint val="95000"/>
                  </a:prstClr>
                </a:solidFill>
              </a:rPr>
              <a:pPr>
                <a:defRPr/>
              </a:pPr>
              <a:t>18.06.2015</a:t>
            </a:fld>
            <a:endParaRPr lang="ru-RU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B8930-B2EF-4029-825C-0F2870B86815}" type="slidenum">
              <a:rPr lang="ru-RU">
                <a:solidFill>
                  <a:prstClr val="black">
                    <a:tint val="9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6649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C4414-CE66-4097-8BD1-9EA4EFDC435D}" type="datetimeFigureOut">
              <a:rPr lang="ru-RU">
                <a:solidFill>
                  <a:prstClr val="white">
                    <a:tint val="95000"/>
                  </a:prstClr>
                </a:solidFill>
              </a:rPr>
              <a:pPr>
                <a:defRPr/>
              </a:pPr>
              <a:t>18.06.2015</a:t>
            </a:fld>
            <a:endParaRPr lang="ru-RU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1CA30-8458-4B3D-8B2B-EFB7B815C77F}" type="slidenum">
              <a:rPr lang="ru-RU">
                <a:solidFill>
                  <a:prstClr val="white">
                    <a:tint val="9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58149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C05EF-FBCD-41EF-BA60-DAF2AAED1FC9}" type="datetimeFigureOut">
              <a:rPr lang="ru-RU">
                <a:solidFill>
                  <a:prstClr val="black">
                    <a:tint val="95000"/>
                  </a:prstClr>
                </a:solidFill>
              </a:rPr>
              <a:pPr>
                <a:defRPr/>
              </a:pPr>
              <a:t>18.06.2015</a:t>
            </a:fld>
            <a:endParaRPr lang="ru-RU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F1977-CBD3-4D18-9362-4EF8EB7F1CBC}" type="slidenum">
              <a:rPr lang="ru-RU">
                <a:solidFill>
                  <a:prstClr val="black">
                    <a:tint val="9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0429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C790A-4E90-472D-81A1-3CF60962777C}" type="datetimeFigureOut">
              <a:rPr lang="ru-RU">
                <a:solidFill>
                  <a:prstClr val="black">
                    <a:tint val="95000"/>
                  </a:prstClr>
                </a:solidFill>
              </a:rPr>
              <a:pPr>
                <a:defRPr/>
              </a:pPr>
              <a:t>18.06.2015</a:t>
            </a:fld>
            <a:endParaRPr lang="ru-RU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968E76-B65F-45B4-8CDD-E7C528AE3234}" type="slidenum">
              <a:rPr lang="ru-RU">
                <a:solidFill>
                  <a:prstClr val="black">
                    <a:tint val="9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3874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742F1-4D97-40C8-B3A5-FC9076963A0B}" type="datetimeFigureOut">
              <a:rPr lang="ru-RU">
                <a:solidFill>
                  <a:prstClr val="black">
                    <a:tint val="95000"/>
                  </a:prstClr>
                </a:solidFill>
              </a:rPr>
              <a:pPr>
                <a:defRPr/>
              </a:pPr>
              <a:t>18.06.2015</a:t>
            </a:fld>
            <a:endParaRPr lang="ru-RU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78481-C772-4AAC-9A0B-35182C35F41E}" type="slidenum">
              <a:rPr lang="ru-RU">
                <a:solidFill>
                  <a:prstClr val="black">
                    <a:tint val="9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2806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0B78E-C5DA-4BB1-BE20-0116BB62A343}" type="datetimeFigureOut">
              <a:rPr lang="ru-RU">
                <a:solidFill>
                  <a:prstClr val="black">
                    <a:tint val="95000"/>
                  </a:prstClr>
                </a:solidFill>
              </a:rPr>
              <a:pPr>
                <a:defRPr/>
              </a:pPr>
              <a:t>18.06.2015</a:t>
            </a:fld>
            <a:endParaRPr lang="ru-RU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B7FB5-D6E5-4538-8B7C-158B2C751C64}" type="slidenum">
              <a:rPr lang="ru-RU">
                <a:solidFill>
                  <a:prstClr val="black">
                    <a:tint val="9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73974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B4F467-988B-4D26-9A73-598D9EAD8AEC}" type="datetimeFigureOut">
              <a:rPr lang="ru-RU">
                <a:solidFill>
                  <a:prstClr val="black">
                    <a:tint val="95000"/>
                  </a:prstClr>
                </a:solidFill>
              </a:rPr>
              <a:pPr>
                <a:defRPr/>
              </a:pPr>
              <a:t>18.06.2015</a:t>
            </a:fld>
            <a:endParaRPr lang="ru-RU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8FED0-F637-4CF3-87DA-A70727A26780}" type="slidenum">
              <a:rPr lang="ru-RU">
                <a:solidFill>
                  <a:prstClr val="black">
                    <a:tint val="9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3102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1C8F6-F265-44B5-B9EA-33FBA0ABB251}" type="datetimeFigureOut">
              <a:rPr lang="ru-RU">
                <a:solidFill>
                  <a:prstClr val="black">
                    <a:tint val="95000"/>
                  </a:prstClr>
                </a:solidFill>
              </a:rPr>
              <a:pPr>
                <a:defRPr/>
              </a:pPr>
              <a:t>18.06.2015</a:t>
            </a:fld>
            <a:endParaRPr lang="ru-RU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F6B95-56DF-410C-B7E0-20F398838924}" type="slidenum">
              <a:rPr lang="ru-RU">
                <a:solidFill>
                  <a:prstClr val="black">
                    <a:tint val="9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3609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9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  <a:latin typeface="Arial" charset="0"/>
                <a:cs typeface="Arial" charset="0"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E546838-9126-4DB8-AAEC-10A929CAF36A}" type="datetimeFigureOut">
              <a:rPr lang="ru-RU">
                <a:solidFill>
                  <a:prstClr val="black">
                    <a:tint val="9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18.06.2015</a:t>
            </a:fld>
            <a:endParaRPr lang="ru-RU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  <a:latin typeface="Arial" charset="0"/>
                <a:cs typeface="Arial" charset="0"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  <a:latin typeface="Arial" charset="0"/>
                <a:cs typeface="Arial" charset="0"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E3FA63-8160-4F81-9935-C03245971A39}" type="slidenum">
              <a:rPr lang="ru-RU">
                <a:solidFill>
                  <a:prstClr val="black">
                    <a:tint val="9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141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9pPr>
      <a:extLst/>
    </p:titleStyle>
    <p:bodyStyle>
      <a:lvl1pPr marL="438150" indent="-319088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rgbClr val="E66C7D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0" fontAlgn="base" hangingPunct="0">
        <a:spcBef>
          <a:spcPct val="20000"/>
        </a:spcBef>
        <a:spcAft>
          <a:spcPct val="0"/>
        </a:spcAft>
        <a:buClr>
          <a:srgbClr val="6BB76D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0" fontAlgn="base" hangingPunct="0">
        <a:spcBef>
          <a:spcPct val="20000"/>
        </a:spcBef>
        <a:spcAft>
          <a:spcPct val="0"/>
        </a:spcAft>
        <a:buClr>
          <a:srgbClr val="E88651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68"/>
          <p:cNvSpPr txBox="1">
            <a:spLocks noChangeArrowheads="1"/>
          </p:cNvSpPr>
          <p:nvPr/>
        </p:nvSpPr>
        <p:spPr bwMode="auto">
          <a:xfrm>
            <a:off x="2987675" y="6021388"/>
            <a:ext cx="3313113" cy="835025"/>
          </a:xfrm>
          <a:prstGeom prst="rect">
            <a:avLst/>
          </a:prstGeom>
          <a:solidFill>
            <a:srgbClr val="FF0000">
              <a:alpha val="5607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600">
                <a:solidFill>
                  <a:prstClr val="black"/>
                </a:solidFill>
                <a:latin typeface="Arial" charset="0"/>
                <a:cs typeface="Arial" charset="0"/>
              </a:rPr>
              <a:t>Информация, скрытая от пациента (если такая есть?)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160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158750" y="44561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07950" y="115888"/>
            <a:ext cx="90360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>
                <a:solidFill>
                  <a:srgbClr val="FFFF00"/>
                </a:solidFill>
                <a:latin typeface="Arial" charset="0"/>
                <a:cs typeface="Arial" charset="0"/>
              </a:rPr>
              <a:t>Доступ к Интегрированной электронная медицинской карте </a:t>
            </a:r>
            <a:endParaRPr lang="ru-RU" sz="3600" b="1" u="sng">
              <a:solidFill>
                <a:srgbClr val="FFFF00"/>
              </a:solidFill>
              <a:latin typeface="Arial" charset="0"/>
              <a:cs typeface="Arial" charset="0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2987675" y="3284538"/>
            <a:ext cx="3313113" cy="3573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pic>
        <p:nvPicPr>
          <p:cNvPr id="19462" name="Picture 9" descr="MC900347485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2088" y="2708275"/>
            <a:ext cx="1147762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9463" name="Group 77"/>
          <p:cNvGrpSpPr>
            <a:grpSpLocks noChangeAspect="1"/>
          </p:cNvGrpSpPr>
          <p:nvPr/>
        </p:nvGrpSpPr>
        <p:grpSpPr bwMode="auto">
          <a:xfrm flipH="1">
            <a:off x="179388" y="3429000"/>
            <a:ext cx="1223962" cy="1484313"/>
            <a:chOff x="4958" y="3385"/>
            <a:chExt cx="802" cy="935"/>
          </a:xfrm>
        </p:grpSpPr>
        <p:sp>
          <p:nvSpPr>
            <p:cNvPr id="19490" name="AutoShape 76"/>
            <p:cNvSpPr>
              <a:spLocks noChangeAspect="1" noChangeArrowheads="1" noTextEdit="1"/>
            </p:cNvSpPr>
            <p:nvPr/>
          </p:nvSpPr>
          <p:spPr bwMode="auto">
            <a:xfrm>
              <a:off x="4958" y="3385"/>
              <a:ext cx="802" cy="9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491" name="Rectangle 78"/>
            <p:cNvSpPr>
              <a:spLocks noChangeArrowheads="1"/>
            </p:cNvSpPr>
            <p:nvPr/>
          </p:nvSpPr>
          <p:spPr bwMode="auto">
            <a:xfrm>
              <a:off x="4964" y="3391"/>
              <a:ext cx="790" cy="923"/>
            </a:xfrm>
            <a:prstGeom prst="rect">
              <a:avLst/>
            </a:prstGeom>
            <a:solidFill>
              <a:srgbClr val="7ECBA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492" name="Freeform 79"/>
            <p:cNvSpPr>
              <a:spLocks/>
            </p:cNvSpPr>
            <p:nvPr/>
          </p:nvSpPr>
          <p:spPr bwMode="auto">
            <a:xfrm>
              <a:off x="5095" y="4057"/>
              <a:ext cx="84" cy="142"/>
            </a:xfrm>
            <a:custGeom>
              <a:avLst/>
              <a:gdLst>
                <a:gd name="T0" fmla="*/ 17 w 84"/>
                <a:gd name="T1" fmla="*/ 0 h 142"/>
                <a:gd name="T2" fmla="*/ 17 w 84"/>
                <a:gd name="T3" fmla="*/ 0 h 142"/>
                <a:gd name="T4" fmla="*/ 16 w 84"/>
                <a:gd name="T5" fmla="*/ 8 h 142"/>
                <a:gd name="T6" fmla="*/ 10 w 84"/>
                <a:gd name="T7" fmla="*/ 28 h 142"/>
                <a:gd name="T8" fmla="*/ 3 w 84"/>
                <a:gd name="T9" fmla="*/ 58 h 142"/>
                <a:gd name="T10" fmla="*/ 0 w 84"/>
                <a:gd name="T11" fmla="*/ 72 h 142"/>
                <a:gd name="T12" fmla="*/ 0 w 84"/>
                <a:gd name="T13" fmla="*/ 88 h 142"/>
                <a:gd name="T14" fmla="*/ 0 w 84"/>
                <a:gd name="T15" fmla="*/ 104 h 142"/>
                <a:gd name="T16" fmla="*/ 3 w 84"/>
                <a:gd name="T17" fmla="*/ 116 h 142"/>
                <a:gd name="T18" fmla="*/ 8 w 84"/>
                <a:gd name="T19" fmla="*/ 127 h 142"/>
                <a:gd name="T20" fmla="*/ 11 w 84"/>
                <a:gd name="T21" fmla="*/ 132 h 142"/>
                <a:gd name="T22" fmla="*/ 16 w 84"/>
                <a:gd name="T23" fmla="*/ 135 h 142"/>
                <a:gd name="T24" fmla="*/ 21 w 84"/>
                <a:gd name="T25" fmla="*/ 138 h 142"/>
                <a:gd name="T26" fmla="*/ 27 w 84"/>
                <a:gd name="T27" fmla="*/ 140 h 142"/>
                <a:gd name="T28" fmla="*/ 35 w 84"/>
                <a:gd name="T29" fmla="*/ 142 h 142"/>
                <a:gd name="T30" fmla="*/ 43 w 84"/>
                <a:gd name="T31" fmla="*/ 142 h 142"/>
                <a:gd name="T32" fmla="*/ 51 w 84"/>
                <a:gd name="T33" fmla="*/ 140 h 142"/>
                <a:gd name="T34" fmla="*/ 60 w 84"/>
                <a:gd name="T35" fmla="*/ 137 h 142"/>
                <a:gd name="T36" fmla="*/ 84 w 84"/>
                <a:gd name="T37" fmla="*/ 127 h 142"/>
                <a:gd name="T38" fmla="*/ 17 w 84"/>
                <a:gd name="T39" fmla="*/ 0 h 14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84"/>
                <a:gd name="T61" fmla="*/ 0 h 142"/>
                <a:gd name="T62" fmla="*/ 84 w 84"/>
                <a:gd name="T63" fmla="*/ 142 h 14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84" h="142">
                  <a:moveTo>
                    <a:pt x="17" y="0"/>
                  </a:moveTo>
                  <a:lnTo>
                    <a:pt x="17" y="0"/>
                  </a:lnTo>
                  <a:lnTo>
                    <a:pt x="16" y="8"/>
                  </a:lnTo>
                  <a:lnTo>
                    <a:pt x="10" y="28"/>
                  </a:lnTo>
                  <a:lnTo>
                    <a:pt x="3" y="58"/>
                  </a:lnTo>
                  <a:lnTo>
                    <a:pt x="0" y="72"/>
                  </a:lnTo>
                  <a:lnTo>
                    <a:pt x="0" y="88"/>
                  </a:lnTo>
                  <a:lnTo>
                    <a:pt x="0" y="104"/>
                  </a:lnTo>
                  <a:lnTo>
                    <a:pt x="3" y="116"/>
                  </a:lnTo>
                  <a:lnTo>
                    <a:pt x="8" y="127"/>
                  </a:lnTo>
                  <a:lnTo>
                    <a:pt x="11" y="132"/>
                  </a:lnTo>
                  <a:lnTo>
                    <a:pt x="16" y="135"/>
                  </a:lnTo>
                  <a:lnTo>
                    <a:pt x="21" y="138"/>
                  </a:lnTo>
                  <a:lnTo>
                    <a:pt x="27" y="140"/>
                  </a:lnTo>
                  <a:lnTo>
                    <a:pt x="35" y="142"/>
                  </a:lnTo>
                  <a:lnTo>
                    <a:pt x="43" y="142"/>
                  </a:lnTo>
                  <a:lnTo>
                    <a:pt x="51" y="140"/>
                  </a:lnTo>
                  <a:lnTo>
                    <a:pt x="60" y="137"/>
                  </a:lnTo>
                  <a:lnTo>
                    <a:pt x="84" y="127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493" name="Freeform 80"/>
            <p:cNvSpPr>
              <a:spLocks/>
            </p:cNvSpPr>
            <p:nvPr/>
          </p:nvSpPr>
          <p:spPr bwMode="auto">
            <a:xfrm>
              <a:off x="5322" y="3640"/>
              <a:ext cx="172" cy="169"/>
            </a:xfrm>
            <a:custGeom>
              <a:avLst/>
              <a:gdLst>
                <a:gd name="T0" fmla="*/ 35 w 172"/>
                <a:gd name="T1" fmla="*/ 5 h 169"/>
                <a:gd name="T2" fmla="*/ 36 w 172"/>
                <a:gd name="T3" fmla="*/ 15 h 169"/>
                <a:gd name="T4" fmla="*/ 47 w 172"/>
                <a:gd name="T5" fmla="*/ 30 h 169"/>
                <a:gd name="T6" fmla="*/ 54 w 172"/>
                <a:gd name="T7" fmla="*/ 37 h 169"/>
                <a:gd name="T8" fmla="*/ 68 w 172"/>
                <a:gd name="T9" fmla="*/ 43 h 169"/>
                <a:gd name="T10" fmla="*/ 98 w 172"/>
                <a:gd name="T11" fmla="*/ 48 h 169"/>
                <a:gd name="T12" fmla="*/ 113 w 172"/>
                <a:gd name="T13" fmla="*/ 51 h 169"/>
                <a:gd name="T14" fmla="*/ 121 w 172"/>
                <a:gd name="T15" fmla="*/ 54 h 169"/>
                <a:gd name="T16" fmla="*/ 142 w 172"/>
                <a:gd name="T17" fmla="*/ 70 h 169"/>
                <a:gd name="T18" fmla="*/ 162 w 172"/>
                <a:gd name="T19" fmla="*/ 98 h 169"/>
                <a:gd name="T20" fmla="*/ 172 w 172"/>
                <a:gd name="T21" fmla="*/ 133 h 169"/>
                <a:gd name="T22" fmla="*/ 172 w 172"/>
                <a:gd name="T23" fmla="*/ 150 h 169"/>
                <a:gd name="T24" fmla="*/ 167 w 172"/>
                <a:gd name="T25" fmla="*/ 166 h 169"/>
                <a:gd name="T26" fmla="*/ 159 w 172"/>
                <a:gd name="T27" fmla="*/ 168 h 169"/>
                <a:gd name="T28" fmla="*/ 131 w 172"/>
                <a:gd name="T29" fmla="*/ 168 h 169"/>
                <a:gd name="T30" fmla="*/ 95 w 172"/>
                <a:gd name="T31" fmla="*/ 164 h 169"/>
                <a:gd name="T32" fmla="*/ 72 w 172"/>
                <a:gd name="T33" fmla="*/ 164 h 169"/>
                <a:gd name="T34" fmla="*/ 57 w 172"/>
                <a:gd name="T35" fmla="*/ 163 h 169"/>
                <a:gd name="T36" fmla="*/ 54 w 172"/>
                <a:gd name="T37" fmla="*/ 161 h 169"/>
                <a:gd name="T38" fmla="*/ 49 w 172"/>
                <a:gd name="T39" fmla="*/ 153 h 169"/>
                <a:gd name="T40" fmla="*/ 44 w 172"/>
                <a:gd name="T41" fmla="*/ 144 h 169"/>
                <a:gd name="T42" fmla="*/ 22 w 172"/>
                <a:gd name="T43" fmla="*/ 119 h 169"/>
                <a:gd name="T44" fmla="*/ 16 w 172"/>
                <a:gd name="T45" fmla="*/ 111 h 169"/>
                <a:gd name="T46" fmla="*/ 5 w 172"/>
                <a:gd name="T47" fmla="*/ 89 h 169"/>
                <a:gd name="T48" fmla="*/ 0 w 172"/>
                <a:gd name="T49" fmla="*/ 63 h 169"/>
                <a:gd name="T50" fmla="*/ 0 w 172"/>
                <a:gd name="T51" fmla="*/ 43 h 169"/>
                <a:gd name="T52" fmla="*/ 0 w 172"/>
                <a:gd name="T53" fmla="*/ 23 h 169"/>
                <a:gd name="T54" fmla="*/ 2 w 172"/>
                <a:gd name="T55" fmla="*/ 11 h 169"/>
                <a:gd name="T56" fmla="*/ 8 w 172"/>
                <a:gd name="T57" fmla="*/ 7 h 169"/>
                <a:gd name="T58" fmla="*/ 27 w 172"/>
                <a:gd name="T59" fmla="*/ 0 h 169"/>
                <a:gd name="T60" fmla="*/ 33 w 172"/>
                <a:gd name="T61" fmla="*/ 0 h 169"/>
                <a:gd name="T62" fmla="*/ 35 w 172"/>
                <a:gd name="T63" fmla="*/ 7 h 16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2"/>
                <a:gd name="T97" fmla="*/ 0 h 169"/>
                <a:gd name="T98" fmla="*/ 172 w 172"/>
                <a:gd name="T99" fmla="*/ 169 h 16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2" h="169">
                  <a:moveTo>
                    <a:pt x="35" y="5"/>
                  </a:moveTo>
                  <a:lnTo>
                    <a:pt x="35" y="5"/>
                  </a:lnTo>
                  <a:lnTo>
                    <a:pt x="35" y="10"/>
                  </a:lnTo>
                  <a:lnTo>
                    <a:pt x="36" y="15"/>
                  </a:lnTo>
                  <a:lnTo>
                    <a:pt x="41" y="23"/>
                  </a:lnTo>
                  <a:lnTo>
                    <a:pt x="47" y="30"/>
                  </a:lnTo>
                  <a:lnTo>
                    <a:pt x="54" y="37"/>
                  </a:lnTo>
                  <a:lnTo>
                    <a:pt x="60" y="40"/>
                  </a:lnTo>
                  <a:lnTo>
                    <a:pt x="68" y="43"/>
                  </a:lnTo>
                  <a:lnTo>
                    <a:pt x="82" y="46"/>
                  </a:lnTo>
                  <a:lnTo>
                    <a:pt x="98" y="48"/>
                  </a:lnTo>
                  <a:lnTo>
                    <a:pt x="106" y="49"/>
                  </a:lnTo>
                  <a:lnTo>
                    <a:pt x="113" y="51"/>
                  </a:lnTo>
                  <a:lnTo>
                    <a:pt x="121" y="54"/>
                  </a:lnTo>
                  <a:lnTo>
                    <a:pt x="129" y="59"/>
                  </a:lnTo>
                  <a:lnTo>
                    <a:pt x="142" y="70"/>
                  </a:lnTo>
                  <a:lnTo>
                    <a:pt x="154" y="84"/>
                  </a:lnTo>
                  <a:lnTo>
                    <a:pt x="162" y="98"/>
                  </a:lnTo>
                  <a:lnTo>
                    <a:pt x="169" y="116"/>
                  </a:lnTo>
                  <a:lnTo>
                    <a:pt x="172" y="133"/>
                  </a:lnTo>
                  <a:lnTo>
                    <a:pt x="172" y="141"/>
                  </a:lnTo>
                  <a:lnTo>
                    <a:pt x="172" y="150"/>
                  </a:lnTo>
                  <a:lnTo>
                    <a:pt x="170" y="158"/>
                  </a:lnTo>
                  <a:lnTo>
                    <a:pt x="167" y="166"/>
                  </a:lnTo>
                  <a:lnTo>
                    <a:pt x="159" y="168"/>
                  </a:lnTo>
                  <a:lnTo>
                    <a:pt x="150" y="169"/>
                  </a:lnTo>
                  <a:lnTo>
                    <a:pt x="131" y="168"/>
                  </a:lnTo>
                  <a:lnTo>
                    <a:pt x="112" y="164"/>
                  </a:lnTo>
                  <a:lnTo>
                    <a:pt x="95" y="164"/>
                  </a:lnTo>
                  <a:lnTo>
                    <a:pt x="72" y="164"/>
                  </a:lnTo>
                  <a:lnTo>
                    <a:pt x="61" y="164"/>
                  </a:lnTo>
                  <a:lnTo>
                    <a:pt x="57" y="163"/>
                  </a:lnTo>
                  <a:lnTo>
                    <a:pt x="54" y="161"/>
                  </a:lnTo>
                  <a:lnTo>
                    <a:pt x="50" y="158"/>
                  </a:lnTo>
                  <a:lnTo>
                    <a:pt x="49" y="153"/>
                  </a:lnTo>
                  <a:lnTo>
                    <a:pt x="44" y="144"/>
                  </a:lnTo>
                  <a:lnTo>
                    <a:pt x="30" y="127"/>
                  </a:lnTo>
                  <a:lnTo>
                    <a:pt x="22" y="119"/>
                  </a:lnTo>
                  <a:lnTo>
                    <a:pt x="16" y="111"/>
                  </a:lnTo>
                  <a:lnTo>
                    <a:pt x="9" y="100"/>
                  </a:lnTo>
                  <a:lnTo>
                    <a:pt x="5" y="89"/>
                  </a:lnTo>
                  <a:lnTo>
                    <a:pt x="2" y="76"/>
                  </a:lnTo>
                  <a:lnTo>
                    <a:pt x="0" y="63"/>
                  </a:lnTo>
                  <a:lnTo>
                    <a:pt x="0" y="43"/>
                  </a:lnTo>
                  <a:lnTo>
                    <a:pt x="0" y="23"/>
                  </a:lnTo>
                  <a:lnTo>
                    <a:pt x="0" y="15"/>
                  </a:lnTo>
                  <a:lnTo>
                    <a:pt x="2" y="11"/>
                  </a:lnTo>
                  <a:lnTo>
                    <a:pt x="8" y="7"/>
                  </a:lnTo>
                  <a:lnTo>
                    <a:pt x="20" y="2"/>
                  </a:lnTo>
                  <a:lnTo>
                    <a:pt x="27" y="0"/>
                  </a:lnTo>
                  <a:lnTo>
                    <a:pt x="33" y="0"/>
                  </a:lnTo>
                  <a:lnTo>
                    <a:pt x="35" y="4"/>
                  </a:lnTo>
                  <a:lnTo>
                    <a:pt x="35" y="7"/>
                  </a:lnTo>
                  <a:lnTo>
                    <a:pt x="35" y="5"/>
                  </a:lnTo>
                  <a:close/>
                </a:path>
              </a:pathLst>
            </a:custGeom>
            <a:solidFill>
              <a:srgbClr val="3F140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494" name="Freeform 81"/>
            <p:cNvSpPr>
              <a:spLocks/>
            </p:cNvSpPr>
            <p:nvPr/>
          </p:nvSpPr>
          <p:spPr bwMode="auto">
            <a:xfrm>
              <a:off x="4964" y="3391"/>
              <a:ext cx="790" cy="383"/>
            </a:xfrm>
            <a:custGeom>
              <a:avLst/>
              <a:gdLst>
                <a:gd name="T0" fmla="*/ 430 w 790"/>
                <a:gd name="T1" fmla="*/ 186 h 383"/>
                <a:gd name="T2" fmla="*/ 430 w 790"/>
                <a:gd name="T3" fmla="*/ 186 h 383"/>
                <a:gd name="T4" fmla="*/ 456 w 790"/>
                <a:gd name="T5" fmla="*/ 186 h 383"/>
                <a:gd name="T6" fmla="*/ 481 w 790"/>
                <a:gd name="T7" fmla="*/ 188 h 383"/>
                <a:gd name="T8" fmla="*/ 506 w 790"/>
                <a:gd name="T9" fmla="*/ 191 h 383"/>
                <a:gd name="T10" fmla="*/ 530 w 790"/>
                <a:gd name="T11" fmla="*/ 194 h 383"/>
                <a:gd name="T12" fmla="*/ 553 w 790"/>
                <a:gd name="T13" fmla="*/ 199 h 383"/>
                <a:gd name="T14" fmla="*/ 577 w 790"/>
                <a:gd name="T15" fmla="*/ 205 h 383"/>
                <a:gd name="T16" fmla="*/ 601 w 790"/>
                <a:gd name="T17" fmla="*/ 212 h 383"/>
                <a:gd name="T18" fmla="*/ 624 w 790"/>
                <a:gd name="T19" fmla="*/ 219 h 383"/>
                <a:gd name="T20" fmla="*/ 646 w 790"/>
                <a:gd name="T21" fmla="*/ 229 h 383"/>
                <a:gd name="T22" fmla="*/ 668 w 790"/>
                <a:gd name="T23" fmla="*/ 238 h 383"/>
                <a:gd name="T24" fmla="*/ 690 w 790"/>
                <a:gd name="T25" fmla="*/ 249 h 383"/>
                <a:gd name="T26" fmla="*/ 711 w 790"/>
                <a:gd name="T27" fmla="*/ 260 h 383"/>
                <a:gd name="T28" fmla="*/ 731 w 790"/>
                <a:gd name="T29" fmla="*/ 273 h 383"/>
                <a:gd name="T30" fmla="*/ 752 w 790"/>
                <a:gd name="T31" fmla="*/ 287 h 383"/>
                <a:gd name="T32" fmla="*/ 771 w 790"/>
                <a:gd name="T33" fmla="*/ 301 h 383"/>
                <a:gd name="T34" fmla="*/ 790 w 790"/>
                <a:gd name="T35" fmla="*/ 316 h 383"/>
                <a:gd name="T36" fmla="*/ 790 w 790"/>
                <a:gd name="T37" fmla="*/ 0 h 383"/>
                <a:gd name="T38" fmla="*/ 0 w 790"/>
                <a:gd name="T39" fmla="*/ 0 h 383"/>
                <a:gd name="T40" fmla="*/ 0 w 790"/>
                <a:gd name="T41" fmla="*/ 383 h 383"/>
                <a:gd name="T42" fmla="*/ 0 w 790"/>
                <a:gd name="T43" fmla="*/ 383 h 383"/>
                <a:gd name="T44" fmla="*/ 21 w 790"/>
                <a:gd name="T45" fmla="*/ 361 h 383"/>
                <a:gd name="T46" fmla="*/ 43 w 790"/>
                <a:gd name="T47" fmla="*/ 341 h 383"/>
                <a:gd name="T48" fmla="*/ 65 w 790"/>
                <a:gd name="T49" fmla="*/ 320 h 383"/>
                <a:gd name="T50" fmla="*/ 89 w 790"/>
                <a:gd name="T51" fmla="*/ 301 h 383"/>
                <a:gd name="T52" fmla="*/ 114 w 790"/>
                <a:gd name="T53" fmla="*/ 284 h 383"/>
                <a:gd name="T54" fmla="*/ 139 w 790"/>
                <a:gd name="T55" fmla="*/ 267 h 383"/>
                <a:gd name="T56" fmla="*/ 166 w 790"/>
                <a:gd name="T57" fmla="*/ 253 h 383"/>
                <a:gd name="T58" fmla="*/ 193 w 790"/>
                <a:gd name="T59" fmla="*/ 238 h 383"/>
                <a:gd name="T60" fmla="*/ 219 w 790"/>
                <a:gd name="T61" fmla="*/ 227 h 383"/>
                <a:gd name="T62" fmla="*/ 248 w 790"/>
                <a:gd name="T63" fmla="*/ 216 h 383"/>
                <a:gd name="T64" fmla="*/ 278 w 790"/>
                <a:gd name="T65" fmla="*/ 207 h 383"/>
                <a:gd name="T66" fmla="*/ 308 w 790"/>
                <a:gd name="T67" fmla="*/ 199 h 383"/>
                <a:gd name="T68" fmla="*/ 337 w 790"/>
                <a:gd name="T69" fmla="*/ 194 h 383"/>
                <a:gd name="T70" fmla="*/ 367 w 790"/>
                <a:gd name="T71" fmla="*/ 190 h 383"/>
                <a:gd name="T72" fmla="*/ 399 w 790"/>
                <a:gd name="T73" fmla="*/ 186 h 383"/>
                <a:gd name="T74" fmla="*/ 430 w 790"/>
                <a:gd name="T75" fmla="*/ 186 h 383"/>
                <a:gd name="T76" fmla="*/ 430 w 790"/>
                <a:gd name="T77" fmla="*/ 186 h 383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790"/>
                <a:gd name="T118" fmla="*/ 0 h 383"/>
                <a:gd name="T119" fmla="*/ 790 w 790"/>
                <a:gd name="T120" fmla="*/ 383 h 383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790" h="383">
                  <a:moveTo>
                    <a:pt x="430" y="186"/>
                  </a:moveTo>
                  <a:lnTo>
                    <a:pt x="430" y="186"/>
                  </a:lnTo>
                  <a:lnTo>
                    <a:pt x="456" y="186"/>
                  </a:lnTo>
                  <a:lnTo>
                    <a:pt x="481" y="188"/>
                  </a:lnTo>
                  <a:lnTo>
                    <a:pt x="506" y="191"/>
                  </a:lnTo>
                  <a:lnTo>
                    <a:pt x="530" y="194"/>
                  </a:lnTo>
                  <a:lnTo>
                    <a:pt x="553" y="199"/>
                  </a:lnTo>
                  <a:lnTo>
                    <a:pt x="577" y="205"/>
                  </a:lnTo>
                  <a:lnTo>
                    <a:pt x="601" y="212"/>
                  </a:lnTo>
                  <a:lnTo>
                    <a:pt x="624" y="219"/>
                  </a:lnTo>
                  <a:lnTo>
                    <a:pt x="646" y="229"/>
                  </a:lnTo>
                  <a:lnTo>
                    <a:pt x="668" y="238"/>
                  </a:lnTo>
                  <a:lnTo>
                    <a:pt x="690" y="249"/>
                  </a:lnTo>
                  <a:lnTo>
                    <a:pt x="711" y="260"/>
                  </a:lnTo>
                  <a:lnTo>
                    <a:pt x="731" y="273"/>
                  </a:lnTo>
                  <a:lnTo>
                    <a:pt x="752" y="287"/>
                  </a:lnTo>
                  <a:lnTo>
                    <a:pt x="771" y="301"/>
                  </a:lnTo>
                  <a:lnTo>
                    <a:pt x="790" y="316"/>
                  </a:lnTo>
                  <a:lnTo>
                    <a:pt x="790" y="0"/>
                  </a:lnTo>
                  <a:lnTo>
                    <a:pt x="0" y="0"/>
                  </a:lnTo>
                  <a:lnTo>
                    <a:pt x="0" y="383"/>
                  </a:lnTo>
                  <a:lnTo>
                    <a:pt x="21" y="361"/>
                  </a:lnTo>
                  <a:lnTo>
                    <a:pt x="43" y="341"/>
                  </a:lnTo>
                  <a:lnTo>
                    <a:pt x="65" y="320"/>
                  </a:lnTo>
                  <a:lnTo>
                    <a:pt x="89" y="301"/>
                  </a:lnTo>
                  <a:lnTo>
                    <a:pt x="114" y="284"/>
                  </a:lnTo>
                  <a:lnTo>
                    <a:pt x="139" y="267"/>
                  </a:lnTo>
                  <a:lnTo>
                    <a:pt x="166" y="253"/>
                  </a:lnTo>
                  <a:lnTo>
                    <a:pt x="193" y="238"/>
                  </a:lnTo>
                  <a:lnTo>
                    <a:pt x="219" y="227"/>
                  </a:lnTo>
                  <a:lnTo>
                    <a:pt x="248" y="216"/>
                  </a:lnTo>
                  <a:lnTo>
                    <a:pt x="278" y="207"/>
                  </a:lnTo>
                  <a:lnTo>
                    <a:pt x="308" y="199"/>
                  </a:lnTo>
                  <a:lnTo>
                    <a:pt x="337" y="194"/>
                  </a:lnTo>
                  <a:lnTo>
                    <a:pt x="367" y="190"/>
                  </a:lnTo>
                  <a:lnTo>
                    <a:pt x="399" y="186"/>
                  </a:lnTo>
                  <a:lnTo>
                    <a:pt x="430" y="186"/>
                  </a:lnTo>
                  <a:close/>
                </a:path>
              </a:pathLst>
            </a:custGeom>
            <a:solidFill>
              <a:srgbClr val="5DBD9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495" name="Freeform 82"/>
            <p:cNvSpPr>
              <a:spLocks/>
            </p:cNvSpPr>
            <p:nvPr/>
          </p:nvSpPr>
          <p:spPr bwMode="auto">
            <a:xfrm>
              <a:off x="5142" y="3499"/>
              <a:ext cx="65" cy="102"/>
            </a:xfrm>
            <a:custGeom>
              <a:avLst/>
              <a:gdLst>
                <a:gd name="T0" fmla="*/ 62 w 65"/>
                <a:gd name="T1" fmla="*/ 44 h 102"/>
                <a:gd name="T2" fmla="*/ 21 w 65"/>
                <a:gd name="T3" fmla="*/ 1 h 102"/>
                <a:gd name="T4" fmla="*/ 11 w 65"/>
                <a:gd name="T5" fmla="*/ 0 h 102"/>
                <a:gd name="T6" fmla="*/ 11 w 65"/>
                <a:gd name="T7" fmla="*/ 0 h 102"/>
                <a:gd name="T8" fmla="*/ 7 w 65"/>
                <a:gd name="T9" fmla="*/ 12 h 102"/>
                <a:gd name="T10" fmla="*/ 4 w 65"/>
                <a:gd name="T11" fmla="*/ 25 h 102"/>
                <a:gd name="T12" fmla="*/ 0 w 65"/>
                <a:gd name="T13" fmla="*/ 41 h 102"/>
                <a:gd name="T14" fmla="*/ 0 w 65"/>
                <a:gd name="T15" fmla="*/ 50 h 102"/>
                <a:gd name="T16" fmla="*/ 2 w 65"/>
                <a:gd name="T17" fmla="*/ 58 h 102"/>
                <a:gd name="T18" fmla="*/ 4 w 65"/>
                <a:gd name="T19" fmla="*/ 66 h 102"/>
                <a:gd name="T20" fmla="*/ 7 w 65"/>
                <a:gd name="T21" fmla="*/ 74 h 102"/>
                <a:gd name="T22" fmla="*/ 11 w 65"/>
                <a:gd name="T23" fmla="*/ 80 h 102"/>
                <a:gd name="T24" fmla="*/ 18 w 65"/>
                <a:gd name="T25" fmla="*/ 86 h 102"/>
                <a:gd name="T26" fmla="*/ 27 w 65"/>
                <a:gd name="T27" fmla="*/ 91 h 102"/>
                <a:gd name="T28" fmla="*/ 37 w 65"/>
                <a:gd name="T29" fmla="*/ 96 h 102"/>
                <a:gd name="T30" fmla="*/ 37 w 65"/>
                <a:gd name="T31" fmla="*/ 96 h 102"/>
                <a:gd name="T32" fmla="*/ 63 w 65"/>
                <a:gd name="T33" fmla="*/ 102 h 102"/>
                <a:gd name="T34" fmla="*/ 65 w 65"/>
                <a:gd name="T35" fmla="*/ 100 h 102"/>
                <a:gd name="T36" fmla="*/ 60 w 65"/>
                <a:gd name="T37" fmla="*/ 99 h 102"/>
                <a:gd name="T38" fmla="*/ 37 w 65"/>
                <a:gd name="T39" fmla="*/ 93 h 102"/>
                <a:gd name="T40" fmla="*/ 62 w 65"/>
                <a:gd name="T41" fmla="*/ 44 h 10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5"/>
                <a:gd name="T64" fmla="*/ 0 h 102"/>
                <a:gd name="T65" fmla="*/ 65 w 65"/>
                <a:gd name="T66" fmla="*/ 102 h 10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5" h="102">
                  <a:moveTo>
                    <a:pt x="62" y="44"/>
                  </a:moveTo>
                  <a:lnTo>
                    <a:pt x="21" y="1"/>
                  </a:lnTo>
                  <a:lnTo>
                    <a:pt x="11" y="0"/>
                  </a:lnTo>
                  <a:lnTo>
                    <a:pt x="7" y="12"/>
                  </a:lnTo>
                  <a:lnTo>
                    <a:pt x="4" y="25"/>
                  </a:lnTo>
                  <a:lnTo>
                    <a:pt x="0" y="41"/>
                  </a:lnTo>
                  <a:lnTo>
                    <a:pt x="0" y="50"/>
                  </a:lnTo>
                  <a:lnTo>
                    <a:pt x="2" y="58"/>
                  </a:lnTo>
                  <a:lnTo>
                    <a:pt x="4" y="66"/>
                  </a:lnTo>
                  <a:lnTo>
                    <a:pt x="7" y="74"/>
                  </a:lnTo>
                  <a:lnTo>
                    <a:pt x="11" y="80"/>
                  </a:lnTo>
                  <a:lnTo>
                    <a:pt x="18" y="86"/>
                  </a:lnTo>
                  <a:lnTo>
                    <a:pt x="27" y="91"/>
                  </a:lnTo>
                  <a:lnTo>
                    <a:pt x="37" y="96"/>
                  </a:lnTo>
                  <a:lnTo>
                    <a:pt x="63" y="102"/>
                  </a:lnTo>
                  <a:lnTo>
                    <a:pt x="65" y="100"/>
                  </a:lnTo>
                  <a:lnTo>
                    <a:pt x="60" y="99"/>
                  </a:lnTo>
                  <a:lnTo>
                    <a:pt x="37" y="93"/>
                  </a:lnTo>
                  <a:lnTo>
                    <a:pt x="62" y="44"/>
                  </a:lnTo>
                  <a:close/>
                </a:path>
              </a:pathLst>
            </a:custGeom>
            <a:solidFill>
              <a:srgbClr val="3F140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496" name="Freeform 83"/>
            <p:cNvSpPr>
              <a:spLocks/>
            </p:cNvSpPr>
            <p:nvPr/>
          </p:nvSpPr>
          <p:spPr bwMode="auto">
            <a:xfrm>
              <a:off x="5205" y="3576"/>
              <a:ext cx="282" cy="435"/>
            </a:xfrm>
            <a:custGeom>
              <a:avLst/>
              <a:gdLst>
                <a:gd name="T0" fmla="*/ 33 w 282"/>
                <a:gd name="T1" fmla="*/ 68 h 435"/>
                <a:gd name="T2" fmla="*/ 52 w 282"/>
                <a:gd name="T3" fmla="*/ 109 h 435"/>
                <a:gd name="T4" fmla="*/ 74 w 282"/>
                <a:gd name="T5" fmla="*/ 159 h 435"/>
                <a:gd name="T6" fmla="*/ 84 w 282"/>
                <a:gd name="T7" fmla="*/ 195 h 435"/>
                <a:gd name="T8" fmla="*/ 84 w 282"/>
                <a:gd name="T9" fmla="*/ 214 h 435"/>
                <a:gd name="T10" fmla="*/ 81 w 282"/>
                <a:gd name="T11" fmla="*/ 221 h 435"/>
                <a:gd name="T12" fmla="*/ 63 w 282"/>
                <a:gd name="T13" fmla="*/ 244 h 435"/>
                <a:gd name="T14" fmla="*/ 43 w 282"/>
                <a:gd name="T15" fmla="*/ 266 h 435"/>
                <a:gd name="T16" fmla="*/ 22 w 282"/>
                <a:gd name="T17" fmla="*/ 282 h 435"/>
                <a:gd name="T18" fmla="*/ 7 w 282"/>
                <a:gd name="T19" fmla="*/ 288 h 435"/>
                <a:gd name="T20" fmla="*/ 4 w 282"/>
                <a:gd name="T21" fmla="*/ 290 h 435"/>
                <a:gd name="T22" fmla="*/ 0 w 282"/>
                <a:gd name="T23" fmla="*/ 299 h 435"/>
                <a:gd name="T24" fmla="*/ 4 w 282"/>
                <a:gd name="T25" fmla="*/ 318 h 435"/>
                <a:gd name="T26" fmla="*/ 13 w 282"/>
                <a:gd name="T27" fmla="*/ 345 h 435"/>
                <a:gd name="T28" fmla="*/ 276 w 282"/>
                <a:gd name="T29" fmla="*/ 271 h 435"/>
                <a:gd name="T30" fmla="*/ 278 w 282"/>
                <a:gd name="T31" fmla="*/ 263 h 435"/>
                <a:gd name="T32" fmla="*/ 282 w 282"/>
                <a:gd name="T33" fmla="*/ 235 h 435"/>
                <a:gd name="T34" fmla="*/ 279 w 282"/>
                <a:gd name="T35" fmla="*/ 222 h 435"/>
                <a:gd name="T36" fmla="*/ 273 w 282"/>
                <a:gd name="T37" fmla="*/ 219 h 435"/>
                <a:gd name="T38" fmla="*/ 268 w 282"/>
                <a:gd name="T39" fmla="*/ 219 h 435"/>
                <a:gd name="T40" fmla="*/ 241 w 282"/>
                <a:gd name="T41" fmla="*/ 221 h 435"/>
                <a:gd name="T42" fmla="*/ 221 w 282"/>
                <a:gd name="T43" fmla="*/ 216 h 435"/>
                <a:gd name="T44" fmla="*/ 200 w 282"/>
                <a:gd name="T45" fmla="*/ 205 h 435"/>
                <a:gd name="T46" fmla="*/ 189 w 282"/>
                <a:gd name="T47" fmla="*/ 195 h 435"/>
                <a:gd name="T48" fmla="*/ 174 w 282"/>
                <a:gd name="T49" fmla="*/ 175 h 435"/>
                <a:gd name="T50" fmla="*/ 152 w 282"/>
                <a:gd name="T51" fmla="*/ 137 h 435"/>
                <a:gd name="T52" fmla="*/ 130 w 282"/>
                <a:gd name="T53" fmla="*/ 85 h 435"/>
                <a:gd name="T54" fmla="*/ 109 w 282"/>
                <a:gd name="T55" fmla="*/ 22 h 435"/>
                <a:gd name="T56" fmla="*/ 106 w 282"/>
                <a:gd name="T57" fmla="*/ 11 h 435"/>
                <a:gd name="T58" fmla="*/ 95 w 282"/>
                <a:gd name="T59" fmla="*/ 1 h 435"/>
                <a:gd name="T60" fmla="*/ 84 w 282"/>
                <a:gd name="T61" fmla="*/ 1 h 435"/>
                <a:gd name="T62" fmla="*/ 71 w 282"/>
                <a:gd name="T63" fmla="*/ 12 h 435"/>
                <a:gd name="T64" fmla="*/ 52 w 282"/>
                <a:gd name="T65" fmla="*/ 34 h 435"/>
                <a:gd name="T66" fmla="*/ 33 w 282"/>
                <a:gd name="T67" fmla="*/ 68 h 43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82"/>
                <a:gd name="T103" fmla="*/ 0 h 435"/>
                <a:gd name="T104" fmla="*/ 282 w 282"/>
                <a:gd name="T105" fmla="*/ 435 h 435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82" h="435">
                  <a:moveTo>
                    <a:pt x="33" y="68"/>
                  </a:moveTo>
                  <a:lnTo>
                    <a:pt x="33" y="68"/>
                  </a:lnTo>
                  <a:lnTo>
                    <a:pt x="43" y="88"/>
                  </a:lnTo>
                  <a:lnTo>
                    <a:pt x="52" y="109"/>
                  </a:lnTo>
                  <a:lnTo>
                    <a:pt x="63" y="132"/>
                  </a:lnTo>
                  <a:lnTo>
                    <a:pt x="74" y="159"/>
                  </a:lnTo>
                  <a:lnTo>
                    <a:pt x="81" y="183"/>
                  </a:lnTo>
                  <a:lnTo>
                    <a:pt x="84" y="195"/>
                  </a:lnTo>
                  <a:lnTo>
                    <a:pt x="84" y="205"/>
                  </a:lnTo>
                  <a:lnTo>
                    <a:pt x="84" y="214"/>
                  </a:lnTo>
                  <a:lnTo>
                    <a:pt x="81" y="221"/>
                  </a:lnTo>
                  <a:lnTo>
                    <a:pt x="73" y="233"/>
                  </a:lnTo>
                  <a:lnTo>
                    <a:pt x="63" y="244"/>
                  </a:lnTo>
                  <a:lnTo>
                    <a:pt x="54" y="255"/>
                  </a:lnTo>
                  <a:lnTo>
                    <a:pt x="43" y="266"/>
                  </a:lnTo>
                  <a:lnTo>
                    <a:pt x="32" y="274"/>
                  </a:lnTo>
                  <a:lnTo>
                    <a:pt x="22" y="282"/>
                  </a:lnTo>
                  <a:lnTo>
                    <a:pt x="13" y="287"/>
                  </a:lnTo>
                  <a:lnTo>
                    <a:pt x="7" y="288"/>
                  </a:lnTo>
                  <a:lnTo>
                    <a:pt x="4" y="290"/>
                  </a:lnTo>
                  <a:lnTo>
                    <a:pt x="2" y="293"/>
                  </a:lnTo>
                  <a:lnTo>
                    <a:pt x="0" y="299"/>
                  </a:lnTo>
                  <a:lnTo>
                    <a:pt x="2" y="309"/>
                  </a:lnTo>
                  <a:lnTo>
                    <a:pt x="4" y="318"/>
                  </a:lnTo>
                  <a:lnTo>
                    <a:pt x="10" y="337"/>
                  </a:lnTo>
                  <a:lnTo>
                    <a:pt x="13" y="345"/>
                  </a:lnTo>
                  <a:lnTo>
                    <a:pt x="139" y="435"/>
                  </a:lnTo>
                  <a:lnTo>
                    <a:pt x="276" y="271"/>
                  </a:lnTo>
                  <a:lnTo>
                    <a:pt x="278" y="263"/>
                  </a:lnTo>
                  <a:lnTo>
                    <a:pt x="281" y="244"/>
                  </a:lnTo>
                  <a:lnTo>
                    <a:pt x="282" y="235"/>
                  </a:lnTo>
                  <a:lnTo>
                    <a:pt x="281" y="225"/>
                  </a:lnTo>
                  <a:lnTo>
                    <a:pt x="279" y="222"/>
                  </a:lnTo>
                  <a:lnTo>
                    <a:pt x="276" y="221"/>
                  </a:lnTo>
                  <a:lnTo>
                    <a:pt x="273" y="219"/>
                  </a:lnTo>
                  <a:lnTo>
                    <a:pt x="268" y="219"/>
                  </a:lnTo>
                  <a:lnTo>
                    <a:pt x="251" y="221"/>
                  </a:lnTo>
                  <a:lnTo>
                    <a:pt x="241" y="221"/>
                  </a:lnTo>
                  <a:lnTo>
                    <a:pt x="230" y="219"/>
                  </a:lnTo>
                  <a:lnTo>
                    <a:pt x="221" y="216"/>
                  </a:lnTo>
                  <a:lnTo>
                    <a:pt x="212" y="211"/>
                  </a:lnTo>
                  <a:lnTo>
                    <a:pt x="200" y="205"/>
                  </a:lnTo>
                  <a:lnTo>
                    <a:pt x="189" y="195"/>
                  </a:lnTo>
                  <a:lnTo>
                    <a:pt x="183" y="187"/>
                  </a:lnTo>
                  <a:lnTo>
                    <a:pt x="174" y="175"/>
                  </a:lnTo>
                  <a:lnTo>
                    <a:pt x="164" y="157"/>
                  </a:lnTo>
                  <a:lnTo>
                    <a:pt x="152" y="137"/>
                  </a:lnTo>
                  <a:lnTo>
                    <a:pt x="141" y="113"/>
                  </a:lnTo>
                  <a:lnTo>
                    <a:pt x="130" y="85"/>
                  </a:lnTo>
                  <a:lnTo>
                    <a:pt x="119" y="55"/>
                  </a:lnTo>
                  <a:lnTo>
                    <a:pt x="109" y="22"/>
                  </a:lnTo>
                  <a:lnTo>
                    <a:pt x="106" y="11"/>
                  </a:lnTo>
                  <a:lnTo>
                    <a:pt x="101" y="5"/>
                  </a:lnTo>
                  <a:lnTo>
                    <a:pt x="95" y="1"/>
                  </a:lnTo>
                  <a:lnTo>
                    <a:pt x="90" y="0"/>
                  </a:lnTo>
                  <a:lnTo>
                    <a:pt x="84" y="1"/>
                  </a:lnTo>
                  <a:lnTo>
                    <a:pt x="78" y="6"/>
                  </a:lnTo>
                  <a:lnTo>
                    <a:pt x="71" y="12"/>
                  </a:lnTo>
                  <a:lnTo>
                    <a:pt x="65" y="19"/>
                  </a:lnTo>
                  <a:lnTo>
                    <a:pt x="52" y="34"/>
                  </a:lnTo>
                  <a:lnTo>
                    <a:pt x="43" y="52"/>
                  </a:lnTo>
                  <a:lnTo>
                    <a:pt x="33" y="68"/>
                  </a:lnTo>
                  <a:close/>
                </a:path>
              </a:pathLst>
            </a:custGeom>
            <a:solidFill>
              <a:srgbClr val="F5C39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497" name="Freeform 84"/>
            <p:cNvSpPr>
              <a:spLocks/>
            </p:cNvSpPr>
            <p:nvPr/>
          </p:nvSpPr>
          <p:spPr bwMode="auto">
            <a:xfrm>
              <a:off x="5157" y="3454"/>
              <a:ext cx="187" cy="268"/>
            </a:xfrm>
            <a:custGeom>
              <a:avLst/>
              <a:gdLst>
                <a:gd name="T0" fmla="*/ 4 w 187"/>
                <a:gd name="T1" fmla="*/ 62 h 268"/>
                <a:gd name="T2" fmla="*/ 4 w 187"/>
                <a:gd name="T3" fmla="*/ 62 h 268"/>
                <a:gd name="T4" fmla="*/ 3 w 187"/>
                <a:gd name="T5" fmla="*/ 68 h 268"/>
                <a:gd name="T6" fmla="*/ 0 w 187"/>
                <a:gd name="T7" fmla="*/ 87 h 268"/>
                <a:gd name="T8" fmla="*/ 0 w 187"/>
                <a:gd name="T9" fmla="*/ 100 h 268"/>
                <a:gd name="T10" fmla="*/ 1 w 187"/>
                <a:gd name="T11" fmla="*/ 114 h 268"/>
                <a:gd name="T12" fmla="*/ 4 w 187"/>
                <a:gd name="T13" fmla="*/ 128 h 268"/>
                <a:gd name="T14" fmla="*/ 9 w 187"/>
                <a:gd name="T15" fmla="*/ 144 h 268"/>
                <a:gd name="T16" fmla="*/ 9 w 187"/>
                <a:gd name="T17" fmla="*/ 144 h 268"/>
                <a:gd name="T18" fmla="*/ 7 w 187"/>
                <a:gd name="T19" fmla="*/ 152 h 268"/>
                <a:gd name="T20" fmla="*/ 7 w 187"/>
                <a:gd name="T21" fmla="*/ 161 h 268"/>
                <a:gd name="T22" fmla="*/ 9 w 187"/>
                <a:gd name="T23" fmla="*/ 172 h 268"/>
                <a:gd name="T24" fmla="*/ 14 w 187"/>
                <a:gd name="T25" fmla="*/ 188 h 268"/>
                <a:gd name="T26" fmla="*/ 23 w 187"/>
                <a:gd name="T27" fmla="*/ 207 h 268"/>
                <a:gd name="T28" fmla="*/ 29 w 187"/>
                <a:gd name="T29" fmla="*/ 218 h 268"/>
                <a:gd name="T30" fmla="*/ 37 w 187"/>
                <a:gd name="T31" fmla="*/ 229 h 268"/>
                <a:gd name="T32" fmla="*/ 48 w 187"/>
                <a:gd name="T33" fmla="*/ 240 h 268"/>
                <a:gd name="T34" fmla="*/ 59 w 187"/>
                <a:gd name="T35" fmla="*/ 253 h 268"/>
                <a:gd name="T36" fmla="*/ 59 w 187"/>
                <a:gd name="T37" fmla="*/ 253 h 268"/>
                <a:gd name="T38" fmla="*/ 63 w 187"/>
                <a:gd name="T39" fmla="*/ 256 h 268"/>
                <a:gd name="T40" fmla="*/ 66 w 187"/>
                <a:gd name="T41" fmla="*/ 261 h 268"/>
                <a:gd name="T42" fmla="*/ 70 w 187"/>
                <a:gd name="T43" fmla="*/ 264 h 268"/>
                <a:gd name="T44" fmla="*/ 75 w 187"/>
                <a:gd name="T45" fmla="*/ 267 h 268"/>
                <a:gd name="T46" fmla="*/ 83 w 187"/>
                <a:gd name="T47" fmla="*/ 268 h 268"/>
                <a:gd name="T48" fmla="*/ 92 w 187"/>
                <a:gd name="T49" fmla="*/ 267 h 268"/>
                <a:gd name="T50" fmla="*/ 104 w 187"/>
                <a:gd name="T51" fmla="*/ 264 h 268"/>
                <a:gd name="T52" fmla="*/ 104 w 187"/>
                <a:gd name="T53" fmla="*/ 264 h 268"/>
                <a:gd name="T54" fmla="*/ 127 w 187"/>
                <a:gd name="T55" fmla="*/ 251 h 268"/>
                <a:gd name="T56" fmla="*/ 140 w 187"/>
                <a:gd name="T57" fmla="*/ 243 h 268"/>
                <a:gd name="T58" fmla="*/ 152 w 187"/>
                <a:gd name="T59" fmla="*/ 232 h 268"/>
                <a:gd name="T60" fmla="*/ 163 w 187"/>
                <a:gd name="T61" fmla="*/ 216 h 268"/>
                <a:gd name="T62" fmla="*/ 170 w 187"/>
                <a:gd name="T63" fmla="*/ 207 h 268"/>
                <a:gd name="T64" fmla="*/ 174 w 187"/>
                <a:gd name="T65" fmla="*/ 197 h 268"/>
                <a:gd name="T66" fmla="*/ 179 w 187"/>
                <a:gd name="T67" fmla="*/ 185 h 268"/>
                <a:gd name="T68" fmla="*/ 182 w 187"/>
                <a:gd name="T69" fmla="*/ 172 h 268"/>
                <a:gd name="T70" fmla="*/ 185 w 187"/>
                <a:gd name="T71" fmla="*/ 156 h 268"/>
                <a:gd name="T72" fmla="*/ 187 w 187"/>
                <a:gd name="T73" fmla="*/ 141 h 268"/>
                <a:gd name="T74" fmla="*/ 187 w 187"/>
                <a:gd name="T75" fmla="*/ 141 h 268"/>
                <a:gd name="T76" fmla="*/ 187 w 187"/>
                <a:gd name="T77" fmla="*/ 123 h 268"/>
                <a:gd name="T78" fmla="*/ 185 w 187"/>
                <a:gd name="T79" fmla="*/ 108 h 268"/>
                <a:gd name="T80" fmla="*/ 184 w 187"/>
                <a:gd name="T81" fmla="*/ 93 h 268"/>
                <a:gd name="T82" fmla="*/ 179 w 187"/>
                <a:gd name="T83" fmla="*/ 79 h 268"/>
                <a:gd name="T84" fmla="*/ 173 w 187"/>
                <a:gd name="T85" fmla="*/ 67 h 268"/>
                <a:gd name="T86" fmla="*/ 165 w 187"/>
                <a:gd name="T87" fmla="*/ 56 h 268"/>
                <a:gd name="T88" fmla="*/ 157 w 187"/>
                <a:gd name="T89" fmla="*/ 45 h 268"/>
                <a:gd name="T90" fmla="*/ 148 w 187"/>
                <a:gd name="T91" fmla="*/ 35 h 268"/>
                <a:gd name="T92" fmla="*/ 140 w 187"/>
                <a:gd name="T93" fmla="*/ 27 h 268"/>
                <a:gd name="T94" fmla="*/ 130 w 187"/>
                <a:gd name="T95" fmla="*/ 21 h 268"/>
                <a:gd name="T96" fmla="*/ 110 w 187"/>
                <a:gd name="T97" fmla="*/ 10 h 268"/>
                <a:gd name="T98" fmla="*/ 92 w 187"/>
                <a:gd name="T99" fmla="*/ 4 h 268"/>
                <a:gd name="T100" fmla="*/ 85 w 187"/>
                <a:gd name="T101" fmla="*/ 2 h 268"/>
                <a:gd name="T102" fmla="*/ 78 w 187"/>
                <a:gd name="T103" fmla="*/ 0 h 268"/>
                <a:gd name="T104" fmla="*/ 78 w 187"/>
                <a:gd name="T105" fmla="*/ 0 h 268"/>
                <a:gd name="T106" fmla="*/ 66 w 187"/>
                <a:gd name="T107" fmla="*/ 2 h 268"/>
                <a:gd name="T108" fmla="*/ 53 w 187"/>
                <a:gd name="T109" fmla="*/ 7 h 268"/>
                <a:gd name="T110" fmla="*/ 42 w 187"/>
                <a:gd name="T111" fmla="*/ 13 h 268"/>
                <a:gd name="T112" fmla="*/ 31 w 187"/>
                <a:gd name="T113" fmla="*/ 21 h 268"/>
                <a:gd name="T114" fmla="*/ 22 w 187"/>
                <a:gd name="T115" fmla="*/ 29 h 268"/>
                <a:gd name="T116" fmla="*/ 14 w 187"/>
                <a:gd name="T117" fmla="*/ 40 h 268"/>
                <a:gd name="T118" fmla="*/ 7 w 187"/>
                <a:gd name="T119" fmla="*/ 51 h 268"/>
                <a:gd name="T120" fmla="*/ 4 w 187"/>
                <a:gd name="T121" fmla="*/ 62 h 268"/>
                <a:gd name="T122" fmla="*/ 4 w 187"/>
                <a:gd name="T123" fmla="*/ 62 h 26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87"/>
                <a:gd name="T187" fmla="*/ 0 h 268"/>
                <a:gd name="T188" fmla="*/ 187 w 187"/>
                <a:gd name="T189" fmla="*/ 268 h 26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87" h="268">
                  <a:moveTo>
                    <a:pt x="4" y="62"/>
                  </a:moveTo>
                  <a:lnTo>
                    <a:pt x="4" y="62"/>
                  </a:lnTo>
                  <a:lnTo>
                    <a:pt x="3" y="68"/>
                  </a:lnTo>
                  <a:lnTo>
                    <a:pt x="0" y="87"/>
                  </a:lnTo>
                  <a:lnTo>
                    <a:pt x="0" y="100"/>
                  </a:lnTo>
                  <a:lnTo>
                    <a:pt x="1" y="114"/>
                  </a:lnTo>
                  <a:lnTo>
                    <a:pt x="4" y="128"/>
                  </a:lnTo>
                  <a:lnTo>
                    <a:pt x="9" y="144"/>
                  </a:lnTo>
                  <a:lnTo>
                    <a:pt x="7" y="152"/>
                  </a:lnTo>
                  <a:lnTo>
                    <a:pt x="7" y="161"/>
                  </a:lnTo>
                  <a:lnTo>
                    <a:pt x="9" y="172"/>
                  </a:lnTo>
                  <a:lnTo>
                    <a:pt x="14" y="188"/>
                  </a:lnTo>
                  <a:lnTo>
                    <a:pt x="23" y="207"/>
                  </a:lnTo>
                  <a:lnTo>
                    <a:pt x="29" y="218"/>
                  </a:lnTo>
                  <a:lnTo>
                    <a:pt x="37" y="229"/>
                  </a:lnTo>
                  <a:lnTo>
                    <a:pt x="48" y="240"/>
                  </a:lnTo>
                  <a:lnTo>
                    <a:pt x="59" y="253"/>
                  </a:lnTo>
                  <a:lnTo>
                    <a:pt x="63" y="256"/>
                  </a:lnTo>
                  <a:lnTo>
                    <a:pt x="66" y="261"/>
                  </a:lnTo>
                  <a:lnTo>
                    <a:pt x="70" y="264"/>
                  </a:lnTo>
                  <a:lnTo>
                    <a:pt x="75" y="267"/>
                  </a:lnTo>
                  <a:lnTo>
                    <a:pt x="83" y="268"/>
                  </a:lnTo>
                  <a:lnTo>
                    <a:pt x="92" y="267"/>
                  </a:lnTo>
                  <a:lnTo>
                    <a:pt x="104" y="264"/>
                  </a:lnTo>
                  <a:lnTo>
                    <a:pt x="127" y="251"/>
                  </a:lnTo>
                  <a:lnTo>
                    <a:pt x="140" y="243"/>
                  </a:lnTo>
                  <a:lnTo>
                    <a:pt x="152" y="232"/>
                  </a:lnTo>
                  <a:lnTo>
                    <a:pt x="163" y="216"/>
                  </a:lnTo>
                  <a:lnTo>
                    <a:pt x="170" y="207"/>
                  </a:lnTo>
                  <a:lnTo>
                    <a:pt x="174" y="197"/>
                  </a:lnTo>
                  <a:lnTo>
                    <a:pt x="179" y="185"/>
                  </a:lnTo>
                  <a:lnTo>
                    <a:pt x="182" y="172"/>
                  </a:lnTo>
                  <a:lnTo>
                    <a:pt x="185" y="156"/>
                  </a:lnTo>
                  <a:lnTo>
                    <a:pt x="187" y="141"/>
                  </a:lnTo>
                  <a:lnTo>
                    <a:pt x="187" y="123"/>
                  </a:lnTo>
                  <a:lnTo>
                    <a:pt x="185" y="108"/>
                  </a:lnTo>
                  <a:lnTo>
                    <a:pt x="184" y="93"/>
                  </a:lnTo>
                  <a:lnTo>
                    <a:pt x="179" y="79"/>
                  </a:lnTo>
                  <a:lnTo>
                    <a:pt x="173" y="67"/>
                  </a:lnTo>
                  <a:lnTo>
                    <a:pt x="165" y="56"/>
                  </a:lnTo>
                  <a:lnTo>
                    <a:pt x="157" y="45"/>
                  </a:lnTo>
                  <a:lnTo>
                    <a:pt x="148" y="35"/>
                  </a:lnTo>
                  <a:lnTo>
                    <a:pt x="140" y="27"/>
                  </a:lnTo>
                  <a:lnTo>
                    <a:pt x="130" y="21"/>
                  </a:lnTo>
                  <a:lnTo>
                    <a:pt x="110" y="10"/>
                  </a:lnTo>
                  <a:lnTo>
                    <a:pt x="92" y="4"/>
                  </a:lnTo>
                  <a:lnTo>
                    <a:pt x="85" y="2"/>
                  </a:lnTo>
                  <a:lnTo>
                    <a:pt x="78" y="0"/>
                  </a:lnTo>
                  <a:lnTo>
                    <a:pt x="66" y="2"/>
                  </a:lnTo>
                  <a:lnTo>
                    <a:pt x="53" y="7"/>
                  </a:lnTo>
                  <a:lnTo>
                    <a:pt x="42" y="13"/>
                  </a:lnTo>
                  <a:lnTo>
                    <a:pt x="31" y="21"/>
                  </a:lnTo>
                  <a:lnTo>
                    <a:pt x="22" y="29"/>
                  </a:lnTo>
                  <a:lnTo>
                    <a:pt x="14" y="40"/>
                  </a:lnTo>
                  <a:lnTo>
                    <a:pt x="7" y="51"/>
                  </a:lnTo>
                  <a:lnTo>
                    <a:pt x="4" y="62"/>
                  </a:lnTo>
                  <a:close/>
                </a:path>
              </a:pathLst>
            </a:custGeom>
            <a:solidFill>
              <a:srgbClr val="F5C39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498" name="Freeform 85"/>
            <p:cNvSpPr>
              <a:spLocks/>
            </p:cNvSpPr>
            <p:nvPr/>
          </p:nvSpPr>
          <p:spPr bwMode="auto">
            <a:xfrm>
              <a:off x="5209" y="3667"/>
              <a:ext cx="58" cy="21"/>
            </a:xfrm>
            <a:custGeom>
              <a:avLst/>
              <a:gdLst>
                <a:gd name="T0" fmla="*/ 6 w 58"/>
                <a:gd name="T1" fmla="*/ 11 h 21"/>
                <a:gd name="T2" fmla="*/ 6 w 58"/>
                <a:gd name="T3" fmla="*/ 11 h 21"/>
                <a:gd name="T4" fmla="*/ 0 w 58"/>
                <a:gd name="T5" fmla="*/ 7 h 21"/>
                <a:gd name="T6" fmla="*/ 0 w 58"/>
                <a:gd name="T7" fmla="*/ 7 h 21"/>
                <a:gd name="T8" fmla="*/ 1 w 58"/>
                <a:gd name="T9" fmla="*/ 5 h 21"/>
                <a:gd name="T10" fmla="*/ 7 w 58"/>
                <a:gd name="T11" fmla="*/ 2 h 21"/>
                <a:gd name="T12" fmla="*/ 15 w 58"/>
                <a:gd name="T13" fmla="*/ 3 h 21"/>
                <a:gd name="T14" fmla="*/ 25 w 58"/>
                <a:gd name="T15" fmla="*/ 0 h 21"/>
                <a:gd name="T16" fmla="*/ 25 w 58"/>
                <a:gd name="T17" fmla="*/ 0 h 21"/>
                <a:gd name="T18" fmla="*/ 42 w 58"/>
                <a:gd name="T19" fmla="*/ 2 h 21"/>
                <a:gd name="T20" fmla="*/ 42 w 58"/>
                <a:gd name="T21" fmla="*/ 2 h 21"/>
                <a:gd name="T22" fmla="*/ 52 w 58"/>
                <a:gd name="T23" fmla="*/ 2 h 21"/>
                <a:gd name="T24" fmla="*/ 58 w 58"/>
                <a:gd name="T25" fmla="*/ 0 h 21"/>
                <a:gd name="T26" fmla="*/ 58 w 58"/>
                <a:gd name="T27" fmla="*/ 0 h 21"/>
                <a:gd name="T28" fmla="*/ 52 w 58"/>
                <a:gd name="T29" fmla="*/ 5 h 21"/>
                <a:gd name="T30" fmla="*/ 39 w 58"/>
                <a:gd name="T31" fmla="*/ 16 h 21"/>
                <a:gd name="T32" fmla="*/ 39 w 58"/>
                <a:gd name="T33" fmla="*/ 16 h 21"/>
                <a:gd name="T34" fmla="*/ 31 w 58"/>
                <a:gd name="T35" fmla="*/ 19 h 21"/>
                <a:gd name="T36" fmla="*/ 23 w 58"/>
                <a:gd name="T37" fmla="*/ 21 h 21"/>
                <a:gd name="T38" fmla="*/ 15 w 58"/>
                <a:gd name="T39" fmla="*/ 19 h 21"/>
                <a:gd name="T40" fmla="*/ 11 w 58"/>
                <a:gd name="T41" fmla="*/ 16 h 21"/>
                <a:gd name="T42" fmla="*/ 11 w 58"/>
                <a:gd name="T43" fmla="*/ 16 h 21"/>
                <a:gd name="T44" fmla="*/ 7 w 58"/>
                <a:gd name="T45" fmla="*/ 13 h 21"/>
                <a:gd name="T46" fmla="*/ 6 w 58"/>
                <a:gd name="T47" fmla="*/ 11 h 21"/>
                <a:gd name="T48" fmla="*/ 6 w 58"/>
                <a:gd name="T49" fmla="*/ 11 h 2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8"/>
                <a:gd name="T76" fmla="*/ 0 h 21"/>
                <a:gd name="T77" fmla="*/ 58 w 58"/>
                <a:gd name="T78" fmla="*/ 21 h 2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8" h="21">
                  <a:moveTo>
                    <a:pt x="6" y="11"/>
                  </a:moveTo>
                  <a:lnTo>
                    <a:pt x="6" y="11"/>
                  </a:lnTo>
                  <a:lnTo>
                    <a:pt x="0" y="7"/>
                  </a:lnTo>
                  <a:lnTo>
                    <a:pt x="1" y="5"/>
                  </a:lnTo>
                  <a:lnTo>
                    <a:pt x="7" y="2"/>
                  </a:lnTo>
                  <a:lnTo>
                    <a:pt x="15" y="3"/>
                  </a:lnTo>
                  <a:lnTo>
                    <a:pt x="25" y="0"/>
                  </a:lnTo>
                  <a:lnTo>
                    <a:pt x="42" y="2"/>
                  </a:lnTo>
                  <a:lnTo>
                    <a:pt x="52" y="2"/>
                  </a:lnTo>
                  <a:lnTo>
                    <a:pt x="58" y="0"/>
                  </a:lnTo>
                  <a:lnTo>
                    <a:pt x="52" y="5"/>
                  </a:lnTo>
                  <a:lnTo>
                    <a:pt x="39" y="16"/>
                  </a:lnTo>
                  <a:lnTo>
                    <a:pt x="31" y="19"/>
                  </a:lnTo>
                  <a:lnTo>
                    <a:pt x="23" y="21"/>
                  </a:lnTo>
                  <a:lnTo>
                    <a:pt x="15" y="19"/>
                  </a:lnTo>
                  <a:lnTo>
                    <a:pt x="11" y="16"/>
                  </a:lnTo>
                  <a:lnTo>
                    <a:pt x="7" y="13"/>
                  </a:lnTo>
                  <a:lnTo>
                    <a:pt x="6" y="11"/>
                  </a:lnTo>
                  <a:close/>
                </a:path>
              </a:pathLst>
            </a:custGeom>
            <a:solidFill>
              <a:srgbClr val="ED7A6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499" name="Freeform 86"/>
            <p:cNvSpPr>
              <a:spLocks/>
            </p:cNvSpPr>
            <p:nvPr/>
          </p:nvSpPr>
          <p:spPr bwMode="auto">
            <a:xfrm>
              <a:off x="5188" y="3571"/>
              <a:ext cx="22" cy="80"/>
            </a:xfrm>
            <a:custGeom>
              <a:avLst/>
              <a:gdLst>
                <a:gd name="T0" fmla="*/ 0 w 22"/>
                <a:gd name="T1" fmla="*/ 2 h 80"/>
                <a:gd name="T2" fmla="*/ 0 w 22"/>
                <a:gd name="T3" fmla="*/ 2 h 80"/>
                <a:gd name="T4" fmla="*/ 0 w 22"/>
                <a:gd name="T5" fmla="*/ 2 h 80"/>
                <a:gd name="T6" fmla="*/ 3 w 22"/>
                <a:gd name="T7" fmla="*/ 6 h 80"/>
                <a:gd name="T8" fmla="*/ 6 w 22"/>
                <a:gd name="T9" fmla="*/ 11 h 80"/>
                <a:gd name="T10" fmla="*/ 9 w 22"/>
                <a:gd name="T11" fmla="*/ 19 h 80"/>
                <a:gd name="T12" fmla="*/ 13 w 22"/>
                <a:gd name="T13" fmla="*/ 30 h 80"/>
                <a:gd name="T14" fmla="*/ 16 w 22"/>
                <a:gd name="T15" fmla="*/ 44 h 80"/>
                <a:gd name="T16" fmla="*/ 17 w 22"/>
                <a:gd name="T17" fmla="*/ 60 h 80"/>
                <a:gd name="T18" fmla="*/ 17 w 22"/>
                <a:gd name="T19" fmla="*/ 80 h 80"/>
                <a:gd name="T20" fmla="*/ 22 w 22"/>
                <a:gd name="T21" fmla="*/ 74 h 80"/>
                <a:gd name="T22" fmla="*/ 22 w 22"/>
                <a:gd name="T23" fmla="*/ 74 h 80"/>
                <a:gd name="T24" fmla="*/ 22 w 22"/>
                <a:gd name="T25" fmla="*/ 54 h 80"/>
                <a:gd name="T26" fmla="*/ 21 w 22"/>
                <a:gd name="T27" fmla="*/ 38 h 80"/>
                <a:gd name="T28" fmla="*/ 17 w 22"/>
                <a:gd name="T29" fmla="*/ 25 h 80"/>
                <a:gd name="T30" fmla="*/ 13 w 22"/>
                <a:gd name="T31" fmla="*/ 16 h 80"/>
                <a:gd name="T32" fmla="*/ 8 w 22"/>
                <a:gd name="T33" fmla="*/ 10 h 80"/>
                <a:gd name="T34" fmla="*/ 5 w 22"/>
                <a:gd name="T35" fmla="*/ 5 h 80"/>
                <a:gd name="T36" fmla="*/ 0 w 22"/>
                <a:gd name="T37" fmla="*/ 0 h 80"/>
                <a:gd name="T38" fmla="*/ 0 w 22"/>
                <a:gd name="T39" fmla="*/ 2 h 8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2"/>
                <a:gd name="T61" fmla="*/ 0 h 80"/>
                <a:gd name="T62" fmla="*/ 22 w 22"/>
                <a:gd name="T63" fmla="*/ 80 h 80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2" h="80">
                  <a:moveTo>
                    <a:pt x="0" y="2"/>
                  </a:moveTo>
                  <a:lnTo>
                    <a:pt x="0" y="2"/>
                  </a:lnTo>
                  <a:lnTo>
                    <a:pt x="3" y="6"/>
                  </a:lnTo>
                  <a:lnTo>
                    <a:pt x="6" y="11"/>
                  </a:lnTo>
                  <a:lnTo>
                    <a:pt x="9" y="19"/>
                  </a:lnTo>
                  <a:lnTo>
                    <a:pt x="13" y="30"/>
                  </a:lnTo>
                  <a:lnTo>
                    <a:pt x="16" y="44"/>
                  </a:lnTo>
                  <a:lnTo>
                    <a:pt x="17" y="60"/>
                  </a:lnTo>
                  <a:lnTo>
                    <a:pt x="17" y="80"/>
                  </a:lnTo>
                  <a:lnTo>
                    <a:pt x="22" y="74"/>
                  </a:lnTo>
                  <a:lnTo>
                    <a:pt x="22" y="54"/>
                  </a:lnTo>
                  <a:lnTo>
                    <a:pt x="21" y="38"/>
                  </a:lnTo>
                  <a:lnTo>
                    <a:pt x="17" y="25"/>
                  </a:lnTo>
                  <a:lnTo>
                    <a:pt x="13" y="16"/>
                  </a:lnTo>
                  <a:lnTo>
                    <a:pt x="8" y="10"/>
                  </a:lnTo>
                  <a:lnTo>
                    <a:pt x="5" y="5"/>
                  </a:lnTo>
                  <a:lnTo>
                    <a:pt x="0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ECAA7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500" name="Freeform 87"/>
            <p:cNvSpPr>
              <a:spLocks/>
            </p:cNvSpPr>
            <p:nvPr/>
          </p:nvSpPr>
          <p:spPr bwMode="auto">
            <a:xfrm>
              <a:off x="5261" y="3599"/>
              <a:ext cx="58" cy="54"/>
            </a:xfrm>
            <a:custGeom>
              <a:avLst/>
              <a:gdLst>
                <a:gd name="T0" fmla="*/ 0 w 58"/>
                <a:gd name="T1" fmla="*/ 37 h 54"/>
                <a:gd name="T2" fmla="*/ 0 w 58"/>
                <a:gd name="T3" fmla="*/ 37 h 54"/>
                <a:gd name="T4" fmla="*/ 3 w 58"/>
                <a:gd name="T5" fmla="*/ 41 h 54"/>
                <a:gd name="T6" fmla="*/ 6 w 58"/>
                <a:gd name="T7" fmla="*/ 46 h 54"/>
                <a:gd name="T8" fmla="*/ 9 w 58"/>
                <a:gd name="T9" fmla="*/ 49 h 54"/>
                <a:gd name="T10" fmla="*/ 14 w 58"/>
                <a:gd name="T11" fmla="*/ 51 h 54"/>
                <a:gd name="T12" fmla="*/ 18 w 58"/>
                <a:gd name="T13" fmla="*/ 54 h 54"/>
                <a:gd name="T14" fmla="*/ 25 w 58"/>
                <a:gd name="T15" fmla="*/ 54 h 54"/>
                <a:gd name="T16" fmla="*/ 31 w 58"/>
                <a:gd name="T17" fmla="*/ 54 h 54"/>
                <a:gd name="T18" fmla="*/ 36 w 58"/>
                <a:gd name="T19" fmla="*/ 52 h 54"/>
                <a:gd name="T20" fmla="*/ 36 w 58"/>
                <a:gd name="T21" fmla="*/ 52 h 54"/>
                <a:gd name="T22" fmla="*/ 42 w 58"/>
                <a:gd name="T23" fmla="*/ 51 h 54"/>
                <a:gd name="T24" fmla="*/ 47 w 58"/>
                <a:gd name="T25" fmla="*/ 48 h 54"/>
                <a:gd name="T26" fmla="*/ 52 w 58"/>
                <a:gd name="T27" fmla="*/ 43 h 54"/>
                <a:gd name="T28" fmla="*/ 55 w 58"/>
                <a:gd name="T29" fmla="*/ 40 h 54"/>
                <a:gd name="T30" fmla="*/ 56 w 58"/>
                <a:gd name="T31" fmla="*/ 35 h 54"/>
                <a:gd name="T32" fmla="*/ 58 w 58"/>
                <a:gd name="T33" fmla="*/ 29 h 54"/>
                <a:gd name="T34" fmla="*/ 58 w 58"/>
                <a:gd name="T35" fmla="*/ 24 h 54"/>
                <a:gd name="T36" fmla="*/ 58 w 58"/>
                <a:gd name="T37" fmla="*/ 19 h 54"/>
                <a:gd name="T38" fmla="*/ 58 w 58"/>
                <a:gd name="T39" fmla="*/ 19 h 54"/>
                <a:gd name="T40" fmla="*/ 55 w 58"/>
                <a:gd name="T41" fmla="*/ 13 h 54"/>
                <a:gd name="T42" fmla="*/ 52 w 58"/>
                <a:gd name="T43" fmla="*/ 10 h 54"/>
                <a:gd name="T44" fmla="*/ 48 w 58"/>
                <a:gd name="T45" fmla="*/ 7 h 54"/>
                <a:gd name="T46" fmla="*/ 44 w 58"/>
                <a:gd name="T47" fmla="*/ 4 h 54"/>
                <a:gd name="T48" fmla="*/ 39 w 58"/>
                <a:gd name="T49" fmla="*/ 2 h 54"/>
                <a:gd name="T50" fmla="*/ 33 w 58"/>
                <a:gd name="T51" fmla="*/ 0 h 54"/>
                <a:gd name="T52" fmla="*/ 26 w 58"/>
                <a:gd name="T53" fmla="*/ 0 h 54"/>
                <a:gd name="T54" fmla="*/ 22 w 58"/>
                <a:gd name="T55" fmla="*/ 2 h 54"/>
                <a:gd name="T56" fmla="*/ 22 w 58"/>
                <a:gd name="T57" fmla="*/ 2 h 54"/>
                <a:gd name="T58" fmla="*/ 15 w 58"/>
                <a:gd name="T59" fmla="*/ 5 h 54"/>
                <a:gd name="T60" fmla="*/ 11 w 58"/>
                <a:gd name="T61" fmla="*/ 8 h 54"/>
                <a:gd name="T62" fmla="*/ 6 w 58"/>
                <a:gd name="T63" fmla="*/ 11 h 54"/>
                <a:gd name="T64" fmla="*/ 3 w 58"/>
                <a:gd name="T65" fmla="*/ 16 h 54"/>
                <a:gd name="T66" fmla="*/ 1 w 58"/>
                <a:gd name="T67" fmla="*/ 21 h 54"/>
                <a:gd name="T68" fmla="*/ 0 w 58"/>
                <a:gd name="T69" fmla="*/ 26 h 54"/>
                <a:gd name="T70" fmla="*/ 0 w 58"/>
                <a:gd name="T71" fmla="*/ 30 h 54"/>
                <a:gd name="T72" fmla="*/ 0 w 58"/>
                <a:gd name="T73" fmla="*/ 37 h 54"/>
                <a:gd name="T74" fmla="*/ 0 w 58"/>
                <a:gd name="T75" fmla="*/ 37 h 5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58"/>
                <a:gd name="T115" fmla="*/ 0 h 54"/>
                <a:gd name="T116" fmla="*/ 58 w 58"/>
                <a:gd name="T117" fmla="*/ 54 h 54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58" h="54">
                  <a:moveTo>
                    <a:pt x="0" y="37"/>
                  </a:moveTo>
                  <a:lnTo>
                    <a:pt x="0" y="37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9" y="49"/>
                  </a:lnTo>
                  <a:lnTo>
                    <a:pt x="14" y="51"/>
                  </a:lnTo>
                  <a:lnTo>
                    <a:pt x="18" y="54"/>
                  </a:lnTo>
                  <a:lnTo>
                    <a:pt x="25" y="54"/>
                  </a:lnTo>
                  <a:lnTo>
                    <a:pt x="31" y="54"/>
                  </a:lnTo>
                  <a:lnTo>
                    <a:pt x="36" y="52"/>
                  </a:lnTo>
                  <a:lnTo>
                    <a:pt x="42" y="51"/>
                  </a:lnTo>
                  <a:lnTo>
                    <a:pt x="47" y="48"/>
                  </a:lnTo>
                  <a:lnTo>
                    <a:pt x="52" y="43"/>
                  </a:lnTo>
                  <a:lnTo>
                    <a:pt x="55" y="40"/>
                  </a:lnTo>
                  <a:lnTo>
                    <a:pt x="56" y="35"/>
                  </a:lnTo>
                  <a:lnTo>
                    <a:pt x="58" y="29"/>
                  </a:lnTo>
                  <a:lnTo>
                    <a:pt x="58" y="24"/>
                  </a:lnTo>
                  <a:lnTo>
                    <a:pt x="58" y="19"/>
                  </a:lnTo>
                  <a:lnTo>
                    <a:pt x="55" y="13"/>
                  </a:lnTo>
                  <a:lnTo>
                    <a:pt x="52" y="10"/>
                  </a:lnTo>
                  <a:lnTo>
                    <a:pt x="48" y="7"/>
                  </a:lnTo>
                  <a:lnTo>
                    <a:pt x="44" y="4"/>
                  </a:lnTo>
                  <a:lnTo>
                    <a:pt x="39" y="2"/>
                  </a:lnTo>
                  <a:lnTo>
                    <a:pt x="33" y="0"/>
                  </a:lnTo>
                  <a:lnTo>
                    <a:pt x="26" y="0"/>
                  </a:lnTo>
                  <a:lnTo>
                    <a:pt x="22" y="2"/>
                  </a:lnTo>
                  <a:lnTo>
                    <a:pt x="15" y="5"/>
                  </a:lnTo>
                  <a:lnTo>
                    <a:pt x="11" y="8"/>
                  </a:lnTo>
                  <a:lnTo>
                    <a:pt x="6" y="11"/>
                  </a:lnTo>
                  <a:lnTo>
                    <a:pt x="3" y="16"/>
                  </a:lnTo>
                  <a:lnTo>
                    <a:pt x="1" y="21"/>
                  </a:lnTo>
                  <a:lnTo>
                    <a:pt x="0" y="26"/>
                  </a:lnTo>
                  <a:lnTo>
                    <a:pt x="0" y="30"/>
                  </a:lnTo>
                  <a:lnTo>
                    <a:pt x="0" y="37"/>
                  </a:lnTo>
                  <a:close/>
                </a:path>
              </a:pathLst>
            </a:custGeom>
            <a:solidFill>
              <a:srgbClr val="F5C39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501" name="Freeform 88"/>
            <p:cNvSpPr>
              <a:spLocks/>
            </p:cNvSpPr>
            <p:nvPr/>
          </p:nvSpPr>
          <p:spPr bwMode="auto">
            <a:xfrm>
              <a:off x="5262" y="3601"/>
              <a:ext cx="55" cy="50"/>
            </a:xfrm>
            <a:custGeom>
              <a:avLst/>
              <a:gdLst>
                <a:gd name="T0" fmla="*/ 2 w 55"/>
                <a:gd name="T1" fmla="*/ 33 h 50"/>
                <a:gd name="T2" fmla="*/ 2 w 55"/>
                <a:gd name="T3" fmla="*/ 33 h 50"/>
                <a:gd name="T4" fmla="*/ 3 w 55"/>
                <a:gd name="T5" fmla="*/ 38 h 50"/>
                <a:gd name="T6" fmla="*/ 6 w 55"/>
                <a:gd name="T7" fmla="*/ 43 h 50"/>
                <a:gd name="T8" fmla="*/ 10 w 55"/>
                <a:gd name="T9" fmla="*/ 46 h 50"/>
                <a:gd name="T10" fmla="*/ 14 w 55"/>
                <a:gd name="T11" fmla="*/ 47 h 50"/>
                <a:gd name="T12" fmla="*/ 19 w 55"/>
                <a:gd name="T13" fmla="*/ 49 h 50"/>
                <a:gd name="T14" fmla="*/ 24 w 55"/>
                <a:gd name="T15" fmla="*/ 50 h 50"/>
                <a:gd name="T16" fmla="*/ 30 w 55"/>
                <a:gd name="T17" fmla="*/ 50 h 50"/>
                <a:gd name="T18" fmla="*/ 35 w 55"/>
                <a:gd name="T19" fmla="*/ 49 h 50"/>
                <a:gd name="T20" fmla="*/ 35 w 55"/>
                <a:gd name="T21" fmla="*/ 49 h 50"/>
                <a:gd name="T22" fmla="*/ 39 w 55"/>
                <a:gd name="T23" fmla="*/ 47 h 50"/>
                <a:gd name="T24" fmla="*/ 44 w 55"/>
                <a:gd name="T25" fmla="*/ 44 h 50"/>
                <a:gd name="T26" fmla="*/ 49 w 55"/>
                <a:gd name="T27" fmla="*/ 41 h 50"/>
                <a:gd name="T28" fmla="*/ 52 w 55"/>
                <a:gd name="T29" fmla="*/ 36 h 50"/>
                <a:gd name="T30" fmla="*/ 54 w 55"/>
                <a:gd name="T31" fmla="*/ 32 h 50"/>
                <a:gd name="T32" fmla="*/ 55 w 55"/>
                <a:gd name="T33" fmla="*/ 27 h 50"/>
                <a:gd name="T34" fmla="*/ 55 w 55"/>
                <a:gd name="T35" fmla="*/ 22 h 50"/>
                <a:gd name="T36" fmla="*/ 54 w 55"/>
                <a:gd name="T37" fmla="*/ 17 h 50"/>
                <a:gd name="T38" fmla="*/ 54 w 55"/>
                <a:gd name="T39" fmla="*/ 17 h 50"/>
                <a:gd name="T40" fmla="*/ 52 w 55"/>
                <a:gd name="T41" fmla="*/ 13 h 50"/>
                <a:gd name="T42" fmla="*/ 49 w 55"/>
                <a:gd name="T43" fmla="*/ 9 h 50"/>
                <a:gd name="T44" fmla="*/ 46 w 55"/>
                <a:gd name="T45" fmla="*/ 6 h 50"/>
                <a:gd name="T46" fmla="*/ 41 w 55"/>
                <a:gd name="T47" fmla="*/ 3 h 50"/>
                <a:gd name="T48" fmla="*/ 36 w 55"/>
                <a:gd name="T49" fmla="*/ 2 h 50"/>
                <a:gd name="T50" fmla="*/ 32 w 55"/>
                <a:gd name="T51" fmla="*/ 0 h 50"/>
                <a:gd name="T52" fmla="*/ 25 w 55"/>
                <a:gd name="T53" fmla="*/ 2 h 50"/>
                <a:gd name="T54" fmla="*/ 21 w 55"/>
                <a:gd name="T55" fmla="*/ 2 h 50"/>
                <a:gd name="T56" fmla="*/ 21 w 55"/>
                <a:gd name="T57" fmla="*/ 2 h 50"/>
                <a:gd name="T58" fmla="*/ 16 w 55"/>
                <a:gd name="T59" fmla="*/ 5 h 50"/>
                <a:gd name="T60" fmla="*/ 11 w 55"/>
                <a:gd name="T61" fmla="*/ 6 h 50"/>
                <a:gd name="T62" fmla="*/ 6 w 55"/>
                <a:gd name="T63" fmla="*/ 11 h 50"/>
                <a:gd name="T64" fmla="*/ 3 w 55"/>
                <a:gd name="T65" fmla="*/ 14 h 50"/>
                <a:gd name="T66" fmla="*/ 2 w 55"/>
                <a:gd name="T67" fmla="*/ 19 h 50"/>
                <a:gd name="T68" fmla="*/ 0 w 55"/>
                <a:gd name="T69" fmla="*/ 24 h 50"/>
                <a:gd name="T70" fmla="*/ 0 w 55"/>
                <a:gd name="T71" fmla="*/ 28 h 50"/>
                <a:gd name="T72" fmla="*/ 2 w 55"/>
                <a:gd name="T73" fmla="*/ 33 h 50"/>
                <a:gd name="T74" fmla="*/ 2 w 55"/>
                <a:gd name="T75" fmla="*/ 33 h 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55"/>
                <a:gd name="T115" fmla="*/ 0 h 50"/>
                <a:gd name="T116" fmla="*/ 55 w 55"/>
                <a:gd name="T117" fmla="*/ 50 h 5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55" h="50">
                  <a:moveTo>
                    <a:pt x="2" y="33"/>
                  </a:moveTo>
                  <a:lnTo>
                    <a:pt x="2" y="33"/>
                  </a:lnTo>
                  <a:lnTo>
                    <a:pt x="3" y="38"/>
                  </a:lnTo>
                  <a:lnTo>
                    <a:pt x="6" y="43"/>
                  </a:lnTo>
                  <a:lnTo>
                    <a:pt x="10" y="46"/>
                  </a:lnTo>
                  <a:lnTo>
                    <a:pt x="14" y="47"/>
                  </a:lnTo>
                  <a:lnTo>
                    <a:pt x="19" y="49"/>
                  </a:lnTo>
                  <a:lnTo>
                    <a:pt x="24" y="50"/>
                  </a:lnTo>
                  <a:lnTo>
                    <a:pt x="30" y="50"/>
                  </a:lnTo>
                  <a:lnTo>
                    <a:pt x="35" y="49"/>
                  </a:lnTo>
                  <a:lnTo>
                    <a:pt x="39" y="47"/>
                  </a:lnTo>
                  <a:lnTo>
                    <a:pt x="44" y="44"/>
                  </a:lnTo>
                  <a:lnTo>
                    <a:pt x="49" y="41"/>
                  </a:lnTo>
                  <a:lnTo>
                    <a:pt x="52" y="36"/>
                  </a:lnTo>
                  <a:lnTo>
                    <a:pt x="54" y="32"/>
                  </a:lnTo>
                  <a:lnTo>
                    <a:pt x="55" y="27"/>
                  </a:lnTo>
                  <a:lnTo>
                    <a:pt x="55" y="22"/>
                  </a:lnTo>
                  <a:lnTo>
                    <a:pt x="54" y="17"/>
                  </a:lnTo>
                  <a:lnTo>
                    <a:pt x="52" y="13"/>
                  </a:lnTo>
                  <a:lnTo>
                    <a:pt x="49" y="9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6" y="2"/>
                  </a:lnTo>
                  <a:lnTo>
                    <a:pt x="32" y="0"/>
                  </a:lnTo>
                  <a:lnTo>
                    <a:pt x="25" y="2"/>
                  </a:lnTo>
                  <a:lnTo>
                    <a:pt x="21" y="2"/>
                  </a:lnTo>
                  <a:lnTo>
                    <a:pt x="16" y="5"/>
                  </a:lnTo>
                  <a:lnTo>
                    <a:pt x="11" y="6"/>
                  </a:lnTo>
                  <a:lnTo>
                    <a:pt x="6" y="11"/>
                  </a:lnTo>
                  <a:lnTo>
                    <a:pt x="3" y="14"/>
                  </a:lnTo>
                  <a:lnTo>
                    <a:pt x="2" y="19"/>
                  </a:lnTo>
                  <a:lnTo>
                    <a:pt x="0" y="24"/>
                  </a:lnTo>
                  <a:lnTo>
                    <a:pt x="0" y="28"/>
                  </a:lnTo>
                  <a:lnTo>
                    <a:pt x="2" y="33"/>
                  </a:lnTo>
                  <a:close/>
                </a:path>
              </a:pathLst>
            </a:custGeom>
            <a:solidFill>
              <a:srgbClr val="F5BF9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502" name="Freeform 89"/>
            <p:cNvSpPr>
              <a:spLocks/>
            </p:cNvSpPr>
            <p:nvPr/>
          </p:nvSpPr>
          <p:spPr bwMode="auto">
            <a:xfrm>
              <a:off x="5264" y="3604"/>
              <a:ext cx="52" cy="46"/>
            </a:xfrm>
            <a:custGeom>
              <a:avLst/>
              <a:gdLst>
                <a:gd name="T0" fmla="*/ 1 w 52"/>
                <a:gd name="T1" fmla="*/ 30 h 46"/>
                <a:gd name="T2" fmla="*/ 1 w 52"/>
                <a:gd name="T3" fmla="*/ 30 h 46"/>
                <a:gd name="T4" fmla="*/ 3 w 52"/>
                <a:gd name="T5" fmla="*/ 35 h 46"/>
                <a:gd name="T6" fmla="*/ 6 w 52"/>
                <a:gd name="T7" fmla="*/ 38 h 46"/>
                <a:gd name="T8" fmla="*/ 12 w 52"/>
                <a:gd name="T9" fmla="*/ 43 h 46"/>
                <a:gd name="T10" fmla="*/ 22 w 52"/>
                <a:gd name="T11" fmla="*/ 46 h 46"/>
                <a:gd name="T12" fmla="*/ 33 w 52"/>
                <a:gd name="T13" fmla="*/ 44 h 46"/>
                <a:gd name="T14" fmla="*/ 33 w 52"/>
                <a:gd name="T15" fmla="*/ 44 h 46"/>
                <a:gd name="T16" fmla="*/ 41 w 52"/>
                <a:gd name="T17" fmla="*/ 40 h 46"/>
                <a:gd name="T18" fmla="*/ 47 w 52"/>
                <a:gd name="T19" fmla="*/ 33 h 46"/>
                <a:gd name="T20" fmla="*/ 50 w 52"/>
                <a:gd name="T21" fmla="*/ 24 h 46"/>
                <a:gd name="T22" fmla="*/ 52 w 52"/>
                <a:gd name="T23" fmla="*/ 19 h 46"/>
                <a:gd name="T24" fmla="*/ 50 w 52"/>
                <a:gd name="T25" fmla="*/ 14 h 46"/>
                <a:gd name="T26" fmla="*/ 50 w 52"/>
                <a:gd name="T27" fmla="*/ 14 h 46"/>
                <a:gd name="T28" fmla="*/ 49 w 52"/>
                <a:gd name="T29" fmla="*/ 11 h 46"/>
                <a:gd name="T30" fmla="*/ 45 w 52"/>
                <a:gd name="T31" fmla="*/ 6 h 46"/>
                <a:gd name="T32" fmla="*/ 39 w 52"/>
                <a:gd name="T33" fmla="*/ 2 h 46"/>
                <a:gd name="T34" fmla="*/ 30 w 52"/>
                <a:gd name="T35" fmla="*/ 0 h 46"/>
                <a:gd name="T36" fmla="*/ 19 w 52"/>
                <a:gd name="T37" fmla="*/ 0 h 46"/>
                <a:gd name="T38" fmla="*/ 19 w 52"/>
                <a:gd name="T39" fmla="*/ 0 h 46"/>
                <a:gd name="T40" fmla="*/ 11 w 52"/>
                <a:gd name="T41" fmla="*/ 5 h 46"/>
                <a:gd name="T42" fmla="*/ 4 w 52"/>
                <a:gd name="T43" fmla="*/ 13 h 46"/>
                <a:gd name="T44" fmla="*/ 1 w 52"/>
                <a:gd name="T45" fmla="*/ 21 h 46"/>
                <a:gd name="T46" fmla="*/ 0 w 52"/>
                <a:gd name="T47" fmla="*/ 25 h 46"/>
                <a:gd name="T48" fmla="*/ 1 w 52"/>
                <a:gd name="T49" fmla="*/ 30 h 46"/>
                <a:gd name="T50" fmla="*/ 1 w 52"/>
                <a:gd name="T51" fmla="*/ 30 h 4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52"/>
                <a:gd name="T79" fmla="*/ 0 h 46"/>
                <a:gd name="T80" fmla="*/ 52 w 52"/>
                <a:gd name="T81" fmla="*/ 46 h 4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52" h="46">
                  <a:moveTo>
                    <a:pt x="1" y="30"/>
                  </a:moveTo>
                  <a:lnTo>
                    <a:pt x="1" y="30"/>
                  </a:lnTo>
                  <a:lnTo>
                    <a:pt x="3" y="35"/>
                  </a:lnTo>
                  <a:lnTo>
                    <a:pt x="6" y="38"/>
                  </a:lnTo>
                  <a:lnTo>
                    <a:pt x="12" y="43"/>
                  </a:lnTo>
                  <a:lnTo>
                    <a:pt x="22" y="46"/>
                  </a:lnTo>
                  <a:lnTo>
                    <a:pt x="33" y="44"/>
                  </a:lnTo>
                  <a:lnTo>
                    <a:pt x="41" y="40"/>
                  </a:lnTo>
                  <a:lnTo>
                    <a:pt x="47" y="33"/>
                  </a:lnTo>
                  <a:lnTo>
                    <a:pt x="50" y="24"/>
                  </a:lnTo>
                  <a:lnTo>
                    <a:pt x="52" y="19"/>
                  </a:lnTo>
                  <a:lnTo>
                    <a:pt x="50" y="14"/>
                  </a:lnTo>
                  <a:lnTo>
                    <a:pt x="49" y="11"/>
                  </a:lnTo>
                  <a:lnTo>
                    <a:pt x="45" y="6"/>
                  </a:lnTo>
                  <a:lnTo>
                    <a:pt x="39" y="2"/>
                  </a:lnTo>
                  <a:lnTo>
                    <a:pt x="30" y="0"/>
                  </a:lnTo>
                  <a:lnTo>
                    <a:pt x="19" y="0"/>
                  </a:lnTo>
                  <a:lnTo>
                    <a:pt x="11" y="5"/>
                  </a:lnTo>
                  <a:lnTo>
                    <a:pt x="4" y="13"/>
                  </a:lnTo>
                  <a:lnTo>
                    <a:pt x="1" y="21"/>
                  </a:lnTo>
                  <a:lnTo>
                    <a:pt x="0" y="25"/>
                  </a:lnTo>
                  <a:lnTo>
                    <a:pt x="1" y="30"/>
                  </a:lnTo>
                  <a:close/>
                </a:path>
              </a:pathLst>
            </a:custGeom>
            <a:solidFill>
              <a:srgbClr val="F7BA8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503" name="Freeform 90"/>
            <p:cNvSpPr>
              <a:spLocks/>
            </p:cNvSpPr>
            <p:nvPr/>
          </p:nvSpPr>
          <p:spPr bwMode="auto">
            <a:xfrm>
              <a:off x="5267" y="3606"/>
              <a:ext cx="46" cy="41"/>
            </a:xfrm>
            <a:custGeom>
              <a:avLst/>
              <a:gdLst>
                <a:gd name="T0" fmla="*/ 0 w 46"/>
                <a:gd name="T1" fmla="*/ 27 h 41"/>
                <a:gd name="T2" fmla="*/ 0 w 46"/>
                <a:gd name="T3" fmla="*/ 27 h 41"/>
                <a:gd name="T4" fmla="*/ 1 w 46"/>
                <a:gd name="T5" fmla="*/ 31 h 41"/>
                <a:gd name="T6" fmla="*/ 5 w 46"/>
                <a:gd name="T7" fmla="*/ 34 h 41"/>
                <a:gd name="T8" fmla="*/ 11 w 46"/>
                <a:gd name="T9" fmla="*/ 39 h 41"/>
                <a:gd name="T10" fmla="*/ 19 w 46"/>
                <a:gd name="T11" fmla="*/ 41 h 41"/>
                <a:gd name="T12" fmla="*/ 28 w 46"/>
                <a:gd name="T13" fmla="*/ 41 h 41"/>
                <a:gd name="T14" fmla="*/ 28 w 46"/>
                <a:gd name="T15" fmla="*/ 41 h 41"/>
                <a:gd name="T16" fmla="*/ 38 w 46"/>
                <a:gd name="T17" fmla="*/ 36 h 41"/>
                <a:gd name="T18" fmla="*/ 42 w 46"/>
                <a:gd name="T19" fmla="*/ 30 h 41"/>
                <a:gd name="T20" fmla="*/ 46 w 46"/>
                <a:gd name="T21" fmla="*/ 22 h 41"/>
                <a:gd name="T22" fmla="*/ 46 w 46"/>
                <a:gd name="T23" fmla="*/ 17 h 41"/>
                <a:gd name="T24" fmla="*/ 46 w 46"/>
                <a:gd name="T25" fmla="*/ 14 h 41"/>
                <a:gd name="T26" fmla="*/ 46 w 46"/>
                <a:gd name="T27" fmla="*/ 14 h 41"/>
                <a:gd name="T28" fmla="*/ 44 w 46"/>
                <a:gd name="T29" fmla="*/ 9 h 41"/>
                <a:gd name="T30" fmla="*/ 41 w 46"/>
                <a:gd name="T31" fmla="*/ 6 h 41"/>
                <a:gd name="T32" fmla="*/ 34 w 46"/>
                <a:gd name="T33" fmla="*/ 1 h 41"/>
                <a:gd name="T34" fmla="*/ 27 w 46"/>
                <a:gd name="T35" fmla="*/ 0 h 41"/>
                <a:gd name="T36" fmla="*/ 17 w 46"/>
                <a:gd name="T37" fmla="*/ 1 h 41"/>
                <a:gd name="T38" fmla="*/ 17 w 46"/>
                <a:gd name="T39" fmla="*/ 1 h 41"/>
                <a:gd name="T40" fmla="*/ 8 w 46"/>
                <a:gd name="T41" fmla="*/ 4 h 41"/>
                <a:gd name="T42" fmla="*/ 3 w 46"/>
                <a:gd name="T43" fmla="*/ 11 h 41"/>
                <a:gd name="T44" fmla="*/ 0 w 46"/>
                <a:gd name="T45" fmla="*/ 19 h 41"/>
                <a:gd name="T46" fmla="*/ 0 w 46"/>
                <a:gd name="T47" fmla="*/ 23 h 41"/>
                <a:gd name="T48" fmla="*/ 0 w 46"/>
                <a:gd name="T49" fmla="*/ 27 h 41"/>
                <a:gd name="T50" fmla="*/ 0 w 46"/>
                <a:gd name="T51" fmla="*/ 27 h 4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46"/>
                <a:gd name="T79" fmla="*/ 0 h 41"/>
                <a:gd name="T80" fmla="*/ 46 w 46"/>
                <a:gd name="T81" fmla="*/ 41 h 41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46" h="41">
                  <a:moveTo>
                    <a:pt x="0" y="27"/>
                  </a:moveTo>
                  <a:lnTo>
                    <a:pt x="0" y="27"/>
                  </a:lnTo>
                  <a:lnTo>
                    <a:pt x="1" y="31"/>
                  </a:lnTo>
                  <a:lnTo>
                    <a:pt x="5" y="34"/>
                  </a:lnTo>
                  <a:lnTo>
                    <a:pt x="11" y="39"/>
                  </a:lnTo>
                  <a:lnTo>
                    <a:pt x="19" y="41"/>
                  </a:lnTo>
                  <a:lnTo>
                    <a:pt x="28" y="41"/>
                  </a:lnTo>
                  <a:lnTo>
                    <a:pt x="38" y="36"/>
                  </a:lnTo>
                  <a:lnTo>
                    <a:pt x="42" y="30"/>
                  </a:lnTo>
                  <a:lnTo>
                    <a:pt x="46" y="22"/>
                  </a:lnTo>
                  <a:lnTo>
                    <a:pt x="46" y="17"/>
                  </a:lnTo>
                  <a:lnTo>
                    <a:pt x="46" y="14"/>
                  </a:lnTo>
                  <a:lnTo>
                    <a:pt x="44" y="9"/>
                  </a:lnTo>
                  <a:lnTo>
                    <a:pt x="41" y="6"/>
                  </a:lnTo>
                  <a:lnTo>
                    <a:pt x="34" y="1"/>
                  </a:lnTo>
                  <a:lnTo>
                    <a:pt x="27" y="0"/>
                  </a:lnTo>
                  <a:lnTo>
                    <a:pt x="17" y="1"/>
                  </a:lnTo>
                  <a:lnTo>
                    <a:pt x="8" y="4"/>
                  </a:lnTo>
                  <a:lnTo>
                    <a:pt x="3" y="11"/>
                  </a:lnTo>
                  <a:lnTo>
                    <a:pt x="0" y="19"/>
                  </a:lnTo>
                  <a:lnTo>
                    <a:pt x="0" y="23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F7B6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504" name="Freeform 91"/>
            <p:cNvSpPr>
              <a:spLocks/>
            </p:cNvSpPr>
            <p:nvPr/>
          </p:nvSpPr>
          <p:spPr bwMode="auto">
            <a:xfrm>
              <a:off x="5268" y="3607"/>
              <a:ext cx="43" cy="38"/>
            </a:xfrm>
            <a:custGeom>
              <a:avLst/>
              <a:gdLst>
                <a:gd name="T0" fmla="*/ 2 w 43"/>
                <a:gd name="T1" fmla="*/ 26 h 38"/>
                <a:gd name="T2" fmla="*/ 2 w 43"/>
                <a:gd name="T3" fmla="*/ 26 h 38"/>
                <a:gd name="T4" fmla="*/ 5 w 43"/>
                <a:gd name="T5" fmla="*/ 32 h 38"/>
                <a:gd name="T6" fmla="*/ 11 w 43"/>
                <a:gd name="T7" fmla="*/ 37 h 38"/>
                <a:gd name="T8" fmla="*/ 19 w 43"/>
                <a:gd name="T9" fmla="*/ 38 h 38"/>
                <a:gd name="T10" fmla="*/ 27 w 43"/>
                <a:gd name="T11" fmla="*/ 37 h 38"/>
                <a:gd name="T12" fmla="*/ 27 w 43"/>
                <a:gd name="T13" fmla="*/ 37 h 38"/>
                <a:gd name="T14" fmla="*/ 35 w 43"/>
                <a:gd name="T15" fmla="*/ 33 h 38"/>
                <a:gd name="T16" fmla="*/ 40 w 43"/>
                <a:gd name="T17" fmla="*/ 27 h 38"/>
                <a:gd name="T18" fmla="*/ 43 w 43"/>
                <a:gd name="T19" fmla="*/ 21 h 38"/>
                <a:gd name="T20" fmla="*/ 41 w 43"/>
                <a:gd name="T21" fmla="*/ 13 h 38"/>
                <a:gd name="T22" fmla="*/ 41 w 43"/>
                <a:gd name="T23" fmla="*/ 13 h 38"/>
                <a:gd name="T24" fmla="*/ 38 w 43"/>
                <a:gd name="T25" fmla="*/ 7 h 38"/>
                <a:gd name="T26" fmla="*/ 32 w 43"/>
                <a:gd name="T27" fmla="*/ 2 h 38"/>
                <a:gd name="T28" fmla="*/ 24 w 43"/>
                <a:gd name="T29" fmla="*/ 0 h 38"/>
                <a:gd name="T30" fmla="*/ 16 w 43"/>
                <a:gd name="T31" fmla="*/ 2 h 38"/>
                <a:gd name="T32" fmla="*/ 16 w 43"/>
                <a:gd name="T33" fmla="*/ 2 h 38"/>
                <a:gd name="T34" fmla="*/ 8 w 43"/>
                <a:gd name="T35" fmla="*/ 5 h 38"/>
                <a:gd name="T36" fmla="*/ 4 w 43"/>
                <a:gd name="T37" fmla="*/ 11 h 38"/>
                <a:gd name="T38" fmla="*/ 0 w 43"/>
                <a:gd name="T39" fmla="*/ 18 h 38"/>
                <a:gd name="T40" fmla="*/ 2 w 43"/>
                <a:gd name="T41" fmla="*/ 26 h 38"/>
                <a:gd name="T42" fmla="*/ 2 w 43"/>
                <a:gd name="T43" fmla="*/ 26 h 3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3"/>
                <a:gd name="T67" fmla="*/ 0 h 38"/>
                <a:gd name="T68" fmla="*/ 43 w 43"/>
                <a:gd name="T69" fmla="*/ 38 h 3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3" h="38">
                  <a:moveTo>
                    <a:pt x="2" y="26"/>
                  </a:moveTo>
                  <a:lnTo>
                    <a:pt x="2" y="26"/>
                  </a:lnTo>
                  <a:lnTo>
                    <a:pt x="5" y="32"/>
                  </a:lnTo>
                  <a:lnTo>
                    <a:pt x="11" y="37"/>
                  </a:lnTo>
                  <a:lnTo>
                    <a:pt x="19" y="38"/>
                  </a:lnTo>
                  <a:lnTo>
                    <a:pt x="27" y="37"/>
                  </a:lnTo>
                  <a:lnTo>
                    <a:pt x="35" y="33"/>
                  </a:lnTo>
                  <a:lnTo>
                    <a:pt x="40" y="27"/>
                  </a:lnTo>
                  <a:lnTo>
                    <a:pt x="43" y="21"/>
                  </a:lnTo>
                  <a:lnTo>
                    <a:pt x="41" y="13"/>
                  </a:lnTo>
                  <a:lnTo>
                    <a:pt x="38" y="7"/>
                  </a:lnTo>
                  <a:lnTo>
                    <a:pt x="32" y="2"/>
                  </a:lnTo>
                  <a:lnTo>
                    <a:pt x="24" y="0"/>
                  </a:lnTo>
                  <a:lnTo>
                    <a:pt x="16" y="2"/>
                  </a:lnTo>
                  <a:lnTo>
                    <a:pt x="8" y="5"/>
                  </a:lnTo>
                  <a:lnTo>
                    <a:pt x="4" y="11"/>
                  </a:lnTo>
                  <a:lnTo>
                    <a:pt x="0" y="18"/>
                  </a:lnTo>
                  <a:lnTo>
                    <a:pt x="2" y="26"/>
                  </a:lnTo>
                  <a:close/>
                </a:path>
              </a:pathLst>
            </a:custGeom>
            <a:solidFill>
              <a:srgbClr val="F6B28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505" name="Freeform 92"/>
            <p:cNvSpPr>
              <a:spLocks/>
            </p:cNvSpPr>
            <p:nvPr/>
          </p:nvSpPr>
          <p:spPr bwMode="auto">
            <a:xfrm>
              <a:off x="5272" y="3610"/>
              <a:ext cx="36" cy="34"/>
            </a:xfrm>
            <a:custGeom>
              <a:avLst/>
              <a:gdLst>
                <a:gd name="T0" fmla="*/ 0 w 36"/>
                <a:gd name="T1" fmla="*/ 23 h 34"/>
                <a:gd name="T2" fmla="*/ 0 w 36"/>
                <a:gd name="T3" fmla="*/ 23 h 34"/>
                <a:gd name="T4" fmla="*/ 3 w 36"/>
                <a:gd name="T5" fmla="*/ 27 h 34"/>
                <a:gd name="T6" fmla="*/ 9 w 36"/>
                <a:gd name="T7" fmla="*/ 32 h 34"/>
                <a:gd name="T8" fmla="*/ 15 w 36"/>
                <a:gd name="T9" fmla="*/ 34 h 34"/>
                <a:gd name="T10" fmla="*/ 23 w 36"/>
                <a:gd name="T11" fmla="*/ 32 h 34"/>
                <a:gd name="T12" fmla="*/ 23 w 36"/>
                <a:gd name="T13" fmla="*/ 32 h 34"/>
                <a:gd name="T14" fmla="*/ 29 w 36"/>
                <a:gd name="T15" fmla="*/ 29 h 34"/>
                <a:gd name="T16" fmla="*/ 34 w 36"/>
                <a:gd name="T17" fmla="*/ 24 h 34"/>
                <a:gd name="T18" fmla="*/ 36 w 36"/>
                <a:gd name="T19" fmla="*/ 18 h 34"/>
                <a:gd name="T20" fmla="*/ 36 w 36"/>
                <a:gd name="T21" fmla="*/ 12 h 34"/>
                <a:gd name="T22" fmla="*/ 36 w 36"/>
                <a:gd name="T23" fmla="*/ 12 h 34"/>
                <a:gd name="T24" fmla="*/ 33 w 36"/>
                <a:gd name="T25" fmla="*/ 5 h 34"/>
                <a:gd name="T26" fmla="*/ 26 w 36"/>
                <a:gd name="T27" fmla="*/ 2 h 34"/>
                <a:gd name="T28" fmla="*/ 20 w 36"/>
                <a:gd name="T29" fmla="*/ 0 h 34"/>
                <a:gd name="T30" fmla="*/ 12 w 36"/>
                <a:gd name="T31" fmla="*/ 0 h 34"/>
                <a:gd name="T32" fmla="*/ 12 w 36"/>
                <a:gd name="T33" fmla="*/ 0 h 34"/>
                <a:gd name="T34" fmla="*/ 6 w 36"/>
                <a:gd name="T35" fmla="*/ 4 h 34"/>
                <a:gd name="T36" fmla="*/ 1 w 36"/>
                <a:gd name="T37" fmla="*/ 10 h 34"/>
                <a:gd name="T38" fmla="*/ 0 w 36"/>
                <a:gd name="T39" fmla="*/ 15 h 34"/>
                <a:gd name="T40" fmla="*/ 0 w 36"/>
                <a:gd name="T41" fmla="*/ 23 h 34"/>
                <a:gd name="T42" fmla="*/ 0 w 36"/>
                <a:gd name="T43" fmla="*/ 23 h 3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6"/>
                <a:gd name="T67" fmla="*/ 0 h 34"/>
                <a:gd name="T68" fmla="*/ 36 w 36"/>
                <a:gd name="T69" fmla="*/ 34 h 3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6" h="34">
                  <a:moveTo>
                    <a:pt x="0" y="23"/>
                  </a:moveTo>
                  <a:lnTo>
                    <a:pt x="0" y="23"/>
                  </a:lnTo>
                  <a:lnTo>
                    <a:pt x="3" y="27"/>
                  </a:lnTo>
                  <a:lnTo>
                    <a:pt x="9" y="32"/>
                  </a:lnTo>
                  <a:lnTo>
                    <a:pt x="15" y="34"/>
                  </a:lnTo>
                  <a:lnTo>
                    <a:pt x="23" y="32"/>
                  </a:lnTo>
                  <a:lnTo>
                    <a:pt x="29" y="29"/>
                  </a:lnTo>
                  <a:lnTo>
                    <a:pt x="34" y="24"/>
                  </a:lnTo>
                  <a:lnTo>
                    <a:pt x="36" y="18"/>
                  </a:lnTo>
                  <a:lnTo>
                    <a:pt x="36" y="12"/>
                  </a:lnTo>
                  <a:lnTo>
                    <a:pt x="33" y="5"/>
                  </a:lnTo>
                  <a:lnTo>
                    <a:pt x="26" y="2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4"/>
                  </a:lnTo>
                  <a:lnTo>
                    <a:pt x="1" y="10"/>
                  </a:lnTo>
                  <a:lnTo>
                    <a:pt x="0" y="15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F6AE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506" name="Freeform 93"/>
            <p:cNvSpPr>
              <a:spLocks/>
            </p:cNvSpPr>
            <p:nvPr/>
          </p:nvSpPr>
          <p:spPr bwMode="auto">
            <a:xfrm>
              <a:off x="5273" y="3612"/>
              <a:ext cx="33" cy="30"/>
            </a:xfrm>
            <a:custGeom>
              <a:avLst/>
              <a:gdLst>
                <a:gd name="T0" fmla="*/ 0 w 33"/>
                <a:gd name="T1" fmla="*/ 19 h 30"/>
                <a:gd name="T2" fmla="*/ 0 w 33"/>
                <a:gd name="T3" fmla="*/ 19 h 30"/>
                <a:gd name="T4" fmla="*/ 3 w 33"/>
                <a:gd name="T5" fmla="*/ 24 h 30"/>
                <a:gd name="T6" fmla="*/ 8 w 33"/>
                <a:gd name="T7" fmla="*/ 28 h 30"/>
                <a:gd name="T8" fmla="*/ 14 w 33"/>
                <a:gd name="T9" fmla="*/ 30 h 30"/>
                <a:gd name="T10" fmla="*/ 21 w 33"/>
                <a:gd name="T11" fmla="*/ 28 h 30"/>
                <a:gd name="T12" fmla="*/ 21 w 33"/>
                <a:gd name="T13" fmla="*/ 28 h 30"/>
                <a:gd name="T14" fmla="*/ 27 w 33"/>
                <a:gd name="T15" fmla="*/ 25 h 30"/>
                <a:gd name="T16" fmla="*/ 32 w 33"/>
                <a:gd name="T17" fmla="*/ 21 h 30"/>
                <a:gd name="T18" fmla="*/ 33 w 33"/>
                <a:gd name="T19" fmla="*/ 16 h 30"/>
                <a:gd name="T20" fmla="*/ 33 w 33"/>
                <a:gd name="T21" fmla="*/ 10 h 30"/>
                <a:gd name="T22" fmla="*/ 33 w 33"/>
                <a:gd name="T23" fmla="*/ 10 h 30"/>
                <a:gd name="T24" fmla="*/ 30 w 33"/>
                <a:gd name="T25" fmla="*/ 5 h 30"/>
                <a:gd name="T26" fmla="*/ 25 w 33"/>
                <a:gd name="T27" fmla="*/ 2 h 30"/>
                <a:gd name="T28" fmla="*/ 19 w 33"/>
                <a:gd name="T29" fmla="*/ 0 h 30"/>
                <a:gd name="T30" fmla="*/ 13 w 33"/>
                <a:gd name="T31" fmla="*/ 0 h 30"/>
                <a:gd name="T32" fmla="*/ 13 w 33"/>
                <a:gd name="T33" fmla="*/ 0 h 30"/>
                <a:gd name="T34" fmla="*/ 6 w 33"/>
                <a:gd name="T35" fmla="*/ 3 h 30"/>
                <a:gd name="T36" fmla="*/ 2 w 33"/>
                <a:gd name="T37" fmla="*/ 8 h 30"/>
                <a:gd name="T38" fmla="*/ 0 w 33"/>
                <a:gd name="T39" fmla="*/ 14 h 30"/>
                <a:gd name="T40" fmla="*/ 0 w 33"/>
                <a:gd name="T41" fmla="*/ 19 h 30"/>
                <a:gd name="T42" fmla="*/ 0 w 33"/>
                <a:gd name="T43" fmla="*/ 19 h 3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3"/>
                <a:gd name="T67" fmla="*/ 0 h 30"/>
                <a:gd name="T68" fmla="*/ 33 w 33"/>
                <a:gd name="T69" fmla="*/ 30 h 3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3" h="30">
                  <a:moveTo>
                    <a:pt x="0" y="19"/>
                  </a:moveTo>
                  <a:lnTo>
                    <a:pt x="0" y="19"/>
                  </a:lnTo>
                  <a:lnTo>
                    <a:pt x="3" y="24"/>
                  </a:lnTo>
                  <a:lnTo>
                    <a:pt x="8" y="28"/>
                  </a:lnTo>
                  <a:lnTo>
                    <a:pt x="14" y="30"/>
                  </a:lnTo>
                  <a:lnTo>
                    <a:pt x="21" y="28"/>
                  </a:lnTo>
                  <a:lnTo>
                    <a:pt x="27" y="25"/>
                  </a:lnTo>
                  <a:lnTo>
                    <a:pt x="32" y="21"/>
                  </a:lnTo>
                  <a:lnTo>
                    <a:pt x="33" y="16"/>
                  </a:lnTo>
                  <a:lnTo>
                    <a:pt x="33" y="10"/>
                  </a:lnTo>
                  <a:lnTo>
                    <a:pt x="30" y="5"/>
                  </a:lnTo>
                  <a:lnTo>
                    <a:pt x="25" y="2"/>
                  </a:lnTo>
                  <a:lnTo>
                    <a:pt x="19" y="0"/>
                  </a:lnTo>
                  <a:lnTo>
                    <a:pt x="13" y="0"/>
                  </a:lnTo>
                  <a:lnTo>
                    <a:pt x="6" y="3"/>
                  </a:lnTo>
                  <a:lnTo>
                    <a:pt x="2" y="8"/>
                  </a:lnTo>
                  <a:lnTo>
                    <a:pt x="0" y="14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F6A97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507" name="Freeform 94"/>
            <p:cNvSpPr>
              <a:spLocks/>
            </p:cNvSpPr>
            <p:nvPr/>
          </p:nvSpPr>
          <p:spPr bwMode="auto">
            <a:xfrm>
              <a:off x="5276" y="3614"/>
              <a:ext cx="27" cy="25"/>
            </a:xfrm>
            <a:custGeom>
              <a:avLst/>
              <a:gdLst>
                <a:gd name="T0" fmla="*/ 0 w 27"/>
                <a:gd name="T1" fmla="*/ 17 h 25"/>
                <a:gd name="T2" fmla="*/ 0 w 27"/>
                <a:gd name="T3" fmla="*/ 17 h 25"/>
                <a:gd name="T4" fmla="*/ 2 w 27"/>
                <a:gd name="T5" fmla="*/ 22 h 25"/>
                <a:gd name="T6" fmla="*/ 7 w 27"/>
                <a:gd name="T7" fmla="*/ 23 h 25"/>
                <a:gd name="T8" fmla="*/ 11 w 27"/>
                <a:gd name="T9" fmla="*/ 25 h 25"/>
                <a:gd name="T10" fmla="*/ 18 w 27"/>
                <a:gd name="T11" fmla="*/ 25 h 25"/>
                <a:gd name="T12" fmla="*/ 18 w 27"/>
                <a:gd name="T13" fmla="*/ 25 h 25"/>
                <a:gd name="T14" fmla="*/ 22 w 27"/>
                <a:gd name="T15" fmla="*/ 22 h 25"/>
                <a:gd name="T16" fmla="*/ 25 w 27"/>
                <a:gd name="T17" fmla="*/ 19 h 25"/>
                <a:gd name="T18" fmla="*/ 27 w 27"/>
                <a:gd name="T19" fmla="*/ 14 h 25"/>
                <a:gd name="T20" fmla="*/ 27 w 27"/>
                <a:gd name="T21" fmla="*/ 9 h 25"/>
                <a:gd name="T22" fmla="*/ 27 w 27"/>
                <a:gd name="T23" fmla="*/ 9 h 25"/>
                <a:gd name="T24" fmla="*/ 25 w 27"/>
                <a:gd name="T25" fmla="*/ 4 h 25"/>
                <a:gd name="T26" fmla="*/ 21 w 27"/>
                <a:gd name="T27" fmla="*/ 1 h 25"/>
                <a:gd name="T28" fmla="*/ 16 w 27"/>
                <a:gd name="T29" fmla="*/ 0 h 25"/>
                <a:gd name="T30" fmla="*/ 10 w 27"/>
                <a:gd name="T31" fmla="*/ 1 h 25"/>
                <a:gd name="T32" fmla="*/ 10 w 27"/>
                <a:gd name="T33" fmla="*/ 1 h 25"/>
                <a:gd name="T34" fmla="*/ 5 w 27"/>
                <a:gd name="T35" fmla="*/ 3 h 25"/>
                <a:gd name="T36" fmla="*/ 2 w 27"/>
                <a:gd name="T37" fmla="*/ 8 h 25"/>
                <a:gd name="T38" fmla="*/ 0 w 27"/>
                <a:gd name="T39" fmla="*/ 12 h 25"/>
                <a:gd name="T40" fmla="*/ 0 w 27"/>
                <a:gd name="T41" fmla="*/ 17 h 25"/>
                <a:gd name="T42" fmla="*/ 0 w 27"/>
                <a:gd name="T43" fmla="*/ 17 h 25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7"/>
                <a:gd name="T67" fmla="*/ 0 h 25"/>
                <a:gd name="T68" fmla="*/ 27 w 27"/>
                <a:gd name="T69" fmla="*/ 25 h 25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7" h="25">
                  <a:moveTo>
                    <a:pt x="0" y="17"/>
                  </a:moveTo>
                  <a:lnTo>
                    <a:pt x="0" y="17"/>
                  </a:lnTo>
                  <a:lnTo>
                    <a:pt x="2" y="22"/>
                  </a:lnTo>
                  <a:lnTo>
                    <a:pt x="7" y="23"/>
                  </a:lnTo>
                  <a:lnTo>
                    <a:pt x="11" y="25"/>
                  </a:lnTo>
                  <a:lnTo>
                    <a:pt x="18" y="25"/>
                  </a:lnTo>
                  <a:lnTo>
                    <a:pt x="22" y="22"/>
                  </a:lnTo>
                  <a:lnTo>
                    <a:pt x="25" y="19"/>
                  </a:lnTo>
                  <a:lnTo>
                    <a:pt x="27" y="14"/>
                  </a:lnTo>
                  <a:lnTo>
                    <a:pt x="27" y="9"/>
                  </a:lnTo>
                  <a:lnTo>
                    <a:pt x="25" y="4"/>
                  </a:lnTo>
                  <a:lnTo>
                    <a:pt x="21" y="1"/>
                  </a:lnTo>
                  <a:lnTo>
                    <a:pt x="16" y="0"/>
                  </a:lnTo>
                  <a:lnTo>
                    <a:pt x="10" y="1"/>
                  </a:lnTo>
                  <a:lnTo>
                    <a:pt x="5" y="3"/>
                  </a:lnTo>
                  <a:lnTo>
                    <a:pt x="2" y="8"/>
                  </a:lnTo>
                  <a:lnTo>
                    <a:pt x="0" y="12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4A47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508" name="Freeform 95"/>
            <p:cNvSpPr>
              <a:spLocks/>
            </p:cNvSpPr>
            <p:nvPr/>
          </p:nvSpPr>
          <p:spPr bwMode="auto">
            <a:xfrm>
              <a:off x="5278" y="3615"/>
              <a:ext cx="23" cy="22"/>
            </a:xfrm>
            <a:custGeom>
              <a:avLst/>
              <a:gdLst>
                <a:gd name="T0" fmla="*/ 0 w 23"/>
                <a:gd name="T1" fmla="*/ 14 h 22"/>
                <a:gd name="T2" fmla="*/ 0 w 23"/>
                <a:gd name="T3" fmla="*/ 14 h 22"/>
                <a:gd name="T4" fmla="*/ 1 w 23"/>
                <a:gd name="T5" fmla="*/ 19 h 22"/>
                <a:gd name="T6" fmla="*/ 6 w 23"/>
                <a:gd name="T7" fmla="*/ 21 h 22"/>
                <a:gd name="T8" fmla="*/ 9 w 23"/>
                <a:gd name="T9" fmla="*/ 22 h 22"/>
                <a:gd name="T10" fmla="*/ 14 w 23"/>
                <a:gd name="T11" fmla="*/ 22 h 22"/>
                <a:gd name="T12" fmla="*/ 14 w 23"/>
                <a:gd name="T13" fmla="*/ 22 h 22"/>
                <a:gd name="T14" fmla="*/ 19 w 23"/>
                <a:gd name="T15" fmla="*/ 19 h 22"/>
                <a:gd name="T16" fmla="*/ 22 w 23"/>
                <a:gd name="T17" fmla="*/ 16 h 22"/>
                <a:gd name="T18" fmla="*/ 23 w 23"/>
                <a:gd name="T19" fmla="*/ 13 h 22"/>
                <a:gd name="T20" fmla="*/ 23 w 23"/>
                <a:gd name="T21" fmla="*/ 8 h 22"/>
                <a:gd name="T22" fmla="*/ 23 w 23"/>
                <a:gd name="T23" fmla="*/ 8 h 22"/>
                <a:gd name="T24" fmla="*/ 22 w 23"/>
                <a:gd name="T25" fmla="*/ 5 h 22"/>
                <a:gd name="T26" fmla="*/ 17 w 23"/>
                <a:gd name="T27" fmla="*/ 2 h 22"/>
                <a:gd name="T28" fmla="*/ 14 w 23"/>
                <a:gd name="T29" fmla="*/ 0 h 22"/>
                <a:gd name="T30" fmla="*/ 9 w 23"/>
                <a:gd name="T31" fmla="*/ 2 h 22"/>
                <a:gd name="T32" fmla="*/ 9 w 23"/>
                <a:gd name="T33" fmla="*/ 2 h 22"/>
                <a:gd name="T34" fmla="*/ 5 w 23"/>
                <a:gd name="T35" fmla="*/ 3 h 22"/>
                <a:gd name="T36" fmla="*/ 1 w 23"/>
                <a:gd name="T37" fmla="*/ 7 h 22"/>
                <a:gd name="T38" fmla="*/ 0 w 23"/>
                <a:gd name="T39" fmla="*/ 11 h 22"/>
                <a:gd name="T40" fmla="*/ 0 w 23"/>
                <a:gd name="T41" fmla="*/ 14 h 22"/>
                <a:gd name="T42" fmla="*/ 0 w 23"/>
                <a:gd name="T43" fmla="*/ 14 h 2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3"/>
                <a:gd name="T67" fmla="*/ 0 h 22"/>
                <a:gd name="T68" fmla="*/ 23 w 23"/>
                <a:gd name="T69" fmla="*/ 22 h 2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3" h="22">
                  <a:moveTo>
                    <a:pt x="0" y="14"/>
                  </a:moveTo>
                  <a:lnTo>
                    <a:pt x="0" y="14"/>
                  </a:lnTo>
                  <a:lnTo>
                    <a:pt x="1" y="19"/>
                  </a:lnTo>
                  <a:lnTo>
                    <a:pt x="6" y="21"/>
                  </a:lnTo>
                  <a:lnTo>
                    <a:pt x="9" y="22"/>
                  </a:lnTo>
                  <a:lnTo>
                    <a:pt x="14" y="22"/>
                  </a:lnTo>
                  <a:lnTo>
                    <a:pt x="19" y="19"/>
                  </a:lnTo>
                  <a:lnTo>
                    <a:pt x="22" y="16"/>
                  </a:lnTo>
                  <a:lnTo>
                    <a:pt x="23" y="13"/>
                  </a:lnTo>
                  <a:lnTo>
                    <a:pt x="23" y="8"/>
                  </a:lnTo>
                  <a:lnTo>
                    <a:pt x="22" y="5"/>
                  </a:lnTo>
                  <a:lnTo>
                    <a:pt x="17" y="2"/>
                  </a:lnTo>
                  <a:lnTo>
                    <a:pt x="14" y="0"/>
                  </a:lnTo>
                  <a:lnTo>
                    <a:pt x="9" y="2"/>
                  </a:lnTo>
                  <a:lnTo>
                    <a:pt x="5" y="3"/>
                  </a:lnTo>
                  <a:lnTo>
                    <a:pt x="1" y="7"/>
                  </a:lnTo>
                  <a:lnTo>
                    <a:pt x="0" y="11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F4A07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509" name="Freeform 96"/>
            <p:cNvSpPr>
              <a:spLocks/>
            </p:cNvSpPr>
            <p:nvPr/>
          </p:nvSpPr>
          <p:spPr bwMode="auto">
            <a:xfrm>
              <a:off x="5279" y="3618"/>
              <a:ext cx="21" cy="18"/>
            </a:xfrm>
            <a:custGeom>
              <a:avLst/>
              <a:gdLst>
                <a:gd name="T0" fmla="*/ 2 w 21"/>
                <a:gd name="T1" fmla="*/ 11 h 18"/>
                <a:gd name="T2" fmla="*/ 2 w 21"/>
                <a:gd name="T3" fmla="*/ 11 h 18"/>
                <a:gd name="T4" fmla="*/ 4 w 21"/>
                <a:gd name="T5" fmla="*/ 15 h 18"/>
                <a:gd name="T6" fmla="*/ 5 w 21"/>
                <a:gd name="T7" fmla="*/ 16 h 18"/>
                <a:gd name="T8" fmla="*/ 10 w 21"/>
                <a:gd name="T9" fmla="*/ 18 h 18"/>
                <a:gd name="T10" fmla="*/ 13 w 21"/>
                <a:gd name="T11" fmla="*/ 16 h 18"/>
                <a:gd name="T12" fmla="*/ 13 w 21"/>
                <a:gd name="T13" fmla="*/ 16 h 18"/>
                <a:gd name="T14" fmla="*/ 16 w 21"/>
                <a:gd name="T15" fmla="*/ 15 h 18"/>
                <a:gd name="T16" fmla="*/ 19 w 21"/>
                <a:gd name="T17" fmla="*/ 13 h 18"/>
                <a:gd name="T18" fmla="*/ 21 w 21"/>
                <a:gd name="T19" fmla="*/ 10 h 18"/>
                <a:gd name="T20" fmla="*/ 19 w 21"/>
                <a:gd name="T21" fmla="*/ 5 h 18"/>
                <a:gd name="T22" fmla="*/ 19 w 21"/>
                <a:gd name="T23" fmla="*/ 5 h 18"/>
                <a:gd name="T24" fmla="*/ 18 w 21"/>
                <a:gd name="T25" fmla="*/ 2 h 18"/>
                <a:gd name="T26" fmla="*/ 16 w 21"/>
                <a:gd name="T27" fmla="*/ 0 h 18"/>
                <a:gd name="T28" fmla="*/ 11 w 21"/>
                <a:gd name="T29" fmla="*/ 0 h 18"/>
                <a:gd name="T30" fmla="*/ 8 w 21"/>
                <a:gd name="T31" fmla="*/ 0 h 18"/>
                <a:gd name="T32" fmla="*/ 8 w 21"/>
                <a:gd name="T33" fmla="*/ 0 h 18"/>
                <a:gd name="T34" fmla="*/ 5 w 21"/>
                <a:gd name="T35" fmla="*/ 2 h 18"/>
                <a:gd name="T36" fmla="*/ 2 w 21"/>
                <a:gd name="T37" fmla="*/ 5 h 18"/>
                <a:gd name="T38" fmla="*/ 0 w 21"/>
                <a:gd name="T39" fmla="*/ 8 h 18"/>
                <a:gd name="T40" fmla="*/ 2 w 21"/>
                <a:gd name="T41" fmla="*/ 11 h 18"/>
                <a:gd name="T42" fmla="*/ 2 w 21"/>
                <a:gd name="T43" fmla="*/ 11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1"/>
                <a:gd name="T67" fmla="*/ 0 h 18"/>
                <a:gd name="T68" fmla="*/ 21 w 21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1" h="18">
                  <a:moveTo>
                    <a:pt x="2" y="11"/>
                  </a:moveTo>
                  <a:lnTo>
                    <a:pt x="2" y="11"/>
                  </a:lnTo>
                  <a:lnTo>
                    <a:pt x="4" y="15"/>
                  </a:lnTo>
                  <a:lnTo>
                    <a:pt x="5" y="16"/>
                  </a:lnTo>
                  <a:lnTo>
                    <a:pt x="10" y="18"/>
                  </a:lnTo>
                  <a:lnTo>
                    <a:pt x="13" y="16"/>
                  </a:lnTo>
                  <a:lnTo>
                    <a:pt x="16" y="15"/>
                  </a:lnTo>
                  <a:lnTo>
                    <a:pt x="19" y="13"/>
                  </a:lnTo>
                  <a:lnTo>
                    <a:pt x="21" y="10"/>
                  </a:lnTo>
                  <a:lnTo>
                    <a:pt x="19" y="5"/>
                  </a:lnTo>
                  <a:lnTo>
                    <a:pt x="18" y="2"/>
                  </a:lnTo>
                  <a:lnTo>
                    <a:pt x="16" y="0"/>
                  </a:lnTo>
                  <a:lnTo>
                    <a:pt x="11" y="0"/>
                  </a:lnTo>
                  <a:lnTo>
                    <a:pt x="8" y="0"/>
                  </a:lnTo>
                  <a:lnTo>
                    <a:pt x="5" y="2"/>
                  </a:lnTo>
                  <a:lnTo>
                    <a:pt x="2" y="5"/>
                  </a:lnTo>
                  <a:lnTo>
                    <a:pt x="0" y="8"/>
                  </a:lnTo>
                  <a:lnTo>
                    <a:pt x="2" y="11"/>
                  </a:lnTo>
                  <a:close/>
                </a:path>
              </a:pathLst>
            </a:custGeom>
            <a:solidFill>
              <a:srgbClr val="F49C6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510" name="Freeform 97"/>
            <p:cNvSpPr>
              <a:spLocks/>
            </p:cNvSpPr>
            <p:nvPr/>
          </p:nvSpPr>
          <p:spPr bwMode="auto">
            <a:xfrm>
              <a:off x="5240" y="3584"/>
              <a:ext cx="52" cy="14"/>
            </a:xfrm>
            <a:custGeom>
              <a:avLst/>
              <a:gdLst>
                <a:gd name="T0" fmla="*/ 0 w 52"/>
                <a:gd name="T1" fmla="*/ 6 h 14"/>
                <a:gd name="T2" fmla="*/ 0 w 52"/>
                <a:gd name="T3" fmla="*/ 6 h 14"/>
                <a:gd name="T4" fmla="*/ 9 w 52"/>
                <a:gd name="T5" fmla="*/ 8 h 14"/>
                <a:gd name="T6" fmla="*/ 19 w 52"/>
                <a:gd name="T7" fmla="*/ 8 h 14"/>
                <a:gd name="T8" fmla="*/ 28 w 52"/>
                <a:gd name="T9" fmla="*/ 6 h 14"/>
                <a:gd name="T10" fmla="*/ 28 w 52"/>
                <a:gd name="T11" fmla="*/ 6 h 14"/>
                <a:gd name="T12" fmla="*/ 52 w 52"/>
                <a:gd name="T13" fmla="*/ 0 h 14"/>
                <a:gd name="T14" fmla="*/ 52 w 52"/>
                <a:gd name="T15" fmla="*/ 0 h 14"/>
                <a:gd name="T16" fmla="*/ 44 w 52"/>
                <a:gd name="T17" fmla="*/ 4 h 14"/>
                <a:gd name="T18" fmla="*/ 38 w 52"/>
                <a:gd name="T19" fmla="*/ 9 h 14"/>
                <a:gd name="T20" fmla="*/ 30 w 52"/>
                <a:gd name="T21" fmla="*/ 12 h 14"/>
                <a:gd name="T22" fmla="*/ 30 w 52"/>
                <a:gd name="T23" fmla="*/ 12 h 14"/>
                <a:gd name="T24" fmla="*/ 24 w 52"/>
                <a:gd name="T25" fmla="*/ 14 h 14"/>
                <a:gd name="T26" fmla="*/ 19 w 52"/>
                <a:gd name="T27" fmla="*/ 14 h 14"/>
                <a:gd name="T28" fmla="*/ 9 w 52"/>
                <a:gd name="T29" fmla="*/ 11 h 14"/>
                <a:gd name="T30" fmla="*/ 3 w 52"/>
                <a:gd name="T31" fmla="*/ 8 h 14"/>
                <a:gd name="T32" fmla="*/ 0 w 52"/>
                <a:gd name="T33" fmla="*/ 6 h 14"/>
                <a:gd name="T34" fmla="*/ 0 w 52"/>
                <a:gd name="T35" fmla="*/ 6 h 1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14"/>
                <a:gd name="T56" fmla="*/ 52 w 52"/>
                <a:gd name="T57" fmla="*/ 14 h 1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14">
                  <a:moveTo>
                    <a:pt x="0" y="6"/>
                  </a:moveTo>
                  <a:lnTo>
                    <a:pt x="0" y="6"/>
                  </a:lnTo>
                  <a:lnTo>
                    <a:pt x="9" y="8"/>
                  </a:lnTo>
                  <a:lnTo>
                    <a:pt x="19" y="8"/>
                  </a:lnTo>
                  <a:lnTo>
                    <a:pt x="28" y="6"/>
                  </a:lnTo>
                  <a:lnTo>
                    <a:pt x="52" y="0"/>
                  </a:lnTo>
                  <a:lnTo>
                    <a:pt x="44" y="4"/>
                  </a:lnTo>
                  <a:lnTo>
                    <a:pt x="38" y="9"/>
                  </a:lnTo>
                  <a:lnTo>
                    <a:pt x="30" y="12"/>
                  </a:lnTo>
                  <a:lnTo>
                    <a:pt x="24" y="14"/>
                  </a:lnTo>
                  <a:lnTo>
                    <a:pt x="19" y="14"/>
                  </a:lnTo>
                  <a:lnTo>
                    <a:pt x="9" y="11"/>
                  </a:lnTo>
                  <a:lnTo>
                    <a:pt x="3" y="8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2D1C1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511" name="Freeform 98"/>
            <p:cNvSpPr>
              <a:spLocks/>
            </p:cNvSpPr>
            <p:nvPr/>
          </p:nvSpPr>
          <p:spPr bwMode="auto">
            <a:xfrm>
              <a:off x="5164" y="3598"/>
              <a:ext cx="27" cy="9"/>
            </a:xfrm>
            <a:custGeom>
              <a:avLst/>
              <a:gdLst>
                <a:gd name="T0" fmla="*/ 27 w 27"/>
                <a:gd name="T1" fmla="*/ 0 h 9"/>
                <a:gd name="T2" fmla="*/ 27 w 27"/>
                <a:gd name="T3" fmla="*/ 0 h 9"/>
                <a:gd name="T4" fmla="*/ 26 w 27"/>
                <a:gd name="T5" fmla="*/ 1 h 9"/>
                <a:gd name="T6" fmla="*/ 21 w 27"/>
                <a:gd name="T7" fmla="*/ 3 h 9"/>
                <a:gd name="T8" fmla="*/ 11 w 27"/>
                <a:gd name="T9" fmla="*/ 5 h 9"/>
                <a:gd name="T10" fmla="*/ 7 w 27"/>
                <a:gd name="T11" fmla="*/ 3 h 9"/>
                <a:gd name="T12" fmla="*/ 0 w 27"/>
                <a:gd name="T13" fmla="*/ 1 h 9"/>
                <a:gd name="T14" fmla="*/ 0 w 27"/>
                <a:gd name="T15" fmla="*/ 1 h 9"/>
                <a:gd name="T16" fmla="*/ 4 w 27"/>
                <a:gd name="T17" fmla="*/ 5 h 9"/>
                <a:gd name="T18" fmla="*/ 10 w 27"/>
                <a:gd name="T19" fmla="*/ 9 h 9"/>
                <a:gd name="T20" fmla="*/ 13 w 27"/>
                <a:gd name="T21" fmla="*/ 9 h 9"/>
                <a:gd name="T22" fmla="*/ 18 w 27"/>
                <a:gd name="T23" fmla="*/ 9 h 9"/>
                <a:gd name="T24" fmla="*/ 22 w 27"/>
                <a:gd name="T25" fmla="*/ 6 h 9"/>
                <a:gd name="T26" fmla="*/ 27 w 27"/>
                <a:gd name="T27" fmla="*/ 0 h 9"/>
                <a:gd name="T28" fmla="*/ 27 w 27"/>
                <a:gd name="T29" fmla="*/ 0 h 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7"/>
                <a:gd name="T46" fmla="*/ 0 h 9"/>
                <a:gd name="T47" fmla="*/ 27 w 27"/>
                <a:gd name="T48" fmla="*/ 9 h 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7" h="9">
                  <a:moveTo>
                    <a:pt x="27" y="0"/>
                  </a:moveTo>
                  <a:lnTo>
                    <a:pt x="27" y="0"/>
                  </a:lnTo>
                  <a:lnTo>
                    <a:pt x="26" y="1"/>
                  </a:lnTo>
                  <a:lnTo>
                    <a:pt x="21" y="3"/>
                  </a:lnTo>
                  <a:lnTo>
                    <a:pt x="11" y="5"/>
                  </a:lnTo>
                  <a:lnTo>
                    <a:pt x="7" y="3"/>
                  </a:lnTo>
                  <a:lnTo>
                    <a:pt x="0" y="1"/>
                  </a:lnTo>
                  <a:lnTo>
                    <a:pt x="4" y="5"/>
                  </a:lnTo>
                  <a:lnTo>
                    <a:pt x="10" y="9"/>
                  </a:lnTo>
                  <a:lnTo>
                    <a:pt x="13" y="9"/>
                  </a:lnTo>
                  <a:lnTo>
                    <a:pt x="18" y="9"/>
                  </a:lnTo>
                  <a:lnTo>
                    <a:pt x="22" y="6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2D1C1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512" name="Freeform 99"/>
            <p:cNvSpPr>
              <a:spLocks/>
            </p:cNvSpPr>
            <p:nvPr/>
          </p:nvSpPr>
          <p:spPr bwMode="auto">
            <a:xfrm>
              <a:off x="5229" y="3544"/>
              <a:ext cx="77" cy="19"/>
            </a:xfrm>
            <a:custGeom>
              <a:avLst/>
              <a:gdLst>
                <a:gd name="T0" fmla="*/ 77 w 77"/>
                <a:gd name="T1" fmla="*/ 13 h 19"/>
                <a:gd name="T2" fmla="*/ 77 w 77"/>
                <a:gd name="T3" fmla="*/ 13 h 19"/>
                <a:gd name="T4" fmla="*/ 65 w 77"/>
                <a:gd name="T5" fmla="*/ 8 h 19"/>
                <a:gd name="T6" fmla="*/ 54 w 77"/>
                <a:gd name="T7" fmla="*/ 3 h 19"/>
                <a:gd name="T8" fmla="*/ 43 w 77"/>
                <a:gd name="T9" fmla="*/ 2 h 19"/>
                <a:gd name="T10" fmla="*/ 43 w 77"/>
                <a:gd name="T11" fmla="*/ 2 h 19"/>
                <a:gd name="T12" fmla="*/ 36 w 77"/>
                <a:gd name="T13" fmla="*/ 3 h 19"/>
                <a:gd name="T14" fmla="*/ 30 w 77"/>
                <a:gd name="T15" fmla="*/ 5 h 19"/>
                <a:gd name="T16" fmla="*/ 17 w 77"/>
                <a:gd name="T17" fmla="*/ 11 h 19"/>
                <a:gd name="T18" fmla="*/ 2 w 77"/>
                <a:gd name="T19" fmla="*/ 19 h 19"/>
                <a:gd name="T20" fmla="*/ 2 w 77"/>
                <a:gd name="T21" fmla="*/ 19 h 19"/>
                <a:gd name="T22" fmla="*/ 0 w 77"/>
                <a:gd name="T23" fmla="*/ 19 h 19"/>
                <a:gd name="T24" fmla="*/ 0 w 77"/>
                <a:gd name="T25" fmla="*/ 16 h 19"/>
                <a:gd name="T26" fmla="*/ 5 w 77"/>
                <a:gd name="T27" fmla="*/ 13 h 19"/>
                <a:gd name="T28" fmla="*/ 5 w 77"/>
                <a:gd name="T29" fmla="*/ 13 h 19"/>
                <a:gd name="T30" fmla="*/ 14 w 77"/>
                <a:gd name="T31" fmla="*/ 7 h 19"/>
                <a:gd name="T32" fmla="*/ 22 w 77"/>
                <a:gd name="T33" fmla="*/ 3 h 19"/>
                <a:gd name="T34" fmla="*/ 32 w 77"/>
                <a:gd name="T35" fmla="*/ 0 h 19"/>
                <a:gd name="T36" fmla="*/ 43 w 77"/>
                <a:gd name="T37" fmla="*/ 0 h 19"/>
                <a:gd name="T38" fmla="*/ 54 w 77"/>
                <a:gd name="T39" fmla="*/ 0 h 19"/>
                <a:gd name="T40" fmla="*/ 65 w 77"/>
                <a:gd name="T41" fmla="*/ 5 h 19"/>
                <a:gd name="T42" fmla="*/ 77 w 77"/>
                <a:gd name="T43" fmla="*/ 13 h 19"/>
                <a:gd name="T44" fmla="*/ 77 w 77"/>
                <a:gd name="T45" fmla="*/ 13 h 1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77"/>
                <a:gd name="T70" fmla="*/ 0 h 19"/>
                <a:gd name="T71" fmla="*/ 77 w 77"/>
                <a:gd name="T72" fmla="*/ 19 h 1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77" h="19">
                  <a:moveTo>
                    <a:pt x="77" y="13"/>
                  </a:moveTo>
                  <a:lnTo>
                    <a:pt x="77" y="13"/>
                  </a:lnTo>
                  <a:lnTo>
                    <a:pt x="65" y="8"/>
                  </a:lnTo>
                  <a:lnTo>
                    <a:pt x="54" y="3"/>
                  </a:lnTo>
                  <a:lnTo>
                    <a:pt x="43" y="2"/>
                  </a:lnTo>
                  <a:lnTo>
                    <a:pt x="36" y="3"/>
                  </a:lnTo>
                  <a:lnTo>
                    <a:pt x="30" y="5"/>
                  </a:lnTo>
                  <a:lnTo>
                    <a:pt x="17" y="11"/>
                  </a:lnTo>
                  <a:lnTo>
                    <a:pt x="2" y="19"/>
                  </a:lnTo>
                  <a:lnTo>
                    <a:pt x="0" y="19"/>
                  </a:lnTo>
                  <a:lnTo>
                    <a:pt x="0" y="16"/>
                  </a:lnTo>
                  <a:lnTo>
                    <a:pt x="5" y="13"/>
                  </a:lnTo>
                  <a:lnTo>
                    <a:pt x="14" y="7"/>
                  </a:lnTo>
                  <a:lnTo>
                    <a:pt x="22" y="3"/>
                  </a:lnTo>
                  <a:lnTo>
                    <a:pt x="32" y="0"/>
                  </a:lnTo>
                  <a:lnTo>
                    <a:pt x="43" y="0"/>
                  </a:lnTo>
                  <a:lnTo>
                    <a:pt x="54" y="0"/>
                  </a:lnTo>
                  <a:lnTo>
                    <a:pt x="65" y="5"/>
                  </a:lnTo>
                  <a:lnTo>
                    <a:pt x="77" y="13"/>
                  </a:lnTo>
                  <a:close/>
                </a:path>
              </a:pathLst>
            </a:custGeom>
            <a:solidFill>
              <a:srgbClr val="B16E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513" name="Freeform 100"/>
            <p:cNvSpPr>
              <a:spLocks/>
            </p:cNvSpPr>
            <p:nvPr/>
          </p:nvSpPr>
          <p:spPr bwMode="auto">
            <a:xfrm>
              <a:off x="5158" y="3562"/>
              <a:ext cx="25" cy="11"/>
            </a:xfrm>
            <a:custGeom>
              <a:avLst/>
              <a:gdLst>
                <a:gd name="T0" fmla="*/ 0 w 25"/>
                <a:gd name="T1" fmla="*/ 11 h 11"/>
                <a:gd name="T2" fmla="*/ 0 w 25"/>
                <a:gd name="T3" fmla="*/ 11 h 11"/>
                <a:gd name="T4" fmla="*/ 0 w 25"/>
                <a:gd name="T5" fmla="*/ 9 h 11"/>
                <a:gd name="T6" fmla="*/ 2 w 25"/>
                <a:gd name="T7" fmla="*/ 6 h 11"/>
                <a:gd name="T8" fmla="*/ 5 w 25"/>
                <a:gd name="T9" fmla="*/ 4 h 11"/>
                <a:gd name="T10" fmla="*/ 8 w 25"/>
                <a:gd name="T11" fmla="*/ 4 h 11"/>
                <a:gd name="T12" fmla="*/ 13 w 25"/>
                <a:gd name="T13" fmla="*/ 4 h 11"/>
                <a:gd name="T14" fmla="*/ 13 w 25"/>
                <a:gd name="T15" fmla="*/ 4 h 11"/>
                <a:gd name="T16" fmla="*/ 21 w 25"/>
                <a:gd name="T17" fmla="*/ 7 h 11"/>
                <a:gd name="T18" fmla="*/ 24 w 25"/>
                <a:gd name="T19" fmla="*/ 7 h 11"/>
                <a:gd name="T20" fmla="*/ 25 w 25"/>
                <a:gd name="T21" fmla="*/ 6 h 11"/>
                <a:gd name="T22" fmla="*/ 25 w 25"/>
                <a:gd name="T23" fmla="*/ 6 h 11"/>
                <a:gd name="T24" fmla="*/ 22 w 25"/>
                <a:gd name="T25" fmla="*/ 3 h 11"/>
                <a:gd name="T26" fmla="*/ 22 w 25"/>
                <a:gd name="T27" fmla="*/ 3 h 11"/>
                <a:gd name="T28" fmla="*/ 14 w 25"/>
                <a:gd name="T29" fmla="*/ 0 h 11"/>
                <a:gd name="T30" fmla="*/ 8 w 25"/>
                <a:gd name="T31" fmla="*/ 0 h 11"/>
                <a:gd name="T32" fmla="*/ 5 w 25"/>
                <a:gd name="T33" fmla="*/ 1 h 11"/>
                <a:gd name="T34" fmla="*/ 2 w 25"/>
                <a:gd name="T35" fmla="*/ 3 h 11"/>
                <a:gd name="T36" fmla="*/ 0 w 25"/>
                <a:gd name="T37" fmla="*/ 6 h 11"/>
                <a:gd name="T38" fmla="*/ 0 w 25"/>
                <a:gd name="T39" fmla="*/ 11 h 11"/>
                <a:gd name="T40" fmla="*/ 0 w 25"/>
                <a:gd name="T41" fmla="*/ 11 h 1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5"/>
                <a:gd name="T64" fmla="*/ 0 h 11"/>
                <a:gd name="T65" fmla="*/ 25 w 25"/>
                <a:gd name="T66" fmla="*/ 11 h 1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5" h="11">
                  <a:moveTo>
                    <a:pt x="0" y="11"/>
                  </a:moveTo>
                  <a:lnTo>
                    <a:pt x="0" y="11"/>
                  </a:lnTo>
                  <a:lnTo>
                    <a:pt x="0" y="9"/>
                  </a:lnTo>
                  <a:lnTo>
                    <a:pt x="2" y="6"/>
                  </a:lnTo>
                  <a:lnTo>
                    <a:pt x="5" y="4"/>
                  </a:lnTo>
                  <a:lnTo>
                    <a:pt x="8" y="4"/>
                  </a:lnTo>
                  <a:lnTo>
                    <a:pt x="13" y="4"/>
                  </a:lnTo>
                  <a:lnTo>
                    <a:pt x="21" y="7"/>
                  </a:lnTo>
                  <a:lnTo>
                    <a:pt x="24" y="7"/>
                  </a:lnTo>
                  <a:lnTo>
                    <a:pt x="25" y="6"/>
                  </a:lnTo>
                  <a:lnTo>
                    <a:pt x="22" y="3"/>
                  </a:lnTo>
                  <a:lnTo>
                    <a:pt x="14" y="0"/>
                  </a:lnTo>
                  <a:lnTo>
                    <a:pt x="8" y="0"/>
                  </a:lnTo>
                  <a:lnTo>
                    <a:pt x="5" y="1"/>
                  </a:lnTo>
                  <a:lnTo>
                    <a:pt x="2" y="3"/>
                  </a:lnTo>
                  <a:lnTo>
                    <a:pt x="0" y="6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B16E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514" name="Freeform 101"/>
            <p:cNvSpPr>
              <a:spLocks/>
            </p:cNvSpPr>
            <p:nvPr/>
          </p:nvSpPr>
          <p:spPr bwMode="auto">
            <a:xfrm>
              <a:off x="5141" y="3423"/>
              <a:ext cx="159" cy="137"/>
            </a:xfrm>
            <a:custGeom>
              <a:avLst/>
              <a:gdLst>
                <a:gd name="T0" fmla="*/ 74 w 159"/>
                <a:gd name="T1" fmla="*/ 47 h 137"/>
                <a:gd name="T2" fmla="*/ 72 w 159"/>
                <a:gd name="T3" fmla="*/ 68 h 137"/>
                <a:gd name="T4" fmla="*/ 77 w 159"/>
                <a:gd name="T5" fmla="*/ 79 h 137"/>
                <a:gd name="T6" fmla="*/ 85 w 159"/>
                <a:gd name="T7" fmla="*/ 88 h 137"/>
                <a:gd name="T8" fmla="*/ 101 w 159"/>
                <a:gd name="T9" fmla="*/ 94 h 137"/>
                <a:gd name="T10" fmla="*/ 124 w 159"/>
                <a:gd name="T11" fmla="*/ 94 h 137"/>
                <a:gd name="T12" fmla="*/ 159 w 159"/>
                <a:gd name="T13" fmla="*/ 88 h 137"/>
                <a:gd name="T14" fmla="*/ 153 w 159"/>
                <a:gd name="T15" fmla="*/ 91 h 137"/>
                <a:gd name="T16" fmla="*/ 137 w 159"/>
                <a:gd name="T17" fmla="*/ 99 h 137"/>
                <a:gd name="T18" fmla="*/ 113 w 159"/>
                <a:gd name="T19" fmla="*/ 104 h 137"/>
                <a:gd name="T20" fmla="*/ 83 w 159"/>
                <a:gd name="T21" fmla="*/ 101 h 137"/>
                <a:gd name="T22" fmla="*/ 72 w 159"/>
                <a:gd name="T23" fmla="*/ 96 h 137"/>
                <a:gd name="T24" fmla="*/ 58 w 159"/>
                <a:gd name="T25" fmla="*/ 85 h 137"/>
                <a:gd name="T26" fmla="*/ 55 w 159"/>
                <a:gd name="T27" fmla="*/ 72 h 137"/>
                <a:gd name="T28" fmla="*/ 55 w 159"/>
                <a:gd name="T29" fmla="*/ 64 h 137"/>
                <a:gd name="T30" fmla="*/ 53 w 159"/>
                <a:gd name="T31" fmla="*/ 69 h 137"/>
                <a:gd name="T32" fmla="*/ 45 w 159"/>
                <a:gd name="T33" fmla="*/ 93 h 137"/>
                <a:gd name="T34" fmla="*/ 36 w 159"/>
                <a:gd name="T35" fmla="*/ 107 h 137"/>
                <a:gd name="T36" fmla="*/ 30 w 159"/>
                <a:gd name="T37" fmla="*/ 113 h 137"/>
                <a:gd name="T38" fmla="*/ 12 w 159"/>
                <a:gd name="T39" fmla="*/ 128 h 137"/>
                <a:gd name="T40" fmla="*/ 5 w 159"/>
                <a:gd name="T41" fmla="*/ 137 h 137"/>
                <a:gd name="T42" fmla="*/ 0 w 159"/>
                <a:gd name="T43" fmla="*/ 120 h 137"/>
                <a:gd name="T44" fmla="*/ 0 w 159"/>
                <a:gd name="T45" fmla="*/ 102 h 137"/>
                <a:gd name="T46" fmla="*/ 3 w 159"/>
                <a:gd name="T47" fmla="*/ 79 h 137"/>
                <a:gd name="T48" fmla="*/ 8 w 159"/>
                <a:gd name="T49" fmla="*/ 66 h 137"/>
                <a:gd name="T50" fmla="*/ 28 w 159"/>
                <a:gd name="T51" fmla="*/ 38 h 137"/>
                <a:gd name="T52" fmla="*/ 58 w 159"/>
                <a:gd name="T53" fmla="*/ 12 h 137"/>
                <a:gd name="T54" fmla="*/ 75 w 159"/>
                <a:gd name="T55" fmla="*/ 5 h 137"/>
                <a:gd name="T56" fmla="*/ 94 w 159"/>
                <a:gd name="T57" fmla="*/ 0 h 137"/>
                <a:gd name="T58" fmla="*/ 115 w 159"/>
                <a:gd name="T59" fmla="*/ 0 h 137"/>
                <a:gd name="T60" fmla="*/ 121 w 159"/>
                <a:gd name="T61" fmla="*/ 1 h 137"/>
                <a:gd name="T62" fmla="*/ 124 w 159"/>
                <a:gd name="T63" fmla="*/ 6 h 137"/>
                <a:gd name="T64" fmla="*/ 118 w 159"/>
                <a:gd name="T65" fmla="*/ 17 h 137"/>
                <a:gd name="T66" fmla="*/ 85 w 159"/>
                <a:gd name="T67" fmla="*/ 41 h 137"/>
                <a:gd name="T68" fmla="*/ 74 w 159"/>
                <a:gd name="T69" fmla="*/ 47 h 137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59"/>
                <a:gd name="T106" fmla="*/ 0 h 137"/>
                <a:gd name="T107" fmla="*/ 159 w 159"/>
                <a:gd name="T108" fmla="*/ 137 h 137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59" h="137">
                  <a:moveTo>
                    <a:pt x="74" y="47"/>
                  </a:moveTo>
                  <a:lnTo>
                    <a:pt x="74" y="47"/>
                  </a:lnTo>
                  <a:lnTo>
                    <a:pt x="72" y="58"/>
                  </a:lnTo>
                  <a:lnTo>
                    <a:pt x="72" y="68"/>
                  </a:lnTo>
                  <a:lnTo>
                    <a:pt x="74" y="74"/>
                  </a:lnTo>
                  <a:lnTo>
                    <a:pt x="77" y="79"/>
                  </a:lnTo>
                  <a:lnTo>
                    <a:pt x="80" y="83"/>
                  </a:lnTo>
                  <a:lnTo>
                    <a:pt x="85" y="88"/>
                  </a:lnTo>
                  <a:lnTo>
                    <a:pt x="93" y="93"/>
                  </a:lnTo>
                  <a:lnTo>
                    <a:pt x="101" y="94"/>
                  </a:lnTo>
                  <a:lnTo>
                    <a:pt x="112" y="96"/>
                  </a:lnTo>
                  <a:lnTo>
                    <a:pt x="124" y="94"/>
                  </a:lnTo>
                  <a:lnTo>
                    <a:pt x="140" y="93"/>
                  </a:lnTo>
                  <a:lnTo>
                    <a:pt x="159" y="88"/>
                  </a:lnTo>
                  <a:lnTo>
                    <a:pt x="153" y="91"/>
                  </a:lnTo>
                  <a:lnTo>
                    <a:pt x="146" y="96"/>
                  </a:lnTo>
                  <a:lnTo>
                    <a:pt x="137" y="99"/>
                  </a:lnTo>
                  <a:lnTo>
                    <a:pt x="126" y="102"/>
                  </a:lnTo>
                  <a:lnTo>
                    <a:pt x="113" y="104"/>
                  </a:lnTo>
                  <a:lnTo>
                    <a:pt x="99" y="104"/>
                  </a:lnTo>
                  <a:lnTo>
                    <a:pt x="83" y="101"/>
                  </a:lnTo>
                  <a:lnTo>
                    <a:pt x="72" y="96"/>
                  </a:lnTo>
                  <a:lnTo>
                    <a:pt x="64" y="90"/>
                  </a:lnTo>
                  <a:lnTo>
                    <a:pt x="58" y="85"/>
                  </a:lnTo>
                  <a:lnTo>
                    <a:pt x="55" y="79"/>
                  </a:lnTo>
                  <a:lnTo>
                    <a:pt x="55" y="72"/>
                  </a:lnTo>
                  <a:lnTo>
                    <a:pt x="53" y="68"/>
                  </a:lnTo>
                  <a:lnTo>
                    <a:pt x="55" y="64"/>
                  </a:lnTo>
                  <a:lnTo>
                    <a:pt x="53" y="69"/>
                  </a:lnTo>
                  <a:lnTo>
                    <a:pt x="49" y="83"/>
                  </a:lnTo>
                  <a:lnTo>
                    <a:pt x="45" y="93"/>
                  </a:lnTo>
                  <a:lnTo>
                    <a:pt x="42" y="101"/>
                  </a:lnTo>
                  <a:lnTo>
                    <a:pt x="36" y="107"/>
                  </a:lnTo>
                  <a:lnTo>
                    <a:pt x="30" y="113"/>
                  </a:lnTo>
                  <a:lnTo>
                    <a:pt x="20" y="121"/>
                  </a:lnTo>
                  <a:lnTo>
                    <a:pt x="12" y="128"/>
                  </a:lnTo>
                  <a:lnTo>
                    <a:pt x="5" y="137"/>
                  </a:lnTo>
                  <a:lnTo>
                    <a:pt x="3" y="132"/>
                  </a:lnTo>
                  <a:lnTo>
                    <a:pt x="0" y="120"/>
                  </a:lnTo>
                  <a:lnTo>
                    <a:pt x="0" y="112"/>
                  </a:lnTo>
                  <a:lnTo>
                    <a:pt x="0" y="102"/>
                  </a:lnTo>
                  <a:lnTo>
                    <a:pt x="0" y="91"/>
                  </a:lnTo>
                  <a:lnTo>
                    <a:pt x="3" y="79"/>
                  </a:lnTo>
                  <a:lnTo>
                    <a:pt x="8" y="66"/>
                  </a:lnTo>
                  <a:lnTo>
                    <a:pt x="17" y="52"/>
                  </a:lnTo>
                  <a:lnTo>
                    <a:pt x="28" y="38"/>
                  </a:lnTo>
                  <a:lnTo>
                    <a:pt x="42" y="25"/>
                  </a:lnTo>
                  <a:lnTo>
                    <a:pt x="58" y="12"/>
                  </a:lnTo>
                  <a:lnTo>
                    <a:pt x="66" y="8"/>
                  </a:lnTo>
                  <a:lnTo>
                    <a:pt x="75" y="5"/>
                  </a:lnTo>
                  <a:lnTo>
                    <a:pt x="85" y="1"/>
                  </a:lnTo>
                  <a:lnTo>
                    <a:pt x="94" y="0"/>
                  </a:lnTo>
                  <a:lnTo>
                    <a:pt x="105" y="0"/>
                  </a:lnTo>
                  <a:lnTo>
                    <a:pt x="115" y="0"/>
                  </a:lnTo>
                  <a:lnTo>
                    <a:pt x="121" y="1"/>
                  </a:lnTo>
                  <a:lnTo>
                    <a:pt x="124" y="5"/>
                  </a:lnTo>
                  <a:lnTo>
                    <a:pt x="124" y="6"/>
                  </a:lnTo>
                  <a:lnTo>
                    <a:pt x="124" y="9"/>
                  </a:lnTo>
                  <a:lnTo>
                    <a:pt x="118" y="17"/>
                  </a:lnTo>
                  <a:lnTo>
                    <a:pt x="108" y="25"/>
                  </a:lnTo>
                  <a:lnTo>
                    <a:pt x="85" y="41"/>
                  </a:lnTo>
                  <a:lnTo>
                    <a:pt x="74" y="47"/>
                  </a:lnTo>
                  <a:close/>
                </a:path>
              </a:pathLst>
            </a:custGeom>
            <a:solidFill>
              <a:srgbClr val="3F140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515" name="Freeform 102"/>
            <p:cNvSpPr>
              <a:spLocks/>
            </p:cNvSpPr>
            <p:nvPr/>
          </p:nvSpPr>
          <p:spPr bwMode="auto">
            <a:xfrm>
              <a:off x="5141" y="3423"/>
              <a:ext cx="159" cy="137"/>
            </a:xfrm>
            <a:custGeom>
              <a:avLst/>
              <a:gdLst>
                <a:gd name="T0" fmla="*/ 74 w 159"/>
                <a:gd name="T1" fmla="*/ 47 h 137"/>
                <a:gd name="T2" fmla="*/ 72 w 159"/>
                <a:gd name="T3" fmla="*/ 68 h 137"/>
                <a:gd name="T4" fmla="*/ 77 w 159"/>
                <a:gd name="T5" fmla="*/ 79 h 137"/>
                <a:gd name="T6" fmla="*/ 85 w 159"/>
                <a:gd name="T7" fmla="*/ 88 h 137"/>
                <a:gd name="T8" fmla="*/ 101 w 159"/>
                <a:gd name="T9" fmla="*/ 94 h 137"/>
                <a:gd name="T10" fmla="*/ 124 w 159"/>
                <a:gd name="T11" fmla="*/ 94 h 137"/>
                <a:gd name="T12" fmla="*/ 159 w 159"/>
                <a:gd name="T13" fmla="*/ 88 h 137"/>
                <a:gd name="T14" fmla="*/ 153 w 159"/>
                <a:gd name="T15" fmla="*/ 91 h 137"/>
                <a:gd name="T16" fmla="*/ 137 w 159"/>
                <a:gd name="T17" fmla="*/ 99 h 137"/>
                <a:gd name="T18" fmla="*/ 113 w 159"/>
                <a:gd name="T19" fmla="*/ 104 h 137"/>
                <a:gd name="T20" fmla="*/ 83 w 159"/>
                <a:gd name="T21" fmla="*/ 101 h 137"/>
                <a:gd name="T22" fmla="*/ 72 w 159"/>
                <a:gd name="T23" fmla="*/ 96 h 137"/>
                <a:gd name="T24" fmla="*/ 58 w 159"/>
                <a:gd name="T25" fmla="*/ 85 h 137"/>
                <a:gd name="T26" fmla="*/ 55 w 159"/>
                <a:gd name="T27" fmla="*/ 72 h 137"/>
                <a:gd name="T28" fmla="*/ 55 w 159"/>
                <a:gd name="T29" fmla="*/ 64 h 137"/>
                <a:gd name="T30" fmla="*/ 53 w 159"/>
                <a:gd name="T31" fmla="*/ 69 h 137"/>
                <a:gd name="T32" fmla="*/ 45 w 159"/>
                <a:gd name="T33" fmla="*/ 93 h 137"/>
                <a:gd name="T34" fmla="*/ 36 w 159"/>
                <a:gd name="T35" fmla="*/ 107 h 137"/>
                <a:gd name="T36" fmla="*/ 30 w 159"/>
                <a:gd name="T37" fmla="*/ 113 h 137"/>
                <a:gd name="T38" fmla="*/ 12 w 159"/>
                <a:gd name="T39" fmla="*/ 128 h 137"/>
                <a:gd name="T40" fmla="*/ 5 w 159"/>
                <a:gd name="T41" fmla="*/ 137 h 137"/>
                <a:gd name="T42" fmla="*/ 0 w 159"/>
                <a:gd name="T43" fmla="*/ 120 h 137"/>
                <a:gd name="T44" fmla="*/ 0 w 159"/>
                <a:gd name="T45" fmla="*/ 102 h 137"/>
                <a:gd name="T46" fmla="*/ 3 w 159"/>
                <a:gd name="T47" fmla="*/ 79 h 137"/>
                <a:gd name="T48" fmla="*/ 8 w 159"/>
                <a:gd name="T49" fmla="*/ 66 h 137"/>
                <a:gd name="T50" fmla="*/ 28 w 159"/>
                <a:gd name="T51" fmla="*/ 38 h 137"/>
                <a:gd name="T52" fmla="*/ 58 w 159"/>
                <a:gd name="T53" fmla="*/ 12 h 137"/>
                <a:gd name="T54" fmla="*/ 75 w 159"/>
                <a:gd name="T55" fmla="*/ 5 h 137"/>
                <a:gd name="T56" fmla="*/ 94 w 159"/>
                <a:gd name="T57" fmla="*/ 0 h 137"/>
                <a:gd name="T58" fmla="*/ 115 w 159"/>
                <a:gd name="T59" fmla="*/ 0 h 137"/>
                <a:gd name="T60" fmla="*/ 121 w 159"/>
                <a:gd name="T61" fmla="*/ 1 h 137"/>
                <a:gd name="T62" fmla="*/ 124 w 159"/>
                <a:gd name="T63" fmla="*/ 6 h 137"/>
                <a:gd name="T64" fmla="*/ 118 w 159"/>
                <a:gd name="T65" fmla="*/ 17 h 137"/>
                <a:gd name="T66" fmla="*/ 85 w 159"/>
                <a:gd name="T67" fmla="*/ 41 h 137"/>
                <a:gd name="T68" fmla="*/ 74 w 159"/>
                <a:gd name="T69" fmla="*/ 47 h 137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59"/>
                <a:gd name="T106" fmla="*/ 0 h 137"/>
                <a:gd name="T107" fmla="*/ 159 w 159"/>
                <a:gd name="T108" fmla="*/ 137 h 137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59" h="137">
                  <a:moveTo>
                    <a:pt x="74" y="47"/>
                  </a:moveTo>
                  <a:lnTo>
                    <a:pt x="74" y="47"/>
                  </a:lnTo>
                  <a:lnTo>
                    <a:pt x="72" y="58"/>
                  </a:lnTo>
                  <a:lnTo>
                    <a:pt x="72" y="68"/>
                  </a:lnTo>
                  <a:lnTo>
                    <a:pt x="74" y="74"/>
                  </a:lnTo>
                  <a:lnTo>
                    <a:pt x="77" y="79"/>
                  </a:lnTo>
                  <a:lnTo>
                    <a:pt x="80" y="83"/>
                  </a:lnTo>
                  <a:lnTo>
                    <a:pt x="85" y="88"/>
                  </a:lnTo>
                  <a:lnTo>
                    <a:pt x="93" y="93"/>
                  </a:lnTo>
                  <a:lnTo>
                    <a:pt x="101" y="94"/>
                  </a:lnTo>
                  <a:lnTo>
                    <a:pt x="112" y="96"/>
                  </a:lnTo>
                  <a:lnTo>
                    <a:pt x="124" y="94"/>
                  </a:lnTo>
                  <a:lnTo>
                    <a:pt x="140" y="93"/>
                  </a:lnTo>
                  <a:lnTo>
                    <a:pt x="159" y="88"/>
                  </a:lnTo>
                  <a:lnTo>
                    <a:pt x="153" y="91"/>
                  </a:lnTo>
                  <a:lnTo>
                    <a:pt x="146" y="96"/>
                  </a:lnTo>
                  <a:lnTo>
                    <a:pt x="137" y="99"/>
                  </a:lnTo>
                  <a:lnTo>
                    <a:pt x="126" y="102"/>
                  </a:lnTo>
                  <a:lnTo>
                    <a:pt x="113" y="104"/>
                  </a:lnTo>
                  <a:lnTo>
                    <a:pt x="99" y="104"/>
                  </a:lnTo>
                  <a:lnTo>
                    <a:pt x="83" y="101"/>
                  </a:lnTo>
                  <a:lnTo>
                    <a:pt x="72" y="96"/>
                  </a:lnTo>
                  <a:lnTo>
                    <a:pt x="64" y="90"/>
                  </a:lnTo>
                  <a:lnTo>
                    <a:pt x="58" y="85"/>
                  </a:lnTo>
                  <a:lnTo>
                    <a:pt x="55" y="79"/>
                  </a:lnTo>
                  <a:lnTo>
                    <a:pt x="55" y="72"/>
                  </a:lnTo>
                  <a:lnTo>
                    <a:pt x="53" y="68"/>
                  </a:lnTo>
                  <a:lnTo>
                    <a:pt x="55" y="64"/>
                  </a:lnTo>
                  <a:lnTo>
                    <a:pt x="53" y="69"/>
                  </a:lnTo>
                  <a:lnTo>
                    <a:pt x="49" y="83"/>
                  </a:lnTo>
                  <a:lnTo>
                    <a:pt x="45" y="93"/>
                  </a:lnTo>
                  <a:lnTo>
                    <a:pt x="42" y="101"/>
                  </a:lnTo>
                  <a:lnTo>
                    <a:pt x="36" y="107"/>
                  </a:lnTo>
                  <a:lnTo>
                    <a:pt x="30" y="113"/>
                  </a:lnTo>
                  <a:lnTo>
                    <a:pt x="20" y="121"/>
                  </a:lnTo>
                  <a:lnTo>
                    <a:pt x="12" y="128"/>
                  </a:lnTo>
                  <a:lnTo>
                    <a:pt x="5" y="137"/>
                  </a:lnTo>
                  <a:lnTo>
                    <a:pt x="3" y="132"/>
                  </a:lnTo>
                  <a:lnTo>
                    <a:pt x="0" y="120"/>
                  </a:lnTo>
                  <a:lnTo>
                    <a:pt x="0" y="112"/>
                  </a:lnTo>
                  <a:lnTo>
                    <a:pt x="0" y="102"/>
                  </a:lnTo>
                  <a:lnTo>
                    <a:pt x="0" y="91"/>
                  </a:lnTo>
                  <a:lnTo>
                    <a:pt x="3" y="79"/>
                  </a:lnTo>
                  <a:lnTo>
                    <a:pt x="8" y="66"/>
                  </a:lnTo>
                  <a:lnTo>
                    <a:pt x="17" y="52"/>
                  </a:lnTo>
                  <a:lnTo>
                    <a:pt x="28" y="38"/>
                  </a:lnTo>
                  <a:lnTo>
                    <a:pt x="42" y="25"/>
                  </a:lnTo>
                  <a:lnTo>
                    <a:pt x="58" y="12"/>
                  </a:lnTo>
                  <a:lnTo>
                    <a:pt x="66" y="8"/>
                  </a:lnTo>
                  <a:lnTo>
                    <a:pt x="75" y="5"/>
                  </a:lnTo>
                  <a:lnTo>
                    <a:pt x="85" y="1"/>
                  </a:lnTo>
                  <a:lnTo>
                    <a:pt x="94" y="0"/>
                  </a:lnTo>
                  <a:lnTo>
                    <a:pt x="105" y="0"/>
                  </a:lnTo>
                  <a:lnTo>
                    <a:pt x="115" y="0"/>
                  </a:lnTo>
                  <a:lnTo>
                    <a:pt x="121" y="1"/>
                  </a:lnTo>
                  <a:lnTo>
                    <a:pt x="124" y="5"/>
                  </a:lnTo>
                  <a:lnTo>
                    <a:pt x="124" y="6"/>
                  </a:lnTo>
                  <a:lnTo>
                    <a:pt x="124" y="9"/>
                  </a:lnTo>
                  <a:lnTo>
                    <a:pt x="118" y="17"/>
                  </a:lnTo>
                  <a:lnTo>
                    <a:pt x="108" y="25"/>
                  </a:lnTo>
                  <a:lnTo>
                    <a:pt x="85" y="41"/>
                  </a:lnTo>
                  <a:lnTo>
                    <a:pt x="74" y="47"/>
                  </a:lnTo>
                  <a:close/>
                </a:path>
              </a:pathLst>
            </a:custGeom>
            <a:solidFill>
              <a:srgbClr val="3F140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516" name="Freeform 103"/>
            <p:cNvSpPr>
              <a:spLocks/>
            </p:cNvSpPr>
            <p:nvPr/>
          </p:nvSpPr>
          <p:spPr bwMode="auto">
            <a:xfrm>
              <a:off x="5234" y="3726"/>
              <a:ext cx="187" cy="365"/>
            </a:xfrm>
            <a:custGeom>
              <a:avLst/>
              <a:gdLst>
                <a:gd name="T0" fmla="*/ 134 w 187"/>
                <a:gd name="T1" fmla="*/ 0 h 365"/>
                <a:gd name="T2" fmla="*/ 134 w 187"/>
                <a:gd name="T3" fmla="*/ 0 h 365"/>
                <a:gd name="T4" fmla="*/ 113 w 187"/>
                <a:gd name="T5" fmla="*/ 74 h 365"/>
                <a:gd name="T6" fmla="*/ 97 w 187"/>
                <a:gd name="T7" fmla="*/ 135 h 365"/>
                <a:gd name="T8" fmla="*/ 86 w 187"/>
                <a:gd name="T9" fmla="*/ 184 h 365"/>
                <a:gd name="T10" fmla="*/ 86 w 187"/>
                <a:gd name="T11" fmla="*/ 184 h 365"/>
                <a:gd name="T12" fmla="*/ 74 w 187"/>
                <a:gd name="T13" fmla="*/ 132 h 365"/>
                <a:gd name="T14" fmla="*/ 63 w 187"/>
                <a:gd name="T15" fmla="*/ 91 h 365"/>
                <a:gd name="T16" fmla="*/ 56 w 187"/>
                <a:gd name="T17" fmla="*/ 72 h 365"/>
                <a:gd name="T18" fmla="*/ 52 w 187"/>
                <a:gd name="T19" fmla="*/ 59 h 365"/>
                <a:gd name="T20" fmla="*/ 19 w 187"/>
                <a:gd name="T21" fmla="*/ 93 h 365"/>
                <a:gd name="T22" fmla="*/ 0 w 187"/>
                <a:gd name="T23" fmla="*/ 110 h 365"/>
                <a:gd name="T24" fmla="*/ 0 w 187"/>
                <a:gd name="T25" fmla="*/ 110 h 365"/>
                <a:gd name="T26" fmla="*/ 9 w 187"/>
                <a:gd name="T27" fmla="*/ 138 h 365"/>
                <a:gd name="T28" fmla="*/ 38 w 187"/>
                <a:gd name="T29" fmla="*/ 208 h 365"/>
                <a:gd name="T30" fmla="*/ 55 w 187"/>
                <a:gd name="T31" fmla="*/ 249 h 365"/>
                <a:gd name="T32" fmla="*/ 75 w 187"/>
                <a:gd name="T33" fmla="*/ 291 h 365"/>
                <a:gd name="T34" fmla="*/ 96 w 187"/>
                <a:gd name="T35" fmla="*/ 331 h 365"/>
                <a:gd name="T36" fmla="*/ 115 w 187"/>
                <a:gd name="T37" fmla="*/ 365 h 365"/>
                <a:gd name="T38" fmla="*/ 115 w 187"/>
                <a:gd name="T39" fmla="*/ 365 h 365"/>
                <a:gd name="T40" fmla="*/ 121 w 187"/>
                <a:gd name="T41" fmla="*/ 324 h 365"/>
                <a:gd name="T42" fmla="*/ 137 w 187"/>
                <a:gd name="T43" fmla="*/ 231 h 365"/>
                <a:gd name="T44" fmla="*/ 148 w 187"/>
                <a:gd name="T45" fmla="*/ 178 h 365"/>
                <a:gd name="T46" fmla="*/ 160 w 187"/>
                <a:gd name="T47" fmla="*/ 126 h 365"/>
                <a:gd name="T48" fmla="*/ 173 w 187"/>
                <a:gd name="T49" fmla="*/ 80 h 365"/>
                <a:gd name="T50" fmla="*/ 181 w 187"/>
                <a:gd name="T51" fmla="*/ 63 h 365"/>
                <a:gd name="T52" fmla="*/ 187 w 187"/>
                <a:gd name="T53" fmla="*/ 48 h 365"/>
                <a:gd name="T54" fmla="*/ 157 w 187"/>
                <a:gd name="T55" fmla="*/ 28 h 365"/>
                <a:gd name="T56" fmla="*/ 134 w 187"/>
                <a:gd name="T57" fmla="*/ 0 h 36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87"/>
                <a:gd name="T88" fmla="*/ 0 h 365"/>
                <a:gd name="T89" fmla="*/ 187 w 187"/>
                <a:gd name="T90" fmla="*/ 365 h 365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87" h="365">
                  <a:moveTo>
                    <a:pt x="134" y="0"/>
                  </a:moveTo>
                  <a:lnTo>
                    <a:pt x="134" y="0"/>
                  </a:lnTo>
                  <a:lnTo>
                    <a:pt x="113" y="74"/>
                  </a:lnTo>
                  <a:lnTo>
                    <a:pt x="97" y="135"/>
                  </a:lnTo>
                  <a:lnTo>
                    <a:pt x="86" y="184"/>
                  </a:lnTo>
                  <a:lnTo>
                    <a:pt x="74" y="132"/>
                  </a:lnTo>
                  <a:lnTo>
                    <a:pt x="63" y="91"/>
                  </a:lnTo>
                  <a:lnTo>
                    <a:pt x="56" y="72"/>
                  </a:lnTo>
                  <a:lnTo>
                    <a:pt x="52" y="59"/>
                  </a:lnTo>
                  <a:lnTo>
                    <a:pt x="19" y="93"/>
                  </a:lnTo>
                  <a:lnTo>
                    <a:pt x="0" y="110"/>
                  </a:lnTo>
                  <a:lnTo>
                    <a:pt x="9" y="138"/>
                  </a:lnTo>
                  <a:lnTo>
                    <a:pt x="38" y="208"/>
                  </a:lnTo>
                  <a:lnTo>
                    <a:pt x="55" y="249"/>
                  </a:lnTo>
                  <a:lnTo>
                    <a:pt x="75" y="291"/>
                  </a:lnTo>
                  <a:lnTo>
                    <a:pt x="96" y="331"/>
                  </a:lnTo>
                  <a:lnTo>
                    <a:pt x="115" y="365"/>
                  </a:lnTo>
                  <a:lnTo>
                    <a:pt x="121" y="324"/>
                  </a:lnTo>
                  <a:lnTo>
                    <a:pt x="137" y="231"/>
                  </a:lnTo>
                  <a:lnTo>
                    <a:pt x="148" y="178"/>
                  </a:lnTo>
                  <a:lnTo>
                    <a:pt x="160" y="126"/>
                  </a:lnTo>
                  <a:lnTo>
                    <a:pt x="173" y="80"/>
                  </a:lnTo>
                  <a:lnTo>
                    <a:pt x="181" y="63"/>
                  </a:lnTo>
                  <a:lnTo>
                    <a:pt x="187" y="48"/>
                  </a:lnTo>
                  <a:lnTo>
                    <a:pt x="157" y="28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rgbClr val="E8F1F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517" name="Freeform 104"/>
            <p:cNvSpPr>
              <a:spLocks/>
            </p:cNvSpPr>
            <p:nvPr/>
          </p:nvSpPr>
          <p:spPr bwMode="auto">
            <a:xfrm>
              <a:off x="5144" y="3729"/>
              <a:ext cx="455" cy="585"/>
            </a:xfrm>
            <a:custGeom>
              <a:avLst/>
              <a:gdLst>
                <a:gd name="T0" fmla="*/ 392 w 455"/>
                <a:gd name="T1" fmla="*/ 285 h 585"/>
                <a:gd name="T2" fmla="*/ 403 w 455"/>
                <a:gd name="T3" fmla="*/ 236 h 585"/>
                <a:gd name="T4" fmla="*/ 408 w 455"/>
                <a:gd name="T5" fmla="*/ 191 h 585"/>
                <a:gd name="T6" fmla="*/ 406 w 455"/>
                <a:gd name="T7" fmla="*/ 115 h 585"/>
                <a:gd name="T8" fmla="*/ 399 w 455"/>
                <a:gd name="T9" fmla="*/ 64 h 585"/>
                <a:gd name="T10" fmla="*/ 394 w 455"/>
                <a:gd name="T11" fmla="*/ 45 h 585"/>
                <a:gd name="T12" fmla="*/ 375 w 455"/>
                <a:gd name="T13" fmla="*/ 34 h 585"/>
                <a:gd name="T14" fmla="*/ 337 w 455"/>
                <a:gd name="T15" fmla="*/ 23 h 585"/>
                <a:gd name="T16" fmla="*/ 306 w 455"/>
                <a:gd name="T17" fmla="*/ 22 h 585"/>
                <a:gd name="T18" fmla="*/ 284 w 455"/>
                <a:gd name="T19" fmla="*/ 25 h 585"/>
                <a:gd name="T20" fmla="*/ 258 w 455"/>
                <a:gd name="T21" fmla="*/ 17 h 585"/>
                <a:gd name="T22" fmla="*/ 232 w 455"/>
                <a:gd name="T23" fmla="*/ 3 h 585"/>
                <a:gd name="T24" fmla="*/ 228 w 455"/>
                <a:gd name="T25" fmla="*/ 0 h 585"/>
                <a:gd name="T26" fmla="*/ 227 w 455"/>
                <a:gd name="T27" fmla="*/ 69 h 585"/>
                <a:gd name="T28" fmla="*/ 222 w 455"/>
                <a:gd name="T29" fmla="*/ 101 h 585"/>
                <a:gd name="T30" fmla="*/ 187 w 455"/>
                <a:gd name="T31" fmla="*/ 277 h 585"/>
                <a:gd name="T32" fmla="*/ 180 w 455"/>
                <a:gd name="T33" fmla="*/ 265 h 585"/>
                <a:gd name="T34" fmla="*/ 162 w 455"/>
                <a:gd name="T35" fmla="*/ 217 h 585"/>
                <a:gd name="T36" fmla="*/ 145 w 455"/>
                <a:gd name="T37" fmla="*/ 146 h 585"/>
                <a:gd name="T38" fmla="*/ 135 w 455"/>
                <a:gd name="T39" fmla="*/ 86 h 585"/>
                <a:gd name="T40" fmla="*/ 132 w 455"/>
                <a:gd name="T41" fmla="*/ 61 h 585"/>
                <a:gd name="T42" fmla="*/ 118 w 455"/>
                <a:gd name="T43" fmla="*/ 82 h 585"/>
                <a:gd name="T44" fmla="*/ 83 w 455"/>
                <a:gd name="T45" fmla="*/ 112 h 585"/>
                <a:gd name="T46" fmla="*/ 46 w 455"/>
                <a:gd name="T47" fmla="*/ 135 h 585"/>
                <a:gd name="T48" fmla="*/ 42 w 455"/>
                <a:gd name="T49" fmla="*/ 146 h 585"/>
                <a:gd name="T50" fmla="*/ 27 w 455"/>
                <a:gd name="T51" fmla="*/ 186 h 585"/>
                <a:gd name="T52" fmla="*/ 8 w 455"/>
                <a:gd name="T53" fmla="*/ 238 h 585"/>
                <a:gd name="T54" fmla="*/ 2 w 455"/>
                <a:gd name="T55" fmla="*/ 265 h 585"/>
                <a:gd name="T56" fmla="*/ 0 w 455"/>
                <a:gd name="T57" fmla="*/ 293 h 585"/>
                <a:gd name="T58" fmla="*/ 5 w 455"/>
                <a:gd name="T59" fmla="*/ 320 h 585"/>
                <a:gd name="T60" fmla="*/ 8 w 455"/>
                <a:gd name="T61" fmla="*/ 325 h 585"/>
                <a:gd name="T62" fmla="*/ 19 w 455"/>
                <a:gd name="T63" fmla="*/ 332 h 585"/>
                <a:gd name="T64" fmla="*/ 46 w 455"/>
                <a:gd name="T65" fmla="*/ 339 h 585"/>
                <a:gd name="T66" fmla="*/ 87 w 455"/>
                <a:gd name="T67" fmla="*/ 347 h 585"/>
                <a:gd name="T68" fmla="*/ 107 w 455"/>
                <a:gd name="T69" fmla="*/ 354 h 585"/>
                <a:gd name="T70" fmla="*/ 124 w 455"/>
                <a:gd name="T71" fmla="*/ 366 h 585"/>
                <a:gd name="T72" fmla="*/ 137 w 455"/>
                <a:gd name="T73" fmla="*/ 383 h 585"/>
                <a:gd name="T74" fmla="*/ 140 w 455"/>
                <a:gd name="T75" fmla="*/ 394 h 585"/>
                <a:gd name="T76" fmla="*/ 145 w 455"/>
                <a:gd name="T77" fmla="*/ 416 h 585"/>
                <a:gd name="T78" fmla="*/ 145 w 455"/>
                <a:gd name="T79" fmla="*/ 452 h 585"/>
                <a:gd name="T80" fmla="*/ 140 w 455"/>
                <a:gd name="T81" fmla="*/ 476 h 585"/>
                <a:gd name="T82" fmla="*/ 118 w 455"/>
                <a:gd name="T83" fmla="*/ 585 h 585"/>
                <a:gd name="T84" fmla="*/ 455 w 455"/>
                <a:gd name="T85" fmla="*/ 585 h 585"/>
                <a:gd name="T86" fmla="*/ 440 w 455"/>
                <a:gd name="T87" fmla="*/ 522 h 585"/>
                <a:gd name="T88" fmla="*/ 411 w 455"/>
                <a:gd name="T89" fmla="*/ 454 h 585"/>
                <a:gd name="T90" fmla="*/ 402 w 455"/>
                <a:gd name="T91" fmla="*/ 435 h 585"/>
                <a:gd name="T92" fmla="*/ 389 w 455"/>
                <a:gd name="T93" fmla="*/ 392 h 585"/>
                <a:gd name="T94" fmla="*/ 384 w 455"/>
                <a:gd name="T95" fmla="*/ 348 h 585"/>
                <a:gd name="T96" fmla="*/ 389 w 455"/>
                <a:gd name="T97" fmla="*/ 306 h 585"/>
                <a:gd name="T98" fmla="*/ 392 w 455"/>
                <a:gd name="T99" fmla="*/ 285 h 585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455"/>
                <a:gd name="T151" fmla="*/ 0 h 585"/>
                <a:gd name="T152" fmla="*/ 455 w 455"/>
                <a:gd name="T153" fmla="*/ 585 h 585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455" h="585">
                  <a:moveTo>
                    <a:pt x="392" y="285"/>
                  </a:moveTo>
                  <a:lnTo>
                    <a:pt x="392" y="285"/>
                  </a:lnTo>
                  <a:lnTo>
                    <a:pt x="399" y="260"/>
                  </a:lnTo>
                  <a:lnTo>
                    <a:pt x="403" y="236"/>
                  </a:lnTo>
                  <a:lnTo>
                    <a:pt x="406" y="213"/>
                  </a:lnTo>
                  <a:lnTo>
                    <a:pt x="408" y="191"/>
                  </a:lnTo>
                  <a:lnTo>
                    <a:pt x="410" y="150"/>
                  </a:lnTo>
                  <a:lnTo>
                    <a:pt x="406" y="115"/>
                  </a:lnTo>
                  <a:lnTo>
                    <a:pt x="403" y="85"/>
                  </a:lnTo>
                  <a:lnTo>
                    <a:pt x="399" y="64"/>
                  </a:lnTo>
                  <a:lnTo>
                    <a:pt x="394" y="45"/>
                  </a:lnTo>
                  <a:lnTo>
                    <a:pt x="384" y="39"/>
                  </a:lnTo>
                  <a:lnTo>
                    <a:pt x="375" y="34"/>
                  </a:lnTo>
                  <a:lnTo>
                    <a:pt x="356" y="28"/>
                  </a:lnTo>
                  <a:lnTo>
                    <a:pt x="337" y="23"/>
                  </a:lnTo>
                  <a:lnTo>
                    <a:pt x="320" y="22"/>
                  </a:lnTo>
                  <a:lnTo>
                    <a:pt x="306" y="22"/>
                  </a:lnTo>
                  <a:lnTo>
                    <a:pt x="293" y="23"/>
                  </a:lnTo>
                  <a:lnTo>
                    <a:pt x="284" y="25"/>
                  </a:lnTo>
                  <a:lnTo>
                    <a:pt x="258" y="17"/>
                  </a:lnTo>
                  <a:lnTo>
                    <a:pt x="241" y="8"/>
                  </a:lnTo>
                  <a:lnTo>
                    <a:pt x="232" y="3"/>
                  </a:lnTo>
                  <a:lnTo>
                    <a:pt x="228" y="0"/>
                  </a:lnTo>
                  <a:lnTo>
                    <a:pt x="228" y="36"/>
                  </a:lnTo>
                  <a:lnTo>
                    <a:pt x="227" y="69"/>
                  </a:lnTo>
                  <a:lnTo>
                    <a:pt x="225" y="85"/>
                  </a:lnTo>
                  <a:lnTo>
                    <a:pt x="222" y="101"/>
                  </a:lnTo>
                  <a:lnTo>
                    <a:pt x="187" y="277"/>
                  </a:lnTo>
                  <a:lnTo>
                    <a:pt x="180" y="265"/>
                  </a:lnTo>
                  <a:lnTo>
                    <a:pt x="173" y="250"/>
                  </a:lnTo>
                  <a:lnTo>
                    <a:pt x="162" y="217"/>
                  </a:lnTo>
                  <a:lnTo>
                    <a:pt x="153" y="183"/>
                  </a:lnTo>
                  <a:lnTo>
                    <a:pt x="145" y="146"/>
                  </a:lnTo>
                  <a:lnTo>
                    <a:pt x="140" y="113"/>
                  </a:lnTo>
                  <a:lnTo>
                    <a:pt x="135" y="86"/>
                  </a:lnTo>
                  <a:lnTo>
                    <a:pt x="132" y="61"/>
                  </a:lnTo>
                  <a:lnTo>
                    <a:pt x="126" y="72"/>
                  </a:lnTo>
                  <a:lnTo>
                    <a:pt x="118" y="82"/>
                  </a:lnTo>
                  <a:lnTo>
                    <a:pt x="99" y="99"/>
                  </a:lnTo>
                  <a:lnTo>
                    <a:pt x="83" y="112"/>
                  </a:lnTo>
                  <a:lnTo>
                    <a:pt x="77" y="116"/>
                  </a:lnTo>
                  <a:lnTo>
                    <a:pt x="46" y="135"/>
                  </a:lnTo>
                  <a:lnTo>
                    <a:pt x="42" y="146"/>
                  </a:lnTo>
                  <a:lnTo>
                    <a:pt x="36" y="164"/>
                  </a:lnTo>
                  <a:lnTo>
                    <a:pt x="27" y="186"/>
                  </a:lnTo>
                  <a:lnTo>
                    <a:pt x="16" y="209"/>
                  </a:lnTo>
                  <a:lnTo>
                    <a:pt x="8" y="238"/>
                  </a:lnTo>
                  <a:lnTo>
                    <a:pt x="5" y="250"/>
                  </a:lnTo>
                  <a:lnTo>
                    <a:pt x="2" y="265"/>
                  </a:lnTo>
                  <a:lnTo>
                    <a:pt x="0" y="279"/>
                  </a:lnTo>
                  <a:lnTo>
                    <a:pt x="0" y="293"/>
                  </a:lnTo>
                  <a:lnTo>
                    <a:pt x="2" y="307"/>
                  </a:lnTo>
                  <a:lnTo>
                    <a:pt x="5" y="320"/>
                  </a:lnTo>
                  <a:lnTo>
                    <a:pt x="8" y="325"/>
                  </a:lnTo>
                  <a:lnTo>
                    <a:pt x="13" y="329"/>
                  </a:lnTo>
                  <a:lnTo>
                    <a:pt x="19" y="332"/>
                  </a:lnTo>
                  <a:lnTo>
                    <a:pt x="27" y="336"/>
                  </a:lnTo>
                  <a:lnTo>
                    <a:pt x="46" y="339"/>
                  </a:lnTo>
                  <a:lnTo>
                    <a:pt x="66" y="342"/>
                  </a:lnTo>
                  <a:lnTo>
                    <a:pt x="87" y="347"/>
                  </a:lnTo>
                  <a:lnTo>
                    <a:pt x="98" y="350"/>
                  </a:lnTo>
                  <a:lnTo>
                    <a:pt x="107" y="354"/>
                  </a:lnTo>
                  <a:lnTo>
                    <a:pt x="117" y="359"/>
                  </a:lnTo>
                  <a:lnTo>
                    <a:pt x="124" y="366"/>
                  </a:lnTo>
                  <a:lnTo>
                    <a:pt x="131" y="373"/>
                  </a:lnTo>
                  <a:lnTo>
                    <a:pt x="137" y="383"/>
                  </a:lnTo>
                  <a:lnTo>
                    <a:pt x="140" y="394"/>
                  </a:lnTo>
                  <a:lnTo>
                    <a:pt x="143" y="405"/>
                  </a:lnTo>
                  <a:lnTo>
                    <a:pt x="145" y="416"/>
                  </a:lnTo>
                  <a:lnTo>
                    <a:pt x="145" y="429"/>
                  </a:lnTo>
                  <a:lnTo>
                    <a:pt x="145" y="452"/>
                  </a:lnTo>
                  <a:lnTo>
                    <a:pt x="140" y="476"/>
                  </a:lnTo>
                  <a:lnTo>
                    <a:pt x="128" y="531"/>
                  </a:lnTo>
                  <a:lnTo>
                    <a:pt x="118" y="585"/>
                  </a:lnTo>
                  <a:lnTo>
                    <a:pt x="455" y="585"/>
                  </a:lnTo>
                  <a:lnTo>
                    <a:pt x="449" y="553"/>
                  </a:lnTo>
                  <a:lnTo>
                    <a:pt x="440" y="522"/>
                  </a:lnTo>
                  <a:lnTo>
                    <a:pt x="427" y="489"/>
                  </a:lnTo>
                  <a:lnTo>
                    <a:pt x="411" y="454"/>
                  </a:lnTo>
                  <a:lnTo>
                    <a:pt x="402" y="435"/>
                  </a:lnTo>
                  <a:lnTo>
                    <a:pt x="394" y="413"/>
                  </a:lnTo>
                  <a:lnTo>
                    <a:pt x="389" y="392"/>
                  </a:lnTo>
                  <a:lnTo>
                    <a:pt x="386" y="370"/>
                  </a:lnTo>
                  <a:lnTo>
                    <a:pt x="384" y="348"/>
                  </a:lnTo>
                  <a:lnTo>
                    <a:pt x="386" y="326"/>
                  </a:lnTo>
                  <a:lnTo>
                    <a:pt x="389" y="306"/>
                  </a:lnTo>
                  <a:lnTo>
                    <a:pt x="392" y="28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518" name="Freeform 105"/>
            <p:cNvSpPr>
              <a:spLocks/>
            </p:cNvSpPr>
            <p:nvPr/>
          </p:nvSpPr>
          <p:spPr bwMode="auto">
            <a:xfrm>
              <a:off x="5224" y="3752"/>
              <a:ext cx="233" cy="317"/>
            </a:xfrm>
            <a:custGeom>
              <a:avLst/>
              <a:gdLst>
                <a:gd name="T0" fmla="*/ 197 w 233"/>
                <a:gd name="T1" fmla="*/ 0 h 317"/>
                <a:gd name="T2" fmla="*/ 197 w 233"/>
                <a:gd name="T3" fmla="*/ 0 h 317"/>
                <a:gd name="T4" fmla="*/ 226 w 233"/>
                <a:gd name="T5" fmla="*/ 104 h 317"/>
                <a:gd name="T6" fmla="*/ 226 w 233"/>
                <a:gd name="T7" fmla="*/ 104 h 317"/>
                <a:gd name="T8" fmla="*/ 174 w 233"/>
                <a:gd name="T9" fmla="*/ 138 h 317"/>
                <a:gd name="T10" fmla="*/ 174 w 233"/>
                <a:gd name="T11" fmla="*/ 138 h 317"/>
                <a:gd name="T12" fmla="*/ 196 w 233"/>
                <a:gd name="T13" fmla="*/ 166 h 317"/>
                <a:gd name="T14" fmla="*/ 196 w 233"/>
                <a:gd name="T15" fmla="*/ 166 h 317"/>
                <a:gd name="T16" fmla="*/ 112 w 233"/>
                <a:gd name="T17" fmla="*/ 308 h 317"/>
                <a:gd name="T18" fmla="*/ 112 w 233"/>
                <a:gd name="T19" fmla="*/ 308 h 317"/>
                <a:gd name="T20" fmla="*/ 27 w 233"/>
                <a:gd name="T21" fmla="*/ 237 h 317"/>
                <a:gd name="T22" fmla="*/ 27 w 233"/>
                <a:gd name="T23" fmla="*/ 237 h 317"/>
                <a:gd name="T24" fmla="*/ 43 w 233"/>
                <a:gd name="T25" fmla="*/ 179 h 317"/>
                <a:gd name="T26" fmla="*/ 43 w 233"/>
                <a:gd name="T27" fmla="*/ 179 h 317"/>
                <a:gd name="T28" fmla="*/ 7 w 233"/>
                <a:gd name="T29" fmla="*/ 149 h 317"/>
                <a:gd name="T30" fmla="*/ 7 w 233"/>
                <a:gd name="T31" fmla="*/ 149 h 317"/>
                <a:gd name="T32" fmla="*/ 14 w 233"/>
                <a:gd name="T33" fmla="*/ 84 h 317"/>
                <a:gd name="T34" fmla="*/ 8 w 233"/>
                <a:gd name="T35" fmla="*/ 84 h 317"/>
                <a:gd name="T36" fmla="*/ 0 w 233"/>
                <a:gd name="T37" fmla="*/ 152 h 317"/>
                <a:gd name="T38" fmla="*/ 0 w 233"/>
                <a:gd name="T39" fmla="*/ 152 h 317"/>
                <a:gd name="T40" fmla="*/ 35 w 233"/>
                <a:gd name="T41" fmla="*/ 180 h 317"/>
                <a:gd name="T42" fmla="*/ 35 w 233"/>
                <a:gd name="T43" fmla="*/ 180 h 317"/>
                <a:gd name="T44" fmla="*/ 21 w 233"/>
                <a:gd name="T45" fmla="*/ 240 h 317"/>
                <a:gd name="T46" fmla="*/ 114 w 233"/>
                <a:gd name="T47" fmla="*/ 317 h 317"/>
                <a:gd name="T48" fmla="*/ 204 w 233"/>
                <a:gd name="T49" fmla="*/ 166 h 317"/>
                <a:gd name="T50" fmla="*/ 204 w 233"/>
                <a:gd name="T51" fmla="*/ 166 h 317"/>
                <a:gd name="T52" fmla="*/ 183 w 233"/>
                <a:gd name="T53" fmla="*/ 139 h 317"/>
                <a:gd name="T54" fmla="*/ 183 w 233"/>
                <a:gd name="T55" fmla="*/ 139 h 317"/>
                <a:gd name="T56" fmla="*/ 233 w 233"/>
                <a:gd name="T57" fmla="*/ 108 h 317"/>
                <a:gd name="T58" fmla="*/ 207 w 233"/>
                <a:gd name="T59" fmla="*/ 0 h 317"/>
                <a:gd name="T60" fmla="*/ 197 w 233"/>
                <a:gd name="T61" fmla="*/ 0 h 317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33"/>
                <a:gd name="T94" fmla="*/ 0 h 317"/>
                <a:gd name="T95" fmla="*/ 233 w 233"/>
                <a:gd name="T96" fmla="*/ 317 h 317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33" h="317">
                  <a:moveTo>
                    <a:pt x="197" y="0"/>
                  </a:moveTo>
                  <a:lnTo>
                    <a:pt x="197" y="0"/>
                  </a:lnTo>
                  <a:lnTo>
                    <a:pt x="226" y="104"/>
                  </a:lnTo>
                  <a:lnTo>
                    <a:pt x="174" y="138"/>
                  </a:lnTo>
                  <a:lnTo>
                    <a:pt x="196" y="166"/>
                  </a:lnTo>
                  <a:lnTo>
                    <a:pt x="112" y="308"/>
                  </a:lnTo>
                  <a:lnTo>
                    <a:pt x="27" y="237"/>
                  </a:lnTo>
                  <a:lnTo>
                    <a:pt x="43" y="179"/>
                  </a:lnTo>
                  <a:lnTo>
                    <a:pt x="7" y="149"/>
                  </a:lnTo>
                  <a:lnTo>
                    <a:pt x="14" y="84"/>
                  </a:lnTo>
                  <a:lnTo>
                    <a:pt x="8" y="84"/>
                  </a:lnTo>
                  <a:lnTo>
                    <a:pt x="0" y="152"/>
                  </a:lnTo>
                  <a:lnTo>
                    <a:pt x="35" y="180"/>
                  </a:lnTo>
                  <a:lnTo>
                    <a:pt x="21" y="240"/>
                  </a:lnTo>
                  <a:lnTo>
                    <a:pt x="114" y="317"/>
                  </a:lnTo>
                  <a:lnTo>
                    <a:pt x="204" y="166"/>
                  </a:lnTo>
                  <a:lnTo>
                    <a:pt x="183" y="139"/>
                  </a:lnTo>
                  <a:lnTo>
                    <a:pt x="233" y="108"/>
                  </a:lnTo>
                  <a:lnTo>
                    <a:pt x="207" y="0"/>
                  </a:lnTo>
                  <a:lnTo>
                    <a:pt x="197" y="0"/>
                  </a:lnTo>
                  <a:close/>
                </a:path>
              </a:pathLst>
            </a:custGeom>
            <a:solidFill>
              <a:srgbClr val="D1E8E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519" name="Freeform 106"/>
            <p:cNvSpPr>
              <a:spLocks/>
            </p:cNvSpPr>
            <p:nvPr/>
          </p:nvSpPr>
          <p:spPr bwMode="auto">
            <a:xfrm>
              <a:off x="5379" y="4145"/>
              <a:ext cx="190" cy="68"/>
            </a:xfrm>
            <a:custGeom>
              <a:avLst/>
              <a:gdLst>
                <a:gd name="T0" fmla="*/ 19 w 190"/>
                <a:gd name="T1" fmla="*/ 0 h 68"/>
                <a:gd name="T2" fmla="*/ 0 w 190"/>
                <a:gd name="T3" fmla="*/ 54 h 68"/>
                <a:gd name="T4" fmla="*/ 0 w 190"/>
                <a:gd name="T5" fmla="*/ 54 h 68"/>
                <a:gd name="T6" fmla="*/ 17 w 190"/>
                <a:gd name="T7" fmla="*/ 57 h 68"/>
                <a:gd name="T8" fmla="*/ 64 w 190"/>
                <a:gd name="T9" fmla="*/ 61 h 68"/>
                <a:gd name="T10" fmla="*/ 93 w 190"/>
                <a:gd name="T11" fmla="*/ 65 h 68"/>
                <a:gd name="T12" fmla="*/ 126 w 190"/>
                <a:gd name="T13" fmla="*/ 66 h 68"/>
                <a:gd name="T14" fmla="*/ 159 w 190"/>
                <a:gd name="T15" fmla="*/ 68 h 68"/>
                <a:gd name="T16" fmla="*/ 190 w 190"/>
                <a:gd name="T17" fmla="*/ 66 h 68"/>
                <a:gd name="T18" fmla="*/ 190 w 190"/>
                <a:gd name="T19" fmla="*/ 66 h 68"/>
                <a:gd name="T20" fmla="*/ 181 w 190"/>
                <a:gd name="T21" fmla="*/ 46 h 68"/>
                <a:gd name="T22" fmla="*/ 171 w 190"/>
                <a:gd name="T23" fmla="*/ 28 h 68"/>
                <a:gd name="T24" fmla="*/ 162 w 190"/>
                <a:gd name="T25" fmla="*/ 13 h 68"/>
                <a:gd name="T26" fmla="*/ 19 w 190"/>
                <a:gd name="T27" fmla="*/ 0 h 6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90"/>
                <a:gd name="T43" fmla="*/ 0 h 68"/>
                <a:gd name="T44" fmla="*/ 190 w 190"/>
                <a:gd name="T45" fmla="*/ 68 h 6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90" h="68">
                  <a:moveTo>
                    <a:pt x="19" y="0"/>
                  </a:moveTo>
                  <a:lnTo>
                    <a:pt x="0" y="54"/>
                  </a:lnTo>
                  <a:lnTo>
                    <a:pt x="17" y="57"/>
                  </a:lnTo>
                  <a:lnTo>
                    <a:pt x="64" y="61"/>
                  </a:lnTo>
                  <a:lnTo>
                    <a:pt x="93" y="65"/>
                  </a:lnTo>
                  <a:lnTo>
                    <a:pt x="126" y="66"/>
                  </a:lnTo>
                  <a:lnTo>
                    <a:pt x="159" y="68"/>
                  </a:lnTo>
                  <a:lnTo>
                    <a:pt x="190" y="66"/>
                  </a:lnTo>
                  <a:lnTo>
                    <a:pt x="181" y="46"/>
                  </a:lnTo>
                  <a:lnTo>
                    <a:pt x="171" y="28"/>
                  </a:lnTo>
                  <a:lnTo>
                    <a:pt x="162" y="13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EDEDE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520" name="Freeform 107"/>
            <p:cNvSpPr>
              <a:spLocks/>
            </p:cNvSpPr>
            <p:nvPr/>
          </p:nvSpPr>
          <p:spPr bwMode="auto">
            <a:xfrm>
              <a:off x="5251" y="3765"/>
              <a:ext cx="38" cy="170"/>
            </a:xfrm>
            <a:custGeom>
              <a:avLst/>
              <a:gdLst>
                <a:gd name="T0" fmla="*/ 5 w 38"/>
                <a:gd name="T1" fmla="*/ 87 h 170"/>
                <a:gd name="T2" fmla="*/ 5 w 38"/>
                <a:gd name="T3" fmla="*/ 87 h 170"/>
                <a:gd name="T4" fmla="*/ 3 w 38"/>
                <a:gd name="T5" fmla="*/ 110 h 170"/>
                <a:gd name="T6" fmla="*/ 3 w 38"/>
                <a:gd name="T7" fmla="*/ 132 h 170"/>
                <a:gd name="T8" fmla="*/ 3 w 38"/>
                <a:gd name="T9" fmla="*/ 151 h 170"/>
                <a:gd name="T10" fmla="*/ 3 w 38"/>
                <a:gd name="T11" fmla="*/ 151 h 170"/>
                <a:gd name="T12" fmla="*/ 2 w 38"/>
                <a:gd name="T13" fmla="*/ 159 h 170"/>
                <a:gd name="T14" fmla="*/ 0 w 38"/>
                <a:gd name="T15" fmla="*/ 167 h 170"/>
                <a:gd name="T16" fmla="*/ 6 w 38"/>
                <a:gd name="T17" fmla="*/ 170 h 170"/>
                <a:gd name="T18" fmla="*/ 6 w 38"/>
                <a:gd name="T19" fmla="*/ 170 h 170"/>
                <a:gd name="T20" fmla="*/ 8 w 38"/>
                <a:gd name="T21" fmla="*/ 161 h 170"/>
                <a:gd name="T22" fmla="*/ 10 w 38"/>
                <a:gd name="T23" fmla="*/ 151 h 170"/>
                <a:gd name="T24" fmla="*/ 10 w 38"/>
                <a:gd name="T25" fmla="*/ 132 h 170"/>
                <a:gd name="T26" fmla="*/ 10 w 38"/>
                <a:gd name="T27" fmla="*/ 132 h 170"/>
                <a:gd name="T28" fmla="*/ 10 w 38"/>
                <a:gd name="T29" fmla="*/ 110 h 170"/>
                <a:gd name="T30" fmla="*/ 11 w 38"/>
                <a:gd name="T31" fmla="*/ 88 h 170"/>
                <a:gd name="T32" fmla="*/ 11 w 38"/>
                <a:gd name="T33" fmla="*/ 88 h 170"/>
                <a:gd name="T34" fmla="*/ 14 w 38"/>
                <a:gd name="T35" fmla="*/ 66 h 170"/>
                <a:gd name="T36" fmla="*/ 19 w 38"/>
                <a:gd name="T37" fmla="*/ 46 h 170"/>
                <a:gd name="T38" fmla="*/ 28 w 38"/>
                <a:gd name="T39" fmla="*/ 25 h 170"/>
                <a:gd name="T40" fmla="*/ 38 w 38"/>
                <a:gd name="T41" fmla="*/ 8 h 170"/>
                <a:gd name="T42" fmla="*/ 36 w 38"/>
                <a:gd name="T43" fmla="*/ 0 h 170"/>
                <a:gd name="T44" fmla="*/ 36 w 38"/>
                <a:gd name="T45" fmla="*/ 0 h 170"/>
                <a:gd name="T46" fmla="*/ 25 w 38"/>
                <a:gd name="T47" fmla="*/ 19 h 170"/>
                <a:gd name="T48" fmla="*/ 16 w 38"/>
                <a:gd name="T49" fmla="*/ 41 h 170"/>
                <a:gd name="T50" fmla="*/ 8 w 38"/>
                <a:gd name="T51" fmla="*/ 65 h 170"/>
                <a:gd name="T52" fmla="*/ 5 w 38"/>
                <a:gd name="T53" fmla="*/ 87 h 170"/>
                <a:gd name="T54" fmla="*/ 5 w 38"/>
                <a:gd name="T55" fmla="*/ 87 h 170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38"/>
                <a:gd name="T85" fmla="*/ 0 h 170"/>
                <a:gd name="T86" fmla="*/ 38 w 38"/>
                <a:gd name="T87" fmla="*/ 170 h 170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38" h="170">
                  <a:moveTo>
                    <a:pt x="5" y="87"/>
                  </a:moveTo>
                  <a:lnTo>
                    <a:pt x="5" y="87"/>
                  </a:lnTo>
                  <a:lnTo>
                    <a:pt x="3" y="110"/>
                  </a:lnTo>
                  <a:lnTo>
                    <a:pt x="3" y="132"/>
                  </a:lnTo>
                  <a:lnTo>
                    <a:pt x="3" y="151"/>
                  </a:lnTo>
                  <a:lnTo>
                    <a:pt x="2" y="159"/>
                  </a:lnTo>
                  <a:lnTo>
                    <a:pt x="0" y="167"/>
                  </a:lnTo>
                  <a:lnTo>
                    <a:pt x="6" y="170"/>
                  </a:lnTo>
                  <a:lnTo>
                    <a:pt x="8" y="161"/>
                  </a:lnTo>
                  <a:lnTo>
                    <a:pt x="10" y="151"/>
                  </a:lnTo>
                  <a:lnTo>
                    <a:pt x="10" y="132"/>
                  </a:lnTo>
                  <a:lnTo>
                    <a:pt x="10" y="110"/>
                  </a:lnTo>
                  <a:lnTo>
                    <a:pt x="11" y="88"/>
                  </a:lnTo>
                  <a:lnTo>
                    <a:pt x="14" y="66"/>
                  </a:lnTo>
                  <a:lnTo>
                    <a:pt x="19" y="46"/>
                  </a:lnTo>
                  <a:lnTo>
                    <a:pt x="28" y="25"/>
                  </a:lnTo>
                  <a:lnTo>
                    <a:pt x="38" y="8"/>
                  </a:lnTo>
                  <a:lnTo>
                    <a:pt x="36" y="0"/>
                  </a:lnTo>
                  <a:lnTo>
                    <a:pt x="25" y="19"/>
                  </a:lnTo>
                  <a:lnTo>
                    <a:pt x="16" y="41"/>
                  </a:lnTo>
                  <a:lnTo>
                    <a:pt x="8" y="65"/>
                  </a:lnTo>
                  <a:lnTo>
                    <a:pt x="5" y="8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521" name="Freeform 108"/>
            <p:cNvSpPr>
              <a:spLocks/>
            </p:cNvSpPr>
            <p:nvPr/>
          </p:nvSpPr>
          <p:spPr bwMode="auto">
            <a:xfrm>
              <a:off x="5492" y="3774"/>
              <a:ext cx="230" cy="379"/>
            </a:xfrm>
            <a:custGeom>
              <a:avLst/>
              <a:gdLst>
                <a:gd name="T0" fmla="*/ 46 w 230"/>
                <a:gd name="T1" fmla="*/ 0 h 379"/>
                <a:gd name="T2" fmla="*/ 46 w 230"/>
                <a:gd name="T3" fmla="*/ 0 h 379"/>
                <a:gd name="T4" fmla="*/ 54 w 230"/>
                <a:gd name="T5" fmla="*/ 8 h 379"/>
                <a:gd name="T6" fmla="*/ 74 w 230"/>
                <a:gd name="T7" fmla="*/ 34 h 379"/>
                <a:gd name="T8" fmla="*/ 87 w 230"/>
                <a:gd name="T9" fmla="*/ 52 h 379"/>
                <a:gd name="T10" fmla="*/ 101 w 230"/>
                <a:gd name="T11" fmla="*/ 75 h 379"/>
                <a:gd name="T12" fmla="*/ 117 w 230"/>
                <a:gd name="T13" fmla="*/ 101 h 379"/>
                <a:gd name="T14" fmla="*/ 131 w 230"/>
                <a:gd name="T15" fmla="*/ 131 h 379"/>
                <a:gd name="T16" fmla="*/ 131 w 230"/>
                <a:gd name="T17" fmla="*/ 131 h 379"/>
                <a:gd name="T18" fmla="*/ 158 w 230"/>
                <a:gd name="T19" fmla="*/ 183 h 379"/>
                <a:gd name="T20" fmla="*/ 191 w 230"/>
                <a:gd name="T21" fmla="*/ 250 h 379"/>
                <a:gd name="T22" fmla="*/ 205 w 230"/>
                <a:gd name="T23" fmla="*/ 284 h 379"/>
                <a:gd name="T24" fmla="*/ 219 w 230"/>
                <a:gd name="T25" fmla="*/ 317 h 379"/>
                <a:gd name="T26" fmla="*/ 224 w 230"/>
                <a:gd name="T27" fmla="*/ 335 h 379"/>
                <a:gd name="T28" fmla="*/ 227 w 230"/>
                <a:gd name="T29" fmla="*/ 350 h 379"/>
                <a:gd name="T30" fmla="*/ 230 w 230"/>
                <a:gd name="T31" fmla="*/ 365 h 379"/>
                <a:gd name="T32" fmla="*/ 230 w 230"/>
                <a:gd name="T33" fmla="*/ 379 h 379"/>
                <a:gd name="T34" fmla="*/ 132 w 230"/>
                <a:gd name="T35" fmla="*/ 328 h 379"/>
                <a:gd name="T36" fmla="*/ 132 w 230"/>
                <a:gd name="T37" fmla="*/ 328 h 379"/>
                <a:gd name="T38" fmla="*/ 99 w 230"/>
                <a:gd name="T39" fmla="*/ 275 h 379"/>
                <a:gd name="T40" fmla="*/ 68 w 230"/>
                <a:gd name="T41" fmla="*/ 229 h 379"/>
                <a:gd name="T42" fmla="*/ 51 w 230"/>
                <a:gd name="T43" fmla="*/ 205 h 379"/>
                <a:gd name="T44" fmla="*/ 35 w 230"/>
                <a:gd name="T45" fmla="*/ 185 h 379"/>
                <a:gd name="T46" fmla="*/ 35 w 230"/>
                <a:gd name="T47" fmla="*/ 185 h 379"/>
                <a:gd name="T48" fmla="*/ 22 w 230"/>
                <a:gd name="T49" fmla="*/ 166 h 379"/>
                <a:gd name="T50" fmla="*/ 11 w 230"/>
                <a:gd name="T51" fmla="*/ 147 h 379"/>
                <a:gd name="T52" fmla="*/ 5 w 230"/>
                <a:gd name="T53" fmla="*/ 130 h 379"/>
                <a:gd name="T54" fmla="*/ 2 w 230"/>
                <a:gd name="T55" fmla="*/ 112 h 379"/>
                <a:gd name="T56" fmla="*/ 0 w 230"/>
                <a:gd name="T57" fmla="*/ 97 h 379"/>
                <a:gd name="T58" fmla="*/ 0 w 230"/>
                <a:gd name="T59" fmla="*/ 82 h 379"/>
                <a:gd name="T60" fmla="*/ 3 w 230"/>
                <a:gd name="T61" fmla="*/ 68 h 379"/>
                <a:gd name="T62" fmla="*/ 6 w 230"/>
                <a:gd name="T63" fmla="*/ 57 h 379"/>
                <a:gd name="T64" fmla="*/ 6 w 230"/>
                <a:gd name="T65" fmla="*/ 57 h 379"/>
                <a:gd name="T66" fmla="*/ 19 w 230"/>
                <a:gd name="T67" fmla="*/ 37 h 379"/>
                <a:gd name="T68" fmla="*/ 32 w 230"/>
                <a:gd name="T69" fmla="*/ 19 h 379"/>
                <a:gd name="T70" fmla="*/ 46 w 230"/>
                <a:gd name="T71" fmla="*/ 0 h 379"/>
                <a:gd name="T72" fmla="*/ 46 w 230"/>
                <a:gd name="T73" fmla="*/ 0 h 379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30"/>
                <a:gd name="T112" fmla="*/ 0 h 379"/>
                <a:gd name="T113" fmla="*/ 230 w 230"/>
                <a:gd name="T114" fmla="*/ 379 h 379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30" h="379">
                  <a:moveTo>
                    <a:pt x="46" y="0"/>
                  </a:moveTo>
                  <a:lnTo>
                    <a:pt x="46" y="0"/>
                  </a:lnTo>
                  <a:lnTo>
                    <a:pt x="54" y="8"/>
                  </a:lnTo>
                  <a:lnTo>
                    <a:pt x="74" y="34"/>
                  </a:lnTo>
                  <a:lnTo>
                    <a:pt x="87" y="52"/>
                  </a:lnTo>
                  <a:lnTo>
                    <a:pt x="101" y="75"/>
                  </a:lnTo>
                  <a:lnTo>
                    <a:pt x="117" y="101"/>
                  </a:lnTo>
                  <a:lnTo>
                    <a:pt x="131" y="131"/>
                  </a:lnTo>
                  <a:lnTo>
                    <a:pt x="158" y="183"/>
                  </a:lnTo>
                  <a:lnTo>
                    <a:pt x="191" y="250"/>
                  </a:lnTo>
                  <a:lnTo>
                    <a:pt x="205" y="284"/>
                  </a:lnTo>
                  <a:lnTo>
                    <a:pt x="219" y="317"/>
                  </a:lnTo>
                  <a:lnTo>
                    <a:pt x="224" y="335"/>
                  </a:lnTo>
                  <a:lnTo>
                    <a:pt x="227" y="350"/>
                  </a:lnTo>
                  <a:lnTo>
                    <a:pt x="230" y="365"/>
                  </a:lnTo>
                  <a:lnTo>
                    <a:pt x="230" y="379"/>
                  </a:lnTo>
                  <a:lnTo>
                    <a:pt x="132" y="328"/>
                  </a:lnTo>
                  <a:lnTo>
                    <a:pt x="99" y="275"/>
                  </a:lnTo>
                  <a:lnTo>
                    <a:pt x="68" y="229"/>
                  </a:lnTo>
                  <a:lnTo>
                    <a:pt x="51" y="205"/>
                  </a:lnTo>
                  <a:lnTo>
                    <a:pt x="35" y="185"/>
                  </a:lnTo>
                  <a:lnTo>
                    <a:pt x="22" y="166"/>
                  </a:lnTo>
                  <a:lnTo>
                    <a:pt x="11" y="147"/>
                  </a:lnTo>
                  <a:lnTo>
                    <a:pt x="5" y="130"/>
                  </a:lnTo>
                  <a:lnTo>
                    <a:pt x="2" y="112"/>
                  </a:lnTo>
                  <a:lnTo>
                    <a:pt x="0" y="97"/>
                  </a:lnTo>
                  <a:lnTo>
                    <a:pt x="0" y="82"/>
                  </a:lnTo>
                  <a:lnTo>
                    <a:pt x="3" y="68"/>
                  </a:lnTo>
                  <a:lnTo>
                    <a:pt x="6" y="57"/>
                  </a:lnTo>
                  <a:lnTo>
                    <a:pt x="19" y="37"/>
                  </a:lnTo>
                  <a:lnTo>
                    <a:pt x="32" y="19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522" name="Freeform 109"/>
            <p:cNvSpPr>
              <a:spLocks/>
            </p:cNvSpPr>
            <p:nvPr/>
          </p:nvSpPr>
          <p:spPr bwMode="auto">
            <a:xfrm>
              <a:off x="5344" y="4247"/>
              <a:ext cx="16" cy="16"/>
            </a:xfrm>
            <a:custGeom>
              <a:avLst/>
              <a:gdLst>
                <a:gd name="T0" fmla="*/ 8 w 16"/>
                <a:gd name="T1" fmla="*/ 0 h 16"/>
                <a:gd name="T2" fmla="*/ 8 w 16"/>
                <a:gd name="T3" fmla="*/ 0 h 16"/>
                <a:gd name="T4" fmla="*/ 11 w 16"/>
                <a:gd name="T5" fmla="*/ 2 h 16"/>
                <a:gd name="T6" fmla="*/ 13 w 16"/>
                <a:gd name="T7" fmla="*/ 4 h 16"/>
                <a:gd name="T8" fmla="*/ 14 w 16"/>
                <a:gd name="T9" fmla="*/ 5 h 16"/>
                <a:gd name="T10" fmla="*/ 16 w 16"/>
                <a:gd name="T11" fmla="*/ 8 h 16"/>
                <a:gd name="T12" fmla="*/ 16 w 16"/>
                <a:gd name="T13" fmla="*/ 8 h 16"/>
                <a:gd name="T14" fmla="*/ 14 w 16"/>
                <a:gd name="T15" fmla="*/ 12 h 16"/>
                <a:gd name="T16" fmla="*/ 13 w 16"/>
                <a:gd name="T17" fmla="*/ 15 h 16"/>
                <a:gd name="T18" fmla="*/ 11 w 16"/>
                <a:gd name="T19" fmla="*/ 16 h 16"/>
                <a:gd name="T20" fmla="*/ 8 w 16"/>
                <a:gd name="T21" fmla="*/ 16 h 16"/>
                <a:gd name="T22" fmla="*/ 8 w 16"/>
                <a:gd name="T23" fmla="*/ 16 h 16"/>
                <a:gd name="T24" fmla="*/ 5 w 16"/>
                <a:gd name="T25" fmla="*/ 16 h 16"/>
                <a:gd name="T26" fmla="*/ 3 w 16"/>
                <a:gd name="T27" fmla="*/ 15 h 16"/>
                <a:gd name="T28" fmla="*/ 2 w 16"/>
                <a:gd name="T29" fmla="*/ 12 h 16"/>
                <a:gd name="T30" fmla="*/ 0 w 16"/>
                <a:gd name="T31" fmla="*/ 8 h 16"/>
                <a:gd name="T32" fmla="*/ 0 w 16"/>
                <a:gd name="T33" fmla="*/ 8 h 16"/>
                <a:gd name="T34" fmla="*/ 2 w 16"/>
                <a:gd name="T35" fmla="*/ 5 h 16"/>
                <a:gd name="T36" fmla="*/ 3 w 16"/>
                <a:gd name="T37" fmla="*/ 4 h 16"/>
                <a:gd name="T38" fmla="*/ 5 w 16"/>
                <a:gd name="T39" fmla="*/ 2 h 16"/>
                <a:gd name="T40" fmla="*/ 8 w 16"/>
                <a:gd name="T41" fmla="*/ 0 h 16"/>
                <a:gd name="T42" fmla="*/ 8 w 16"/>
                <a:gd name="T43" fmla="*/ 0 h 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6"/>
                <a:gd name="T67" fmla="*/ 0 h 16"/>
                <a:gd name="T68" fmla="*/ 16 w 16"/>
                <a:gd name="T69" fmla="*/ 16 h 1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6" h="16">
                  <a:moveTo>
                    <a:pt x="8" y="0"/>
                  </a:moveTo>
                  <a:lnTo>
                    <a:pt x="8" y="0"/>
                  </a:lnTo>
                  <a:lnTo>
                    <a:pt x="11" y="2"/>
                  </a:lnTo>
                  <a:lnTo>
                    <a:pt x="13" y="4"/>
                  </a:lnTo>
                  <a:lnTo>
                    <a:pt x="14" y="5"/>
                  </a:lnTo>
                  <a:lnTo>
                    <a:pt x="16" y="8"/>
                  </a:lnTo>
                  <a:lnTo>
                    <a:pt x="14" y="12"/>
                  </a:lnTo>
                  <a:lnTo>
                    <a:pt x="13" y="15"/>
                  </a:lnTo>
                  <a:lnTo>
                    <a:pt x="11" y="16"/>
                  </a:lnTo>
                  <a:lnTo>
                    <a:pt x="8" y="16"/>
                  </a:lnTo>
                  <a:lnTo>
                    <a:pt x="5" y="16"/>
                  </a:lnTo>
                  <a:lnTo>
                    <a:pt x="3" y="15"/>
                  </a:lnTo>
                  <a:lnTo>
                    <a:pt x="2" y="12"/>
                  </a:lnTo>
                  <a:lnTo>
                    <a:pt x="0" y="8"/>
                  </a:lnTo>
                  <a:lnTo>
                    <a:pt x="2" y="5"/>
                  </a:lnTo>
                  <a:lnTo>
                    <a:pt x="3" y="4"/>
                  </a:lnTo>
                  <a:lnTo>
                    <a:pt x="5" y="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99AF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523" name="Freeform 110"/>
            <p:cNvSpPr>
              <a:spLocks/>
            </p:cNvSpPr>
            <p:nvPr/>
          </p:nvSpPr>
          <p:spPr bwMode="auto">
            <a:xfrm>
              <a:off x="5024" y="3942"/>
              <a:ext cx="315" cy="280"/>
            </a:xfrm>
            <a:custGeom>
              <a:avLst/>
              <a:gdLst>
                <a:gd name="T0" fmla="*/ 0 w 315"/>
                <a:gd name="T1" fmla="*/ 34 h 280"/>
                <a:gd name="T2" fmla="*/ 172 w 315"/>
                <a:gd name="T3" fmla="*/ 0 h 280"/>
                <a:gd name="T4" fmla="*/ 315 w 315"/>
                <a:gd name="T5" fmla="*/ 250 h 280"/>
                <a:gd name="T6" fmla="*/ 140 w 315"/>
                <a:gd name="T7" fmla="*/ 280 h 280"/>
                <a:gd name="T8" fmla="*/ 0 w 315"/>
                <a:gd name="T9" fmla="*/ 34 h 2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5"/>
                <a:gd name="T16" fmla="*/ 0 h 280"/>
                <a:gd name="T17" fmla="*/ 315 w 315"/>
                <a:gd name="T18" fmla="*/ 280 h 28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5" h="280">
                  <a:moveTo>
                    <a:pt x="0" y="34"/>
                  </a:moveTo>
                  <a:lnTo>
                    <a:pt x="172" y="0"/>
                  </a:lnTo>
                  <a:lnTo>
                    <a:pt x="315" y="250"/>
                  </a:lnTo>
                  <a:lnTo>
                    <a:pt x="140" y="280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8F2E0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524" name="Freeform 111"/>
            <p:cNvSpPr>
              <a:spLocks/>
            </p:cNvSpPr>
            <p:nvPr/>
          </p:nvSpPr>
          <p:spPr bwMode="auto">
            <a:xfrm>
              <a:off x="5221" y="4071"/>
              <a:ext cx="181" cy="79"/>
            </a:xfrm>
            <a:custGeom>
              <a:avLst/>
              <a:gdLst>
                <a:gd name="T0" fmla="*/ 177 w 181"/>
                <a:gd name="T1" fmla="*/ 41 h 79"/>
                <a:gd name="T2" fmla="*/ 177 w 181"/>
                <a:gd name="T3" fmla="*/ 41 h 79"/>
                <a:gd name="T4" fmla="*/ 159 w 181"/>
                <a:gd name="T5" fmla="*/ 41 h 79"/>
                <a:gd name="T6" fmla="*/ 145 w 181"/>
                <a:gd name="T7" fmla="*/ 39 h 79"/>
                <a:gd name="T8" fmla="*/ 139 w 181"/>
                <a:gd name="T9" fmla="*/ 39 h 79"/>
                <a:gd name="T10" fmla="*/ 136 w 181"/>
                <a:gd name="T11" fmla="*/ 36 h 79"/>
                <a:gd name="T12" fmla="*/ 136 w 181"/>
                <a:gd name="T13" fmla="*/ 36 h 79"/>
                <a:gd name="T14" fmla="*/ 87 w 181"/>
                <a:gd name="T15" fmla="*/ 6 h 79"/>
                <a:gd name="T16" fmla="*/ 46 w 181"/>
                <a:gd name="T17" fmla="*/ 0 h 79"/>
                <a:gd name="T18" fmla="*/ 8 w 181"/>
                <a:gd name="T19" fmla="*/ 14 h 79"/>
                <a:gd name="T20" fmla="*/ 8 w 181"/>
                <a:gd name="T21" fmla="*/ 14 h 79"/>
                <a:gd name="T22" fmla="*/ 10 w 181"/>
                <a:gd name="T23" fmla="*/ 16 h 79"/>
                <a:gd name="T24" fmla="*/ 10 w 181"/>
                <a:gd name="T25" fmla="*/ 19 h 79"/>
                <a:gd name="T26" fmla="*/ 14 w 181"/>
                <a:gd name="T27" fmla="*/ 20 h 79"/>
                <a:gd name="T28" fmla="*/ 17 w 181"/>
                <a:gd name="T29" fmla="*/ 20 h 79"/>
                <a:gd name="T30" fmla="*/ 22 w 181"/>
                <a:gd name="T31" fmla="*/ 19 h 79"/>
                <a:gd name="T32" fmla="*/ 44 w 181"/>
                <a:gd name="T33" fmla="*/ 12 h 79"/>
                <a:gd name="T34" fmla="*/ 79 w 181"/>
                <a:gd name="T35" fmla="*/ 19 h 79"/>
                <a:gd name="T36" fmla="*/ 79 w 181"/>
                <a:gd name="T37" fmla="*/ 19 h 79"/>
                <a:gd name="T38" fmla="*/ 40 w 181"/>
                <a:gd name="T39" fmla="*/ 25 h 79"/>
                <a:gd name="T40" fmla="*/ 40 w 181"/>
                <a:gd name="T41" fmla="*/ 25 h 79"/>
                <a:gd name="T42" fmla="*/ 17 w 181"/>
                <a:gd name="T43" fmla="*/ 35 h 79"/>
                <a:gd name="T44" fmla="*/ 0 w 181"/>
                <a:gd name="T45" fmla="*/ 42 h 79"/>
                <a:gd name="T46" fmla="*/ 0 w 181"/>
                <a:gd name="T47" fmla="*/ 42 h 79"/>
                <a:gd name="T48" fmla="*/ 0 w 181"/>
                <a:gd name="T49" fmla="*/ 44 h 79"/>
                <a:gd name="T50" fmla="*/ 2 w 181"/>
                <a:gd name="T51" fmla="*/ 47 h 79"/>
                <a:gd name="T52" fmla="*/ 2 w 181"/>
                <a:gd name="T53" fmla="*/ 49 h 79"/>
                <a:gd name="T54" fmla="*/ 5 w 181"/>
                <a:gd name="T55" fmla="*/ 49 h 79"/>
                <a:gd name="T56" fmla="*/ 8 w 181"/>
                <a:gd name="T57" fmla="*/ 50 h 79"/>
                <a:gd name="T58" fmla="*/ 13 w 181"/>
                <a:gd name="T59" fmla="*/ 49 h 79"/>
                <a:gd name="T60" fmla="*/ 13 w 181"/>
                <a:gd name="T61" fmla="*/ 49 h 79"/>
                <a:gd name="T62" fmla="*/ 11 w 181"/>
                <a:gd name="T63" fmla="*/ 50 h 79"/>
                <a:gd name="T64" fmla="*/ 11 w 181"/>
                <a:gd name="T65" fmla="*/ 53 h 79"/>
                <a:gd name="T66" fmla="*/ 11 w 181"/>
                <a:gd name="T67" fmla="*/ 55 h 79"/>
                <a:gd name="T68" fmla="*/ 13 w 181"/>
                <a:gd name="T69" fmla="*/ 57 h 79"/>
                <a:gd name="T70" fmla="*/ 14 w 181"/>
                <a:gd name="T71" fmla="*/ 57 h 79"/>
                <a:gd name="T72" fmla="*/ 19 w 181"/>
                <a:gd name="T73" fmla="*/ 57 h 79"/>
                <a:gd name="T74" fmla="*/ 43 w 181"/>
                <a:gd name="T75" fmla="*/ 55 h 79"/>
                <a:gd name="T76" fmla="*/ 69 w 181"/>
                <a:gd name="T77" fmla="*/ 58 h 79"/>
                <a:gd name="T78" fmla="*/ 43 w 181"/>
                <a:gd name="T79" fmla="*/ 60 h 79"/>
                <a:gd name="T80" fmla="*/ 27 w 181"/>
                <a:gd name="T81" fmla="*/ 63 h 79"/>
                <a:gd name="T82" fmla="*/ 27 w 181"/>
                <a:gd name="T83" fmla="*/ 63 h 79"/>
                <a:gd name="T84" fmla="*/ 27 w 181"/>
                <a:gd name="T85" fmla="*/ 65 h 79"/>
                <a:gd name="T86" fmla="*/ 27 w 181"/>
                <a:gd name="T87" fmla="*/ 66 h 79"/>
                <a:gd name="T88" fmla="*/ 30 w 181"/>
                <a:gd name="T89" fmla="*/ 69 h 79"/>
                <a:gd name="T90" fmla="*/ 36 w 181"/>
                <a:gd name="T91" fmla="*/ 69 h 79"/>
                <a:gd name="T92" fmla="*/ 36 w 181"/>
                <a:gd name="T93" fmla="*/ 69 h 79"/>
                <a:gd name="T94" fmla="*/ 57 w 181"/>
                <a:gd name="T95" fmla="*/ 68 h 79"/>
                <a:gd name="T96" fmla="*/ 79 w 181"/>
                <a:gd name="T97" fmla="*/ 68 h 79"/>
                <a:gd name="T98" fmla="*/ 79 w 181"/>
                <a:gd name="T99" fmla="*/ 68 h 79"/>
                <a:gd name="T100" fmla="*/ 117 w 181"/>
                <a:gd name="T101" fmla="*/ 77 h 79"/>
                <a:gd name="T102" fmla="*/ 117 w 181"/>
                <a:gd name="T103" fmla="*/ 77 h 79"/>
                <a:gd name="T104" fmla="*/ 126 w 181"/>
                <a:gd name="T105" fmla="*/ 77 h 79"/>
                <a:gd name="T106" fmla="*/ 132 w 181"/>
                <a:gd name="T107" fmla="*/ 77 h 79"/>
                <a:gd name="T108" fmla="*/ 140 w 181"/>
                <a:gd name="T109" fmla="*/ 77 h 79"/>
                <a:gd name="T110" fmla="*/ 180 w 181"/>
                <a:gd name="T111" fmla="*/ 79 h 79"/>
                <a:gd name="T112" fmla="*/ 180 w 181"/>
                <a:gd name="T113" fmla="*/ 79 h 79"/>
                <a:gd name="T114" fmla="*/ 180 w 181"/>
                <a:gd name="T115" fmla="*/ 76 h 79"/>
                <a:gd name="T116" fmla="*/ 181 w 181"/>
                <a:gd name="T117" fmla="*/ 68 h 79"/>
                <a:gd name="T118" fmla="*/ 180 w 181"/>
                <a:gd name="T119" fmla="*/ 55 h 79"/>
                <a:gd name="T120" fmla="*/ 178 w 181"/>
                <a:gd name="T121" fmla="*/ 49 h 79"/>
                <a:gd name="T122" fmla="*/ 177 w 181"/>
                <a:gd name="T123" fmla="*/ 41 h 79"/>
                <a:gd name="T124" fmla="*/ 177 w 181"/>
                <a:gd name="T125" fmla="*/ 41 h 79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81"/>
                <a:gd name="T190" fmla="*/ 0 h 79"/>
                <a:gd name="T191" fmla="*/ 181 w 181"/>
                <a:gd name="T192" fmla="*/ 79 h 79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81" h="79">
                  <a:moveTo>
                    <a:pt x="177" y="41"/>
                  </a:moveTo>
                  <a:lnTo>
                    <a:pt x="177" y="41"/>
                  </a:lnTo>
                  <a:lnTo>
                    <a:pt x="159" y="41"/>
                  </a:lnTo>
                  <a:lnTo>
                    <a:pt x="145" y="39"/>
                  </a:lnTo>
                  <a:lnTo>
                    <a:pt x="139" y="39"/>
                  </a:lnTo>
                  <a:lnTo>
                    <a:pt x="136" y="36"/>
                  </a:lnTo>
                  <a:lnTo>
                    <a:pt x="87" y="6"/>
                  </a:lnTo>
                  <a:lnTo>
                    <a:pt x="46" y="0"/>
                  </a:lnTo>
                  <a:lnTo>
                    <a:pt x="8" y="14"/>
                  </a:lnTo>
                  <a:lnTo>
                    <a:pt x="10" y="16"/>
                  </a:lnTo>
                  <a:lnTo>
                    <a:pt x="10" y="19"/>
                  </a:lnTo>
                  <a:lnTo>
                    <a:pt x="14" y="20"/>
                  </a:lnTo>
                  <a:lnTo>
                    <a:pt x="17" y="20"/>
                  </a:lnTo>
                  <a:lnTo>
                    <a:pt x="22" y="19"/>
                  </a:lnTo>
                  <a:lnTo>
                    <a:pt x="44" y="12"/>
                  </a:lnTo>
                  <a:lnTo>
                    <a:pt x="79" y="19"/>
                  </a:lnTo>
                  <a:lnTo>
                    <a:pt x="40" y="25"/>
                  </a:lnTo>
                  <a:lnTo>
                    <a:pt x="17" y="35"/>
                  </a:lnTo>
                  <a:lnTo>
                    <a:pt x="0" y="42"/>
                  </a:lnTo>
                  <a:lnTo>
                    <a:pt x="0" y="44"/>
                  </a:lnTo>
                  <a:lnTo>
                    <a:pt x="2" y="47"/>
                  </a:lnTo>
                  <a:lnTo>
                    <a:pt x="2" y="49"/>
                  </a:lnTo>
                  <a:lnTo>
                    <a:pt x="5" y="49"/>
                  </a:lnTo>
                  <a:lnTo>
                    <a:pt x="8" y="50"/>
                  </a:lnTo>
                  <a:lnTo>
                    <a:pt x="13" y="49"/>
                  </a:lnTo>
                  <a:lnTo>
                    <a:pt x="11" y="50"/>
                  </a:lnTo>
                  <a:lnTo>
                    <a:pt x="11" y="53"/>
                  </a:lnTo>
                  <a:lnTo>
                    <a:pt x="11" y="55"/>
                  </a:lnTo>
                  <a:lnTo>
                    <a:pt x="13" y="57"/>
                  </a:lnTo>
                  <a:lnTo>
                    <a:pt x="14" y="57"/>
                  </a:lnTo>
                  <a:lnTo>
                    <a:pt x="19" y="57"/>
                  </a:lnTo>
                  <a:lnTo>
                    <a:pt x="43" y="55"/>
                  </a:lnTo>
                  <a:lnTo>
                    <a:pt x="69" y="58"/>
                  </a:lnTo>
                  <a:lnTo>
                    <a:pt x="43" y="60"/>
                  </a:lnTo>
                  <a:lnTo>
                    <a:pt x="27" y="63"/>
                  </a:lnTo>
                  <a:lnTo>
                    <a:pt x="27" y="65"/>
                  </a:lnTo>
                  <a:lnTo>
                    <a:pt x="27" y="66"/>
                  </a:lnTo>
                  <a:lnTo>
                    <a:pt x="30" y="69"/>
                  </a:lnTo>
                  <a:lnTo>
                    <a:pt x="36" y="69"/>
                  </a:lnTo>
                  <a:lnTo>
                    <a:pt x="57" y="68"/>
                  </a:lnTo>
                  <a:lnTo>
                    <a:pt x="79" y="68"/>
                  </a:lnTo>
                  <a:lnTo>
                    <a:pt x="117" y="77"/>
                  </a:lnTo>
                  <a:lnTo>
                    <a:pt x="126" y="77"/>
                  </a:lnTo>
                  <a:lnTo>
                    <a:pt x="132" y="77"/>
                  </a:lnTo>
                  <a:lnTo>
                    <a:pt x="140" y="77"/>
                  </a:lnTo>
                  <a:lnTo>
                    <a:pt x="180" y="79"/>
                  </a:lnTo>
                  <a:lnTo>
                    <a:pt x="180" y="76"/>
                  </a:lnTo>
                  <a:lnTo>
                    <a:pt x="181" y="68"/>
                  </a:lnTo>
                  <a:lnTo>
                    <a:pt x="180" y="55"/>
                  </a:lnTo>
                  <a:lnTo>
                    <a:pt x="178" y="49"/>
                  </a:lnTo>
                  <a:lnTo>
                    <a:pt x="177" y="41"/>
                  </a:lnTo>
                  <a:close/>
                </a:path>
              </a:pathLst>
            </a:custGeom>
            <a:solidFill>
              <a:srgbClr val="F0B4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525" name="Freeform 112"/>
            <p:cNvSpPr>
              <a:spLocks/>
            </p:cNvSpPr>
            <p:nvPr/>
          </p:nvSpPr>
          <p:spPr bwMode="auto">
            <a:xfrm>
              <a:off x="5207" y="3645"/>
              <a:ext cx="20" cy="11"/>
            </a:xfrm>
            <a:custGeom>
              <a:avLst/>
              <a:gdLst>
                <a:gd name="T0" fmla="*/ 8 w 20"/>
                <a:gd name="T1" fmla="*/ 11 h 11"/>
                <a:gd name="T2" fmla="*/ 8 w 20"/>
                <a:gd name="T3" fmla="*/ 11 h 11"/>
                <a:gd name="T4" fmla="*/ 2 w 20"/>
                <a:gd name="T5" fmla="*/ 11 h 11"/>
                <a:gd name="T6" fmla="*/ 0 w 20"/>
                <a:gd name="T7" fmla="*/ 8 h 11"/>
                <a:gd name="T8" fmla="*/ 0 w 20"/>
                <a:gd name="T9" fmla="*/ 5 h 11"/>
                <a:gd name="T10" fmla="*/ 2 w 20"/>
                <a:gd name="T11" fmla="*/ 0 h 11"/>
                <a:gd name="T12" fmla="*/ 2 w 20"/>
                <a:gd name="T13" fmla="*/ 0 h 11"/>
                <a:gd name="T14" fmla="*/ 5 w 20"/>
                <a:gd name="T15" fmla="*/ 5 h 11"/>
                <a:gd name="T16" fmla="*/ 11 w 20"/>
                <a:gd name="T17" fmla="*/ 8 h 11"/>
                <a:gd name="T18" fmla="*/ 20 w 20"/>
                <a:gd name="T19" fmla="*/ 10 h 11"/>
                <a:gd name="T20" fmla="*/ 20 w 20"/>
                <a:gd name="T21" fmla="*/ 10 h 11"/>
                <a:gd name="T22" fmla="*/ 8 w 20"/>
                <a:gd name="T23" fmla="*/ 11 h 11"/>
                <a:gd name="T24" fmla="*/ 8 w 20"/>
                <a:gd name="T25" fmla="*/ 11 h 1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0"/>
                <a:gd name="T40" fmla="*/ 0 h 11"/>
                <a:gd name="T41" fmla="*/ 20 w 20"/>
                <a:gd name="T42" fmla="*/ 11 h 1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0" h="11">
                  <a:moveTo>
                    <a:pt x="8" y="11"/>
                  </a:moveTo>
                  <a:lnTo>
                    <a:pt x="8" y="11"/>
                  </a:lnTo>
                  <a:lnTo>
                    <a:pt x="2" y="11"/>
                  </a:lnTo>
                  <a:lnTo>
                    <a:pt x="0" y="8"/>
                  </a:lnTo>
                  <a:lnTo>
                    <a:pt x="0" y="5"/>
                  </a:lnTo>
                  <a:lnTo>
                    <a:pt x="2" y="0"/>
                  </a:lnTo>
                  <a:lnTo>
                    <a:pt x="5" y="5"/>
                  </a:lnTo>
                  <a:lnTo>
                    <a:pt x="11" y="8"/>
                  </a:lnTo>
                  <a:lnTo>
                    <a:pt x="20" y="10"/>
                  </a:lnTo>
                  <a:lnTo>
                    <a:pt x="8" y="11"/>
                  </a:lnTo>
                  <a:close/>
                </a:path>
              </a:pathLst>
            </a:custGeom>
            <a:solidFill>
              <a:srgbClr val="ECAA7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526" name="Freeform 113"/>
            <p:cNvSpPr>
              <a:spLocks/>
            </p:cNvSpPr>
            <p:nvPr/>
          </p:nvSpPr>
          <p:spPr bwMode="auto">
            <a:xfrm>
              <a:off x="5216" y="3415"/>
              <a:ext cx="182" cy="260"/>
            </a:xfrm>
            <a:custGeom>
              <a:avLst/>
              <a:gdLst>
                <a:gd name="T0" fmla="*/ 0 w 182"/>
                <a:gd name="T1" fmla="*/ 43 h 260"/>
                <a:gd name="T2" fmla="*/ 0 w 182"/>
                <a:gd name="T3" fmla="*/ 43 h 260"/>
                <a:gd name="T4" fmla="*/ 0 w 182"/>
                <a:gd name="T5" fmla="*/ 50 h 260"/>
                <a:gd name="T6" fmla="*/ 0 w 182"/>
                <a:gd name="T7" fmla="*/ 57 h 260"/>
                <a:gd name="T8" fmla="*/ 2 w 182"/>
                <a:gd name="T9" fmla="*/ 66 h 260"/>
                <a:gd name="T10" fmla="*/ 7 w 182"/>
                <a:gd name="T11" fmla="*/ 76 h 260"/>
                <a:gd name="T12" fmla="*/ 11 w 182"/>
                <a:gd name="T13" fmla="*/ 85 h 260"/>
                <a:gd name="T14" fmla="*/ 21 w 182"/>
                <a:gd name="T15" fmla="*/ 95 h 260"/>
                <a:gd name="T16" fmla="*/ 26 w 182"/>
                <a:gd name="T17" fmla="*/ 98 h 260"/>
                <a:gd name="T18" fmla="*/ 32 w 182"/>
                <a:gd name="T19" fmla="*/ 101 h 260"/>
                <a:gd name="T20" fmla="*/ 32 w 182"/>
                <a:gd name="T21" fmla="*/ 101 h 260"/>
                <a:gd name="T22" fmla="*/ 60 w 182"/>
                <a:gd name="T23" fmla="*/ 113 h 260"/>
                <a:gd name="T24" fmla="*/ 73 w 182"/>
                <a:gd name="T25" fmla="*/ 121 h 260"/>
                <a:gd name="T26" fmla="*/ 84 w 182"/>
                <a:gd name="T27" fmla="*/ 131 h 260"/>
                <a:gd name="T28" fmla="*/ 93 w 182"/>
                <a:gd name="T29" fmla="*/ 143 h 260"/>
                <a:gd name="T30" fmla="*/ 97 w 182"/>
                <a:gd name="T31" fmla="*/ 150 h 260"/>
                <a:gd name="T32" fmla="*/ 100 w 182"/>
                <a:gd name="T33" fmla="*/ 158 h 260"/>
                <a:gd name="T34" fmla="*/ 103 w 182"/>
                <a:gd name="T35" fmla="*/ 167 h 260"/>
                <a:gd name="T36" fmla="*/ 104 w 182"/>
                <a:gd name="T37" fmla="*/ 178 h 260"/>
                <a:gd name="T38" fmla="*/ 108 w 182"/>
                <a:gd name="T39" fmla="*/ 203 h 260"/>
                <a:gd name="T40" fmla="*/ 108 w 182"/>
                <a:gd name="T41" fmla="*/ 203 h 260"/>
                <a:gd name="T42" fmla="*/ 108 w 182"/>
                <a:gd name="T43" fmla="*/ 229 h 260"/>
                <a:gd name="T44" fmla="*/ 108 w 182"/>
                <a:gd name="T45" fmla="*/ 241 h 260"/>
                <a:gd name="T46" fmla="*/ 111 w 182"/>
                <a:gd name="T47" fmla="*/ 246 h 260"/>
                <a:gd name="T48" fmla="*/ 117 w 182"/>
                <a:gd name="T49" fmla="*/ 255 h 260"/>
                <a:gd name="T50" fmla="*/ 117 w 182"/>
                <a:gd name="T51" fmla="*/ 255 h 260"/>
                <a:gd name="T52" fmla="*/ 120 w 182"/>
                <a:gd name="T53" fmla="*/ 259 h 260"/>
                <a:gd name="T54" fmla="*/ 125 w 182"/>
                <a:gd name="T55" fmla="*/ 260 h 260"/>
                <a:gd name="T56" fmla="*/ 131 w 182"/>
                <a:gd name="T57" fmla="*/ 260 h 260"/>
                <a:gd name="T58" fmla="*/ 139 w 182"/>
                <a:gd name="T59" fmla="*/ 257 h 260"/>
                <a:gd name="T60" fmla="*/ 145 w 182"/>
                <a:gd name="T61" fmla="*/ 251 h 260"/>
                <a:gd name="T62" fmla="*/ 155 w 182"/>
                <a:gd name="T63" fmla="*/ 236 h 260"/>
                <a:gd name="T64" fmla="*/ 163 w 182"/>
                <a:gd name="T65" fmla="*/ 218 h 260"/>
                <a:gd name="T66" fmla="*/ 172 w 182"/>
                <a:gd name="T67" fmla="*/ 189 h 260"/>
                <a:gd name="T68" fmla="*/ 172 w 182"/>
                <a:gd name="T69" fmla="*/ 189 h 260"/>
                <a:gd name="T70" fmla="*/ 177 w 182"/>
                <a:gd name="T71" fmla="*/ 164 h 260"/>
                <a:gd name="T72" fmla="*/ 180 w 182"/>
                <a:gd name="T73" fmla="*/ 140 h 260"/>
                <a:gd name="T74" fmla="*/ 182 w 182"/>
                <a:gd name="T75" fmla="*/ 120 h 260"/>
                <a:gd name="T76" fmla="*/ 178 w 182"/>
                <a:gd name="T77" fmla="*/ 101 h 260"/>
                <a:gd name="T78" fmla="*/ 175 w 182"/>
                <a:gd name="T79" fmla="*/ 84 h 260"/>
                <a:gd name="T80" fmla="*/ 169 w 182"/>
                <a:gd name="T81" fmla="*/ 68 h 260"/>
                <a:gd name="T82" fmla="*/ 160 w 182"/>
                <a:gd name="T83" fmla="*/ 54 h 260"/>
                <a:gd name="T84" fmla="*/ 149 w 182"/>
                <a:gd name="T85" fmla="*/ 39 h 260"/>
                <a:gd name="T86" fmla="*/ 149 w 182"/>
                <a:gd name="T87" fmla="*/ 39 h 260"/>
                <a:gd name="T88" fmla="*/ 141 w 182"/>
                <a:gd name="T89" fmla="*/ 31 h 260"/>
                <a:gd name="T90" fmla="*/ 133 w 182"/>
                <a:gd name="T91" fmla="*/ 25 h 260"/>
                <a:gd name="T92" fmla="*/ 123 w 182"/>
                <a:gd name="T93" fmla="*/ 19 h 260"/>
                <a:gd name="T94" fmla="*/ 112 w 182"/>
                <a:gd name="T95" fmla="*/ 13 h 260"/>
                <a:gd name="T96" fmla="*/ 101 w 182"/>
                <a:gd name="T97" fmla="*/ 8 h 260"/>
                <a:gd name="T98" fmla="*/ 90 w 182"/>
                <a:gd name="T99" fmla="*/ 5 h 260"/>
                <a:gd name="T100" fmla="*/ 79 w 182"/>
                <a:gd name="T101" fmla="*/ 2 h 260"/>
                <a:gd name="T102" fmla="*/ 67 w 182"/>
                <a:gd name="T103" fmla="*/ 0 h 260"/>
                <a:gd name="T104" fmla="*/ 56 w 182"/>
                <a:gd name="T105" fmla="*/ 0 h 260"/>
                <a:gd name="T106" fmla="*/ 45 w 182"/>
                <a:gd name="T107" fmla="*/ 2 h 260"/>
                <a:gd name="T108" fmla="*/ 35 w 182"/>
                <a:gd name="T109" fmla="*/ 5 h 260"/>
                <a:gd name="T110" fmla="*/ 26 w 182"/>
                <a:gd name="T111" fmla="*/ 8 h 260"/>
                <a:gd name="T112" fmla="*/ 18 w 182"/>
                <a:gd name="T113" fmla="*/ 14 h 260"/>
                <a:gd name="T114" fmla="*/ 10 w 182"/>
                <a:gd name="T115" fmla="*/ 22 h 260"/>
                <a:gd name="T116" fmla="*/ 5 w 182"/>
                <a:gd name="T117" fmla="*/ 31 h 260"/>
                <a:gd name="T118" fmla="*/ 0 w 182"/>
                <a:gd name="T119" fmla="*/ 43 h 260"/>
                <a:gd name="T120" fmla="*/ 0 w 182"/>
                <a:gd name="T121" fmla="*/ 43 h 26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82"/>
                <a:gd name="T184" fmla="*/ 0 h 260"/>
                <a:gd name="T185" fmla="*/ 182 w 182"/>
                <a:gd name="T186" fmla="*/ 260 h 260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82" h="260">
                  <a:moveTo>
                    <a:pt x="0" y="43"/>
                  </a:moveTo>
                  <a:lnTo>
                    <a:pt x="0" y="43"/>
                  </a:lnTo>
                  <a:lnTo>
                    <a:pt x="0" y="50"/>
                  </a:lnTo>
                  <a:lnTo>
                    <a:pt x="0" y="57"/>
                  </a:lnTo>
                  <a:lnTo>
                    <a:pt x="2" y="66"/>
                  </a:lnTo>
                  <a:lnTo>
                    <a:pt x="7" y="76"/>
                  </a:lnTo>
                  <a:lnTo>
                    <a:pt x="11" y="85"/>
                  </a:lnTo>
                  <a:lnTo>
                    <a:pt x="21" y="95"/>
                  </a:lnTo>
                  <a:lnTo>
                    <a:pt x="26" y="98"/>
                  </a:lnTo>
                  <a:lnTo>
                    <a:pt x="32" y="101"/>
                  </a:lnTo>
                  <a:lnTo>
                    <a:pt x="60" y="113"/>
                  </a:lnTo>
                  <a:lnTo>
                    <a:pt x="73" y="121"/>
                  </a:lnTo>
                  <a:lnTo>
                    <a:pt x="84" y="131"/>
                  </a:lnTo>
                  <a:lnTo>
                    <a:pt x="93" y="143"/>
                  </a:lnTo>
                  <a:lnTo>
                    <a:pt x="97" y="150"/>
                  </a:lnTo>
                  <a:lnTo>
                    <a:pt x="100" y="158"/>
                  </a:lnTo>
                  <a:lnTo>
                    <a:pt x="103" y="167"/>
                  </a:lnTo>
                  <a:lnTo>
                    <a:pt x="104" y="178"/>
                  </a:lnTo>
                  <a:lnTo>
                    <a:pt x="108" y="203"/>
                  </a:lnTo>
                  <a:lnTo>
                    <a:pt x="108" y="229"/>
                  </a:lnTo>
                  <a:lnTo>
                    <a:pt x="108" y="241"/>
                  </a:lnTo>
                  <a:lnTo>
                    <a:pt x="111" y="246"/>
                  </a:lnTo>
                  <a:lnTo>
                    <a:pt x="117" y="255"/>
                  </a:lnTo>
                  <a:lnTo>
                    <a:pt x="120" y="259"/>
                  </a:lnTo>
                  <a:lnTo>
                    <a:pt x="125" y="260"/>
                  </a:lnTo>
                  <a:lnTo>
                    <a:pt x="131" y="260"/>
                  </a:lnTo>
                  <a:lnTo>
                    <a:pt x="139" y="257"/>
                  </a:lnTo>
                  <a:lnTo>
                    <a:pt x="145" y="251"/>
                  </a:lnTo>
                  <a:lnTo>
                    <a:pt x="155" y="236"/>
                  </a:lnTo>
                  <a:lnTo>
                    <a:pt x="163" y="218"/>
                  </a:lnTo>
                  <a:lnTo>
                    <a:pt x="172" y="189"/>
                  </a:lnTo>
                  <a:lnTo>
                    <a:pt x="177" y="164"/>
                  </a:lnTo>
                  <a:lnTo>
                    <a:pt x="180" y="140"/>
                  </a:lnTo>
                  <a:lnTo>
                    <a:pt x="182" y="120"/>
                  </a:lnTo>
                  <a:lnTo>
                    <a:pt x="178" y="101"/>
                  </a:lnTo>
                  <a:lnTo>
                    <a:pt x="175" y="84"/>
                  </a:lnTo>
                  <a:lnTo>
                    <a:pt x="169" y="68"/>
                  </a:lnTo>
                  <a:lnTo>
                    <a:pt x="160" y="54"/>
                  </a:lnTo>
                  <a:lnTo>
                    <a:pt x="149" y="39"/>
                  </a:lnTo>
                  <a:lnTo>
                    <a:pt x="141" y="31"/>
                  </a:lnTo>
                  <a:lnTo>
                    <a:pt x="133" y="25"/>
                  </a:lnTo>
                  <a:lnTo>
                    <a:pt x="123" y="19"/>
                  </a:lnTo>
                  <a:lnTo>
                    <a:pt x="112" y="13"/>
                  </a:lnTo>
                  <a:lnTo>
                    <a:pt x="101" y="8"/>
                  </a:lnTo>
                  <a:lnTo>
                    <a:pt x="90" y="5"/>
                  </a:lnTo>
                  <a:lnTo>
                    <a:pt x="79" y="2"/>
                  </a:lnTo>
                  <a:lnTo>
                    <a:pt x="67" y="0"/>
                  </a:lnTo>
                  <a:lnTo>
                    <a:pt x="56" y="0"/>
                  </a:lnTo>
                  <a:lnTo>
                    <a:pt x="45" y="2"/>
                  </a:lnTo>
                  <a:lnTo>
                    <a:pt x="35" y="5"/>
                  </a:lnTo>
                  <a:lnTo>
                    <a:pt x="26" y="8"/>
                  </a:lnTo>
                  <a:lnTo>
                    <a:pt x="18" y="14"/>
                  </a:lnTo>
                  <a:lnTo>
                    <a:pt x="10" y="22"/>
                  </a:lnTo>
                  <a:lnTo>
                    <a:pt x="5" y="31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3F140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527" name="Freeform 114"/>
            <p:cNvSpPr>
              <a:spLocks/>
            </p:cNvSpPr>
            <p:nvPr/>
          </p:nvSpPr>
          <p:spPr bwMode="auto">
            <a:xfrm>
              <a:off x="5054" y="3931"/>
              <a:ext cx="106" cy="47"/>
            </a:xfrm>
            <a:custGeom>
              <a:avLst/>
              <a:gdLst>
                <a:gd name="T0" fmla="*/ 106 w 106"/>
                <a:gd name="T1" fmla="*/ 28 h 47"/>
                <a:gd name="T2" fmla="*/ 98 w 106"/>
                <a:gd name="T3" fmla="*/ 12 h 47"/>
                <a:gd name="T4" fmla="*/ 98 w 106"/>
                <a:gd name="T5" fmla="*/ 12 h 47"/>
                <a:gd name="T6" fmla="*/ 96 w 106"/>
                <a:gd name="T7" fmla="*/ 12 h 47"/>
                <a:gd name="T8" fmla="*/ 96 w 106"/>
                <a:gd name="T9" fmla="*/ 12 h 47"/>
                <a:gd name="T10" fmla="*/ 69 w 106"/>
                <a:gd name="T11" fmla="*/ 14 h 47"/>
                <a:gd name="T12" fmla="*/ 69 w 106"/>
                <a:gd name="T13" fmla="*/ 14 h 47"/>
                <a:gd name="T14" fmla="*/ 66 w 106"/>
                <a:gd name="T15" fmla="*/ 12 h 47"/>
                <a:gd name="T16" fmla="*/ 58 w 106"/>
                <a:gd name="T17" fmla="*/ 7 h 47"/>
                <a:gd name="T18" fmla="*/ 54 w 106"/>
                <a:gd name="T19" fmla="*/ 4 h 47"/>
                <a:gd name="T20" fmla="*/ 54 w 106"/>
                <a:gd name="T21" fmla="*/ 4 h 47"/>
                <a:gd name="T22" fmla="*/ 49 w 106"/>
                <a:gd name="T23" fmla="*/ 1 h 47"/>
                <a:gd name="T24" fmla="*/ 46 w 106"/>
                <a:gd name="T25" fmla="*/ 0 h 47"/>
                <a:gd name="T26" fmla="*/ 41 w 106"/>
                <a:gd name="T27" fmla="*/ 0 h 47"/>
                <a:gd name="T28" fmla="*/ 36 w 106"/>
                <a:gd name="T29" fmla="*/ 0 h 47"/>
                <a:gd name="T30" fmla="*/ 36 w 106"/>
                <a:gd name="T31" fmla="*/ 0 h 47"/>
                <a:gd name="T32" fmla="*/ 32 w 106"/>
                <a:gd name="T33" fmla="*/ 4 h 47"/>
                <a:gd name="T34" fmla="*/ 30 w 106"/>
                <a:gd name="T35" fmla="*/ 11 h 47"/>
                <a:gd name="T36" fmla="*/ 30 w 106"/>
                <a:gd name="T37" fmla="*/ 11 h 47"/>
                <a:gd name="T38" fmla="*/ 30 w 106"/>
                <a:gd name="T39" fmla="*/ 20 h 47"/>
                <a:gd name="T40" fmla="*/ 28 w 106"/>
                <a:gd name="T41" fmla="*/ 23 h 47"/>
                <a:gd name="T42" fmla="*/ 2 w 106"/>
                <a:gd name="T43" fmla="*/ 30 h 47"/>
                <a:gd name="T44" fmla="*/ 0 w 106"/>
                <a:gd name="T45" fmla="*/ 30 h 47"/>
                <a:gd name="T46" fmla="*/ 2 w 106"/>
                <a:gd name="T47" fmla="*/ 31 h 47"/>
                <a:gd name="T48" fmla="*/ 11 w 106"/>
                <a:gd name="T49" fmla="*/ 45 h 47"/>
                <a:gd name="T50" fmla="*/ 13 w 106"/>
                <a:gd name="T51" fmla="*/ 47 h 47"/>
                <a:gd name="T52" fmla="*/ 13 w 106"/>
                <a:gd name="T53" fmla="*/ 47 h 47"/>
                <a:gd name="T54" fmla="*/ 104 w 106"/>
                <a:gd name="T55" fmla="*/ 30 h 47"/>
                <a:gd name="T56" fmla="*/ 106 w 106"/>
                <a:gd name="T57" fmla="*/ 30 h 47"/>
                <a:gd name="T58" fmla="*/ 106 w 106"/>
                <a:gd name="T59" fmla="*/ 28 h 47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06"/>
                <a:gd name="T91" fmla="*/ 0 h 47"/>
                <a:gd name="T92" fmla="*/ 106 w 106"/>
                <a:gd name="T93" fmla="*/ 47 h 47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06" h="47">
                  <a:moveTo>
                    <a:pt x="106" y="28"/>
                  </a:moveTo>
                  <a:lnTo>
                    <a:pt x="98" y="12"/>
                  </a:lnTo>
                  <a:lnTo>
                    <a:pt x="96" y="12"/>
                  </a:lnTo>
                  <a:lnTo>
                    <a:pt x="69" y="14"/>
                  </a:lnTo>
                  <a:lnTo>
                    <a:pt x="66" y="12"/>
                  </a:lnTo>
                  <a:lnTo>
                    <a:pt x="58" y="7"/>
                  </a:lnTo>
                  <a:lnTo>
                    <a:pt x="54" y="4"/>
                  </a:lnTo>
                  <a:lnTo>
                    <a:pt x="49" y="1"/>
                  </a:lnTo>
                  <a:lnTo>
                    <a:pt x="46" y="0"/>
                  </a:lnTo>
                  <a:lnTo>
                    <a:pt x="41" y="0"/>
                  </a:lnTo>
                  <a:lnTo>
                    <a:pt x="36" y="0"/>
                  </a:lnTo>
                  <a:lnTo>
                    <a:pt x="32" y="4"/>
                  </a:lnTo>
                  <a:lnTo>
                    <a:pt x="30" y="11"/>
                  </a:lnTo>
                  <a:lnTo>
                    <a:pt x="30" y="20"/>
                  </a:lnTo>
                  <a:lnTo>
                    <a:pt x="28" y="23"/>
                  </a:lnTo>
                  <a:lnTo>
                    <a:pt x="2" y="30"/>
                  </a:lnTo>
                  <a:lnTo>
                    <a:pt x="0" y="30"/>
                  </a:lnTo>
                  <a:lnTo>
                    <a:pt x="2" y="31"/>
                  </a:lnTo>
                  <a:lnTo>
                    <a:pt x="11" y="45"/>
                  </a:lnTo>
                  <a:lnTo>
                    <a:pt x="13" y="47"/>
                  </a:lnTo>
                  <a:lnTo>
                    <a:pt x="104" y="30"/>
                  </a:lnTo>
                  <a:lnTo>
                    <a:pt x="106" y="30"/>
                  </a:lnTo>
                  <a:lnTo>
                    <a:pt x="106" y="28"/>
                  </a:lnTo>
                  <a:close/>
                </a:path>
              </a:pathLst>
            </a:custGeom>
            <a:solidFill>
              <a:srgbClr val="CFCFC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528" name="Freeform 115"/>
            <p:cNvSpPr>
              <a:spLocks noEditPoints="1"/>
            </p:cNvSpPr>
            <p:nvPr/>
          </p:nvSpPr>
          <p:spPr bwMode="auto">
            <a:xfrm>
              <a:off x="5103" y="3943"/>
              <a:ext cx="8" cy="11"/>
            </a:xfrm>
            <a:custGeom>
              <a:avLst/>
              <a:gdLst>
                <a:gd name="T0" fmla="*/ 3 w 8"/>
                <a:gd name="T1" fmla="*/ 3 h 11"/>
                <a:gd name="T2" fmla="*/ 3 w 8"/>
                <a:gd name="T3" fmla="*/ 3 h 11"/>
                <a:gd name="T4" fmla="*/ 6 w 8"/>
                <a:gd name="T5" fmla="*/ 3 h 11"/>
                <a:gd name="T6" fmla="*/ 6 w 8"/>
                <a:gd name="T7" fmla="*/ 5 h 11"/>
                <a:gd name="T8" fmla="*/ 6 w 8"/>
                <a:gd name="T9" fmla="*/ 5 h 11"/>
                <a:gd name="T10" fmla="*/ 6 w 8"/>
                <a:gd name="T11" fmla="*/ 8 h 11"/>
                <a:gd name="T12" fmla="*/ 3 w 8"/>
                <a:gd name="T13" fmla="*/ 8 h 11"/>
                <a:gd name="T14" fmla="*/ 3 w 8"/>
                <a:gd name="T15" fmla="*/ 8 h 11"/>
                <a:gd name="T16" fmla="*/ 2 w 8"/>
                <a:gd name="T17" fmla="*/ 8 h 11"/>
                <a:gd name="T18" fmla="*/ 2 w 8"/>
                <a:gd name="T19" fmla="*/ 5 h 11"/>
                <a:gd name="T20" fmla="*/ 2 w 8"/>
                <a:gd name="T21" fmla="*/ 5 h 11"/>
                <a:gd name="T22" fmla="*/ 2 w 8"/>
                <a:gd name="T23" fmla="*/ 3 h 11"/>
                <a:gd name="T24" fmla="*/ 3 w 8"/>
                <a:gd name="T25" fmla="*/ 3 h 11"/>
                <a:gd name="T26" fmla="*/ 3 w 8"/>
                <a:gd name="T27" fmla="*/ 3 h 11"/>
                <a:gd name="T28" fmla="*/ 0 w 8"/>
                <a:gd name="T29" fmla="*/ 5 h 11"/>
                <a:gd name="T30" fmla="*/ 0 w 8"/>
                <a:gd name="T31" fmla="*/ 5 h 11"/>
                <a:gd name="T32" fmla="*/ 0 w 8"/>
                <a:gd name="T33" fmla="*/ 10 h 11"/>
                <a:gd name="T34" fmla="*/ 3 w 8"/>
                <a:gd name="T35" fmla="*/ 11 h 11"/>
                <a:gd name="T36" fmla="*/ 3 w 8"/>
                <a:gd name="T37" fmla="*/ 11 h 11"/>
                <a:gd name="T38" fmla="*/ 8 w 8"/>
                <a:gd name="T39" fmla="*/ 10 h 11"/>
                <a:gd name="T40" fmla="*/ 8 w 8"/>
                <a:gd name="T41" fmla="*/ 5 h 11"/>
                <a:gd name="T42" fmla="*/ 8 w 8"/>
                <a:gd name="T43" fmla="*/ 5 h 11"/>
                <a:gd name="T44" fmla="*/ 8 w 8"/>
                <a:gd name="T45" fmla="*/ 2 h 11"/>
                <a:gd name="T46" fmla="*/ 3 w 8"/>
                <a:gd name="T47" fmla="*/ 0 h 11"/>
                <a:gd name="T48" fmla="*/ 3 w 8"/>
                <a:gd name="T49" fmla="*/ 0 h 11"/>
                <a:gd name="T50" fmla="*/ 0 w 8"/>
                <a:gd name="T51" fmla="*/ 2 h 11"/>
                <a:gd name="T52" fmla="*/ 0 w 8"/>
                <a:gd name="T53" fmla="*/ 5 h 11"/>
                <a:gd name="T54" fmla="*/ 0 w 8"/>
                <a:gd name="T55" fmla="*/ 5 h 11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8"/>
                <a:gd name="T85" fmla="*/ 0 h 11"/>
                <a:gd name="T86" fmla="*/ 8 w 8"/>
                <a:gd name="T87" fmla="*/ 11 h 11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8" h="11">
                  <a:moveTo>
                    <a:pt x="3" y="3"/>
                  </a:moveTo>
                  <a:lnTo>
                    <a:pt x="3" y="3"/>
                  </a:lnTo>
                  <a:lnTo>
                    <a:pt x="6" y="3"/>
                  </a:lnTo>
                  <a:lnTo>
                    <a:pt x="6" y="5"/>
                  </a:lnTo>
                  <a:lnTo>
                    <a:pt x="6" y="8"/>
                  </a:lnTo>
                  <a:lnTo>
                    <a:pt x="3" y="8"/>
                  </a:lnTo>
                  <a:lnTo>
                    <a:pt x="2" y="8"/>
                  </a:lnTo>
                  <a:lnTo>
                    <a:pt x="2" y="5"/>
                  </a:lnTo>
                  <a:lnTo>
                    <a:pt x="2" y="3"/>
                  </a:lnTo>
                  <a:lnTo>
                    <a:pt x="3" y="3"/>
                  </a:lnTo>
                  <a:close/>
                  <a:moveTo>
                    <a:pt x="0" y="5"/>
                  </a:moveTo>
                  <a:lnTo>
                    <a:pt x="0" y="5"/>
                  </a:lnTo>
                  <a:lnTo>
                    <a:pt x="0" y="10"/>
                  </a:lnTo>
                  <a:lnTo>
                    <a:pt x="3" y="11"/>
                  </a:lnTo>
                  <a:lnTo>
                    <a:pt x="8" y="10"/>
                  </a:lnTo>
                  <a:lnTo>
                    <a:pt x="8" y="5"/>
                  </a:lnTo>
                  <a:lnTo>
                    <a:pt x="8" y="2"/>
                  </a:lnTo>
                  <a:lnTo>
                    <a:pt x="3" y="0"/>
                  </a:lnTo>
                  <a:lnTo>
                    <a:pt x="0" y="2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9A9A9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529" name="Freeform 116"/>
            <p:cNvSpPr>
              <a:spLocks noEditPoints="1"/>
            </p:cNvSpPr>
            <p:nvPr/>
          </p:nvSpPr>
          <p:spPr bwMode="auto">
            <a:xfrm>
              <a:off x="5103" y="3943"/>
              <a:ext cx="8" cy="11"/>
            </a:xfrm>
            <a:custGeom>
              <a:avLst/>
              <a:gdLst>
                <a:gd name="T0" fmla="*/ 3 w 8"/>
                <a:gd name="T1" fmla="*/ 3 h 11"/>
                <a:gd name="T2" fmla="*/ 3 w 8"/>
                <a:gd name="T3" fmla="*/ 3 h 11"/>
                <a:gd name="T4" fmla="*/ 6 w 8"/>
                <a:gd name="T5" fmla="*/ 3 h 11"/>
                <a:gd name="T6" fmla="*/ 6 w 8"/>
                <a:gd name="T7" fmla="*/ 5 h 11"/>
                <a:gd name="T8" fmla="*/ 6 w 8"/>
                <a:gd name="T9" fmla="*/ 5 h 11"/>
                <a:gd name="T10" fmla="*/ 6 w 8"/>
                <a:gd name="T11" fmla="*/ 8 h 11"/>
                <a:gd name="T12" fmla="*/ 3 w 8"/>
                <a:gd name="T13" fmla="*/ 8 h 11"/>
                <a:gd name="T14" fmla="*/ 3 w 8"/>
                <a:gd name="T15" fmla="*/ 8 h 11"/>
                <a:gd name="T16" fmla="*/ 2 w 8"/>
                <a:gd name="T17" fmla="*/ 8 h 11"/>
                <a:gd name="T18" fmla="*/ 2 w 8"/>
                <a:gd name="T19" fmla="*/ 5 h 11"/>
                <a:gd name="T20" fmla="*/ 2 w 8"/>
                <a:gd name="T21" fmla="*/ 5 h 11"/>
                <a:gd name="T22" fmla="*/ 2 w 8"/>
                <a:gd name="T23" fmla="*/ 3 h 11"/>
                <a:gd name="T24" fmla="*/ 3 w 8"/>
                <a:gd name="T25" fmla="*/ 3 h 11"/>
                <a:gd name="T26" fmla="*/ 3 w 8"/>
                <a:gd name="T27" fmla="*/ 3 h 11"/>
                <a:gd name="T28" fmla="*/ 0 w 8"/>
                <a:gd name="T29" fmla="*/ 5 h 11"/>
                <a:gd name="T30" fmla="*/ 0 w 8"/>
                <a:gd name="T31" fmla="*/ 5 h 11"/>
                <a:gd name="T32" fmla="*/ 0 w 8"/>
                <a:gd name="T33" fmla="*/ 10 h 11"/>
                <a:gd name="T34" fmla="*/ 3 w 8"/>
                <a:gd name="T35" fmla="*/ 11 h 11"/>
                <a:gd name="T36" fmla="*/ 3 w 8"/>
                <a:gd name="T37" fmla="*/ 11 h 11"/>
                <a:gd name="T38" fmla="*/ 8 w 8"/>
                <a:gd name="T39" fmla="*/ 10 h 11"/>
                <a:gd name="T40" fmla="*/ 8 w 8"/>
                <a:gd name="T41" fmla="*/ 5 h 11"/>
                <a:gd name="T42" fmla="*/ 8 w 8"/>
                <a:gd name="T43" fmla="*/ 5 h 11"/>
                <a:gd name="T44" fmla="*/ 8 w 8"/>
                <a:gd name="T45" fmla="*/ 2 h 11"/>
                <a:gd name="T46" fmla="*/ 3 w 8"/>
                <a:gd name="T47" fmla="*/ 0 h 11"/>
                <a:gd name="T48" fmla="*/ 3 w 8"/>
                <a:gd name="T49" fmla="*/ 0 h 11"/>
                <a:gd name="T50" fmla="*/ 0 w 8"/>
                <a:gd name="T51" fmla="*/ 2 h 11"/>
                <a:gd name="T52" fmla="*/ 0 w 8"/>
                <a:gd name="T53" fmla="*/ 5 h 11"/>
                <a:gd name="T54" fmla="*/ 0 w 8"/>
                <a:gd name="T55" fmla="*/ 5 h 11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8"/>
                <a:gd name="T85" fmla="*/ 0 h 11"/>
                <a:gd name="T86" fmla="*/ 8 w 8"/>
                <a:gd name="T87" fmla="*/ 11 h 11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8" h="11">
                  <a:moveTo>
                    <a:pt x="3" y="3"/>
                  </a:moveTo>
                  <a:lnTo>
                    <a:pt x="3" y="3"/>
                  </a:lnTo>
                  <a:lnTo>
                    <a:pt x="6" y="3"/>
                  </a:lnTo>
                  <a:lnTo>
                    <a:pt x="6" y="5"/>
                  </a:lnTo>
                  <a:lnTo>
                    <a:pt x="6" y="8"/>
                  </a:lnTo>
                  <a:lnTo>
                    <a:pt x="3" y="8"/>
                  </a:lnTo>
                  <a:lnTo>
                    <a:pt x="2" y="8"/>
                  </a:lnTo>
                  <a:lnTo>
                    <a:pt x="2" y="5"/>
                  </a:lnTo>
                  <a:lnTo>
                    <a:pt x="2" y="3"/>
                  </a:lnTo>
                  <a:lnTo>
                    <a:pt x="3" y="3"/>
                  </a:lnTo>
                  <a:close/>
                  <a:moveTo>
                    <a:pt x="0" y="5"/>
                  </a:moveTo>
                  <a:lnTo>
                    <a:pt x="0" y="5"/>
                  </a:lnTo>
                  <a:lnTo>
                    <a:pt x="0" y="10"/>
                  </a:lnTo>
                  <a:lnTo>
                    <a:pt x="3" y="11"/>
                  </a:lnTo>
                  <a:lnTo>
                    <a:pt x="8" y="10"/>
                  </a:lnTo>
                  <a:lnTo>
                    <a:pt x="8" y="5"/>
                  </a:lnTo>
                  <a:lnTo>
                    <a:pt x="8" y="2"/>
                  </a:lnTo>
                  <a:lnTo>
                    <a:pt x="3" y="0"/>
                  </a:lnTo>
                  <a:lnTo>
                    <a:pt x="0" y="2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CFCFC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530" name="Freeform 117"/>
            <p:cNvSpPr>
              <a:spLocks noEditPoints="1"/>
            </p:cNvSpPr>
            <p:nvPr/>
          </p:nvSpPr>
          <p:spPr bwMode="auto">
            <a:xfrm>
              <a:off x="5147" y="3588"/>
              <a:ext cx="58" cy="41"/>
            </a:xfrm>
            <a:custGeom>
              <a:avLst/>
              <a:gdLst>
                <a:gd name="T0" fmla="*/ 27 w 58"/>
                <a:gd name="T1" fmla="*/ 0 h 41"/>
                <a:gd name="T2" fmla="*/ 27 w 58"/>
                <a:gd name="T3" fmla="*/ 0 h 41"/>
                <a:gd name="T4" fmla="*/ 16 w 58"/>
                <a:gd name="T5" fmla="*/ 4 h 41"/>
                <a:gd name="T6" fmla="*/ 6 w 58"/>
                <a:gd name="T7" fmla="*/ 10 h 41"/>
                <a:gd name="T8" fmla="*/ 3 w 58"/>
                <a:gd name="T9" fmla="*/ 13 h 41"/>
                <a:gd name="T10" fmla="*/ 2 w 58"/>
                <a:gd name="T11" fmla="*/ 18 h 41"/>
                <a:gd name="T12" fmla="*/ 0 w 58"/>
                <a:gd name="T13" fmla="*/ 21 h 41"/>
                <a:gd name="T14" fmla="*/ 0 w 58"/>
                <a:gd name="T15" fmla="*/ 26 h 41"/>
                <a:gd name="T16" fmla="*/ 0 w 58"/>
                <a:gd name="T17" fmla="*/ 26 h 41"/>
                <a:gd name="T18" fmla="*/ 2 w 58"/>
                <a:gd name="T19" fmla="*/ 29 h 41"/>
                <a:gd name="T20" fmla="*/ 3 w 58"/>
                <a:gd name="T21" fmla="*/ 32 h 41"/>
                <a:gd name="T22" fmla="*/ 6 w 58"/>
                <a:gd name="T23" fmla="*/ 35 h 41"/>
                <a:gd name="T24" fmla="*/ 11 w 58"/>
                <a:gd name="T25" fmla="*/ 38 h 41"/>
                <a:gd name="T26" fmla="*/ 21 w 58"/>
                <a:gd name="T27" fmla="*/ 41 h 41"/>
                <a:gd name="T28" fmla="*/ 32 w 58"/>
                <a:gd name="T29" fmla="*/ 40 h 41"/>
                <a:gd name="T30" fmla="*/ 32 w 58"/>
                <a:gd name="T31" fmla="*/ 40 h 41"/>
                <a:gd name="T32" fmla="*/ 44 w 58"/>
                <a:gd name="T33" fmla="*/ 37 h 41"/>
                <a:gd name="T34" fmla="*/ 52 w 58"/>
                <a:gd name="T35" fmla="*/ 32 h 41"/>
                <a:gd name="T36" fmla="*/ 55 w 58"/>
                <a:gd name="T37" fmla="*/ 29 h 41"/>
                <a:gd name="T38" fmla="*/ 58 w 58"/>
                <a:gd name="T39" fmla="*/ 24 h 41"/>
                <a:gd name="T40" fmla="*/ 58 w 58"/>
                <a:gd name="T41" fmla="*/ 21 h 41"/>
                <a:gd name="T42" fmla="*/ 58 w 58"/>
                <a:gd name="T43" fmla="*/ 16 h 41"/>
                <a:gd name="T44" fmla="*/ 58 w 58"/>
                <a:gd name="T45" fmla="*/ 16 h 41"/>
                <a:gd name="T46" fmla="*/ 58 w 58"/>
                <a:gd name="T47" fmla="*/ 13 h 41"/>
                <a:gd name="T48" fmla="*/ 55 w 58"/>
                <a:gd name="T49" fmla="*/ 8 h 41"/>
                <a:gd name="T50" fmla="*/ 52 w 58"/>
                <a:gd name="T51" fmla="*/ 7 h 41"/>
                <a:gd name="T52" fmla="*/ 47 w 58"/>
                <a:gd name="T53" fmla="*/ 4 h 41"/>
                <a:gd name="T54" fmla="*/ 38 w 58"/>
                <a:gd name="T55" fmla="*/ 0 h 41"/>
                <a:gd name="T56" fmla="*/ 27 w 58"/>
                <a:gd name="T57" fmla="*/ 0 h 41"/>
                <a:gd name="T58" fmla="*/ 27 w 58"/>
                <a:gd name="T59" fmla="*/ 0 h 41"/>
                <a:gd name="T60" fmla="*/ 3 w 58"/>
                <a:gd name="T61" fmla="*/ 24 h 41"/>
                <a:gd name="T62" fmla="*/ 3 w 58"/>
                <a:gd name="T63" fmla="*/ 24 h 41"/>
                <a:gd name="T64" fmla="*/ 3 w 58"/>
                <a:gd name="T65" fmla="*/ 21 h 41"/>
                <a:gd name="T66" fmla="*/ 5 w 58"/>
                <a:gd name="T67" fmla="*/ 18 h 41"/>
                <a:gd name="T68" fmla="*/ 10 w 58"/>
                <a:gd name="T69" fmla="*/ 11 h 41"/>
                <a:gd name="T70" fmla="*/ 17 w 58"/>
                <a:gd name="T71" fmla="*/ 7 h 41"/>
                <a:gd name="T72" fmla="*/ 27 w 58"/>
                <a:gd name="T73" fmla="*/ 5 h 41"/>
                <a:gd name="T74" fmla="*/ 27 w 58"/>
                <a:gd name="T75" fmla="*/ 5 h 41"/>
                <a:gd name="T76" fmla="*/ 38 w 58"/>
                <a:gd name="T77" fmla="*/ 5 h 41"/>
                <a:gd name="T78" fmla="*/ 46 w 58"/>
                <a:gd name="T79" fmla="*/ 7 h 41"/>
                <a:gd name="T80" fmla="*/ 52 w 58"/>
                <a:gd name="T81" fmla="*/ 11 h 41"/>
                <a:gd name="T82" fmla="*/ 54 w 58"/>
                <a:gd name="T83" fmla="*/ 15 h 41"/>
                <a:gd name="T84" fmla="*/ 55 w 58"/>
                <a:gd name="T85" fmla="*/ 18 h 41"/>
                <a:gd name="T86" fmla="*/ 55 w 58"/>
                <a:gd name="T87" fmla="*/ 18 h 41"/>
                <a:gd name="T88" fmla="*/ 55 w 58"/>
                <a:gd name="T89" fmla="*/ 21 h 41"/>
                <a:gd name="T90" fmla="*/ 54 w 58"/>
                <a:gd name="T91" fmla="*/ 24 h 41"/>
                <a:gd name="T92" fmla="*/ 49 w 58"/>
                <a:gd name="T93" fmla="*/ 29 h 41"/>
                <a:gd name="T94" fmla="*/ 41 w 58"/>
                <a:gd name="T95" fmla="*/ 34 h 41"/>
                <a:gd name="T96" fmla="*/ 32 w 58"/>
                <a:gd name="T97" fmla="*/ 37 h 41"/>
                <a:gd name="T98" fmla="*/ 32 w 58"/>
                <a:gd name="T99" fmla="*/ 37 h 41"/>
                <a:gd name="T100" fmla="*/ 22 w 58"/>
                <a:gd name="T101" fmla="*/ 37 h 41"/>
                <a:gd name="T102" fmla="*/ 13 w 58"/>
                <a:gd name="T103" fmla="*/ 35 h 41"/>
                <a:gd name="T104" fmla="*/ 6 w 58"/>
                <a:gd name="T105" fmla="*/ 30 h 41"/>
                <a:gd name="T106" fmla="*/ 5 w 58"/>
                <a:gd name="T107" fmla="*/ 27 h 41"/>
                <a:gd name="T108" fmla="*/ 3 w 58"/>
                <a:gd name="T109" fmla="*/ 24 h 41"/>
                <a:gd name="T110" fmla="*/ 3 w 58"/>
                <a:gd name="T111" fmla="*/ 24 h 41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58"/>
                <a:gd name="T169" fmla="*/ 0 h 41"/>
                <a:gd name="T170" fmla="*/ 58 w 58"/>
                <a:gd name="T171" fmla="*/ 41 h 41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58" h="41">
                  <a:moveTo>
                    <a:pt x="27" y="0"/>
                  </a:moveTo>
                  <a:lnTo>
                    <a:pt x="27" y="0"/>
                  </a:lnTo>
                  <a:lnTo>
                    <a:pt x="16" y="4"/>
                  </a:lnTo>
                  <a:lnTo>
                    <a:pt x="6" y="10"/>
                  </a:lnTo>
                  <a:lnTo>
                    <a:pt x="3" y="13"/>
                  </a:lnTo>
                  <a:lnTo>
                    <a:pt x="2" y="18"/>
                  </a:lnTo>
                  <a:lnTo>
                    <a:pt x="0" y="21"/>
                  </a:lnTo>
                  <a:lnTo>
                    <a:pt x="0" y="26"/>
                  </a:lnTo>
                  <a:lnTo>
                    <a:pt x="2" y="29"/>
                  </a:lnTo>
                  <a:lnTo>
                    <a:pt x="3" y="32"/>
                  </a:lnTo>
                  <a:lnTo>
                    <a:pt x="6" y="35"/>
                  </a:lnTo>
                  <a:lnTo>
                    <a:pt x="11" y="38"/>
                  </a:lnTo>
                  <a:lnTo>
                    <a:pt x="21" y="41"/>
                  </a:lnTo>
                  <a:lnTo>
                    <a:pt x="32" y="40"/>
                  </a:lnTo>
                  <a:lnTo>
                    <a:pt x="44" y="37"/>
                  </a:lnTo>
                  <a:lnTo>
                    <a:pt x="52" y="32"/>
                  </a:lnTo>
                  <a:lnTo>
                    <a:pt x="55" y="29"/>
                  </a:lnTo>
                  <a:lnTo>
                    <a:pt x="58" y="24"/>
                  </a:lnTo>
                  <a:lnTo>
                    <a:pt x="58" y="21"/>
                  </a:lnTo>
                  <a:lnTo>
                    <a:pt x="58" y="16"/>
                  </a:lnTo>
                  <a:lnTo>
                    <a:pt x="58" y="13"/>
                  </a:lnTo>
                  <a:lnTo>
                    <a:pt x="55" y="8"/>
                  </a:lnTo>
                  <a:lnTo>
                    <a:pt x="52" y="7"/>
                  </a:lnTo>
                  <a:lnTo>
                    <a:pt x="47" y="4"/>
                  </a:lnTo>
                  <a:lnTo>
                    <a:pt x="38" y="0"/>
                  </a:lnTo>
                  <a:lnTo>
                    <a:pt x="27" y="0"/>
                  </a:lnTo>
                  <a:close/>
                  <a:moveTo>
                    <a:pt x="3" y="24"/>
                  </a:moveTo>
                  <a:lnTo>
                    <a:pt x="3" y="24"/>
                  </a:lnTo>
                  <a:lnTo>
                    <a:pt x="3" y="21"/>
                  </a:lnTo>
                  <a:lnTo>
                    <a:pt x="5" y="18"/>
                  </a:lnTo>
                  <a:lnTo>
                    <a:pt x="10" y="11"/>
                  </a:lnTo>
                  <a:lnTo>
                    <a:pt x="17" y="7"/>
                  </a:lnTo>
                  <a:lnTo>
                    <a:pt x="27" y="5"/>
                  </a:lnTo>
                  <a:lnTo>
                    <a:pt x="38" y="5"/>
                  </a:lnTo>
                  <a:lnTo>
                    <a:pt x="46" y="7"/>
                  </a:lnTo>
                  <a:lnTo>
                    <a:pt x="52" y="11"/>
                  </a:lnTo>
                  <a:lnTo>
                    <a:pt x="54" y="15"/>
                  </a:lnTo>
                  <a:lnTo>
                    <a:pt x="55" y="18"/>
                  </a:lnTo>
                  <a:lnTo>
                    <a:pt x="55" y="21"/>
                  </a:lnTo>
                  <a:lnTo>
                    <a:pt x="54" y="24"/>
                  </a:lnTo>
                  <a:lnTo>
                    <a:pt x="49" y="29"/>
                  </a:lnTo>
                  <a:lnTo>
                    <a:pt x="41" y="34"/>
                  </a:lnTo>
                  <a:lnTo>
                    <a:pt x="32" y="37"/>
                  </a:lnTo>
                  <a:lnTo>
                    <a:pt x="22" y="37"/>
                  </a:lnTo>
                  <a:lnTo>
                    <a:pt x="13" y="35"/>
                  </a:lnTo>
                  <a:lnTo>
                    <a:pt x="6" y="30"/>
                  </a:lnTo>
                  <a:lnTo>
                    <a:pt x="5" y="27"/>
                  </a:lnTo>
                  <a:lnTo>
                    <a:pt x="3" y="24"/>
                  </a:lnTo>
                  <a:close/>
                </a:path>
              </a:pathLst>
            </a:custGeom>
            <a:solidFill>
              <a:srgbClr val="7A7A7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531" name="Freeform 118"/>
            <p:cNvSpPr>
              <a:spLocks noEditPoints="1"/>
            </p:cNvSpPr>
            <p:nvPr/>
          </p:nvSpPr>
          <p:spPr bwMode="auto">
            <a:xfrm>
              <a:off x="5226" y="3574"/>
              <a:ext cx="60" cy="41"/>
            </a:xfrm>
            <a:custGeom>
              <a:avLst/>
              <a:gdLst>
                <a:gd name="T0" fmla="*/ 27 w 60"/>
                <a:gd name="T1" fmla="*/ 2 h 41"/>
                <a:gd name="T2" fmla="*/ 27 w 60"/>
                <a:gd name="T3" fmla="*/ 2 h 41"/>
                <a:gd name="T4" fmla="*/ 16 w 60"/>
                <a:gd name="T5" fmla="*/ 5 h 41"/>
                <a:gd name="T6" fmla="*/ 6 w 60"/>
                <a:gd name="T7" fmla="*/ 10 h 41"/>
                <a:gd name="T8" fmla="*/ 3 w 60"/>
                <a:gd name="T9" fmla="*/ 13 h 41"/>
                <a:gd name="T10" fmla="*/ 1 w 60"/>
                <a:gd name="T11" fmla="*/ 18 h 41"/>
                <a:gd name="T12" fmla="*/ 0 w 60"/>
                <a:gd name="T13" fmla="*/ 21 h 41"/>
                <a:gd name="T14" fmla="*/ 0 w 60"/>
                <a:gd name="T15" fmla="*/ 25 h 41"/>
                <a:gd name="T16" fmla="*/ 0 w 60"/>
                <a:gd name="T17" fmla="*/ 25 h 41"/>
                <a:gd name="T18" fmla="*/ 1 w 60"/>
                <a:gd name="T19" fmla="*/ 29 h 41"/>
                <a:gd name="T20" fmla="*/ 3 w 60"/>
                <a:gd name="T21" fmla="*/ 32 h 41"/>
                <a:gd name="T22" fmla="*/ 8 w 60"/>
                <a:gd name="T23" fmla="*/ 35 h 41"/>
                <a:gd name="T24" fmla="*/ 11 w 60"/>
                <a:gd name="T25" fmla="*/ 38 h 41"/>
                <a:gd name="T26" fmla="*/ 20 w 60"/>
                <a:gd name="T27" fmla="*/ 41 h 41"/>
                <a:gd name="T28" fmla="*/ 33 w 60"/>
                <a:gd name="T29" fmla="*/ 41 h 41"/>
                <a:gd name="T30" fmla="*/ 33 w 60"/>
                <a:gd name="T31" fmla="*/ 41 h 41"/>
                <a:gd name="T32" fmla="*/ 44 w 60"/>
                <a:gd name="T33" fmla="*/ 38 h 41"/>
                <a:gd name="T34" fmla="*/ 53 w 60"/>
                <a:gd name="T35" fmla="*/ 32 h 41"/>
                <a:gd name="T36" fmla="*/ 57 w 60"/>
                <a:gd name="T37" fmla="*/ 29 h 41"/>
                <a:gd name="T38" fmla="*/ 58 w 60"/>
                <a:gd name="T39" fmla="*/ 24 h 41"/>
                <a:gd name="T40" fmla="*/ 60 w 60"/>
                <a:gd name="T41" fmla="*/ 21 h 41"/>
                <a:gd name="T42" fmla="*/ 60 w 60"/>
                <a:gd name="T43" fmla="*/ 16 h 41"/>
                <a:gd name="T44" fmla="*/ 60 w 60"/>
                <a:gd name="T45" fmla="*/ 16 h 41"/>
                <a:gd name="T46" fmla="*/ 58 w 60"/>
                <a:gd name="T47" fmla="*/ 13 h 41"/>
                <a:gd name="T48" fmla="*/ 55 w 60"/>
                <a:gd name="T49" fmla="*/ 10 h 41"/>
                <a:gd name="T50" fmla="*/ 52 w 60"/>
                <a:gd name="T51" fmla="*/ 7 h 41"/>
                <a:gd name="T52" fmla="*/ 49 w 60"/>
                <a:gd name="T53" fmla="*/ 3 h 41"/>
                <a:gd name="T54" fmla="*/ 39 w 60"/>
                <a:gd name="T55" fmla="*/ 0 h 41"/>
                <a:gd name="T56" fmla="*/ 27 w 60"/>
                <a:gd name="T57" fmla="*/ 2 h 41"/>
                <a:gd name="T58" fmla="*/ 27 w 60"/>
                <a:gd name="T59" fmla="*/ 2 h 41"/>
                <a:gd name="T60" fmla="*/ 5 w 60"/>
                <a:gd name="T61" fmla="*/ 24 h 41"/>
                <a:gd name="T62" fmla="*/ 5 w 60"/>
                <a:gd name="T63" fmla="*/ 24 h 41"/>
                <a:gd name="T64" fmla="*/ 5 w 60"/>
                <a:gd name="T65" fmla="*/ 21 h 41"/>
                <a:gd name="T66" fmla="*/ 5 w 60"/>
                <a:gd name="T67" fmla="*/ 18 h 41"/>
                <a:gd name="T68" fmla="*/ 9 w 60"/>
                <a:gd name="T69" fmla="*/ 13 h 41"/>
                <a:gd name="T70" fmla="*/ 17 w 60"/>
                <a:gd name="T71" fmla="*/ 8 h 41"/>
                <a:gd name="T72" fmla="*/ 27 w 60"/>
                <a:gd name="T73" fmla="*/ 5 h 41"/>
                <a:gd name="T74" fmla="*/ 27 w 60"/>
                <a:gd name="T75" fmla="*/ 5 h 41"/>
                <a:gd name="T76" fmla="*/ 38 w 60"/>
                <a:gd name="T77" fmla="*/ 5 h 41"/>
                <a:gd name="T78" fmla="*/ 46 w 60"/>
                <a:gd name="T79" fmla="*/ 7 h 41"/>
                <a:gd name="T80" fmla="*/ 52 w 60"/>
                <a:gd name="T81" fmla="*/ 11 h 41"/>
                <a:gd name="T82" fmla="*/ 55 w 60"/>
                <a:gd name="T83" fmla="*/ 14 h 41"/>
                <a:gd name="T84" fmla="*/ 55 w 60"/>
                <a:gd name="T85" fmla="*/ 18 h 41"/>
                <a:gd name="T86" fmla="*/ 55 w 60"/>
                <a:gd name="T87" fmla="*/ 18 h 41"/>
                <a:gd name="T88" fmla="*/ 55 w 60"/>
                <a:gd name="T89" fmla="*/ 21 h 41"/>
                <a:gd name="T90" fmla="*/ 55 w 60"/>
                <a:gd name="T91" fmla="*/ 24 h 41"/>
                <a:gd name="T92" fmla="*/ 50 w 60"/>
                <a:gd name="T93" fmla="*/ 30 h 41"/>
                <a:gd name="T94" fmla="*/ 42 w 60"/>
                <a:gd name="T95" fmla="*/ 35 h 41"/>
                <a:gd name="T96" fmla="*/ 31 w 60"/>
                <a:gd name="T97" fmla="*/ 36 h 41"/>
                <a:gd name="T98" fmla="*/ 31 w 60"/>
                <a:gd name="T99" fmla="*/ 36 h 41"/>
                <a:gd name="T100" fmla="*/ 22 w 60"/>
                <a:gd name="T101" fmla="*/ 36 h 41"/>
                <a:gd name="T102" fmla="*/ 14 w 60"/>
                <a:gd name="T103" fmla="*/ 35 h 41"/>
                <a:gd name="T104" fmla="*/ 8 w 60"/>
                <a:gd name="T105" fmla="*/ 30 h 41"/>
                <a:gd name="T106" fmla="*/ 5 w 60"/>
                <a:gd name="T107" fmla="*/ 27 h 41"/>
                <a:gd name="T108" fmla="*/ 5 w 60"/>
                <a:gd name="T109" fmla="*/ 24 h 41"/>
                <a:gd name="T110" fmla="*/ 5 w 60"/>
                <a:gd name="T111" fmla="*/ 24 h 41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60"/>
                <a:gd name="T169" fmla="*/ 0 h 41"/>
                <a:gd name="T170" fmla="*/ 60 w 60"/>
                <a:gd name="T171" fmla="*/ 41 h 41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60" h="41">
                  <a:moveTo>
                    <a:pt x="27" y="2"/>
                  </a:moveTo>
                  <a:lnTo>
                    <a:pt x="27" y="2"/>
                  </a:lnTo>
                  <a:lnTo>
                    <a:pt x="16" y="5"/>
                  </a:lnTo>
                  <a:lnTo>
                    <a:pt x="6" y="10"/>
                  </a:lnTo>
                  <a:lnTo>
                    <a:pt x="3" y="13"/>
                  </a:lnTo>
                  <a:lnTo>
                    <a:pt x="1" y="18"/>
                  </a:lnTo>
                  <a:lnTo>
                    <a:pt x="0" y="21"/>
                  </a:lnTo>
                  <a:lnTo>
                    <a:pt x="0" y="25"/>
                  </a:lnTo>
                  <a:lnTo>
                    <a:pt x="1" y="29"/>
                  </a:lnTo>
                  <a:lnTo>
                    <a:pt x="3" y="32"/>
                  </a:lnTo>
                  <a:lnTo>
                    <a:pt x="8" y="35"/>
                  </a:lnTo>
                  <a:lnTo>
                    <a:pt x="11" y="38"/>
                  </a:lnTo>
                  <a:lnTo>
                    <a:pt x="20" y="41"/>
                  </a:lnTo>
                  <a:lnTo>
                    <a:pt x="33" y="41"/>
                  </a:lnTo>
                  <a:lnTo>
                    <a:pt x="44" y="38"/>
                  </a:lnTo>
                  <a:lnTo>
                    <a:pt x="53" y="32"/>
                  </a:lnTo>
                  <a:lnTo>
                    <a:pt x="57" y="29"/>
                  </a:lnTo>
                  <a:lnTo>
                    <a:pt x="58" y="24"/>
                  </a:lnTo>
                  <a:lnTo>
                    <a:pt x="60" y="21"/>
                  </a:lnTo>
                  <a:lnTo>
                    <a:pt x="60" y="16"/>
                  </a:lnTo>
                  <a:lnTo>
                    <a:pt x="58" y="13"/>
                  </a:lnTo>
                  <a:lnTo>
                    <a:pt x="55" y="10"/>
                  </a:lnTo>
                  <a:lnTo>
                    <a:pt x="52" y="7"/>
                  </a:lnTo>
                  <a:lnTo>
                    <a:pt x="49" y="3"/>
                  </a:lnTo>
                  <a:lnTo>
                    <a:pt x="39" y="0"/>
                  </a:lnTo>
                  <a:lnTo>
                    <a:pt x="27" y="2"/>
                  </a:lnTo>
                  <a:close/>
                  <a:moveTo>
                    <a:pt x="5" y="24"/>
                  </a:moveTo>
                  <a:lnTo>
                    <a:pt x="5" y="24"/>
                  </a:lnTo>
                  <a:lnTo>
                    <a:pt x="5" y="21"/>
                  </a:lnTo>
                  <a:lnTo>
                    <a:pt x="5" y="18"/>
                  </a:lnTo>
                  <a:lnTo>
                    <a:pt x="9" y="13"/>
                  </a:lnTo>
                  <a:lnTo>
                    <a:pt x="17" y="8"/>
                  </a:lnTo>
                  <a:lnTo>
                    <a:pt x="27" y="5"/>
                  </a:lnTo>
                  <a:lnTo>
                    <a:pt x="38" y="5"/>
                  </a:lnTo>
                  <a:lnTo>
                    <a:pt x="46" y="7"/>
                  </a:lnTo>
                  <a:lnTo>
                    <a:pt x="52" y="11"/>
                  </a:lnTo>
                  <a:lnTo>
                    <a:pt x="55" y="14"/>
                  </a:lnTo>
                  <a:lnTo>
                    <a:pt x="55" y="18"/>
                  </a:lnTo>
                  <a:lnTo>
                    <a:pt x="55" y="21"/>
                  </a:lnTo>
                  <a:lnTo>
                    <a:pt x="55" y="24"/>
                  </a:lnTo>
                  <a:lnTo>
                    <a:pt x="50" y="30"/>
                  </a:lnTo>
                  <a:lnTo>
                    <a:pt x="42" y="35"/>
                  </a:lnTo>
                  <a:lnTo>
                    <a:pt x="31" y="36"/>
                  </a:lnTo>
                  <a:lnTo>
                    <a:pt x="22" y="36"/>
                  </a:lnTo>
                  <a:lnTo>
                    <a:pt x="14" y="35"/>
                  </a:lnTo>
                  <a:lnTo>
                    <a:pt x="8" y="30"/>
                  </a:lnTo>
                  <a:lnTo>
                    <a:pt x="5" y="27"/>
                  </a:lnTo>
                  <a:lnTo>
                    <a:pt x="5" y="24"/>
                  </a:lnTo>
                  <a:close/>
                </a:path>
              </a:pathLst>
            </a:custGeom>
            <a:solidFill>
              <a:srgbClr val="7A7A7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532" name="Freeform 119"/>
            <p:cNvSpPr>
              <a:spLocks/>
            </p:cNvSpPr>
            <p:nvPr/>
          </p:nvSpPr>
          <p:spPr bwMode="auto">
            <a:xfrm>
              <a:off x="5199" y="3585"/>
              <a:ext cx="32" cy="13"/>
            </a:xfrm>
            <a:custGeom>
              <a:avLst/>
              <a:gdLst>
                <a:gd name="T0" fmla="*/ 5 w 32"/>
                <a:gd name="T1" fmla="*/ 5 h 13"/>
                <a:gd name="T2" fmla="*/ 5 w 32"/>
                <a:gd name="T3" fmla="*/ 5 h 13"/>
                <a:gd name="T4" fmla="*/ 2 w 32"/>
                <a:gd name="T5" fmla="*/ 7 h 13"/>
                <a:gd name="T6" fmla="*/ 0 w 32"/>
                <a:gd name="T7" fmla="*/ 10 h 13"/>
                <a:gd name="T8" fmla="*/ 0 w 32"/>
                <a:gd name="T9" fmla="*/ 13 h 13"/>
                <a:gd name="T10" fmla="*/ 3 w 32"/>
                <a:gd name="T11" fmla="*/ 13 h 13"/>
                <a:gd name="T12" fmla="*/ 3 w 32"/>
                <a:gd name="T13" fmla="*/ 13 h 13"/>
                <a:gd name="T14" fmla="*/ 5 w 32"/>
                <a:gd name="T15" fmla="*/ 11 h 13"/>
                <a:gd name="T16" fmla="*/ 6 w 32"/>
                <a:gd name="T17" fmla="*/ 7 h 13"/>
                <a:gd name="T18" fmla="*/ 6 w 32"/>
                <a:gd name="T19" fmla="*/ 7 h 13"/>
                <a:gd name="T20" fmla="*/ 10 w 32"/>
                <a:gd name="T21" fmla="*/ 5 h 13"/>
                <a:gd name="T22" fmla="*/ 14 w 32"/>
                <a:gd name="T23" fmla="*/ 5 h 13"/>
                <a:gd name="T24" fmla="*/ 21 w 32"/>
                <a:gd name="T25" fmla="*/ 5 h 13"/>
                <a:gd name="T26" fmla="*/ 30 w 32"/>
                <a:gd name="T27" fmla="*/ 7 h 13"/>
                <a:gd name="T28" fmla="*/ 32 w 32"/>
                <a:gd name="T29" fmla="*/ 3 h 13"/>
                <a:gd name="T30" fmla="*/ 32 w 32"/>
                <a:gd name="T31" fmla="*/ 3 h 13"/>
                <a:gd name="T32" fmla="*/ 22 w 32"/>
                <a:gd name="T33" fmla="*/ 2 h 13"/>
                <a:gd name="T34" fmla="*/ 16 w 32"/>
                <a:gd name="T35" fmla="*/ 0 h 13"/>
                <a:gd name="T36" fmla="*/ 10 w 32"/>
                <a:gd name="T37" fmla="*/ 2 h 13"/>
                <a:gd name="T38" fmla="*/ 5 w 32"/>
                <a:gd name="T39" fmla="*/ 5 h 13"/>
                <a:gd name="T40" fmla="*/ 5 w 32"/>
                <a:gd name="T41" fmla="*/ 5 h 1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2"/>
                <a:gd name="T64" fmla="*/ 0 h 13"/>
                <a:gd name="T65" fmla="*/ 32 w 32"/>
                <a:gd name="T66" fmla="*/ 13 h 13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2" h="13">
                  <a:moveTo>
                    <a:pt x="5" y="5"/>
                  </a:moveTo>
                  <a:lnTo>
                    <a:pt x="5" y="5"/>
                  </a:lnTo>
                  <a:lnTo>
                    <a:pt x="2" y="7"/>
                  </a:lnTo>
                  <a:lnTo>
                    <a:pt x="0" y="10"/>
                  </a:lnTo>
                  <a:lnTo>
                    <a:pt x="0" y="13"/>
                  </a:lnTo>
                  <a:lnTo>
                    <a:pt x="3" y="13"/>
                  </a:lnTo>
                  <a:lnTo>
                    <a:pt x="5" y="11"/>
                  </a:lnTo>
                  <a:lnTo>
                    <a:pt x="6" y="7"/>
                  </a:lnTo>
                  <a:lnTo>
                    <a:pt x="10" y="5"/>
                  </a:lnTo>
                  <a:lnTo>
                    <a:pt x="14" y="5"/>
                  </a:lnTo>
                  <a:lnTo>
                    <a:pt x="21" y="5"/>
                  </a:lnTo>
                  <a:lnTo>
                    <a:pt x="30" y="7"/>
                  </a:lnTo>
                  <a:lnTo>
                    <a:pt x="32" y="3"/>
                  </a:lnTo>
                  <a:lnTo>
                    <a:pt x="22" y="2"/>
                  </a:lnTo>
                  <a:lnTo>
                    <a:pt x="16" y="0"/>
                  </a:lnTo>
                  <a:lnTo>
                    <a:pt x="10" y="2"/>
                  </a:lnTo>
                  <a:lnTo>
                    <a:pt x="5" y="5"/>
                  </a:lnTo>
                  <a:close/>
                </a:path>
              </a:pathLst>
            </a:custGeom>
            <a:solidFill>
              <a:srgbClr val="7A7A7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533" name="Freeform 120"/>
            <p:cNvSpPr>
              <a:spLocks/>
            </p:cNvSpPr>
            <p:nvPr/>
          </p:nvSpPr>
          <p:spPr bwMode="auto">
            <a:xfrm>
              <a:off x="5279" y="3557"/>
              <a:ext cx="67" cy="28"/>
            </a:xfrm>
            <a:custGeom>
              <a:avLst/>
              <a:gdLst>
                <a:gd name="T0" fmla="*/ 0 w 67"/>
                <a:gd name="T1" fmla="*/ 24 h 28"/>
                <a:gd name="T2" fmla="*/ 2 w 67"/>
                <a:gd name="T3" fmla="*/ 28 h 28"/>
                <a:gd name="T4" fmla="*/ 67 w 67"/>
                <a:gd name="T5" fmla="*/ 3 h 28"/>
                <a:gd name="T6" fmla="*/ 65 w 67"/>
                <a:gd name="T7" fmla="*/ 0 h 28"/>
                <a:gd name="T8" fmla="*/ 0 w 67"/>
                <a:gd name="T9" fmla="*/ 24 h 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"/>
                <a:gd name="T16" fmla="*/ 0 h 28"/>
                <a:gd name="T17" fmla="*/ 67 w 67"/>
                <a:gd name="T18" fmla="*/ 28 h 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" h="28">
                  <a:moveTo>
                    <a:pt x="0" y="24"/>
                  </a:moveTo>
                  <a:lnTo>
                    <a:pt x="2" y="28"/>
                  </a:lnTo>
                  <a:lnTo>
                    <a:pt x="67" y="3"/>
                  </a:lnTo>
                  <a:lnTo>
                    <a:pt x="65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7A7A7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534" name="Freeform 121"/>
            <p:cNvSpPr>
              <a:spLocks/>
            </p:cNvSpPr>
            <p:nvPr/>
          </p:nvSpPr>
          <p:spPr bwMode="auto">
            <a:xfrm>
              <a:off x="5234" y="3902"/>
              <a:ext cx="45" cy="66"/>
            </a:xfrm>
            <a:custGeom>
              <a:avLst/>
              <a:gdLst>
                <a:gd name="T0" fmla="*/ 45 w 45"/>
                <a:gd name="T1" fmla="*/ 33 h 66"/>
                <a:gd name="T2" fmla="*/ 45 w 45"/>
                <a:gd name="T3" fmla="*/ 33 h 66"/>
                <a:gd name="T4" fmla="*/ 44 w 45"/>
                <a:gd name="T5" fmla="*/ 46 h 66"/>
                <a:gd name="T6" fmla="*/ 39 w 45"/>
                <a:gd name="T7" fmla="*/ 57 h 66"/>
                <a:gd name="T8" fmla="*/ 36 w 45"/>
                <a:gd name="T9" fmla="*/ 60 h 66"/>
                <a:gd name="T10" fmla="*/ 31 w 45"/>
                <a:gd name="T11" fmla="*/ 63 h 66"/>
                <a:gd name="T12" fmla="*/ 27 w 45"/>
                <a:gd name="T13" fmla="*/ 65 h 66"/>
                <a:gd name="T14" fmla="*/ 23 w 45"/>
                <a:gd name="T15" fmla="*/ 66 h 66"/>
                <a:gd name="T16" fmla="*/ 23 w 45"/>
                <a:gd name="T17" fmla="*/ 66 h 66"/>
                <a:gd name="T18" fmla="*/ 19 w 45"/>
                <a:gd name="T19" fmla="*/ 65 h 66"/>
                <a:gd name="T20" fmla="*/ 14 w 45"/>
                <a:gd name="T21" fmla="*/ 63 h 66"/>
                <a:gd name="T22" fmla="*/ 11 w 45"/>
                <a:gd name="T23" fmla="*/ 60 h 66"/>
                <a:gd name="T24" fmla="*/ 6 w 45"/>
                <a:gd name="T25" fmla="*/ 57 h 66"/>
                <a:gd name="T26" fmla="*/ 1 w 45"/>
                <a:gd name="T27" fmla="*/ 46 h 66"/>
                <a:gd name="T28" fmla="*/ 0 w 45"/>
                <a:gd name="T29" fmla="*/ 33 h 66"/>
                <a:gd name="T30" fmla="*/ 0 w 45"/>
                <a:gd name="T31" fmla="*/ 33 h 66"/>
                <a:gd name="T32" fmla="*/ 1 w 45"/>
                <a:gd name="T33" fmla="*/ 21 h 66"/>
                <a:gd name="T34" fmla="*/ 6 w 45"/>
                <a:gd name="T35" fmla="*/ 10 h 66"/>
                <a:gd name="T36" fmla="*/ 11 w 45"/>
                <a:gd name="T37" fmla="*/ 5 h 66"/>
                <a:gd name="T38" fmla="*/ 14 w 45"/>
                <a:gd name="T39" fmla="*/ 2 h 66"/>
                <a:gd name="T40" fmla="*/ 19 w 45"/>
                <a:gd name="T41" fmla="*/ 0 h 66"/>
                <a:gd name="T42" fmla="*/ 23 w 45"/>
                <a:gd name="T43" fmla="*/ 0 h 66"/>
                <a:gd name="T44" fmla="*/ 23 w 45"/>
                <a:gd name="T45" fmla="*/ 0 h 66"/>
                <a:gd name="T46" fmla="*/ 27 w 45"/>
                <a:gd name="T47" fmla="*/ 0 h 66"/>
                <a:gd name="T48" fmla="*/ 31 w 45"/>
                <a:gd name="T49" fmla="*/ 2 h 66"/>
                <a:gd name="T50" fmla="*/ 36 w 45"/>
                <a:gd name="T51" fmla="*/ 5 h 66"/>
                <a:gd name="T52" fmla="*/ 39 w 45"/>
                <a:gd name="T53" fmla="*/ 10 h 66"/>
                <a:gd name="T54" fmla="*/ 44 w 45"/>
                <a:gd name="T55" fmla="*/ 21 h 66"/>
                <a:gd name="T56" fmla="*/ 45 w 45"/>
                <a:gd name="T57" fmla="*/ 33 h 66"/>
                <a:gd name="T58" fmla="*/ 45 w 45"/>
                <a:gd name="T59" fmla="*/ 33 h 6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45"/>
                <a:gd name="T91" fmla="*/ 0 h 66"/>
                <a:gd name="T92" fmla="*/ 45 w 45"/>
                <a:gd name="T93" fmla="*/ 66 h 6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45" h="66">
                  <a:moveTo>
                    <a:pt x="45" y="33"/>
                  </a:moveTo>
                  <a:lnTo>
                    <a:pt x="45" y="33"/>
                  </a:lnTo>
                  <a:lnTo>
                    <a:pt x="44" y="46"/>
                  </a:lnTo>
                  <a:lnTo>
                    <a:pt x="39" y="57"/>
                  </a:lnTo>
                  <a:lnTo>
                    <a:pt x="36" y="60"/>
                  </a:lnTo>
                  <a:lnTo>
                    <a:pt x="31" y="63"/>
                  </a:lnTo>
                  <a:lnTo>
                    <a:pt x="27" y="65"/>
                  </a:lnTo>
                  <a:lnTo>
                    <a:pt x="23" y="66"/>
                  </a:lnTo>
                  <a:lnTo>
                    <a:pt x="19" y="65"/>
                  </a:lnTo>
                  <a:lnTo>
                    <a:pt x="14" y="63"/>
                  </a:lnTo>
                  <a:lnTo>
                    <a:pt x="11" y="60"/>
                  </a:lnTo>
                  <a:lnTo>
                    <a:pt x="6" y="57"/>
                  </a:lnTo>
                  <a:lnTo>
                    <a:pt x="1" y="46"/>
                  </a:lnTo>
                  <a:lnTo>
                    <a:pt x="0" y="33"/>
                  </a:lnTo>
                  <a:lnTo>
                    <a:pt x="1" y="21"/>
                  </a:lnTo>
                  <a:lnTo>
                    <a:pt x="6" y="10"/>
                  </a:lnTo>
                  <a:lnTo>
                    <a:pt x="11" y="5"/>
                  </a:lnTo>
                  <a:lnTo>
                    <a:pt x="14" y="2"/>
                  </a:lnTo>
                  <a:lnTo>
                    <a:pt x="19" y="0"/>
                  </a:lnTo>
                  <a:lnTo>
                    <a:pt x="23" y="0"/>
                  </a:lnTo>
                  <a:lnTo>
                    <a:pt x="27" y="0"/>
                  </a:lnTo>
                  <a:lnTo>
                    <a:pt x="31" y="2"/>
                  </a:lnTo>
                  <a:lnTo>
                    <a:pt x="36" y="5"/>
                  </a:lnTo>
                  <a:lnTo>
                    <a:pt x="39" y="10"/>
                  </a:lnTo>
                  <a:lnTo>
                    <a:pt x="44" y="21"/>
                  </a:lnTo>
                  <a:lnTo>
                    <a:pt x="45" y="33"/>
                  </a:lnTo>
                  <a:close/>
                </a:path>
              </a:pathLst>
            </a:custGeom>
            <a:solidFill>
              <a:srgbClr val="47474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535" name="Freeform 122"/>
            <p:cNvSpPr>
              <a:spLocks/>
            </p:cNvSpPr>
            <p:nvPr/>
          </p:nvSpPr>
          <p:spPr bwMode="auto">
            <a:xfrm>
              <a:off x="5242" y="3908"/>
              <a:ext cx="23" cy="53"/>
            </a:xfrm>
            <a:custGeom>
              <a:avLst/>
              <a:gdLst>
                <a:gd name="T0" fmla="*/ 23 w 23"/>
                <a:gd name="T1" fmla="*/ 27 h 53"/>
                <a:gd name="T2" fmla="*/ 23 w 23"/>
                <a:gd name="T3" fmla="*/ 27 h 53"/>
                <a:gd name="T4" fmla="*/ 22 w 23"/>
                <a:gd name="T5" fmla="*/ 37 h 53"/>
                <a:gd name="T6" fmla="*/ 20 w 23"/>
                <a:gd name="T7" fmla="*/ 45 h 53"/>
                <a:gd name="T8" fmla="*/ 15 w 23"/>
                <a:gd name="T9" fmla="*/ 51 h 53"/>
                <a:gd name="T10" fmla="*/ 14 w 23"/>
                <a:gd name="T11" fmla="*/ 53 h 53"/>
                <a:gd name="T12" fmla="*/ 12 w 23"/>
                <a:gd name="T13" fmla="*/ 53 h 53"/>
                <a:gd name="T14" fmla="*/ 12 w 23"/>
                <a:gd name="T15" fmla="*/ 53 h 53"/>
                <a:gd name="T16" fmla="*/ 9 w 23"/>
                <a:gd name="T17" fmla="*/ 53 h 53"/>
                <a:gd name="T18" fmla="*/ 7 w 23"/>
                <a:gd name="T19" fmla="*/ 51 h 53"/>
                <a:gd name="T20" fmla="*/ 3 w 23"/>
                <a:gd name="T21" fmla="*/ 45 h 53"/>
                <a:gd name="T22" fmla="*/ 1 w 23"/>
                <a:gd name="T23" fmla="*/ 37 h 53"/>
                <a:gd name="T24" fmla="*/ 0 w 23"/>
                <a:gd name="T25" fmla="*/ 27 h 53"/>
                <a:gd name="T26" fmla="*/ 0 w 23"/>
                <a:gd name="T27" fmla="*/ 27 h 53"/>
                <a:gd name="T28" fmla="*/ 1 w 23"/>
                <a:gd name="T29" fmla="*/ 16 h 53"/>
                <a:gd name="T30" fmla="*/ 3 w 23"/>
                <a:gd name="T31" fmla="*/ 8 h 53"/>
                <a:gd name="T32" fmla="*/ 7 w 23"/>
                <a:gd name="T33" fmla="*/ 4 h 53"/>
                <a:gd name="T34" fmla="*/ 9 w 23"/>
                <a:gd name="T35" fmla="*/ 2 h 53"/>
                <a:gd name="T36" fmla="*/ 12 w 23"/>
                <a:gd name="T37" fmla="*/ 0 h 53"/>
                <a:gd name="T38" fmla="*/ 12 w 23"/>
                <a:gd name="T39" fmla="*/ 0 h 53"/>
                <a:gd name="T40" fmla="*/ 14 w 23"/>
                <a:gd name="T41" fmla="*/ 2 h 53"/>
                <a:gd name="T42" fmla="*/ 15 w 23"/>
                <a:gd name="T43" fmla="*/ 4 h 53"/>
                <a:gd name="T44" fmla="*/ 20 w 23"/>
                <a:gd name="T45" fmla="*/ 8 h 53"/>
                <a:gd name="T46" fmla="*/ 22 w 23"/>
                <a:gd name="T47" fmla="*/ 16 h 53"/>
                <a:gd name="T48" fmla="*/ 23 w 23"/>
                <a:gd name="T49" fmla="*/ 27 h 53"/>
                <a:gd name="T50" fmla="*/ 23 w 23"/>
                <a:gd name="T51" fmla="*/ 27 h 5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3"/>
                <a:gd name="T79" fmla="*/ 0 h 53"/>
                <a:gd name="T80" fmla="*/ 23 w 23"/>
                <a:gd name="T81" fmla="*/ 53 h 5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3" h="53">
                  <a:moveTo>
                    <a:pt x="23" y="27"/>
                  </a:moveTo>
                  <a:lnTo>
                    <a:pt x="23" y="27"/>
                  </a:lnTo>
                  <a:lnTo>
                    <a:pt x="22" y="37"/>
                  </a:lnTo>
                  <a:lnTo>
                    <a:pt x="20" y="45"/>
                  </a:lnTo>
                  <a:lnTo>
                    <a:pt x="15" y="51"/>
                  </a:lnTo>
                  <a:lnTo>
                    <a:pt x="14" y="53"/>
                  </a:lnTo>
                  <a:lnTo>
                    <a:pt x="12" y="53"/>
                  </a:lnTo>
                  <a:lnTo>
                    <a:pt x="9" y="53"/>
                  </a:lnTo>
                  <a:lnTo>
                    <a:pt x="7" y="51"/>
                  </a:lnTo>
                  <a:lnTo>
                    <a:pt x="3" y="45"/>
                  </a:lnTo>
                  <a:lnTo>
                    <a:pt x="1" y="37"/>
                  </a:lnTo>
                  <a:lnTo>
                    <a:pt x="0" y="27"/>
                  </a:lnTo>
                  <a:lnTo>
                    <a:pt x="1" y="16"/>
                  </a:lnTo>
                  <a:lnTo>
                    <a:pt x="3" y="8"/>
                  </a:lnTo>
                  <a:lnTo>
                    <a:pt x="7" y="4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4" y="2"/>
                  </a:lnTo>
                  <a:lnTo>
                    <a:pt x="15" y="4"/>
                  </a:lnTo>
                  <a:lnTo>
                    <a:pt x="20" y="8"/>
                  </a:lnTo>
                  <a:lnTo>
                    <a:pt x="22" y="16"/>
                  </a:lnTo>
                  <a:lnTo>
                    <a:pt x="23" y="27"/>
                  </a:lnTo>
                  <a:close/>
                </a:path>
              </a:pathLst>
            </a:custGeom>
            <a:solidFill>
              <a:srgbClr val="94949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536" name="Freeform 123"/>
            <p:cNvSpPr>
              <a:spLocks/>
            </p:cNvSpPr>
            <p:nvPr/>
          </p:nvSpPr>
          <p:spPr bwMode="auto">
            <a:xfrm>
              <a:off x="5270" y="3677"/>
              <a:ext cx="39" cy="58"/>
            </a:xfrm>
            <a:custGeom>
              <a:avLst/>
              <a:gdLst>
                <a:gd name="T0" fmla="*/ 0 w 39"/>
                <a:gd name="T1" fmla="*/ 36 h 58"/>
                <a:gd name="T2" fmla="*/ 9 w 39"/>
                <a:gd name="T3" fmla="*/ 58 h 58"/>
                <a:gd name="T4" fmla="*/ 9 w 39"/>
                <a:gd name="T5" fmla="*/ 58 h 58"/>
                <a:gd name="T6" fmla="*/ 13 w 39"/>
                <a:gd name="T7" fmla="*/ 56 h 58"/>
                <a:gd name="T8" fmla="*/ 17 w 39"/>
                <a:gd name="T9" fmla="*/ 55 h 58"/>
                <a:gd name="T10" fmla="*/ 22 w 39"/>
                <a:gd name="T11" fmla="*/ 50 h 58"/>
                <a:gd name="T12" fmla="*/ 27 w 39"/>
                <a:gd name="T13" fmla="*/ 42 h 58"/>
                <a:gd name="T14" fmla="*/ 31 w 39"/>
                <a:gd name="T15" fmla="*/ 31 h 58"/>
                <a:gd name="T16" fmla="*/ 36 w 39"/>
                <a:gd name="T17" fmla="*/ 19 h 58"/>
                <a:gd name="T18" fmla="*/ 39 w 39"/>
                <a:gd name="T19" fmla="*/ 0 h 58"/>
                <a:gd name="T20" fmla="*/ 39 w 39"/>
                <a:gd name="T21" fmla="*/ 0 h 58"/>
                <a:gd name="T22" fmla="*/ 35 w 39"/>
                <a:gd name="T23" fmla="*/ 4 h 58"/>
                <a:gd name="T24" fmla="*/ 25 w 39"/>
                <a:gd name="T25" fmla="*/ 17 h 58"/>
                <a:gd name="T26" fmla="*/ 13 w 39"/>
                <a:gd name="T27" fmla="*/ 28 h 58"/>
                <a:gd name="T28" fmla="*/ 6 w 39"/>
                <a:gd name="T29" fmla="*/ 33 h 58"/>
                <a:gd name="T30" fmla="*/ 0 w 39"/>
                <a:gd name="T31" fmla="*/ 36 h 58"/>
                <a:gd name="T32" fmla="*/ 0 w 39"/>
                <a:gd name="T33" fmla="*/ 36 h 5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58"/>
                <a:gd name="T53" fmla="*/ 39 w 39"/>
                <a:gd name="T54" fmla="*/ 58 h 5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58">
                  <a:moveTo>
                    <a:pt x="0" y="36"/>
                  </a:moveTo>
                  <a:lnTo>
                    <a:pt x="9" y="58"/>
                  </a:lnTo>
                  <a:lnTo>
                    <a:pt x="13" y="56"/>
                  </a:lnTo>
                  <a:lnTo>
                    <a:pt x="17" y="55"/>
                  </a:lnTo>
                  <a:lnTo>
                    <a:pt x="22" y="50"/>
                  </a:lnTo>
                  <a:lnTo>
                    <a:pt x="27" y="42"/>
                  </a:lnTo>
                  <a:lnTo>
                    <a:pt x="31" y="31"/>
                  </a:lnTo>
                  <a:lnTo>
                    <a:pt x="36" y="19"/>
                  </a:lnTo>
                  <a:lnTo>
                    <a:pt x="39" y="0"/>
                  </a:lnTo>
                  <a:lnTo>
                    <a:pt x="35" y="4"/>
                  </a:lnTo>
                  <a:lnTo>
                    <a:pt x="25" y="17"/>
                  </a:lnTo>
                  <a:lnTo>
                    <a:pt x="13" y="28"/>
                  </a:lnTo>
                  <a:lnTo>
                    <a:pt x="6" y="33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E5A07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537" name="Freeform 124"/>
            <p:cNvSpPr>
              <a:spLocks/>
            </p:cNvSpPr>
            <p:nvPr/>
          </p:nvSpPr>
          <p:spPr bwMode="auto">
            <a:xfrm>
              <a:off x="5232" y="3456"/>
              <a:ext cx="115" cy="211"/>
            </a:xfrm>
            <a:custGeom>
              <a:avLst/>
              <a:gdLst>
                <a:gd name="T0" fmla="*/ 0 w 115"/>
                <a:gd name="T1" fmla="*/ 9 h 211"/>
                <a:gd name="T2" fmla="*/ 0 w 115"/>
                <a:gd name="T3" fmla="*/ 9 h 211"/>
                <a:gd name="T4" fmla="*/ 0 w 115"/>
                <a:gd name="T5" fmla="*/ 9 h 211"/>
                <a:gd name="T6" fmla="*/ 5 w 115"/>
                <a:gd name="T7" fmla="*/ 5 h 211"/>
                <a:gd name="T8" fmla="*/ 11 w 115"/>
                <a:gd name="T9" fmla="*/ 3 h 211"/>
                <a:gd name="T10" fmla="*/ 21 w 115"/>
                <a:gd name="T11" fmla="*/ 3 h 211"/>
                <a:gd name="T12" fmla="*/ 29 w 115"/>
                <a:gd name="T13" fmla="*/ 3 h 211"/>
                <a:gd name="T14" fmla="*/ 47 w 115"/>
                <a:gd name="T15" fmla="*/ 6 h 211"/>
                <a:gd name="T16" fmla="*/ 62 w 115"/>
                <a:gd name="T17" fmla="*/ 9 h 211"/>
                <a:gd name="T18" fmla="*/ 62 w 115"/>
                <a:gd name="T19" fmla="*/ 9 h 211"/>
                <a:gd name="T20" fmla="*/ 71 w 115"/>
                <a:gd name="T21" fmla="*/ 14 h 211"/>
                <a:gd name="T22" fmla="*/ 79 w 115"/>
                <a:gd name="T23" fmla="*/ 20 h 211"/>
                <a:gd name="T24" fmla="*/ 85 w 115"/>
                <a:gd name="T25" fmla="*/ 27 h 211"/>
                <a:gd name="T26" fmla="*/ 92 w 115"/>
                <a:gd name="T27" fmla="*/ 33 h 211"/>
                <a:gd name="T28" fmla="*/ 98 w 115"/>
                <a:gd name="T29" fmla="*/ 44 h 211"/>
                <a:gd name="T30" fmla="*/ 101 w 115"/>
                <a:gd name="T31" fmla="*/ 57 h 211"/>
                <a:gd name="T32" fmla="*/ 106 w 115"/>
                <a:gd name="T33" fmla="*/ 74 h 211"/>
                <a:gd name="T34" fmla="*/ 109 w 115"/>
                <a:gd name="T35" fmla="*/ 96 h 211"/>
                <a:gd name="T36" fmla="*/ 109 w 115"/>
                <a:gd name="T37" fmla="*/ 96 h 211"/>
                <a:gd name="T38" fmla="*/ 109 w 115"/>
                <a:gd name="T39" fmla="*/ 115 h 211"/>
                <a:gd name="T40" fmla="*/ 109 w 115"/>
                <a:gd name="T41" fmla="*/ 136 h 211"/>
                <a:gd name="T42" fmla="*/ 109 w 115"/>
                <a:gd name="T43" fmla="*/ 136 h 211"/>
                <a:gd name="T44" fmla="*/ 107 w 115"/>
                <a:gd name="T45" fmla="*/ 172 h 211"/>
                <a:gd name="T46" fmla="*/ 109 w 115"/>
                <a:gd name="T47" fmla="*/ 189 h 211"/>
                <a:gd name="T48" fmla="*/ 110 w 115"/>
                <a:gd name="T49" fmla="*/ 205 h 211"/>
                <a:gd name="T50" fmla="*/ 110 w 115"/>
                <a:gd name="T51" fmla="*/ 205 h 211"/>
                <a:gd name="T52" fmla="*/ 114 w 115"/>
                <a:gd name="T53" fmla="*/ 211 h 211"/>
                <a:gd name="T54" fmla="*/ 114 w 115"/>
                <a:gd name="T55" fmla="*/ 211 h 211"/>
                <a:gd name="T56" fmla="*/ 114 w 115"/>
                <a:gd name="T57" fmla="*/ 211 h 211"/>
                <a:gd name="T58" fmla="*/ 114 w 115"/>
                <a:gd name="T59" fmla="*/ 207 h 211"/>
                <a:gd name="T60" fmla="*/ 112 w 115"/>
                <a:gd name="T61" fmla="*/ 200 h 211"/>
                <a:gd name="T62" fmla="*/ 112 w 115"/>
                <a:gd name="T63" fmla="*/ 200 h 211"/>
                <a:gd name="T64" fmla="*/ 110 w 115"/>
                <a:gd name="T65" fmla="*/ 192 h 211"/>
                <a:gd name="T66" fmla="*/ 110 w 115"/>
                <a:gd name="T67" fmla="*/ 184 h 211"/>
                <a:gd name="T68" fmla="*/ 110 w 115"/>
                <a:gd name="T69" fmla="*/ 169 h 211"/>
                <a:gd name="T70" fmla="*/ 115 w 115"/>
                <a:gd name="T71" fmla="*/ 136 h 211"/>
                <a:gd name="T72" fmla="*/ 115 w 115"/>
                <a:gd name="T73" fmla="*/ 136 h 211"/>
                <a:gd name="T74" fmla="*/ 115 w 115"/>
                <a:gd name="T75" fmla="*/ 115 h 211"/>
                <a:gd name="T76" fmla="*/ 115 w 115"/>
                <a:gd name="T77" fmla="*/ 95 h 211"/>
                <a:gd name="T78" fmla="*/ 115 w 115"/>
                <a:gd name="T79" fmla="*/ 95 h 211"/>
                <a:gd name="T80" fmla="*/ 112 w 115"/>
                <a:gd name="T81" fmla="*/ 74 h 211"/>
                <a:gd name="T82" fmla="*/ 107 w 115"/>
                <a:gd name="T83" fmla="*/ 57 h 211"/>
                <a:gd name="T84" fmla="*/ 104 w 115"/>
                <a:gd name="T85" fmla="*/ 43 h 211"/>
                <a:gd name="T86" fmla="*/ 98 w 115"/>
                <a:gd name="T87" fmla="*/ 31 h 211"/>
                <a:gd name="T88" fmla="*/ 92 w 115"/>
                <a:gd name="T89" fmla="*/ 22 h 211"/>
                <a:gd name="T90" fmla="*/ 84 w 115"/>
                <a:gd name="T91" fmla="*/ 16 h 211"/>
                <a:gd name="T92" fmla="*/ 74 w 115"/>
                <a:gd name="T93" fmla="*/ 9 h 211"/>
                <a:gd name="T94" fmla="*/ 65 w 115"/>
                <a:gd name="T95" fmla="*/ 5 h 211"/>
                <a:gd name="T96" fmla="*/ 65 w 115"/>
                <a:gd name="T97" fmla="*/ 5 h 211"/>
                <a:gd name="T98" fmla="*/ 58 w 115"/>
                <a:gd name="T99" fmla="*/ 2 h 211"/>
                <a:gd name="T100" fmla="*/ 51 w 115"/>
                <a:gd name="T101" fmla="*/ 0 h 211"/>
                <a:gd name="T102" fmla="*/ 32 w 115"/>
                <a:gd name="T103" fmla="*/ 0 h 211"/>
                <a:gd name="T104" fmla="*/ 22 w 115"/>
                <a:gd name="T105" fmla="*/ 0 h 211"/>
                <a:gd name="T106" fmla="*/ 14 w 115"/>
                <a:gd name="T107" fmla="*/ 2 h 211"/>
                <a:gd name="T108" fmla="*/ 6 w 115"/>
                <a:gd name="T109" fmla="*/ 5 h 211"/>
                <a:gd name="T110" fmla="*/ 0 w 115"/>
                <a:gd name="T111" fmla="*/ 9 h 211"/>
                <a:gd name="T112" fmla="*/ 0 w 115"/>
                <a:gd name="T113" fmla="*/ 9 h 211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15"/>
                <a:gd name="T172" fmla="*/ 0 h 211"/>
                <a:gd name="T173" fmla="*/ 115 w 115"/>
                <a:gd name="T174" fmla="*/ 211 h 211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15" h="211">
                  <a:moveTo>
                    <a:pt x="0" y="9"/>
                  </a:moveTo>
                  <a:lnTo>
                    <a:pt x="0" y="9"/>
                  </a:lnTo>
                  <a:lnTo>
                    <a:pt x="5" y="5"/>
                  </a:lnTo>
                  <a:lnTo>
                    <a:pt x="11" y="3"/>
                  </a:lnTo>
                  <a:lnTo>
                    <a:pt x="21" y="3"/>
                  </a:lnTo>
                  <a:lnTo>
                    <a:pt x="29" y="3"/>
                  </a:lnTo>
                  <a:lnTo>
                    <a:pt x="47" y="6"/>
                  </a:lnTo>
                  <a:lnTo>
                    <a:pt x="62" y="9"/>
                  </a:lnTo>
                  <a:lnTo>
                    <a:pt x="71" y="14"/>
                  </a:lnTo>
                  <a:lnTo>
                    <a:pt x="79" y="20"/>
                  </a:lnTo>
                  <a:lnTo>
                    <a:pt x="85" y="27"/>
                  </a:lnTo>
                  <a:lnTo>
                    <a:pt x="92" y="33"/>
                  </a:lnTo>
                  <a:lnTo>
                    <a:pt x="98" y="44"/>
                  </a:lnTo>
                  <a:lnTo>
                    <a:pt x="101" y="57"/>
                  </a:lnTo>
                  <a:lnTo>
                    <a:pt x="106" y="74"/>
                  </a:lnTo>
                  <a:lnTo>
                    <a:pt x="109" y="96"/>
                  </a:lnTo>
                  <a:lnTo>
                    <a:pt x="109" y="115"/>
                  </a:lnTo>
                  <a:lnTo>
                    <a:pt x="109" y="136"/>
                  </a:lnTo>
                  <a:lnTo>
                    <a:pt x="107" y="172"/>
                  </a:lnTo>
                  <a:lnTo>
                    <a:pt x="109" y="189"/>
                  </a:lnTo>
                  <a:lnTo>
                    <a:pt x="110" y="205"/>
                  </a:lnTo>
                  <a:lnTo>
                    <a:pt x="114" y="211"/>
                  </a:lnTo>
                  <a:lnTo>
                    <a:pt x="114" y="207"/>
                  </a:lnTo>
                  <a:lnTo>
                    <a:pt x="112" y="200"/>
                  </a:lnTo>
                  <a:lnTo>
                    <a:pt x="110" y="192"/>
                  </a:lnTo>
                  <a:lnTo>
                    <a:pt x="110" y="184"/>
                  </a:lnTo>
                  <a:lnTo>
                    <a:pt x="110" y="169"/>
                  </a:lnTo>
                  <a:lnTo>
                    <a:pt x="115" y="136"/>
                  </a:lnTo>
                  <a:lnTo>
                    <a:pt x="115" y="115"/>
                  </a:lnTo>
                  <a:lnTo>
                    <a:pt x="115" y="95"/>
                  </a:lnTo>
                  <a:lnTo>
                    <a:pt x="112" y="74"/>
                  </a:lnTo>
                  <a:lnTo>
                    <a:pt x="107" y="57"/>
                  </a:lnTo>
                  <a:lnTo>
                    <a:pt x="104" y="43"/>
                  </a:lnTo>
                  <a:lnTo>
                    <a:pt x="98" y="31"/>
                  </a:lnTo>
                  <a:lnTo>
                    <a:pt x="92" y="22"/>
                  </a:lnTo>
                  <a:lnTo>
                    <a:pt x="84" y="16"/>
                  </a:lnTo>
                  <a:lnTo>
                    <a:pt x="74" y="9"/>
                  </a:lnTo>
                  <a:lnTo>
                    <a:pt x="65" y="5"/>
                  </a:lnTo>
                  <a:lnTo>
                    <a:pt x="58" y="2"/>
                  </a:lnTo>
                  <a:lnTo>
                    <a:pt x="51" y="0"/>
                  </a:lnTo>
                  <a:lnTo>
                    <a:pt x="32" y="0"/>
                  </a:lnTo>
                  <a:lnTo>
                    <a:pt x="22" y="0"/>
                  </a:lnTo>
                  <a:lnTo>
                    <a:pt x="14" y="2"/>
                  </a:lnTo>
                  <a:lnTo>
                    <a:pt x="6" y="5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5728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538" name="Freeform 125"/>
            <p:cNvSpPr>
              <a:spLocks/>
            </p:cNvSpPr>
            <p:nvPr/>
          </p:nvSpPr>
          <p:spPr bwMode="auto">
            <a:xfrm>
              <a:off x="5226" y="3432"/>
              <a:ext cx="146" cy="226"/>
            </a:xfrm>
            <a:custGeom>
              <a:avLst/>
              <a:gdLst>
                <a:gd name="T0" fmla="*/ 1 w 146"/>
                <a:gd name="T1" fmla="*/ 10 h 226"/>
                <a:gd name="T2" fmla="*/ 0 w 146"/>
                <a:gd name="T3" fmla="*/ 10 h 226"/>
                <a:gd name="T4" fmla="*/ 0 w 146"/>
                <a:gd name="T5" fmla="*/ 10 h 226"/>
                <a:gd name="T6" fmla="*/ 8 w 146"/>
                <a:gd name="T7" fmla="*/ 8 h 226"/>
                <a:gd name="T8" fmla="*/ 28 w 146"/>
                <a:gd name="T9" fmla="*/ 5 h 226"/>
                <a:gd name="T10" fmla="*/ 41 w 146"/>
                <a:gd name="T11" fmla="*/ 5 h 226"/>
                <a:gd name="T12" fmla="*/ 53 w 146"/>
                <a:gd name="T13" fmla="*/ 5 h 226"/>
                <a:gd name="T14" fmla="*/ 68 w 146"/>
                <a:gd name="T15" fmla="*/ 8 h 226"/>
                <a:gd name="T16" fmla="*/ 83 w 146"/>
                <a:gd name="T17" fmla="*/ 13 h 226"/>
                <a:gd name="T18" fmla="*/ 83 w 146"/>
                <a:gd name="T19" fmla="*/ 13 h 226"/>
                <a:gd name="T20" fmla="*/ 91 w 146"/>
                <a:gd name="T21" fmla="*/ 16 h 226"/>
                <a:gd name="T22" fmla="*/ 99 w 146"/>
                <a:gd name="T23" fmla="*/ 22 h 226"/>
                <a:gd name="T24" fmla="*/ 105 w 146"/>
                <a:gd name="T25" fmla="*/ 27 h 226"/>
                <a:gd name="T26" fmla="*/ 112 w 146"/>
                <a:gd name="T27" fmla="*/ 35 h 226"/>
                <a:gd name="T28" fmla="*/ 118 w 146"/>
                <a:gd name="T29" fmla="*/ 43 h 226"/>
                <a:gd name="T30" fmla="*/ 123 w 146"/>
                <a:gd name="T31" fmla="*/ 51 h 226"/>
                <a:gd name="T32" fmla="*/ 132 w 146"/>
                <a:gd name="T33" fmla="*/ 71 h 226"/>
                <a:gd name="T34" fmla="*/ 132 w 146"/>
                <a:gd name="T35" fmla="*/ 71 h 226"/>
                <a:gd name="T36" fmla="*/ 135 w 146"/>
                <a:gd name="T37" fmla="*/ 81 h 226"/>
                <a:gd name="T38" fmla="*/ 139 w 146"/>
                <a:gd name="T39" fmla="*/ 101 h 226"/>
                <a:gd name="T40" fmla="*/ 140 w 146"/>
                <a:gd name="T41" fmla="*/ 114 h 226"/>
                <a:gd name="T42" fmla="*/ 140 w 146"/>
                <a:gd name="T43" fmla="*/ 128 h 226"/>
                <a:gd name="T44" fmla="*/ 139 w 146"/>
                <a:gd name="T45" fmla="*/ 144 h 226"/>
                <a:gd name="T46" fmla="*/ 135 w 146"/>
                <a:gd name="T47" fmla="*/ 158 h 226"/>
                <a:gd name="T48" fmla="*/ 135 w 146"/>
                <a:gd name="T49" fmla="*/ 158 h 226"/>
                <a:gd name="T50" fmla="*/ 132 w 146"/>
                <a:gd name="T51" fmla="*/ 182 h 226"/>
                <a:gd name="T52" fmla="*/ 131 w 146"/>
                <a:gd name="T53" fmla="*/ 199 h 226"/>
                <a:gd name="T54" fmla="*/ 131 w 146"/>
                <a:gd name="T55" fmla="*/ 219 h 226"/>
                <a:gd name="T56" fmla="*/ 131 w 146"/>
                <a:gd name="T57" fmla="*/ 219 h 226"/>
                <a:gd name="T58" fmla="*/ 132 w 146"/>
                <a:gd name="T59" fmla="*/ 226 h 226"/>
                <a:gd name="T60" fmla="*/ 132 w 146"/>
                <a:gd name="T61" fmla="*/ 226 h 226"/>
                <a:gd name="T62" fmla="*/ 134 w 146"/>
                <a:gd name="T63" fmla="*/ 226 h 226"/>
                <a:gd name="T64" fmla="*/ 134 w 146"/>
                <a:gd name="T65" fmla="*/ 213 h 226"/>
                <a:gd name="T66" fmla="*/ 134 w 146"/>
                <a:gd name="T67" fmla="*/ 213 h 226"/>
                <a:gd name="T68" fmla="*/ 134 w 146"/>
                <a:gd name="T69" fmla="*/ 197 h 226"/>
                <a:gd name="T70" fmla="*/ 135 w 146"/>
                <a:gd name="T71" fmla="*/ 183 h 226"/>
                <a:gd name="T72" fmla="*/ 142 w 146"/>
                <a:gd name="T73" fmla="*/ 160 h 226"/>
                <a:gd name="T74" fmla="*/ 142 w 146"/>
                <a:gd name="T75" fmla="*/ 160 h 226"/>
                <a:gd name="T76" fmla="*/ 145 w 146"/>
                <a:gd name="T77" fmla="*/ 144 h 226"/>
                <a:gd name="T78" fmla="*/ 146 w 146"/>
                <a:gd name="T79" fmla="*/ 130 h 226"/>
                <a:gd name="T80" fmla="*/ 146 w 146"/>
                <a:gd name="T81" fmla="*/ 114 h 226"/>
                <a:gd name="T82" fmla="*/ 145 w 146"/>
                <a:gd name="T83" fmla="*/ 101 h 226"/>
                <a:gd name="T84" fmla="*/ 142 w 146"/>
                <a:gd name="T85" fmla="*/ 79 h 226"/>
                <a:gd name="T86" fmla="*/ 139 w 146"/>
                <a:gd name="T87" fmla="*/ 70 h 226"/>
                <a:gd name="T88" fmla="*/ 139 w 146"/>
                <a:gd name="T89" fmla="*/ 70 h 226"/>
                <a:gd name="T90" fmla="*/ 134 w 146"/>
                <a:gd name="T91" fmla="*/ 59 h 226"/>
                <a:gd name="T92" fmla="*/ 129 w 146"/>
                <a:gd name="T93" fmla="*/ 48 h 226"/>
                <a:gd name="T94" fmla="*/ 123 w 146"/>
                <a:gd name="T95" fmla="*/ 38 h 226"/>
                <a:gd name="T96" fmla="*/ 116 w 146"/>
                <a:gd name="T97" fmla="*/ 30 h 226"/>
                <a:gd name="T98" fmla="*/ 110 w 146"/>
                <a:gd name="T99" fmla="*/ 22 h 226"/>
                <a:gd name="T100" fmla="*/ 102 w 146"/>
                <a:gd name="T101" fmla="*/ 16 h 226"/>
                <a:gd name="T102" fmla="*/ 94 w 146"/>
                <a:gd name="T103" fmla="*/ 11 h 226"/>
                <a:gd name="T104" fmla="*/ 85 w 146"/>
                <a:gd name="T105" fmla="*/ 7 h 226"/>
                <a:gd name="T106" fmla="*/ 85 w 146"/>
                <a:gd name="T107" fmla="*/ 7 h 226"/>
                <a:gd name="T108" fmla="*/ 71 w 146"/>
                <a:gd name="T109" fmla="*/ 2 h 226"/>
                <a:gd name="T110" fmla="*/ 55 w 146"/>
                <a:gd name="T111" fmla="*/ 0 h 226"/>
                <a:gd name="T112" fmla="*/ 41 w 146"/>
                <a:gd name="T113" fmla="*/ 0 h 226"/>
                <a:gd name="T114" fmla="*/ 28 w 146"/>
                <a:gd name="T115" fmla="*/ 2 h 226"/>
                <a:gd name="T116" fmla="*/ 9 w 146"/>
                <a:gd name="T117" fmla="*/ 7 h 226"/>
                <a:gd name="T118" fmla="*/ 1 w 146"/>
                <a:gd name="T119" fmla="*/ 10 h 226"/>
                <a:gd name="T120" fmla="*/ 1 w 146"/>
                <a:gd name="T121" fmla="*/ 10 h 22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46"/>
                <a:gd name="T184" fmla="*/ 0 h 226"/>
                <a:gd name="T185" fmla="*/ 146 w 146"/>
                <a:gd name="T186" fmla="*/ 226 h 22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46" h="226">
                  <a:moveTo>
                    <a:pt x="1" y="10"/>
                  </a:moveTo>
                  <a:lnTo>
                    <a:pt x="0" y="10"/>
                  </a:lnTo>
                  <a:lnTo>
                    <a:pt x="8" y="8"/>
                  </a:lnTo>
                  <a:lnTo>
                    <a:pt x="28" y="5"/>
                  </a:lnTo>
                  <a:lnTo>
                    <a:pt x="41" y="5"/>
                  </a:lnTo>
                  <a:lnTo>
                    <a:pt x="53" y="5"/>
                  </a:lnTo>
                  <a:lnTo>
                    <a:pt x="68" y="8"/>
                  </a:lnTo>
                  <a:lnTo>
                    <a:pt x="83" y="13"/>
                  </a:lnTo>
                  <a:lnTo>
                    <a:pt x="91" y="16"/>
                  </a:lnTo>
                  <a:lnTo>
                    <a:pt x="99" y="22"/>
                  </a:lnTo>
                  <a:lnTo>
                    <a:pt x="105" y="27"/>
                  </a:lnTo>
                  <a:lnTo>
                    <a:pt x="112" y="35"/>
                  </a:lnTo>
                  <a:lnTo>
                    <a:pt x="118" y="43"/>
                  </a:lnTo>
                  <a:lnTo>
                    <a:pt x="123" y="51"/>
                  </a:lnTo>
                  <a:lnTo>
                    <a:pt x="132" y="71"/>
                  </a:lnTo>
                  <a:lnTo>
                    <a:pt x="135" y="81"/>
                  </a:lnTo>
                  <a:lnTo>
                    <a:pt x="139" y="101"/>
                  </a:lnTo>
                  <a:lnTo>
                    <a:pt x="140" y="114"/>
                  </a:lnTo>
                  <a:lnTo>
                    <a:pt x="140" y="128"/>
                  </a:lnTo>
                  <a:lnTo>
                    <a:pt x="139" y="144"/>
                  </a:lnTo>
                  <a:lnTo>
                    <a:pt x="135" y="158"/>
                  </a:lnTo>
                  <a:lnTo>
                    <a:pt x="132" y="182"/>
                  </a:lnTo>
                  <a:lnTo>
                    <a:pt x="131" y="199"/>
                  </a:lnTo>
                  <a:lnTo>
                    <a:pt x="131" y="219"/>
                  </a:lnTo>
                  <a:lnTo>
                    <a:pt x="132" y="226"/>
                  </a:lnTo>
                  <a:lnTo>
                    <a:pt x="134" y="226"/>
                  </a:lnTo>
                  <a:lnTo>
                    <a:pt x="134" y="213"/>
                  </a:lnTo>
                  <a:lnTo>
                    <a:pt x="134" y="197"/>
                  </a:lnTo>
                  <a:lnTo>
                    <a:pt x="135" y="183"/>
                  </a:lnTo>
                  <a:lnTo>
                    <a:pt x="142" y="160"/>
                  </a:lnTo>
                  <a:lnTo>
                    <a:pt x="145" y="144"/>
                  </a:lnTo>
                  <a:lnTo>
                    <a:pt x="146" y="130"/>
                  </a:lnTo>
                  <a:lnTo>
                    <a:pt x="146" y="114"/>
                  </a:lnTo>
                  <a:lnTo>
                    <a:pt x="145" y="101"/>
                  </a:lnTo>
                  <a:lnTo>
                    <a:pt x="142" y="79"/>
                  </a:lnTo>
                  <a:lnTo>
                    <a:pt x="139" y="70"/>
                  </a:lnTo>
                  <a:lnTo>
                    <a:pt x="134" y="59"/>
                  </a:lnTo>
                  <a:lnTo>
                    <a:pt x="129" y="48"/>
                  </a:lnTo>
                  <a:lnTo>
                    <a:pt x="123" y="38"/>
                  </a:lnTo>
                  <a:lnTo>
                    <a:pt x="116" y="30"/>
                  </a:lnTo>
                  <a:lnTo>
                    <a:pt x="110" y="22"/>
                  </a:lnTo>
                  <a:lnTo>
                    <a:pt x="102" y="16"/>
                  </a:lnTo>
                  <a:lnTo>
                    <a:pt x="94" y="11"/>
                  </a:lnTo>
                  <a:lnTo>
                    <a:pt x="85" y="7"/>
                  </a:lnTo>
                  <a:lnTo>
                    <a:pt x="71" y="2"/>
                  </a:lnTo>
                  <a:lnTo>
                    <a:pt x="55" y="0"/>
                  </a:lnTo>
                  <a:lnTo>
                    <a:pt x="41" y="0"/>
                  </a:lnTo>
                  <a:lnTo>
                    <a:pt x="28" y="2"/>
                  </a:lnTo>
                  <a:lnTo>
                    <a:pt x="9" y="7"/>
                  </a:lnTo>
                  <a:lnTo>
                    <a:pt x="1" y="10"/>
                  </a:lnTo>
                  <a:close/>
                </a:path>
              </a:pathLst>
            </a:custGeom>
            <a:solidFill>
              <a:srgbClr val="5728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539" name="Freeform 126"/>
            <p:cNvSpPr>
              <a:spLocks/>
            </p:cNvSpPr>
            <p:nvPr/>
          </p:nvSpPr>
          <p:spPr bwMode="auto">
            <a:xfrm>
              <a:off x="5238" y="3476"/>
              <a:ext cx="71" cy="57"/>
            </a:xfrm>
            <a:custGeom>
              <a:avLst/>
              <a:gdLst>
                <a:gd name="T0" fmla="*/ 0 w 71"/>
                <a:gd name="T1" fmla="*/ 4 h 57"/>
                <a:gd name="T2" fmla="*/ 4 w 71"/>
                <a:gd name="T3" fmla="*/ 4 h 57"/>
                <a:gd name="T4" fmla="*/ 4 w 71"/>
                <a:gd name="T5" fmla="*/ 4 h 57"/>
                <a:gd name="T6" fmla="*/ 7 w 71"/>
                <a:gd name="T7" fmla="*/ 4 h 57"/>
                <a:gd name="T8" fmla="*/ 16 w 71"/>
                <a:gd name="T9" fmla="*/ 4 h 57"/>
                <a:gd name="T10" fmla="*/ 29 w 71"/>
                <a:gd name="T11" fmla="*/ 7 h 57"/>
                <a:gd name="T12" fmla="*/ 41 w 71"/>
                <a:gd name="T13" fmla="*/ 11 h 57"/>
                <a:gd name="T14" fmla="*/ 41 w 71"/>
                <a:gd name="T15" fmla="*/ 11 h 57"/>
                <a:gd name="T16" fmla="*/ 52 w 71"/>
                <a:gd name="T17" fmla="*/ 18 h 57"/>
                <a:gd name="T18" fmla="*/ 60 w 71"/>
                <a:gd name="T19" fmla="*/ 29 h 57"/>
                <a:gd name="T20" fmla="*/ 67 w 71"/>
                <a:gd name="T21" fmla="*/ 41 h 57"/>
                <a:gd name="T22" fmla="*/ 71 w 71"/>
                <a:gd name="T23" fmla="*/ 57 h 57"/>
                <a:gd name="T24" fmla="*/ 71 w 71"/>
                <a:gd name="T25" fmla="*/ 52 h 57"/>
                <a:gd name="T26" fmla="*/ 71 w 71"/>
                <a:gd name="T27" fmla="*/ 52 h 57"/>
                <a:gd name="T28" fmla="*/ 67 w 71"/>
                <a:gd name="T29" fmla="*/ 37 h 57"/>
                <a:gd name="T30" fmla="*/ 62 w 71"/>
                <a:gd name="T31" fmla="*/ 23 h 57"/>
                <a:gd name="T32" fmla="*/ 56 w 71"/>
                <a:gd name="T33" fmla="*/ 13 h 57"/>
                <a:gd name="T34" fmla="*/ 51 w 71"/>
                <a:gd name="T35" fmla="*/ 10 h 57"/>
                <a:gd name="T36" fmla="*/ 45 w 71"/>
                <a:gd name="T37" fmla="*/ 5 h 57"/>
                <a:gd name="T38" fmla="*/ 45 w 71"/>
                <a:gd name="T39" fmla="*/ 5 h 57"/>
                <a:gd name="T40" fmla="*/ 37 w 71"/>
                <a:gd name="T41" fmla="*/ 2 h 57"/>
                <a:gd name="T42" fmla="*/ 29 w 71"/>
                <a:gd name="T43" fmla="*/ 0 h 57"/>
                <a:gd name="T44" fmla="*/ 23 w 71"/>
                <a:gd name="T45" fmla="*/ 0 h 57"/>
                <a:gd name="T46" fmla="*/ 15 w 71"/>
                <a:gd name="T47" fmla="*/ 0 h 57"/>
                <a:gd name="T48" fmla="*/ 5 w 71"/>
                <a:gd name="T49" fmla="*/ 2 h 57"/>
                <a:gd name="T50" fmla="*/ 0 w 71"/>
                <a:gd name="T51" fmla="*/ 4 h 57"/>
                <a:gd name="T52" fmla="*/ 0 w 71"/>
                <a:gd name="T53" fmla="*/ 4 h 57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71"/>
                <a:gd name="T82" fmla="*/ 0 h 57"/>
                <a:gd name="T83" fmla="*/ 71 w 71"/>
                <a:gd name="T84" fmla="*/ 57 h 57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71" h="57">
                  <a:moveTo>
                    <a:pt x="0" y="4"/>
                  </a:moveTo>
                  <a:lnTo>
                    <a:pt x="4" y="4"/>
                  </a:lnTo>
                  <a:lnTo>
                    <a:pt x="7" y="4"/>
                  </a:lnTo>
                  <a:lnTo>
                    <a:pt x="16" y="4"/>
                  </a:lnTo>
                  <a:lnTo>
                    <a:pt x="29" y="7"/>
                  </a:lnTo>
                  <a:lnTo>
                    <a:pt x="41" y="11"/>
                  </a:lnTo>
                  <a:lnTo>
                    <a:pt x="52" y="18"/>
                  </a:lnTo>
                  <a:lnTo>
                    <a:pt x="60" y="29"/>
                  </a:lnTo>
                  <a:lnTo>
                    <a:pt x="67" y="41"/>
                  </a:lnTo>
                  <a:lnTo>
                    <a:pt x="71" y="57"/>
                  </a:lnTo>
                  <a:lnTo>
                    <a:pt x="71" y="52"/>
                  </a:lnTo>
                  <a:lnTo>
                    <a:pt x="67" y="37"/>
                  </a:lnTo>
                  <a:lnTo>
                    <a:pt x="62" y="23"/>
                  </a:lnTo>
                  <a:lnTo>
                    <a:pt x="56" y="13"/>
                  </a:lnTo>
                  <a:lnTo>
                    <a:pt x="51" y="10"/>
                  </a:lnTo>
                  <a:lnTo>
                    <a:pt x="45" y="5"/>
                  </a:lnTo>
                  <a:lnTo>
                    <a:pt x="37" y="2"/>
                  </a:lnTo>
                  <a:lnTo>
                    <a:pt x="29" y="0"/>
                  </a:lnTo>
                  <a:lnTo>
                    <a:pt x="23" y="0"/>
                  </a:lnTo>
                  <a:lnTo>
                    <a:pt x="15" y="0"/>
                  </a:lnTo>
                  <a:lnTo>
                    <a:pt x="5" y="2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5728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540" name="Freeform 127"/>
            <p:cNvSpPr>
              <a:spLocks/>
            </p:cNvSpPr>
            <p:nvPr/>
          </p:nvSpPr>
          <p:spPr bwMode="auto">
            <a:xfrm>
              <a:off x="5478" y="3771"/>
              <a:ext cx="27" cy="150"/>
            </a:xfrm>
            <a:custGeom>
              <a:avLst/>
              <a:gdLst>
                <a:gd name="T0" fmla="*/ 27 w 27"/>
                <a:gd name="T1" fmla="*/ 0 h 150"/>
                <a:gd name="T2" fmla="*/ 27 w 27"/>
                <a:gd name="T3" fmla="*/ 0 h 150"/>
                <a:gd name="T4" fmla="*/ 19 w 27"/>
                <a:gd name="T5" fmla="*/ 14 h 150"/>
                <a:gd name="T6" fmla="*/ 13 w 27"/>
                <a:gd name="T7" fmla="*/ 29 h 150"/>
                <a:gd name="T8" fmla="*/ 5 w 27"/>
                <a:gd name="T9" fmla="*/ 49 h 150"/>
                <a:gd name="T10" fmla="*/ 3 w 27"/>
                <a:gd name="T11" fmla="*/ 60 h 150"/>
                <a:gd name="T12" fmla="*/ 2 w 27"/>
                <a:gd name="T13" fmla="*/ 73 h 150"/>
                <a:gd name="T14" fmla="*/ 0 w 27"/>
                <a:gd name="T15" fmla="*/ 85 h 150"/>
                <a:gd name="T16" fmla="*/ 2 w 27"/>
                <a:gd name="T17" fmla="*/ 98 h 150"/>
                <a:gd name="T18" fmla="*/ 3 w 27"/>
                <a:gd name="T19" fmla="*/ 111 h 150"/>
                <a:gd name="T20" fmla="*/ 8 w 27"/>
                <a:gd name="T21" fmla="*/ 125 h 150"/>
                <a:gd name="T22" fmla="*/ 13 w 27"/>
                <a:gd name="T23" fmla="*/ 137 h 150"/>
                <a:gd name="T24" fmla="*/ 22 w 27"/>
                <a:gd name="T25" fmla="*/ 150 h 150"/>
                <a:gd name="T26" fmla="*/ 22 w 27"/>
                <a:gd name="T27" fmla="*/ 150 h 150"/>
                <a:gd name="T28" fmla="*/ 17 w 27"/>
                <a:gd name="T29" fmla="*/ 137 h 150"/>
                <a:gd name="T30" fmla="*/ 14 w 27"/>
                <a:gd name="T31" fmla="*/ 122 h 150"/>
                <a:gd name="T32" fmla="*/ 11 w 27"/>
                <a:gd name="T33" fmla="*/ 103 h 150"/>
                <a:gd name="T34" fmla="*/ 9 w 27"/>
                <a:gd name="T35" fmla="*/ 79 h 150"/>
                <a:gd name="T36" fmla="*/ 11 w 27"/>
                <a:gd name="T37" fmla="*/ 54 h 150"/>
                <a:gd name="T38" fmla="*/ 14 w 27"/>
                <a:gd name="T39" fmla="*/ 41 h 150"/>
                <a:gd name="T40" fmla="*/ 17 w 27"/>
                <a:gd name="T41" fmla="*/ 27 h 150"/>
                <a:gd name="T42" fmla="*/ 22 w 27"/>
                <a:gd name="T43" fmla="*/ 14 h 150"/>
                <a:gd name="T44" fmla="*/ 27 w 27"/>
                <a:gd name="T45" fmla="*/ 0 h 150"/>
                <a:gd name="T46" fmla="*/ 27 w 27"/>
                <a:gd name="T47" fmla="*/ 0 h 15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27"/>
                <a:gd name="T73" fmla="*/ 0 h 150"/>
                <a:gd name="T74" fmla="*/ 27 w 27"/>
                <a:gd name="T75" fmla="*/ 150 h 150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27" h="150">
                  <a:moveTo>
                    <a:pt x="27" y="0"/>
                  </a:moveTo>
                  <a:lnTo>
                    <a:pt x="27" y="0"/>
                  </a:lnTo>
                  <a:lnTo>
                    <a:pt x="19" y="14"/>
                  </a:lnTo>
                  <a:lnTo>
                    <a:pt x="13" y="29"/>
                  </a:lnTo>
                  <a:lnTo>
                    <a:pt x="5" y="49"/>
                  </a:lnTo>
                  <a:lnTo>
                    <a:pt x="3" y="60"/>
                  </a:lnTo>
                  <a:lnTo>
                    <a:pt x="2" y="73"/>
                  </a:lnTo>
                  <a:lnTo>
                    <a:pt x="0" y="85"/>
                  </a:lnTo>
                  <a:lnTo>
                    <a:pt x="2" y="98"/>
                  </a:lnTo>
                  <a:lnTo>
                    <a:pt x="3" y="111"/>
                  </a:lnTo>
                  <a:lnTo>
                    <a:pt x="8" y="125"/>
                  </a:lnTo>
                  <a:lnTo>
                    <a:pt x="13" y="137"/>
                  </a:lnTo>
                  <a:lnTo>
                    <a:pt x="22" y="150"/>
                  </a:lnTo>
                  <a:lnTo>
                    <a:pt x="17" y="137"/>
                  </a:lnTo>
                  <a:lnTo>
                    <a:pt x="14" y="122"/>
                  </a:lnTo>
                  <a:lnTo>
                    <a:pt x="11" y="103"/>
                  </a:lnTo>
                  <a:lnTo>
                    <a:pt x="9" y="79"/>
                  </a:lnTo>
                  <a:lnTo>
                    <a:pt x="11" y="54"/>
                  </a:lnTo>
                  <a:lnTo>
                    <a:pt x="14" y="41"/>
                  </a:lnTo>
                  <a:lnTo>
                    <a:pt x="17" y="27"/>
                  </a:lnTo>
                  <a:lnTo>
                    <a:pt x="22" y="14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C2E1E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541" name="Freeform 128"/>
            <p:cNvSpPr>
              <a:spLocks/>
            </p:cNvSpPr>
            <p:nvPr/>
          </p:nvSpPr>
          <p:spPr bwMode="auto">
            <a:xfrm>
              <a:off x="5374" y="4074"/>
              <a:ext cx="348" cy="103"/>
            </a:xfrm>
            <a:custGeom>
              <a:avLst/>
              <a:gdLst>
                <a:gd name="T0" fmla="*/ 348 w 348"/>
                <a:gd name="T1" fmla="*/ 79 h 103"/>
                <a:gd name="T2" fmla="*/ 348 w 348"/>
                <a:gd name="T3" fmla="*/ 79 h 103"/>
                <a:gd name="T4" fmla="*/ 348 w 348"/>
                <a:gd name="T5" fmla="*/ 74 h 103"/>
                <a:gd name="T6" fmla="*/ 343 w 348"/>
                <a:gd name="T7" fmla="*/ 65 h 103"/>
                <a:gd name="T8" fmla="*/ 336 w 348"/>
                <a:gd name="T9" fmla="*/ 52 h 103"/>
                <a:gd name="T10" fmla="*/ 331 w 348"/>
                <a:gd name="T11" fmla="*/ 44 h 103"/>
                <a:gd name="T12" fmla="*/ 323 w 348"/>
                <a:gd name="T13" fmla="*/ 36 h 103"/>
                <a:gd name="T14" fmla="*/ 315 w 348"/>
                <a:gd name="T15" fmla="*/ 30 h 103"/>
                <a:gd name="T16" fmla="*/ 306 w 348"/>
                <a:gd name="T17" fmla="*/ 22 h 103"/>
                <a:gd name="T18" fmla="*/ 295 w 348"/>
                <a:gd name="T19" fmla="*/ 17 h 103"/>
                <a:gd name="T20" fmla="*/ 282 w 348"/>
                <a:gd name="T21" fmla="*/ 11 h 103"/>
                <a:gd name="T22" fmla="*/ 268 w 348"/>
                <a:gd name="T23" fmla="*/ 8 h 103"/>
                <a:gd name="T24" fmla="*/ 252 w 348"/>
                <a:gd name="T25" fmla="*/ 6 h 103"/>
                <a:gd name="T26" fmla="*/ 233 w 348"/>
                <a:gd name="T27" fmla="*/ 6 h 103"/>
                <a:gd name="T28" fmla="*/ 214 w 348"/>
                <a:gd name="T29" fmla="*/ 8 h 103"/>
                <a:gd name="T30" fmla="*/ 214 w 348"/>
                <a:gd name="T31" fmla="*/ 8 h 103"/>
                <a:gd name="T32" fmla="*/ 172 w 348"/>
                <a:gd name="T33" fmla="*/ 13 h 103"/>
                <a:gd name="T34" fmla="*/ 134 w 348"/>
                <a:gd name="T35" fmla="*/ 14 h 103"/>
                <a:gd name="T36" fmla="*/ 99 w 348"/>
                <a:gd name="T37" fmla="*/ 13 h 103"/>
                <a:gd name="T38" fmla="*/ 69 w 348"/>
                <a:gd name="T39" fmla="*/ 9 h 103"/>
                <a:gd name="T40" fmla="*/ 44 w 348"/>
                <a:gd name="T41" fmla="*/ 6 h 103"/>
                <a:gd name="T42" fmla="*/ 25 w 348"/>
                <a:gd name="T43" fmla="*/ 3 h 103"/>
                <a:gd name="T44" fmla="*/ 8 w 348"/>
                <a:gd name="T45" fmla="*/ 0 h 103"/>
                <a:gd name="T46" fmla="*/ 8 w 348"/>
                <a:gd name="T47" fmla="*/ 0 h 103"/>
                <a:gd name="T48" fmla="*/ 11 w 348"/>
                <a:gd name="T49" fmla="*/ 9 h 103"/>
                <a:gd name="T50" fmla="*/ 13 w 348"/>
                <a:gd name="T51" fmla="*/ 33 h 103"/>
                <a:gd name="T52" fmla="*/ 13 w 348"/>
                <a:gd name="T53" fmla="*/ 50 h 103"/>
                <a:gd name="T54" fmla="*/ 9 w 348"/>
                <a:gd name="T55" fmla="*/ 68 h 103"/>
                <a:gd name="T56" fmla="*/ 6 w 348"/>
                <a:gd name="T57" fmla="*/ 85 h 103"/>
                <a:gd name="T58" fmla="*/ 0 w 348"/>
                <a:gd name="T59" fmla="*/ 103 h 103"/>
                <a:gd name="T60" fmla="*/ 0 w 348"/>
                <a:gd name="T61" fmla="*/ 103 h 103"/>
                <a:gd name="T62" fmla="*/ 107 w 348"/>
                <a:gd name="T63" fmla="*/ 99 h 103"/>
                <a:gd name="T64" fmla="*/ 195 w 348"/>
                <a:gd name="T65" fmla="*/ 98 h 103"/>
                <a:gd name="T66" fmla="*/ 233 w 348"/>
                <a:gd name="T67" fmla="*/ 98 h 103"/>
                <a:gd name="T68" fmla="*/ 262 w 348"/>
                <a:gd name="T69" fmla="*/ 98 h 103"/>
                <a:gd name="T70" fmla="*/ 262 w 348"/>
                <a:gd name="T71" fmla="*/ 98 h 103"/>
                <a:gd name="T72" fmla="*/ 282 w 348"/>
                <a:gd name="T73" fmla="*/ 98 h 103"/>
                <a:gd name="T74" fmla="*/ 299 w 348"/>
                <a:gd name="T75" fmla="*/ 96 h 103"/>
                <a:gd name="T76" fmla="*/ 315 w 348"/>
                <a:gd name="T77" fmla="*/ 93 h 103"/>
                <a:gd name="T78" fmla="*/ 328 w 348"/>
                <a:gd name="T79" fmla="*/ 90 h 103"/>
                <a:gd name="T80" fmla="*/ 337 w 348"/>
                <a:gd name="T81" fmla="*/ 85 h 103"/>
                <a:gd name="T82" fmla="*/ 343 w 348"/>
                <a:gd name="T83" fmla="*/ 82 h 103"/>
                <a:gd name="T84" fmla="*/ 348 w 348"/>
                <a:gd name="T85" fmla="*/ 79 h 103"/>
                <a:gd name="T86" fmla="*/ 348 w 348"/>
                <a:gd name="T87" fmla="*/ 79 h 103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348"/>
                <a:gd name="T133" fmla="*/ 0 h 103"/>
                <a:gd name="T134" fmla="*/ 348 w 348"/>
                <a:gd name="T135" fmla="*/ 103 h 103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348" h="103">
                  <a:moveTo>
                    <a:pt x="348" y="79"/>
                  </a:moveTo>
                  <a:lnTo>
                    <a:pt x="348" y="79"/>
                  </a:lnTo>
                  <a:lnTo>
                    <a:pt x="348" y="74"/>
                  </a:lnTo>
                  <a:lnTo>
                    <a:pt x="343" y="65"/>
                  </a:lnTo>
                  <a:lnTo>
                    <a:pt x="336" y="52"/>
                  </a:lnTo>
                  <a:lnTo>
                    <a:pt x="331" y="44"/>
                  </a:lnTo>
                  <a:lnTo>
                    <a:pt x="323" y="36"/>
                  </a:lnTo>
                  <a:lnTo>
                    <a:pt x="315" y="30"/>
                  </a:lnTo>
                  <a:lnTo>
                    <a:pt x="306" y="22"/>
                  </a:lnTo>
                  <a:lnTo>
                    <a:pt x="295" y="17"/>
                  </a:lnTo>
                  <a:lnTo>
                    <a:pt x="282" y="11"/>
                  </a:lnTo>
                  <a:lnTo>
                    <a:pt x="268" y="8"/>
                  </a:lnTo>
                  <a:lnTo>
                    <a:pt x="252" y="6"/>
                  </a:lnTo>
                  <a:lnTo>
                    <a:pt x="233" y="6"/>
                  </a:lnTo>
                  <a:lnTo>
                    <a:pt x="214" y="8"/>
                  </a:lnTo>
                  <a:lnTo>
                    <a:pt x="172" y="13"/>
                  </a:lnTo>
                  <a:lnTo>
                    <a:pt x="134" y="14"/>
                  </a:lnTo>
                  <a:lnTo>
                    <a:pt x="99" y="13"/>
                  </a:lnTo>
                  <a:lnTo>
                    <a:pt x="69" y="9"/>
                  </a:lnTo>
                  <a:lnTo>
                    <a:pt x="44" y="6"/>
                  </a:lnTo>
                  <a:lnTo>
                    <a:pt x="25" y="3"/>
                  </a:lnTo>
                  <a:lnTo>
                    <a:pt x="8" y="0"/>
                  </a:lnTo>
                  <a:lnTo>
                    <a:pt x="11" y="9"/>
                  </a:lnTo>
                  <a:lnTo>
                    <a:pt x="13" y="33"/>
                  </a:lnTo>
                  <a:lnTo>
                    <a:pt x="13" y="50"/>
                  </a:lnTo>
                  <a:lnTo>
                    <a:pt x="9" y="68"/>
                  </a:lnTo>
                  <a:lnTo>
                    <a:pt x="6" y="85"/>
                  </a:lnTo>
                  <a:lnTo>
                    <a:pt x="0" y="103"/>
                  </a:lnTo>
                  <a:lnTo>
                    <a:pt x="107" y="99"/>
                  </a:lnTo>
                  <a:lnTo>
                    <a:pt x="195" y="98"/>
                  </a:lnTo>
                  <a:lnTo>
                    <a:pt x="233" y="98"/>
                  </a:lnTo>
                  <a:lnTo>
                    <a:pt x="262" y="98"/>
                  </a:lnTo>
                  <a:lnTo>
                    <a:pt x="282" y="98"/>
                  </a:lnTo>
                  <a:lnTo>
                    <a:pt x="299" y="96"/>
                  </a:lnTo>
                  <a:lnTo>
                    <a:pt x="315" y="93"/>
                  </a:lnTo>
                  <a:lnTo>
                    <a:pt x="328" y="90"/>
                  </a:lnTo>
                  <a:lnTo>
                    <a:pt x="337" y="85"/>
                  </a:lnTo>
                  <a:lnTo>
                    <a:pt x="343" y="82"/>
                  </a:lnTo>
                  <a:lnTo>
                    <a:pt x="348" y="7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542" name="Freeform 129"/>
            <p:cNvSpPr>
              <a:spLocks/>
            </p:cNvSpPr>
            <p:nvPr/>
          </p:nvSpPr>
          <p:spPr bwMode="auto">
            <a:xfrm>
              <a:off x="5374" y="4074"/>
              <a:ext cx="348" cy="103"/>
            </a:xfrm>
            <a:custGeom>
              <a:avLst/>
              <a:gdLst>
                <a:gd name="T0" fmla="*/ 348 w 348"/>
                <a:gd name="T1" fmla="*/ 79 h 103"/>
                <a:gd name="T2" fmla="*/ 348 w 348"/>
                <a:gd name="T3" fmla="*/ 79 h 103"/>
                <a:gd name="T4" fmla="*/ 348 w 348"/>
                <a:gd name="T5" fmla="*/ 74 h 103"/>
                <a:gd name="T6" fmla="*/ 343 w 348"/>
                <a:gd name="T7" fmla="*/ 65 h 103"/>
                <a:gd name="T8" fmla="*/ 336 w 348"/>
                <a:gd name="T9" fmla="*/ 52 h 103"/>
                <a:gd name="T10" fmla="*/ 331 w 348"/>
                <a:gd name="T11" fmla="*/ 44 h 103"/>
                <a:gd name="T12" fmla="*/ 323 w 348"/>
                <a:gd name="T13" fmla="*/ 36 h 103"/>
                <a:gd name="T14" fmla="*/ 315 w 348"/>
                <a:gd name="T15" fmla="*/ 30 h 103"/>
                <a:gd name="T16" fmla="*/ 306 w 348"/>
                <a:gd name="T17" fmla="*/ 22 h 103"/>
                <a:gd name="T18" fmla="*/ 295 w 348"/>
                <a:gd name="T19" fmla="*/ 17 h 103"/>
                <a:gd name="T20" fmla="*/ 282 w 348"/>
                <a:gd name="T21" fmla="*/ 11 h 103"/>
                <a:gd name="T22" fmla="*/ 268 w 348"/>
                <a:gd name="T23" fmla="*/ 8 h 103"/>
                <a:gd name="T24" fmla="*/ 252 w 348"/>
                <a:gd name="T25" fmla="*/ 6 h 103"/>
                <a:gd name="T26" fmla="*/ 233 w 348"/>
                <a:gd name="T27" fmla="*/ 6 h 103"/>
                <a:gd name="T28" fmla="*/ 214 w 348"/>
                <a:gd name="T29" fmla="*/ 8 h 103"/>
                <a:gd name="T30" fmla="*/ 214 w 348"/>
                <a:gd name="T31" fmla="*/ 8 h 103"/>
                <a:gd name="T32" fmla="*/ 172 w 348"/>
                <a:gd name="T33" fmla="*/ 13 h 103"/>
                <a:gd name="T34" fmla="*/ 134 w 348"/>
                <a:gd name="T35" fmla="*/ 14 h 103"/>
                <a:gd name="T36" fmla="*/ 99 w 348"/>
                <a:gd name="T37" fmla="*/ 13 h 103"/>
                <a:gd name="T38" fmla="*/ 69 w 348"/>
                <a:gd name="T39" fmla="*/ 9 h 103"/>
                <a:gd name="T40" fmla="*/ 44 w 348"/>
                <a:gd name="T41" fmla="*/ 6 h 103"/>
                <a:gd name="T42" fmla="*/ 25 w 348"/>
                <a:gd name="T43" fmla="*/ 3 h 103"/>
                <a:gd name="T44" fmla="*/ 8 w 348"/>
                <a:gd name="T45" fmla="*/ 0 h 103"/>
                <a:gd name="T46" fmla="*/ 8 w 348"/>
                <a:gd name="T47" fmla="*/ 0 h 103"/>
                <a:gd name="T48" fmla="*/ 11 w 348"/>
                <a:gd name="T49" fmla="*/ 9 h 103"/>
                <a:gd name="T50" fmla="*/ 13 w 348"/>
                <a:gd name="T51" fmla="*/ 33 h 103"/>
                <a:gd name="T52" fmla="*/ 13 w 348"/>
                <a:gd name="T53" fmla="*/ 50 h 103"/>
                <a:gd name="T54" fmla="*/ 9 w 348"/>
                <a:gd name="T55" fmla="*/ 68 h 103"/>
                <a:gd name="T56" fmla="*/ 6 w 348"/>
                <a:gd name="T57" fmla="*/ 85 h 103"/>
                <a:gd name="T58" fmla="*/ 0 w 348"/>
                <a:gd name="T59" fmla="*/ 103 h 103"/>
                <a:gd name="T60" fmla="*/ 0 w 348"/>
                <a:gd name="T61" fmla="*/ 103 h 103"/>
                <a:gd name="T62" fmla="*/ 107 w 348"/>
                <a:gd name="T63" fmla="*/ 99 h 103"/>
                <a:gd name="T64" fmla="*/ 195 w 348"/>
                <a:gd name="T65" fmla="*/ 98 h 103"/>
                <a:gd name="T66" fmla="*/ 233 w 348"/>
                <a:gd name="T67" fmla="*/ 98 h 103"/>
                <a:gd name="T68" fmla="*/ 262 w 348"/>
                <a:gd name="T69" fmla="*/ 98 h 103"/>
                <a:gd name="T70" fmla="*/ 262 w 348"/>
                <a:gd name="T71" fmla="*/ 98 h 103"/>
                <a:gd name="T72" fmla="*/ 282 w 348"/>
                <a:gd name="T73" fmla="*/ 98 h 103"/>
                <a:gd name="T74" fmla="*/ 299 w 348"/>
                <a:gd name="T75" fmla="*/ 96 h 103"/>
                <a:gd name="T76" fmla="*/ 315 w 348"/>
                <a:gd name="T77" fmla="*/ 93 h 103"/>
                <a:gd name="T78" fmla="*/ 328 w 348"/>
                <a:gd name="T79" fmla="*/ 90 h 103"/>
                <a:gd name="T80" fmla="*/ 337 w 348"/>
                <a:gd name="T81" fmla="*/ 85 h 103"/>
                <a:gd name="T82" fmla="*/ 343 w 348"/>
                <a:gd name="T83" fmla="*/ 82 h 103"/>
                <a:gd name="T84" fmla="*/ 348 w 348"/>
                <a:gd name="T85" fmla="*/ 79 h 103"/>
                <a:gd name="T86" fmla="*/ 348 w 348"/>
                <a:gd name="T87" fmla="*/ 79 h 103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348"/>
                <a:gd name="T133" fmla="*/ 0 h 103"/>
                <a:gd name="T134" fmla="*/ 348 w 348"/>
                <a:gd name="T135" fmla="*/ 103 h 103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348" h="103">
                  <a:moveTo>
                    <a:pt x="348" y="79"/>
                  </a:moveTo>
                  <a:lnTo>
                    <a:pt x="348" y="79"/>
                  </a:lnTo>
                  <a:lnTo>
                    <a:pt x="348" y="74"/>
                  </a:lnTo>
                  <a:lnTo>
                    <a:pt x="343" y="65"/>
                  </a:lnTo>
                  <a:lnTo>
                    <a:pt x="336" y="52"/>
                  </a:lnTo>
                  <a:lnTo>
                    <a:pt x="331" y="44"/>
                  </a:lnTo>
                  <a:lnTo>
                    <a:pt x="323" y="36"/>
                  </a:lnTo>
                  <a:lnTo>
                    <a:pt x="315" y="30"/>
                  </a:lnTo>
                  <a:lnTo>
                    <a:pt x="306" y="22"/>
                  </a:lnTo>
                  <a:lnTo>
                    <a:pt x="295" y="17"/>
                  </a:lnTo>
                  <a:lnTo>
                    <a:pt x="282" y="11"/>
                  </a:lnTo>
                  <a:lnTo>
                    <a:pt x="268" y="8"/>
                  </a:lnTo>
                  <a:lnTo>
                    <a:pt x="252" y="6"/>
                  </a:lnTo>
                  <a:lnTo>
                    <a:pt x="233" y="6"/>
                  </a:lnTo>
                  <a:lnTo>
                    <a:pt x="214" y="8"/>
                  </a:lnTo>
                  <a:lnTo>
                    <a:pt x="172" y="13"/>
                  </a:lnTo>
                  <a:lnTo>
                    <a:pt x="134" y="14"/>
                  </a:lnTo>
                  <a:lnTo>
                    <a:pt x="99" y="13"/>
                  </a:lnTo>
                  <a:lnTo>
                    <a:pt x="69" y="9"/>
                  </a:lnTo>
                  <a:lnTo>
                    <a:pt x="44" y="6"/>
                  </a:lnTo>
                  <a:lnTo>
                    <a:pt x="25" y="3"/>
                  </a:lnTo>
                  <a:lnTo>
                    <a:pt x="8" y="0"/>
                  </a:lnTo>
                  <a:lnTo>
                    <a:pt x="11" y="9"/>
                  </a:lnTo>
                  <a:lnTo>
                    <a:pt x="13" y="33"/>
                  </a:lnTo>
                  <a:lnTo>
                    <a:pt x="13" y="50"/>
                  </a:lnTo>
                  <a:lnTo>
                    <a:pt x="9" y="68"/>
                  </a:lnTo>
                  <a:lnTo>
                    <a:pt x="6" y="85"/>
                  </a:lnTo>
                  <a:lnTo>
                    <a:pt x="0" y="103"/>
                  </a:lnTo>
                  <a:lnTo>
                    <a:pt x="107" y="99"/>
                  </a:lnTo>
                  <a:lnTo>
                    <a:pt x="195" y="98"/>
                  </a:lnTo>
                  <a:lnTo>
                    <a:pt x="233" y="98"/>
                  </a:lnTo>
                  <a:lnTo>
                    <a:pt x="262" y="98"/>
                  </a:lnTo>
                  <a:lnTo>
                    <a:pt x="282" y="98"/>
                  </a:lnTo>
                  <a:lnTo>
                    <a:pt x="299" y="96"/>
                  </a:lnTo>
                  <a:lnTo>
                    <a:pt x="315" y="93"/>
                  </a:lnTo>
                  <a:lnTo>
                    <a:pt x="328" y="90"/>
                  </a:lnTo>
                  <a:lnTo>
                    <a:pt x="337" y="85"/>
                  </a:lnTo>
                  <a:lnTo>
                    <a:pt x="343" y="82"/>
                  </a:lnTo>
                  <a:lnTo>
                    <a:pt x="348" y="7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543" name="Freeform 130"/>
            <p:cNvSpPr>
              <a:spLocks/>
            </p:cNvSpPr>
            <p:nvPr/>
          </p:nvSpPr>
          <p:spPr bwMode="auto">
            <a:xfrm>
              <a:off x="5361" y="3715"/>
              <a:ext cx="59" cy="167"/>
            </a:xfrm>
            <a:custGeom>
              <a:avLst/>
              <a:gdLst>
                <a:gd name="T0" fmla="*/ 38 w 59"/>
                <a:gd name="T1" fmla="*/ 20 h 167"/>
                <a:gd name="T2" fmla="*/ 38 w 59"/>
                <a:gd name="T3" fmla="*/ 20 h 167"/>
                <a:gd name="T4" fmla="*/ 32 w 59"/>
                <a:gd name="T5" fmla="*/ 14 h 167"/>
                <a:gd name="T6" fmla="*/ 22 w 59"/>
                <a:gd name="T7" fmla="*/ 7 h 167"/>
                <a:gd name="T8" fmla="*/ 13 w 59"/>
                <a:gd name="T9" fmla="*/ 3 h 167"/>
                <a:gd name="T10" fmla="*/ 0 w 59"/>
                <a:gd name="T11" fmla="*/ 0 h 167"/>
                <a:gd name="T12" fmla="*/ 2 w 59"/>
                <a:gd name="T13" fmla="*/ 7 h 167"/>
                <a:gd name="T14" fmla="*/ 2 w 59"/>
                <a:gd name="T15" fmla="*/ 7 h 167"/>
                <a:gd name="T16" fmla="*/ 11 w 59"/>
                <a:gd name="T17" fmla="*/ 9 h 167"/>
                <a:gd name="T18" fmla="*/ 19 w 59"/>
                <a:gd name="T19" fmla="*/ 12 h 167"/>
                <a:gd name="T20" fmla="*/ 27 w 59"/>
                <a:gd name="T21" fmla="*/ 17 h 167"/>
                <a:gd name="T22" fmla="*/ 33 w 59"/>
                <a:gd name="T23" fmla="*/ 23 h 167"/>
                <a:gd name="T24" fmla="*/ 33 w 59"/>
                <a:gd name="T25" fmla="*/ 23 h 167"/>
                <a:gd name="T26" fmla="*/ 40 w 59"/>
                <a:gd name="T27" fmla="*/ 31 h 167"/>
                <a:gd name="T28" fmla="*/ 44 w 59"/>
                <a:gd name="T29" fmla="*/ 39 h 167"/>
                <a:gd name="T30" fmla="*/ 48 w 59"/>
                <a:gd name="T31" fmla="*/ 48 h 167"/>
                <a:gd name="T32" fmla="*/ 51 w 59"/>
                <a:gd name="T33" fmla="*/ 58 h 167"/>
                <a:gd name="T34" fmla="*/ 52 w 59"/>
                <a:gd name="T35" fmla="*/ 67 h 167"/>
                <a:gd name="T36" fmla="*/ 52 w 59"/>
                <a:gd name="T37" fmla="*/ 77 h 167"/>
                <a:gd name="T38" fmla="*/ 51 w 59"/>
                <a:gd name="T39" fmla="*/ 88 h 167"/>
                <a:gd name="T40" fmla="*/ 49 w 59"/>
                <a:gd name="T41" fmla="*/ 97 h 167"/>
                <a:gd name="T42" fmla="*/ 44 w 59"/>
                <a:gd name="T43" fmla="*/ 116 h 167"/>
                <a:gd name="T44" fmla="*/ 44 w 59"/>
                <a:gd name="T45" fmla="*/ 116 h 167"/>
                <a:gd name="T46" fmla="*/ 38 w 59"/>
                <a:gd name="T47" fmla="*/ 141 h 167"/>
                <a:gd name="T48" fmla="*/ 37 w 59"/>
                <a:gd name="T49" fmla="*/ 154 h 167"/>
                <a:gd name="T50" fmla="*/ 37 w 59"/>
                <a:gd name="T51" fmla="*/ 167 h 167"/>
                <a:gd name="T52" fmla="*/ 43 w 59"/>
                <a:gd name="T53" fmla="*/ 165 h 167"/>
                <a:gd name="T54" fmla="*/ 43 w 59"/>
                <a:gd name="T55" fmla="*/ 165 h 167"/>
                <a:gd name="T56" fmla="*/ 43 w 59"/>
                <a:gd name="T57" fmla="*/ 154 h 167"/>
                <a:gd name="T58" fmla="*/ 44 w 59"/>
                <a:gd name="T59" fmla="*/ 141 h 167"/>
                <a:gd name="T60" fmla="*/ 51 w 59"/>
                <a:gd name="T61" fmla="*/ 118 h 167"/>
                <a:gd name="T62" fmla="*/ 56 w 59"/>
                <a:gd name="T63" fmla="*/ 99 h 167"/>
                <a:gd name="T64" fmla="*/ 56 w 59"/>
                <a:gd name="T65" fmla="*/ 99 h 167"/>
                <a:gd name="T66" fmla="*/ 57 w 59"/>
                <a:gd name="T67" fmla="*/ 88 h 167"/>
                <a:gd name="T68" fmla="*/ 59 w 59"/>
                <a:gd name="T69" fmla="*/ 77 h 167"/>
                <a:gd name="T70" fmla="*/ 59 w 59"/>
                <a:gd name="T71" fmla="*/ 66 h 167"/>
                <a:gd name="T72" fmla="*/ 56 w 59"/>
                <a:gd name="T73" fmla="*/ 56 h 167"/>
                <a:gd name="T74" fmla="*/ 54 w 59"/>
                <a:gd name="T75" fmla="*/ 45 h 167"/>
                <a:gd name="T76" fmla="*/ 49 w 59"/>
                <a:gd name="T77" fmla="*/ 36 h 167"/>
                <a:gd name="T78" fmla="*/ 44 w 59"/>
                <a:gd name="T79" fmla="*/ 28 h 167"/>
                <a:gd name="T80" fmla="*/ 38 w 59"/>
                <a:gd name="T81" fmla="*/ 20 h 167"/>
                <a:gd name="T82" fmla="*/ 38 w 59"/>
                <a:gd name="T83" fmla="*/ 20 h 16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59"/>
                <a:gd name="T127" fmla="*/ 0 h 167"/>
                <a:gd name="T128" fmla="*/ 59 w 59"/>
                <a:gd name="T129" fmla="*/ 167 h 167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59" h="167">
                  <a:moveTo>
                    <a:pt x="38" y="20"/>
                  </a:moveTo>
                  <a:lnTo>
                    <a:pt x="38" y="20"/>
                  </a:lnTo>
                  <a:lnTo>
                    <a:pt x="32" y="14"/>
                  </a:lnTo>
                  <a:lnTo>
                    <a:pt x="22" y="7"/>
                  </a:lnTo>
                  <a:lnTo>
                    <a:pt x="13" y="3"/>
                  </a:lnTo>
                  <a:lnTo>
                    <a:pt x="0" y="0"/>
                  </a:lnTo>
                  <a:lnTo>
                    <a:pt x="2" y="7"/>
                  </a:lnTo>
                  <a:lnTo>
                    <a:pt x="11" y="9"/>
                  </a:lnTo>
                  <a:lnTo>
                    <a:pt x="19" y="12"/>
                  </a:lnTo>
                  <a:lnTo>
                    <a:pt x="27" y="17"/>
                  </a:lnTo>
                  <a:lnTo>
                    <a:pt x="33" y="23"/>
                  </a:lnTo>
                  <a:lnTo>
                    <a:pt x="40" y="31"/>
                  </a:lnTo>
                  <a:lnTo>
                    <a:pt x="44" y="39"/>
                  </a:lnTo>
                  <a:lnTo>
                    <a:pt x="48" y="48"/>
                  </a:lnTo>
                  <a:lnTo>
                    <a:pt x="51" y="58"/>
                  </a:lnTo>
                  <a:lnTo>
                    <a:pt x="52" y="67"/>
                  </a:lnTo>
                  <a:lnTo>
                    <a:pt x="52" y="77"/>
                  </a:lnTo>
                  <a:lnTo>
                    <a:pt x="51" y="88"/>
                  </a:lnTo>
                  <a:lnTo>
                    <a:pt x="49" y="97"/>
                  </a:lnTo>
                  <a:lnTo>
                    <a:pt x="44" y="116"/>
                  </a:lnTo>
                  <a:lnTo>
                    <a:pt x="38" y="141"/>
                  </a:lnTo>
                  <a:lnTo>
                    <a:pt x="37" y="154"/>
                  </a:lnTo>
                  <a:lnTo>
                    <a:pt x="37" y="167"/>
                  </a:lnTo>
                  <a:lnTo>
                    <a:pt x="43" y="165"/>
                  </a:lnTo>
                  <a:lnTo>
                    <a:pt x="43" y="154"/>
                  </a:lnTo>
                  <a:lnTo>
                    <a:pt x="44" y="141"/>
                  </a:lnTo>
                  <a:lnTo>
                    <a:pt x="51" y="118"/>
                  </a:lnTo>
                  <a:lnTo>
                    <a:pt x="56" y="99"/>
                  </a:lnTo>
                  <a:lnTo>
                    <a:pt x="57" y="88"/>
                  </a:lnTo>
                  <a:lnTo>
                    <a:pt x="59" y="77"/>
                  </a:lnTo>
                  <a:lnTo>
                    <a:pt x="59" y="66"/>
                  </a:lnTo>
                  <a:lnTo>
                    <a:pt x="56" y="56"/>
                  </a:lnTo>
                  <a:lnTo>
                    <a:pt x="54" y="45"/>
                  </a:lnTo>
                  <a:lnTo>
                    <a:pt x="49" y="36"/>
                  </a:lnTo>
                  <a:lnTo>
                    <a:pt x="44" y="28"/>
                  </a:lnTo>
                  <a:lnTo>
                    <a:pt x="38" y="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544" name="Freeform 131"/>
            <p:cNvSpPr>
              <a:spLocks/>
            </p:cNvSpPr>
            <p:nvPr/>
          </p:nvSpPr>
          <p:spPr bwMode="auto">
            <a:xfrm>
              <a:off x="5380" y="3872"/>
              <a:ext cx="101" cy="109"/>
            </a:xfrm>
            <a:custGeom>
              <a:avLst/>
              <a:gdLst>
                <a:gd name="T0" fmla="*/ 22 w 101"/>
                <a:gd name="T1" fmla="*/ 2 h 109"/>
                <a:gd name="T2" fmla="*/ 22 w 101"/>
                <a:gd name="T3" fmla="*/ 2 h 109"/>
                <a:gd name="T4" fmla="*/ 18 w 101"/>
                <a:gd name="T5" fmla="*/ 5 h 109"/>
                <a:gd name="T6" fmla="*/ 13 w 101"/>
                <a:gd name="T7" fmla="*/ 8 h 109"/>
                <a:gd name="T8" fmla="*/ 8 w 101"/>
                <a:gd name="T9" fmla="*/ 13 h 109"/>
                <a:gd name="T10" fmla="*/ 7 w 101"/>
                <a:gd name="T11" fmla="*/ 19 h 109"/>
                <a:gd name="T12" fmla="*/ 7 w 101"/>
                <a:gd name="T13" fmla="*/ 19 h 109"/>
                <a:gd name="T14" fmla="*/ 3 w 101"/>
                <a:gd name="T15" fmla="*/ 29 h 109"/>
                <a:gd name="T16" fmla="*/ 2 w 101"/>
                <a:gd name="T17" fmla="*/ 38 h 109"/>
                <a:gd name="T18" fmla="*/ 0 w 101"/>
                <a:gd name="T19" fmla="*/ 48 h 109"/>
                <a:gd name="T20" fmla="*/ 2 w 101"/>
                <a:gd name="T21" fmla="*/ 59 h 109"/>
                <a:gd name="T22" fmla="*/ 3 w 101"/>
                <a:gd name="T23" fmla="*/ 71 h 109"/>
                <a:gd name="T24" fmla="*/ 5 w 101"/>
                <a:gd name="T25" fmla="*/ 84 h 109"/>
                <a:gd name="T26" fmla="*/ 14 w 101"/>
                <a:gd name="T27" fmla="*/ 109 h 109"/>
                <a:gd name="T28" fmla="*/ 21 w 101"/>
                <a:gd name="T29" fmla="*/ 106 h 109"/>
                <a:gd name="T30" fmla="*/ 21 w 101"/>
                <a:gd name="T31" fmla="*/ 106 h 109"/>
                <a:gd name="T32" fmla="*/ 13 w 101"/>
                <a:gd name="T33" fmla="*/ 82 h 109"/>
                <a:gd name="T34" fmla="*/ 8 w 101"/>
                <a:gd name="T35" fmla="*/ 59 h 109"/>
                <a:gd name="T36" fmla="*/ 8 w 101"/>
                <a:gd name="T37" fmla="*/ 49 h 109"/>
                <a:gd name="T38" fmla="*/ 8 w 101"/>
                <a:gd name="T39" fmla="*/ 40 h 109"/>
                <a:gd name="T40" fmla="*/ 10 w 101"/>
                <a:gd name="T41" fmla="*/ 30 h 109"/>
                <a:gd name="T42" fmla="*/ 13 w 101"/>
                <a:gd name="T43" fmla="*/ 22 h 109"/>
                <a:gd name="T44" fmla="*/ 13 w 101"/>
                <a:gd name="T45" fmla="*/ 22 h 109"/>
                <a:gd name="T46" fmla="*/ 18 w 101"/>
                <a:gd name="T47" fmla="*/ 14 h 109"/>
                <a:gd name="T48" fmla="*/ 21 w 101"/>
                <a:gd name="T49" fmla="*/ 11 h 109"/>
                <a:gd name="T50" fmla="*/ 25 w 101"/>
                <a:gd name="T51" fmla="*/ 10 h 109"/>
                <a:gd name="T52" fmla="*/ 25 w 101"/>
                <a:gd name="T53" fmla="*/ 10 h 109"/>
                <a:gd name="T54" fmla="*/ 33 w 101"/>
                <a:gd name="T55" fmla="*/ 8 h 109"/>
                <a:gd name="T56" fmla="*/ 41 w 101"/>
                <a:gd name="T57" fmla="*/ 10 h 109"/>
                <a:gd name="T58" fmla="*/ 51 w 101"/>
                <a:gd name="T59" fmla="*/ 14 h 109"/>
                <a:gd name="T60" fmla="*/ 60 w 101"/>
                <a:gd name="T61" fmla="*/ 22 h 109"/>
                <a:gd name="T62" fmla="*/ 70 w 101"/>
                <a:gd name="T63" fmla="*/ 33 h 109"/>
                <a:gd name="T64" fmla="*/ 79 w 101"/>
                <a:gd name="T65" fmla="*/ 46 h 109"/>
                <a:gd name="T66" fmla="*/ 87 w 101"/>
                <a:gd name="T67" fmla="*/ 60 h 109"/>
                <a:gd name="T68" fmla="*/ 95 w 101"/>
                <a:gd name="T69" fmla="*/ 76 h 109"/>
                <a:gd name="T70" fmla="*/ 101 w 101"/>
                <a:gd name="T71" fmla="*/ 73 h 109"/>
                <a:gd name="T72" fmla="*/ 101 w 101"/>
                <a:gd name="T73" fmla="*/ 73 h 109"/>
                <a:gd name="T74" fmla="*/ 93 w 101"/>
                <a:gd name="T75" fmla="*/ 55 h 109"/>
                <a:gd name="T76" fmla="*/ 84 w 101"/>
                <a:gd name="T77" fmla="*/ 40 h 109"/>
                <a:gd name="T78" fmla="*/ 74 w 101"/>
                <a:gd name="T79" fmla="*/ 25 h 109"/>
                <a:gd name="T80" fmla="*/ 63 w 101"/>
                <a:gd name="T81" fmla="*/ 16 h 109"/>
                <a:gd name="T82" fmla="*/ 52 w 101"/>
                <a:gd name="T83" fmla="*/ 7 h 109"/>
                <a:gd name="T84" fmla="*/ 43 w 101"/>
                <a:gd name="T85" fmla="*/ 2 h 109"/>
                <a:gd name="T86" fmla="*/ 32 w 101"/>
                <a:gd name="T87" fmla="*/ 0 h 109"/>
                <a:gd name="T88" fmla="*/ 27 w 101"/>
                <a:gd name="T89" fmla="*/ 0 h 109"/>
                <a:gd name="T90" fmla="*/ 22 w 101"/>
                <a:gd name="T91" fmla="*/ 2 h 109"/>
                <a:gd name="T92" fmla="*/ 22 w 101"/>
                <a:gd name="T93" fmla="*/ 2 h 109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01"/>
                <a:gd name="T142" fmla="*/ 0 h 109"/>
                <a:gd name="T143" fmla="*/ 101 w 101"/>
                <a:gd name="T144" fmla="*/ 109 h 109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01" h="109">
                  <a:moveTo>
                    <a:pt x="22" y="2"/>
                  </a:moveTo>
                  <a:lnTo>
                    <a:pt x="22" y="2"/>
                  </a:lnTo>
                  <a:lnTo>
                    <a:pt x="18" y="5"/>
                  </a:lnTo>
                  <a:lnTo>
                    <a:pt x="13" y="8"/>
                  </a:lnTo>
                  <a:lnTo>
                    <a:pt x="8" y="13"/>
                  </a:lnTo>
                  <a:lnTo>
                    <a:pt x="7" y="19"/>
                  </a:lnTo>
                  <a:lnTo>
                    <a:pt x="3" y="29"/>
                  </a:lnTo>
                  <a:lnTo>
                    <a:pt x="2" y="38"/>
                  </a:lnTo>
                  <a:lnTo>
                    <a:pt x="0" y="48"/>
                  </a:lnTo>
                  <a:lnTo>
                    <a:pt x="2" y="59"/>
                  </a:lnTo>
                  <a:lnTo>
                    <a:pt x="3" y="71"/>
                  </a:lnTo>
                  <a:lnTo>
                    <a:pt x="5" y="84"/>
                  </a:lnTo>
                  <a:lnTo>
                    <a:pt x="14" y="109"/>
                  </a:lnTo>
                  <a:lnTo>
                    <a:pt x="21" y="106"/>
                  </a:lnTo>
                  <a:lnTo>
                    <a:pt x="13" y="82"/>
                  </a:lnTo>
                  <a:lnTo>
                    <a:pt x="8" y="59"/>
                  </a:lnTo>
                  <a:lnTo>
                    <a:pt x="8" y="49"/>
                  </a:lnTo>
                  <a:lnTo>
                    <a:pt x="8" y="40"/>
                  </a:lnTo>
                  <a:lnTo>
                    <a:pt x="10" y="30"/>
                  </a:lnTo>
                  <a:lnTo>
                    <a:pt x="13" y="22"/>
                  </a:lnTo>
                  <a:lnTo>
                    <a:pt x="18" y="14"/>
                  </a:lnTo>
                  <a:lnTo>
                    <a:pt x="21" y="11"/>
                  </a:lnTo>
                  <a:lnTo>
                    <a:pt x="25" y="10"/>
                  </a:lnTo>
                  <a:lnTo>
                    <a:pt x="33" y="8"/>
                  </a:lnTo>
                  <a:lnTo>
                    <a:pt x="41" y="10"/>
                  </a:lnTo>
                  <a:lnTo>
                    <a:pt x="51" y="14"/>
                  </a:lnTo>
                  <a:lnTo>
                    <a:pt x="60" y="22"/>
                  </a:lnTo>
                  <a:lnTo>
                    <a:pt x="70" y="33"/>
                  </a:lnTo>
                  <a:lnTo>
                    <a:pt x="79" y="46"/>
                  </a:lnTo>
                  <a:lnTo>
                    <a:pt x="87" y="60"/>
                  </a:lnTo>
                  <a:lnTo>
                    <a:pt x="95" y="76"/>
                  </a:lnTo>
                  <a:lnTo>
                    <a:pt x="101" y="73"/>
                  </a:lnTo>
                  <a:lnTo>
                    <a:pt x="93" y="55"/>
                  </a:lnTo>
                  <a:lnTo>
                    <a:pt x="84" y="40"/>
                  </a:lnTo>
                  <a:lnTo>
                    <a:pt x="74" y="25"/>
                  </a:lnTo>
                  <a:lnTo>
                    <a:pt x="63" y="16"/>
                  </a:lnTo>
                  <a:lnTo>
                    <a:pt x="52" y="7"/>
                  </a:lnTo>
                  <a:lnTo>
                    <a:pt x="43" y="2"/>
                  </a:lnTo>
                  <a:lnTo>
                    <a:pt x="32" y="0"/>
                  </a:lnTo>
                  <a:lnTo>
                    <a:pt x="27" y="0"/>
                  </a:lnTo>
                  <a:lnTo>
                    <a:pt x="22" y="2"/>
                  </a:lnTo>
                  <a:close/>
                </a:path>
              </a:pathLst>
            </a:custGeom>
            <a:solidFill>
              <a:srgbClr val="5959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545" name="Freeform 132"/>
            <p:cNvSpPr>
              <a:spLocks/>
            </p:cNvSpPr>
            <p:nvPr/>
          </p:nvSpPr>
          <p:spPr bwMode="auto">
            <a:xfrm>
              <a:off x="5385" y="3968"/>
              <a:ext cx="24" cy="29"/>
            </a:xfrm>
            <a:custGeom>
              <a:avLst/>
              <a:gdLst>
                <a:gd name="T0" fmla="*/ 22 w 24"/>
                <a:gd name="T1" fmla="*/ 10 h 29"/>
                <a:gd name="T2" fmla="*/ 22 w 24"/>
                <a:gd name="T3" fmla="*/ 10 h 29"/>
                <a:gd name="T4" fmla="*/ 24 w 24"/>
                <a:gd name="T5" fmla="*/ 16 h 29"/>
                <a:gd name="T6" fmla="*/ 24 w 24"/>
                <a:gd name="T7" fmla="*/ 21 h 29"/>
                <a:gd name="T8" fmla="*/ 20 w 24"/>
                <a:gd name="T9" fmla="*/ 26 h 29"/>
                <a:gd name="T10" fmla="*/ 17 w 24"/>
                <a:gd name="T11" fmla="*/ 27 h 29"/>
                <a:gd name="T12" fmla="*/ 17 w 24"/>
                <a:gd name="T13" fmla="*/ 27 h 29"/>
                <a:gd name="T14" fmla="*/ 13 w 24"/>
                <a:gd name="T15" fmla="*/ 29 h 29"/>
                <a:gd name="T16" fmla="*/ 8 w 24"/>
                <a:gd name="T17" fmla="*/ 27 h 29"/>
                <a:gd name="T18" fmla="*/ 5 w 24"/>
                <a:gd name="T19" fmla="*/ 24 h 29"/>
                <a:gd name="T20" fmla="*/ 2 w 24"/>
                <a:gd name="T21" fmla="*/ 19 h 29"/>
                <a:gd name="T22" fmla="*/ 2 w 24"/>
                <a:gd name="T23" fmla="*/ 19 h 29"/>
                <a:gd name="T24" fmla="*/ 0 w 24"/>
                <a:gd name="T25" fmla="*/ 13 h 29"/>
                <a:gd name="T26" fmla="*/ 2 w 24"/>
                <a:gd name="T27" fmla="*/ 8 h 29"/>
                <a:gd name="T28" fmla="*/ 3 w 24"/>
                <a:gd name="T29" fmla="*/ 4 h 29"/>
                <a:gd name="T30" fmla="*/ 6 w 24"/>
                <a:gd name="T31" fmla="*/ 2 h 29"/>
                <a:gd name="T32" fmla="*/ 6 w 24"/>
                <a:gd name="T33" fmla="*/ 2 h 29"/>
                <a:gd name="T34" fmla="*/ 11 w 24"/>
                <a:gd name="T35" fmla="*/ 0 h 29"/>
                <a:gd name="T36" fmla="*/ 16 w 24"/>
                <a:gd name="T37" fmla="*/ 2 h 29"/>
                <a:gd name="T38" fmla="*/ 19 w 24"/>
                <a:gd name="T39" fmla="*/ 5 h 29"/>
                <a:gd name="T40" fmla="*/ 22 w 24"/>
                <a:gd name="T41" fmla="*/ 10 h 29"/>
                <a:gd name="T42" fmla="*/ 22 w 24"/>
                <a:gd name="T43" fmla="*/ 10 h 2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4"/>
                <a:gd name="T67" fmla="*/ 0 h 29"/>
                <a:gd name="T68" fmla="*/ 24 w 24"/>
                <a:gd name="T69" fmla="*/ 29 h 29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4" h="29">
                  <a:moveTo>
                    <a:pt x="22" y="10"/>
                  </a:moveTo>
                  <a:lnTo>
                    <a:pt x="22" y="10"/>
                  </a:lnTo>
                  <a:lnTo>
                    <a:pt x="24" y="16"/>
                  </a:lnTo>
                  <a:lnTo>
                    <a:pt x="24" y="21"/>
                  </a:lnTo>
                  <a:lnTo>
                    <a:pt x="20" y="26"/>
                  </a:lnTo>
                  <a:lnTo>
                    <a:pt x="17" y="27"/>
                  </a:lnTo>
                  <a:lnTo>
                    <a:pt x="13" y="29"/>
                  </a:lnTo>
                  <a:lnTo>
                    <a:pt x="8" y="27"/>
                  </a:lnTo>
                  <a:lnTo>
                    <a:pt x="5" y="24"/>
                  </a:lnTo>
                  <a:lnTo>
                    <a:pt x="2" y="19"/>
                  </a:lnTo>
                  <a:lnTo>
                    <a:pt x="0" y="13"/>
                  </a:lnTo>
                  <a:lnTo>
                    <a:pt x="2" y="8"/>
                  </a:lnTo>
                  <a:lnTo>
                    <a:pt x="3" y="4"/>
                  </a:lnTo>
                  <a:lnTo>
                    <a:pt x="6" y="2"/>
                  </a:lnTo>
                  <a:lnTo>
                    <a:pt x="11" y="0"/>
                  </a:lnTo>
                  <a:lnTo>
                    <a:pt x="16" y="2"/>
                  </a:lnTo>
                  <a:lnTo>
                    <a:pt x="19" y="5"/>
                  </a:lnTo>
                  <a:lnTo>
                    <a:pt x="22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546" name="Freeform 133"/>
            <p:cNvSpPr>
              <a:spLocks/>
            </p:cNvSpPr>
            <p:nvPr/>
          </p:nvSpPr>
          <p:spPr bwMode="auto">
            <a:xfrm>
              <a:off x="5465" y="3932"/>
              <a:ext cx="24" cy="29"/>
            </a:xfrm>
            <a:custGeom>
              <a:avLst/>
              <a:gdLst>
                <a:gd name="T0" fmla="*/ 22 w 24"/>
                <a:gd name="T1" fmla="*/ 10 h 29"/>
                <a:gd name="T2" fmla="*/ 22 w 24"/>
                <a:gd name="T3" fmla="*/ 10 h 29"/>
                <a:gd name="T4" fmla="*/ 24 w 24"/>
                <a:gd name="T5" fmla="*/ 16 h 29"/>
                <a:gd name="T6" fmla="*/ 22 w 24"/>
                <a:gd name="T7" fmla="*/ 21 h 29"/>
                <a:gd name="T8" fmla="*/ 21 w 24"/>
                <a:gd name="T9" fmla="*/ 25 h 29"/>
                <a:gd name="T10" fmla="*/ 18 w 24"/>
                <a:gd name="T11" fmla="*/ 27 h 29"/>
                <a:gd name="T12" fmla="*/ 18 w 24"/>
                <a:gd name="T13" fmla="*/ 27 h 29"/>
                <a:gd name="T14" fmla="*/ 13 w 24"/>
                <a:gd name="T15" fmla="*/ 29 h 29"/>
                <a:gd name="T16" fmla="*/ 8 w 24"/>
                <a:gd name="T17" fmla="*/ 27 h 29"/>
                <a:gd name="T18" fmla="*/ 5 w 24"/>
                <a:gd name="T19" fmla="*/ 24 h 29"/>
                <a:gd name="T20" fmla="*/ 2 w 24"/>
                <a:gd name="T21" fmla="*/ 19 h 29"/>
                <a:gd name="T22" fmla="*/ 2 w 24"/>
                <a:gd name="T23" fmla="*/ 19 h 29"/>
                <a:gd name="T24" fmla="*/ 0 w 24"/>
                <a:gd name="T25" fmla="*/ 13 h 29"/>
                <a:gd name="T26" fmla="*/ 2 w 24"/>
                <a:gd name="T27" fmla="*/ 8 h 29"/>
                <a:gd name="T28" fmla="*/ 4 w 24"/>
                <a:gd name="T29" fmla="*/ 3 h 29"/>
                <a:gd name="T30" fmla="*/ 7 w 24"/>
                <a:gd name="T31" fmla="*/ 2 h 29"/>
                <a:gd name="T32" fmla="*/ 7 w 24"/>
                <a:gd name="T33" fmla="*/ 2 h 29"/>
                <a:gd name="T34" fmla="*/ 11 w 24"/>
                <a:gd name="T35" fmla="*/ 0 h 29"/>
                <a:gd name="T36" fmla="*/ 16 w 24"/>
                <a:gd name="T37" fmla="*/ 2 h 29"/>
                <a:gd name="T38" fmla="*/ 19 w 24"/>
                <a:gd name="T39" fmla="*/ 5 h 29"/>
                <a:gd name="T40" fmla="*/ 22 w 24"/>
                <a:gd name="T41" fmla="*/ 10 h 29"/>
                <a:gd name="T42" fmla="*/ 22 w 24"/>
                <a:gd name="T43" fmla="*/ 10 h 2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4"/>
                <a:gd name="T67" fmla="*/ 0 h 29"/>
                <a:gd name="T68" fmla="*/ 24 w 24"/>
                <a:gd name="T69" fmla="*/ 29 h 29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4" h="29">
                  <a:moveTo>
                    <a:pt x="22" y="10"/>
                  </a:moveTo>
                  <a:lnTo>
                    <a:pt x="22" y="10"/>
                  </a:lnTo>
                  <a:lnTo>
                    <a:pt x="24" y="16"/>
                  </a:lnTo>
                  <a:lnTo>
                    <a:pt x="22" y="21"/>
                  </a:lnTo>
                  <a:lnTo>
                    <a:pt x="21" y="25"/>
                  </a:lnTo>
                  <a:lnTo>
                    <a:pt x="18" y="27"/>
                  </a:lnTo>
                  <a:lnTo>
                    <a:pt x="13" y="29"/>
                  </a:lnTo>
                  <a:lnTo>
                    <a:pt x="8" y="27"/>
                  </a:lnTo>
                  <a:lnTo>
                    <a:pt x="5" y="24"/>
                  </a:lnTo>
                  <a:lnTo>
                    <a:pt x="2" y="19"/>
                  </a:lnTo>
                  <a:lnTo>
                    <a:pt x="0" y="13"/>
                  </a:lnTo>
                  <a:lnTo>
                    <a:pt x="2" y="8"/>
                  </a:lnTo>
                  <a:lnTo>
                    <a:pt x="4" y="3"/>
                  </a:lnTo>
                  <a:lnTo>
                    <a:pt x="7" y="2"/>
                  </a:lnTo>
                  <a:lnTo>
                    <a:pt x="11" y="0"/>
                  </a:lnTo>
                  <a:lnTo>
                    <a:pt x="16" y="2"/>
                  </a:lnTo>
                  <a:lnTo>
                    <a:pt x="19" y="5"/>
                  </a:lnTo>
                  <a:lnTo>
                    <a:pt x="22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547" name="Freeform 134"/>
            <p:cNvSpPr>
              <a:spLocks/>
            </p:cNvSpPr>
            <p:nvPr/>
          </p:nvSpPr>
          <p:spPr bwMode="auto">
            <a:xfrm>
              <a:off x="5316" y="3569"/>
              <a:ext cx="34" cy="53"/>
            </a:xfrm>
            <a:custGeom>
              <a:avLst/>
              <a:gdLst>
                <a:gd name="T0" fmla="*/ 4 w 34"/>
                <a:gd name="T1" fmla="*/ 12 h 53"/>
                <a:gd name="T2" fmla="*/ 4 w 34"/>
                <a:gd name="T3" fmla="*/ 12 h 53"/>
                <a:gd name="T4" fmla="*/ 9 w 34"/>
                <a:gd name="T5" fmla="*/ 8 h 53"/>
                <a:gd name="T6" fmla="*/ 19 w 34"/>
                <a:gd name="T7" fmla="*/ 2 h 53"/>
                <a:gd name="T8" fmla="*/ 25 w 34"/>
                <a:gd name="T9" fmla="*/ 0 h 53"/>
                <a:gd name="T10" fmla="*/ 30 w 34"/>
                <a:gd name="T11" fmla="*/ 0 h 53"/>
                <a:gd name="T12" fmla="*/ 33 w 34"/>
                <a:gd name="T13" fmla="*/ 4 h 53"/>
                <a:gd name="T14" fmla="*/ 34 w 34"/>
                <a:gd name="T15" fmla="*/ 8 h 53"/>
                <a:gd name="T16" fmla="*/ 34 w 34"/>
                <a:gd name="T17" fmla="*/ 8 h 53"/>
                <a:gd name="T18" fmla="*/ 33 w 34"/>
                <a:gd name="T19" fmla="*/ 16 h 53"/>
                <a:gd name="T20" fmla="*/ 26 w 34"/>
                <a:gd name="T21" fmla="*/ 34 h 53"/>
                <a:gd name="T22" fmla="*/ 22 w 34"/>
                <a:gd name="T23" fmla="*/ 41 h 53"/>
                <a:gd name="T24" fmla="*/ 17 w 34"/>
                <a:gd name="T25" fmla="*/ 48 h 53"/>
                <a:gd name="T26" fmla="*/ 12 w 34"/>
                <a:gd name="T27" fmla="*/ 51 h 53"/>
                <a:gd name="T28" fmla="*/ 9 w 34"/>
                <a:gd name="T29" fmla="*/ 53 h 53"/>
                <a:gd name="T30" fmla="*/ 4 w 34"/>
                <a:gd name="T31" fmla="*/ 53 h 53"/>
                <a:gd name="T32" fmla="*/ 0 w 34"/>
                <a:gd name="T33" fmla="*/ 51 h 53"/>
                <a:gd name="T34" fmla="*/ 4 w 34"/>
                <a:gd name="T35" fmla="*/ 12 h 5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4"/>
                <a:gd name="T55" fmla="*/ 0 h 53"/>
                <a:gd name="T56" fmla="*/ 34 w 34"/>
                <a:gd name="T57" fmla="*/ 53 h 5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4" h="53">
                  <a:moveTo>
                    <a:pt x="4" y="12"/>
                  </a:moveTo>
                  <a:lnTo>
                    <a:pt x="4" y="12"/>
                  </a:lnTo>
                  <a:lnTo>
                    <a:pt x="9" y="8"/>
                  </a:lnTo>
                  <a:lnTo>
                    <a:pt x="19" y="2"/>
                  </a:lnTo>
                  <a:lnTo>
                    <a:pt x="25" y="0"/>
                  </a:lnTo>
                  <a:lnTo>
                    <a:pt x="30" y="0"/>
                  </a:lnTo>
                  <a:lnTo>
                    <a:pt x="33" y="4"/>
                  </a:lnTo>
                  <a:lnTo>
                    <a:pt x="34" y="8"/>
                  </a:lnTo>
                  <a:lnTo>
                    <a:pt x="33" y="16"/>
                  </a:lnTo>
                  <a:lnTo>
                    <a:pt x="26" y="34"/>
                  </a:lnTo>
                  <a:lnTo>
                    <a:pt x="22" y="41"/>
                  </a:lnTo>
                  <a:lnTo>
                    <a:pt x="17" y="48"/>
                  </a:lnTo>
                  <a:lnTo>
                    <a:pt x="12" y="51"/>
                  </a:lnTo>
                  <a:lnTo>
                    <a:pt x="9" y="53"/>
                  </a:lnTo>
                  <a:lnTo>
                    <a:pt x="4" y="53"/>
                  </a:lnTo>
                  <a:lnTo>
                    <a:pt x="0" y="51"/>
                  </a:lnTo>
                  <a:lnTo>
                    <a:pt x="4" y="12"/>
                  </a:lnTo>
                  <a:close/>
                </a:path>
              </a:pathLst>
            </a:custGeom>
            <a:solidFill>
              <a:srgbClr val="F5C39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548" name="Freeform 135"/>
            <p:cNvSpPr>
              <a:spLocks/>
            </p:cNvSpPr>
            <p:nvPr/>
          </p:nvSpPr>
          <p:spPr bwMode="auto">
            <a:xfrm>
              <a:off x="5158" y="3456"/>
              <a:ext cx="49" cy="60"/>
            </a:xfrm>
            <a:custGeom>
              <a:avLst/>
              <a:gdLst>
                <a:gd name="T0" fmla="*/ 0 w 49"/>
                <a:gd name="T1" fmla="*/ 60 h 60"/>
                <a:gd name="T2" fmla="*/ 0 w 49"/>
                <a:gd name="T3" fmla="*/ 60 h 60"/>
                <a:gd name="T4" fmla="*/ 2 w 49"/>
                <a:gd name="T5" fmla="*/ 50 h 60"/>
                <a:gd name="T6" fmla="*/ 3 w 49"/>
                <a:gd name="T7" fmla="*/ 41 h 60"/>
                <a:gd name="T8" fmla="*/ 6 w 49"/>
                <a:gd name="T9" fmla="*/ 30 h 60"/>
                <a:gd name="T10" fmla="*/ 13 w 49"/>
                <a:gd name="T11" fmla="*/ 19 h 60"/>
                <a:gd name="T12" fmla="*/ 16 w 49"/>
                <a:gd name="T13" fmla="*/ 14 h 60"/>
                <a:gd name="T14" fmla="*/ 21 w 49"/>
                <a:gd name="T15" fmla="*/ 9 h 60"/>
                <a:gd name="T16" fmla="*/ 27 w 49"/>
                <a:gd name="T17" fmla="*/ 6 h 60"/>
                <a:gd name="T18" fmla="*/ 33 w 49"/>
                <a:gd name="T19" fmla="*/ 3 h 60"/>
                <a:gd name="T20" fmla="*/ 41 w 49"/>
                <a:gd name="T21" fmla="*/ 2 h 60"/>
                <a:gd name="T22" fmla="*/ 49 w 49"/>
                <a:gd name="T23" fmla="*/ 0 h 60"/>
                <a:gd name="T24" fmla="*/ 49 w 49"/>
                <a:gd name="T25" fmla="*/ 0 h 60"/>
                <a:gd name="T26" fmla="*/ 44 w 49"/>
                <a:gd name="T27" fmla="*/ 2 h 60"/>
                <a:gd name="T28" fmla="*/ 38 w 49"/>
                <a:gd name="T29" fmla="*/ 5 h 60"/>
                <a:gd name="T30" fmla="*/ 32 w 49"/>
                <a:gd name="T31" fmla="*/ 11 h 60"/>
                <a:gd name="T32" fmla="*/ 24 w 49"/>
                <a:gd name="T33" fmla="*/ 19 h 60"/>
                <a:gd name="T34" fmla="*/ 14 w 49"/>
                <a:gd name="T35" fmla="*/ 28 h 60"/>
                <a:gd name="T36" fmla="*/ 8 w 49"/>
                <a:gd name="T37" fmla="*/ 43 h 60"/>
                <a:gd name="T38" fmla="*/ 0 w 49"/>
                <a:gd name="T39" fmla="*/ 60 h 60"/>
                <a:gd name="T40" fmla="*/ 0 w 49"/>
                <a:gd name="T41" fmla="*/ 60 h 6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9"/>
                <a:gd name="T64" fmla="*/ 0 h 60"/>
                <a:gd name="T65" fmla="*/ 49 w 49"/>
                <a:gd name="T66" fmla="*/ 60 h 6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9" h="60">
                  <a:moveTo>
                    <a:pt x="0" y="60"/>
                  </a:moveTo>
                  <a:lnTo>
                    <a:pt x="0" y="60"/>
                  </a:lnTo>
                  <a:lnTo>
                    <a:pt x="2" y="50"/>
                  </a:lnTo>
                  <a:lnTo>
                    <a:pt x="3" y="41"/>
                  </a:lnTo>
                  <a:lnTo>
                    <a:pt x="6" y="30"/>
                  </a:lnTo>
                  <a:lnTo>
                    <a:pt x="13" y="19"/>
                  </a:lnTo>
                  <a:lnTo>
                    <a:pt x="16" y="14"/>
                  </a:lnTo>
                  <a:lnTo>
                    <a:pt x="21" y="9"/>
                  </a:lnTo>
                  <a:lnTo>
                    <a:pt x="27" y="6"/>
                  </a:lnTo>
                  <a:lnTo>
                    <a:pt x="33" y="3"/>
                  </a:lnTo>
                  <a:lnTo>
                    <a:pt x="41" y="2"/>
                  </a:lnTo>
                  <a:lnTo>
                    <a:pt x="49" y="0"/>
                  </a:lnTo>
                  <a:lnTo>
                    <a:pt x="44" y="2"/>
                  </a:lnTo>
                  <a:lnTo>
                    <a:pt x="38" y="5"/>
                  </a:lnTo>
                  <a:lnTo>
                    <a:pt x="32" y="11"/>
                  </a:lnTo>
                  <a:lnTo>
                    <a:pt x="24" y="19"/>
                  </a:lnTo>
                  <a:lnTo>
                    <a:pt x="14" y="28"/>
                  </a:lnTo>
                  <a:lnTo>
                    <a:pt x="8" y="43"/>
                  </a:lnTo>
                  <a:lnTo>
                    <a:pt x="0" y="60"/>
                  </a:lnTo>
                  <a:close/>
                </a:path>
              </a:pathLst>
            </a:custGeom>
            <a:solidFill>
              <a:srgbClr val="5728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549" name="Freeform 136"/>
            <p:cNvSpPr>
              <a:spLocks/>
            </p:cNvSpPr>
            <p:nvPr/>
          </p:nvSpPr>
          <p:spPr bwMode="auto">
            <a:xfrm>
              <a:off x="5372" y="3696"/>
              <a:ext cx="95" cy="41"/>
            </a:xfrm>
            <a:custGeom>
              <a:avLst/>
              <a:gdLst>
                <a:gd name="T0" fmla="*/ 0 w 95"/>
                <a:gd name="T1" fmla="*/ 0 h 41"/>
                <a:gd name="T2" fmla="*/ 0 w 95"/>
                <a:gd name="T3" fmla="*/ 0 h 41"/>
                <a:gd name="T4" fmla="*/ 11 w 95"/>
                <a:gd name="T5" fmla="*/ 0 h 41"/>
                <a:gd name="T6" fmla="*/ 22 w 95"/>
                <a:gd name="T7" fmla="*/ 0 h 41"/>
                <a:gd name="T8" fmla="*/ 37 w 95"/>
                <a:gd name="T9" fmla="*/ 1 h 41"/>
                <a:gd name="T10" fmla="*/ 52 w 95"/>
                <a:gd name="T11" fmla="*/ 6 h 41"/>
                <a:gd name="T12" fmla="*/ 68 w 95"/>
                <a:gd name="T13" fmla="*/ 12 h 41"/>
                <a:gd name="T14" fmla="*/ 76 w 95"/>
                <a:gd name="T15" fmla="*/ 19 h 41"/>
                <a:gd name="T16" fmla="*/ 82 w 95"/>
                <a:gd name="T17" fmla="*/ 23 h 41"/>
                <a:gd name="T18" fmla="*/ 89 w 95"/>
                <a:gd name="T19" fmla="*/ 31 h 41"/>
                <a:gd name="T20" fmla="*/ 95 w 95"/>
                <a:gd name="T21" fmla="*/ 41 h 41"/>
                <a:gd name="T22" fmla="*/ 95 w 95"/>
                <a:gd name="T23" fmla="*/ 41 h 41"/>
                <a:gd name="T24" fmla="*/ 85 w 95"/>
                <a:gd name="T25" fmla="*/ 34 h 41"/>
                <a:gd name="T26" fmla="*/ 62 w 95"/>
                <a:gd name="T27" fmla="*/ 20 h 41"/>
                <a:gd name="T28" fmla="*/ 46 w 95"/>
                <a:gd name="T29" fmla="*/ 12 h 41"/>
                <a:gd name="T30" fmla="*/ 30 w 95"/>
                <a:gd name="T31" fmla="*/ 6 h 41"/>
                <a:gd name="T32" fmla="*/ 15 w 95"/>
                <a:gd name="T33" fmla="*/ 1 h 41"/>
                <a:gd name="T34" fmla="*/ 0 w 95"/>
                <a:gd name="T35" fmla="*/ 0 h 41"/>
                <a:gd name="T36" fmla="*/ 0 w 95"/>
                <a:gd name="T37" fmla="*/ 0 h 4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95"/>
                <a:gd name="T58" fmla="*/ 0 h 41"/>
                <a:gd name="T59" fmla="*/ 95 w 95"/>
                <a:gd name="T60" fmla="*/ 41 h 4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95" h="41">
                  <a:moveTo>
                    <a:pt x="0" y="0"/>
                  </a:moveTo>
                  <a:lnTo>
                    <a:pt x="0" y="0"/>
                  </a:lnTo>
                  <a:lnTo>
                    <a:pt x="11" y="0"/>
                  </a:lnTo>
                  <a:lnTo>
                    <a:pt x="22" y="0"/>
                  </a:lnTo>
                  <a:lnTo>
                    <a:pt x="37" y="1"/>
                  </a:lnTo>
                  <a:lnTo>
                    <a:pt x="52" y="6"/>
                  </a:lnTo>
                  <a:lnTo>
                    <a:pt x="68" y="12"/>
                  </a:lnTo>
                  <a:lnTo>
                    <a:pt x="76" y="19"/>
                  </a:lnTo>
                  <a:lnTo>
                    <a:pt x="82" y="23"/>
                  </a:lnTo>
                  <a:lnTo>
                    <a:pt x="89" y="31"/>
                  </a:lnTo>
                  <a:lnTo>
                    <a:pt x="95" y="41"/>
                  </a:lnTo>
                  <a:lnTo>
                    <a:pt x="85" y="34"/>
                  </a:lnTo>
                  <a:lnTo>
                    <a:pt x="62" y="20"/>
                  </a:lnTo>
                  <a:lnTo>
                    <a:pt x="46" y="12"/>
                  </a:lnTo>
                  <a:lnTo>
                    <a:pt x="30" y="6"/>
                  </a:lnTo>
                  <a:lnTo>
                    <a:pt x="15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728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550" name="Freeform 137"/>
            <p:cNvSpPr>
              <a:spLocks/>
            </p:cNvSpPr>
            <p:nvPr/>
          </p:nvSpPr>
          <p:spPr bwMode="auto">
            <a:xfrm>
              <a:off x="5358" y="3708"/>
              <a:ext cx="95" cy="41"/>
            </a:xfrm>
            <a:custGeom>
              <a:avLst/>
              <a:gdLst>
                <a:gd name="T0" fmla="*/ 0 w 95"/>
                <a:gd name="T1" fmla="*/ 0 h 41"/>
                <a:gd name="T2" fmla="*/ 0 w 95"/>
                <a:gd name="T3" fmla="*/ 0 h 41"/>
                <a:gd name="T4" fmla="*/ 11 w 95"/>
                <a:gd name="T5" fmla="*/ 0 h 41"/>
                <a:gd name="T6" fmla="*/ 22 w 95"/>
                <a:gd name="T7" fmla="*/ 0 h 41"/>
                <a:gd name="T8" fmla="*/ 36 w 95"/>
                <a:gd name="T9" fmla="*/ 2 h 41"/>
                <a:gd name="T10" fmla="*/ 52 w 95"/>
                <a:gd name="T11" fmla="*/ 7 h 41"/>
                <a:gd name="T12" fmla="*/ 68 w 95"/>
                <a:gd name="T13" fmla="*/ 13 h 41"/>
                <a:gd name="T14" fmla="*/ 76 w 95"/>
                <a:gd name="T15" fmla="*/ 19 h 41"/>
                <a:gd name="T16" fmla="*/ 82 w 95"/>
                <a:gd name="T17" fmla="*/ 25 h 41"/>
                <a:gd name="T18" fmla="*/ 88 w 95"/>
                <a:gd name="T19" fmla="*/ 32 h 41"/>
                <a:gd name="T20" fmla="*/ 95 w 95"/>
                <a:gd name="T21" fmla="*/ 41 h 41"/>
                <a:gd name="T22" fmla="*/ 95 w 95"/>
                <a:gd name="T23" fmla="*/ 41 h 41"/>
                <a:gd name="T24" fmla="*/ 85 w 95"/>
                <a:gd name="T25" fmla="*/ 35 h 41"/>
                <a:gd name="T26" fmla="*/ 62 w 95"/>
                <a:gd name="T27" fmla="*/ 21 h 41"/>
                <a:gd name="T28" fmla="*/ 46 w 95"/>
                <a:gd name="T29" fmla="*/ 13 h 41"/>
                <a:gd name="T30" fmla="*/ 30 w 95"/>
                <a:gd name="T31" fmla="*/ 7 h 41"/>
                <a:gd name="T32" fmla="*/ 14 w 95"/>
                <a:gd name="T33" fmla="*/ 2 h 41"/>
                <a:gd name="T34" fmla="*/ 0 w 95"/>
                <a:gd name="T35" fmla="*/ 0 h 41"/>
                <a:gd name="T36" fmla="*/ 0 w 95"/>
                <a:gd name="T37" fmla="*/ 0 h 4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95"/>
                <a:gd name="T58" fmla="*/ 0 h 41"/>
                <a:gd name="T59" fmla="*/ 95 w 95"/>
                <a:gd name="T60" fmla="*/ 41 h 4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95" h="41">
                  <a:moveTo>
                    <a:pt x="0" y="0"/>
                  </a:moveTo>
                  <a:lnTo>
                    <a:pt x="0" y="0"/>
                  </a:lnTo>
                  <a:lnTo>
                    <a:pt x="11" y="0"/>
                  </a:lnTo>
                  <a:lnTo>
                    <a:pt x="22" y="0"/>
                  </a:lnTo>
                  <a:lnTo>
                    <a:pt x="36" y="2"/>
                  </a:lnTo>
                  <a:lnTo>
                    <a:pt x="52" y="7"/>
                  </a:lnTo>
                  <a:lnTo>
                    <a:pt x="68" y="13"/>
                  </a:lnTo>
                  <a:lnTo>
                    <a:pt x="76" y="19"/>
                  </a:lnTo>
                  <a:lnTo>
                    <a:pt x="82" y="25"/>
                  </a:lnTo>
                  <a:lnTo>
                    <a:pt x="88" y="32"/>
                  </a:lnTo>
                  <a:lnTo>
                    <a:pt x="95" y="41"/>
                  </a:lnTo>
                  <a:lnTo>
                    <a:pt x="85" y="35"/>
                  </a:lnTo>
                  <a:lnTo>
                    <a:pt x="62" y="21"/>
                  </a:lnTo>
                  <a:lnTo>
                    <a:pt x="46" y="13"/>
                  </a:lnTo>
                  <a:lnTo>
                    <a:pt x="30" y="7"/>
                  </a:lnTo>
                  <a:lnTo>
                    <a:pt x="14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728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551" name="Freeform 138"/>
            <p:cNvSpPr>
              <a:spLocks/>
            </p:cNvSpPr>
            <p:nvPr/>
          </p:nvSpPr>
          <p:spPr bwMode="auto">
            <a:xfrm>
              <a:off x="5316" y="3629"/>
              <a:ext cx="49" cy="103"/>
            </a:xfrm>
            <a:custGeom>
              <a:avLst/>
              <a:gdLst>
                <a:gd name="T0" fmla="*/ 0 w 49"/>
                <a:gd name="T1" fmla="*/ 40 h 103"/>
                <a:gd name="T2" fmla="*/ 0 w 49"/>
                <a:gd name="T3" fmla="*/ 26 h 103"/>
                <a:gd name="T4" fmla="*/ 6 w 49"/>
                <a:gd name="T5" fmla="*/ 0 h 103"/>
                <a:gd name="T6" fmla="*/ 49 w 49"/>
                <a:gd name="T7" fmla="*/ 97 h 103"/>
                <a:gd name="T8" fmla="*/ 45 w 49"/>
                <a:gd name="T9" fmla="*/ 103 h 103"/>
                <a:gd name="T10" fmla="*/ 41 w 49"/>
                <a:gd name="T11" fmla="*/ 100 h 103"/>
                <a:gd name="T12" fmla="*/ 41 w 49"/>
                <a:gd name="T13" fmla="*/ 100 h 103"/>
                <a:gd name="T14" fmla="*/ 31 w 49"/>
                <a:gd name="T15" fmla="*/ 90 h 103"/>
                <a:gd name="T16" fmla="*/ 25 w 49"/>
                <a:gd name="T17" fmla="*/ 82 h 103"/>
                <a:gd name="T18" fmla="*/ 23 w 49"/>
                <a:gd name="T19" fmla="*/ 79 h 103"/>
                <a:gd name="T20" fmla="*/ 23 w 49"/>
                <a:gd name="T21" fmla="*/ 79 h 103"/>
                <a:gd name="T22" fmla="*/ 20 w 49"/>
                <a:gd name="T23" fmla="*/ 71 h 103"/>
                <a:gd name="T24" fmla="*/ 12 w 49"/>
                <a:gd name="T25" fmla="*/ 59 h 103"/>
                <a:gd name="T26" fmla="*/ 0 w 49"/>
                <a:gd name="T27" fmla="*/ 40 h 103"/>
                <a:gd name="T28" fmla="*/ 0 w 49"/>
                <a:gd name="T29" fmla="*/ 40 h 10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9"/>
                <a:gd name="T46" fmla="*/ 0 h 103"/>
                <a:gd name="T47" fmla="*/ 49 w 49"/>
                <a:gd name="T48" fmla="*/ 103 h 10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9" h="103">
                  <a:moveTo>
                    <a:pt x="0" y="40"/>
                  </a:moveTo>
                  <a:lnTo>
                    <a:pt x="0" y="26"/>
                  </a:lnTo>
                  <a:lnTo>
                    <a:pt x="6" y="0"/>
                  </a:lnTo>
                  <a:lnTo>
                    <a:pt x="49" y="97"/>
                  </a:lnTo>
                  <a:lnTo>
                    <a:pt x="45" y="103"/>
                  </a:lnTo>
                  <a:lnTo>
                    <a:pt x="41" y="100"/>
                  </a:lnTo>
                  <a:lnTo>
                    <a:pt x="31" y="90"/>
                  </a:lnTo>
                  <a:lnTo>
                    <a:pt x="25" y="82"/>
                  </a:lnTo>
                  <a:lnTo>
                    <a:pt x="23" y="79"/>
                  </a:lnTo>
                  <a:lnTo>
                    <a:pt x="20" y="71"/>
                  </a:lnTo>
                  <a:lnTo>
                    <a:pt x="12" y="59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F5C39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552" name="Freeform 139"/>
            <p:cNvSpPr>
              <a:spLocks/>
            </p:cNvSpPr>
            <p:nvPr/>
          </p:nvSpPr>
          <p:spPr bwMode="auto">
            <a:xfrm>
              <a:off x="5094" y="3942"/>
              <a:ext cx="9" cy="6"/>
            </a:xfrm>
            <a:custGeom>
              <a:avLst/>
              <a:gdLst>
                <a:gd name="T0" fmla="*/ 9 w 9"/>
                <a:gd name="T1" fmla="*/ 3 h 6"/>
                <a:gd name="T2" fmla="*/ 9 w 9"/>
                <a:gd name="T3" fmla="*/ 3 h 6"/>
                <a:gd name="T4" fmla="*/ 7 w 9"/>
                <a:gd name="T5" fmla="*/ 6 h 6"/>
                <a:gd name="T6" fmla="*/ 4 w 9"/>
                <a:gd name="T7" fmla="*/ 6 h 6"/>
                <a:gd name="T8" fmla="*/ 4 w 9"/>
                <a:gd name="T9" fmla="*/ 6 h 6"/>
                <a:gd name="T10" fmla="*/ 1 w 9"/>
                <a:gd name="T11" fmla="*/ 6 h 6"/>
                <a:gd name="T12" fmla="*/ 0 w 9"/>
                <a:gd name="T13" fmla="*/ 3 h 6"/>
                <a:gd name="T14" fmla="*/ 0 w 9"/>
                <a:gd name="T15" fmla="*/ 3 h 6"/>
                <a:gd name="T16" fmla="*/ 1 w 9"/>
                <a:gd name="T17" fmla="*/ 1 h 6"/>
                <a:gd name="T18" fmla="*/ 4 w 9"/>
                <a:gd name="T19" fmla="*/ 0 h 6"/>
                <a:gd name="T20" fmla="*/ 4 w 9"/>
                <a:gd name="T21" fmla="*/ 0 h 6"/>
                <a:gd name="T22" fmla="*/ 7 w 9"/>
                <a:gd name="T23" fmla="*/ 1 h 6"/>
                <a:gd name="T24" fmla="*/ 9 w 9"/>
                <a:gd name="T25" fmla="*/ 3 h 6"/>
                <a:gd name="T26" fmla="*/ 9 w 9"/>
                <a:gd name="T27" fmla="*/ 3 h 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9"/>
                <a:gd name="T43" fmla="*/ 0 h 6"/>
                <a:gd name="T44" fmla="*/ 9 w 9"/>
                <a:gd name="T45" fmla="*/ 6 h 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9" h="6">
                  <a:moveTo>
                    <a:pt x="9" y="3"/>
                  </a:moveTo>
                  <a:lnTo>
                    <a:pt x="9" y="3"/>
                  </a:lnTo>
                  <a:lnTo>
                    <a:pt x="7" y="6"/>
                  </a:lnTo>
                  <a:lnTo>
                    <a:pt x="4" y="6"/>
                  </a:lnTo>
                  <a:lnTo>
                    <a:pt x="1" y="6"/>
                  </a:lnTo>
                  <a:lnTo>
                    <a:pt x="0" y="3"/>
                  </a:lnTo>
                  <a:lnTo>
                    <a:pt x="1" y="1"/>
                  </a:lnTo>
                  <a:lnTo>
                    <a:pt x="4" y="0"/>
                  </a:lnTo>
                  <a:lnTo>
                    <a:pt x="7" y="1"/>
                  </a:lnTo>
                  <a:lnTo>
                    <a:pt x="9" y="3"/>
                  </a:lnTo>
                  <a:close/>
                </a:path>
              </a:pathLst>
            </a:custGeom>
            <a:solidFill>
              <a:srgbClr val="7ECBA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553" name="Freeform 140"/>
            <p:cNvSpPr>
              <a:spLocks/>
            </p:cNvSpPr>
            <p:nvPr/>
          </p:nvSpPr>
          <p:spPr bwMode="auto">
            <a:xfrm>
              <a:off x="5511" y="3937"/>
              <a:ext cx="32" cy="88"/>
            </a:xfrm>
            <a:custGeom>
              <a:avLst/>
              <a:gdLst>
                <a:gd name="T0" fmla="*/ 2 w 32"/>
                <a:gd name="T1" fmla="*/ 0 h 88"/>
                <a:gd name="T2" fmla="*/ 32 w 32"/>
                <a:gd name="T3" fmla="*/ 42 h 88"/>
                <a:gd name="T4" fmla="*/ 21 w 32"/>
                <a:gd name="T5" fmla="*/ 88 h 88"/>
                <a:gd name="T6" fmla="*/ 21 w 32"/>
                <a:gd name="T7" fmla="*/ 88 h 88"/>
                <a:gd name="T8" fmla="*/ 17 w 32"/>
                <a:gd name="T9" fmla="*/ 79 h 88"/>
                <a:gd name="T10" fmla="*/ 10 w 32"/>
                <a:gd name="T11" fmla="*/ 55 h 88"/>
                <a:gd name="T12" fmla="*/ 5 w 32"/>
                <a:gd name="T13" fmla="*/ 41 h 88"/>
                <a:gd name="T14" fmla="*/ 2 w 32"/>
                <a:gd name="T15" fmla="*/ 27 h 88"/>
                <a:gd name="T16" fmla="*/ 0 w 32"/>
                <a:gd name="T17" fmla="*/ 12 h 88"/>
                <a:gd name="T18" fmla="*/ 2 w 32"/>
                <a:gd name="T19" fmla="*/ 0 h 88"/>
                <a:gd name="T20" fmla="*/ 2 w 32"/>
                <a:gd name="T21" fmla="*/ 0 h 8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2"/>
                <a:gd name="T34" fmla="*/ 0 h 88"/>
                <a:gd name="T35" fmla="*/ 32 w 32"/>
                <a:gd name="T36" fmla="*/ 88 h 8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2" h="88">
                  <a:moveTo>
                    <a:pt x="2" y="0"/>
                  </a:moveTo>
                  <a:lnTo>
                    <a:pt x="32" y="42"/>
                  </a:lnTo>
                  <a:lnTo>
                    <a:pt x="21" y="88"/>
                  </a:lnTo>
                  <a:lnTo>
                    <a:pt x="17" y="79"/>
                  </a:lnTo>
                  <a:lnTo>
                    <a:pt x="10" y="55"/>
                  </a:lnTo>
                  <a:lnTo>
                    <a:pt x="5" y="41"/>
                  </a:lnTo>
                  <a:lnTo>
                    <a:pt x="2" y="27"/>
                  </a:lnTo>
                  <a:lnTo>
                    <a:pt x="0" y="1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EDEDE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554" name="Freeform 141"/>
            <p:cNvSpPr>
              <a:spLocks noEditPoints="1"/>
            </p:cNvSpPr>
            <p:nvPr/>
          </p:nvSpPr>
          <p:spPr bwMode="auto">
            <a:xfrm>
              <a:off x="4961" y="3388"/>
              <a:ext cx="796" cy="929"/>
            </a:xfrm>
            <a:custGeom>
              <a:avLst/>
              <a:gdLst>
                <a:gd name="T0" fmla="*/ 793 w 796"/>
                <a:gd name="T1" fmla="*/ 0 h 929"/>
                <a:gd name="T2" fmla="*/ 0 w 796"/>
                <a:gd name="T3" fmla="*/ 0 h 929"/>
                <a:gd name="T4" fmla="*/ 0 w 796"/>
                <a:gd name="T5" fmla="*/ 929 h 929"/>
                <a:gd name="T6" fmla="*/ 796 w 796"/>
                <a:gd name="T7" fmla="*/ 929 h 929"/>
                <a:gd name="T8" fmla="*/ 796 w 796"/>
                <a:gd name="T9" fmla="*/ 0 h 929"/>
                <a:gd name="T10" fmla="*/ 793 w 796"/>
                <a:gd name="T11" fmla="*/ 0 h 929"/>
                <a:gd name="T12" fmla="*/ 790 w 796"/>
                <a:gd name="T13" fmla="*/ 6 h 929"/>
                <a:gd name="T14" fmla="*/ 790 w 796"/>
                <a:gd name="T15" fmla="*/ 6 h 929"/>
                <a:gd name="T16" fmla="*/ 790 w 796"/>
                <a:gd name="T17" fmla="*/ 923 h 929"/>
                <a:gd name="T18" fmla="*/ 790 w 796"/>
                <a:gd name="T19" fmla="*/ 923 h 929"/>
                <a:gd name="T20" fmla="*/ 6 w 796"/>
                <a:gd name="T21" fmla="*/ 923 h 929"/>
                <a:gd name="T22" fmla="*/ 6 w 796"/>
                <a:gd name="T23" fmla="*/ 923 h 929"/>
                <a:gd name="T24" fmla="*/ 6 w 796"/>
                <a:gd name="T25" fmla="*/ 6 h 929"/>
                <a:gd name="T26" fmla="*/ 6 w 796"/>
                <a:gd name="T27" fmla="*/ 6 h 929"/>
                <a:gd name="T28" fmla="*/ 790 w 796"/>
                <a:gd name="T29" fmla="*/ 6 h 929"/>
                <a:gd name="T30" fmla="*/ 790 w 796"/>
                <a:gd name="T31" fmla="*/ 6 h 92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796"/>
                <a:gd name="T49" fmla="*/ 0 h 929"/>
                <a:gd name="T50" fmla="*/ 796 w 796"/>
                <a:gd name="T51" fmla="*/ 929 h 929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796" h="929">
                  <a:moveTo>
                    <a:pt x="793" y="0"/>
                  </a:moveTo>
                  <a:lnTo>
                    <a:pt x="0" y="0"/>
                  </a:lnTo>
                  <a:lnTo>
                    <a:pt x="0" y="929"/>
                  </a:lnTo>
                  <a:lnTo>
                    <a:pt x="796" y="929"/>
                  </a:lnTo>
                  <a:lnTo>
                    <a:pt x="796" y="0"/>
                  </a:lnTo>
                  <a:lnTo>
                    <a:pt x="793" y="0"/>
                  </a:lnTo>
                  <a:close/>
                  <a:moveTo>
                    <a:pt x="790" y="6"/>
                  </a:moveTo>
                  <a:lnTo>
                    <a:pt x="790" y="6"/>
                  </a:lnTo>
                  <a:lnTo>
                    <a:pt x="790" y="923"/>
                  </a:lnTo>
                  <a:lnTo>
                    <a:pt x="6" y="923"/>
                  </a:lnTo>
                  <a:lnTo>
                    <a:pt x="6" y="6"/>
                  </a:lnTo>
                  <a:lnTo>
                    <a:pt x="790" y="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19464" name="Text Box 142"/>
          <p:cNvSpPr txBox="1">
            <a:spLocks noChangeArrowheads="1"/>
          </p:cNvSpPr>
          <p:nvPr/>
        </p:nvSpPr>
        <p:spPr bwMode="auto">
          <a:xfrm>
            <a:off x="0" y="2708275"/>
            <a:ext cx="15478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t>Поставщик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t>информации</a:t>
            </a:r>
          </a:p>
        </p:txBody>
      </p:sp>
      <p:sp>
        <p:nvSpPr>
          <p:cNvPr id="19465" name="Text Box 143"/>
          <p:cNvSpPr txBox="1">
            <a:spLocks noChangeArrowheads="1"/>
          </p:cNvSpPr>
          <p:nvPr/>
        </p:nvSpPr>
        <p:spPr bwMode="auto">
          <a:xfrm>
            <a:off x="7451725" y="2060575"/>
            <a:ext cx="16922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t>Получатель информации</a:t>
            </a:r>
          </a:p>
        </p:txBody>
      </p:sp>
      <p:sp>
        <p:nvSpPr>
          <p:cNvPr id="19466" name="Line 144"/>
          <p:cNvSpPr>
            <a:spLocks noChangeShapeType="1"/>
          </p:cNvSpPr>
          <p:nvPr/>
        </p:nvSpPr>
        <p:spPr bwMode="auto">
          <a:xfrm>
            <a:off x="1331913" y="3860800"/>
            <a:ext cx="16557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9467" name="Text Box 145"/>
          <p:cNvSpPr txBox="1">
            <a:spLocks noChangeArrowheads="1"/>
          </p:cNvSpPr>
          <p:nvPr/>
        </p:nvSpPr>
        <p:spPr bwMode="auto">
          <a:xfrm>
            <a:off x="1331913" y="3500438"/>
            <a:ext cx="16557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000">
                <a:solidFill>
                  <a:prstClr val="black"/>
                </a:solidFill>
                <a:latin typeface="Arial" charset="0"/>
                <a:cs typeface="Arial" charset="0"/>
              </a:rPr>
              <a:t>Запрос на размещение информации</a:t>
            </a:r>
          </a:p>
        </p:txBody>
      </p:sp>
      <p:sp>
        <p:nvSpPr>
          <p:cNvPr id="19468" name="Line 146"/>
          <p:cNvSpPr>
            <a:spLocks noChangeShapeType="1"/>
          </p:cNvSpPr>
          <p:nvPr/>
        </p:nvSpPr>
        <p:spPr bwMode="auto">
          <a:xfrm flipH="1">
            <a:off x="1331913" y="4437063"/>
            <a:ext cx="16557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9469" name="Text Box 147"/>
          <p:cNvSpPr txBox="1">
            <a:spLocks noChangeArrowheads="1"/>
          </p:cNvSpPr>
          <p:nvPr/>
        </p:nvSpPr>
        <p:spPr bwMode="auto">
          <a:xfrm>
            <a:off x="1331913" y="4400550"/>
            <a:ext cx="16557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000">
                <a:solidFill>
                  <a:prstClr val="black"/>
                </a:solidFill>
                <a:latin typeface="Arial" charset="0"/>
                <a:cs typeface="Arial" charset="0"/>
              </a:rPr>
              <a:t>Подтверждение или сообщение об ошибке</a:t>
            </a:r>
          </a:p>
        </p:txBody>
      </p:sp>
      <p:sp>
        <p:nvSpPr>
          <p:cNvPr id="19470" name="Line 148"/>
          <p:cNvSpPr>
            <a:spLocks noChangeShapeType="1"/>
          </p:cNvSpPr>
          <p:nvPr/>
        </p:nvSpPr>
        <p:spPr bwMode="auto">
          <a:xfrm>
            <a:off x="6300788" y="3284538"/>
            <a:ext cx="16557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9471" name="Text Box 149"/>
          <p:cNvSpPr txBox="1">
            <a:spLocks noChangeArrowheads="1"/>
          </p:cNvSpPr>
          <p:nvPr/>
        </p:nvSpPr>
        <p:spPr bwMode="auto">
          <a:xfrm>
            <a:off x="6300788" y="2924175"/>
            <a:ext cx="16557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000">
                <a:solidFill>
                  <a:prstClr val="black"/>
                </a:solidFill>
                <a:latin typeface="Arial" charset="0"/>
                <a:cs typeface="Arial" charset="0"/>
              </a:rPr>
              <a:t>Запрос на получение информации</a:t>
            </a:r>
          </a:p>
        </p:txBody>
      </p:sp>
      <p:sp>
        <p:nvSpPr>
          <p:cNvPr id="19472" name="Line 150"/>
          <p:cNvSpPr>
            <a:spLocks noChangeShapeType="1"/>
          </p:cNvSpPr>
          <p:nvPr/>
        </p:nvSpPr>
        <p:spPr bwMode="auto">
          <a:xfrm flipH="1">
            <a:off x="6300788" y="3860800"/>
            <a:ext cx="172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9473" name="Text Box 151"/>
          <p:cNvSpPr txBox="1">
            <a:spLocks noChangeArrowheads="1"/>
          </p:cNvSpPr>
          <p:nvPr/>
        </p:nvSpPr>
        <p:spPr bwMode="auto">
          <a:xfrm>
            <a:off x="6300788" y="3824288"/>
            <a:ext cx="1800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000">
                <a:solidFill>
                  <a:prstClr val="black"/>
                </a:solidFill>
                <a:latin typeface="Arial" charset="0"/>
                <a:cs typeface="Arial" charset="0"/>
              </a:rPr>
              <a:t>Информация, доступная в соответствии с правами</a:t>
            </a:r>
          </a:p>
        </p:txBody>
      </p:sp>
      <p:pic>
        <p:nvPicPr>
          <p:cNvPr id="19474" name="Picture 152" descr="MC900360942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6550" y="5157788"/>
            <a:ext cx="1063625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75" name="Text Box 153"/>
          <p:cNvSpPr txBox="1">
            <a:spLocks noChangeArrowheads="1"/>
          </p:cNvSpPr>
          <p:nvPr/>
        </p:nvSpPr>
        <p:spPr bwMode="auto">
          <a:xfrm>
            <a:off x="6877050" y="4581525"/>
            <a:ext cx="237648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t>Экстренный доступ </a:t>
            </a:r>
            <a:r>
              <a:rPr lang="ru-RU" sz="1200">
                <a:solidFill>
                  <a:prstClr val="black"/>
                </a:solidFill>
                <a:latin typeface="Arial" charset="0"/>
                <a:cs typeface="Arial" charset="0"/>
              </a:rPr>
              <a:t>особый учет и контроль</a:t>
            </a:r>
          </a:p>
        </p:txBody>
      </p:sp>
      <p:sp>
        <p:nvSpPr>
          <p:cNvPr id="19476" name="Line 154"/>
          <p:cNvSpPr>
            <a:spLocks noChangeShapeType="1"/>
          </p:cNvSpPr>
          <p:nvPr/>
        </p:nvSpPr>
        <p:spPr bwMode="auto">
          <a:xfrm>
            <a:off x="6300788" y="5445125"/>
            <a:ext cx="1943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9477" name="Text Box 155"/>
          <p:cNvSpPr txBox="1">
            <a:spLocks noChangeArrowheads="1"/>
          </p:cNvSpPr>
          <p:nvPr/>
        </p:nvSpPr>
        <p:spPr bwMode="auto">
          <a:xfrm>
            <a:off x="6300788" y="5084763"/>
            <a:ext cx="16557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000">
                <a:solidFill>
                  <a:prstClr val="black"/>
                </a:solidFill>
                <a:latin typeface="Arial" charset="0"/>
                <a:cs typeface="Arial" charset="0"/>
              </a:rPr>
              <a:t>Запрос на экстренный доступ</a:t>
            </a:r>
          </a:p>
        </p:txBody>
      </p:sp>
      <p:sp>
        <p:nvSpPr>
          <p:cNvPr id="19478" name="Line 156"/>
          <p:cNvSpPr>
            <a:spLocks noChangeShapeType="1"/>
          </p:cNvSpPr>
          <p:nvPr/>
        </p:nvSpPr>
        <p:spPr bwMode="auto">
          <a:xfrm flipH="1">
            <a:off x="6300788" y="6021388"/>
            <a:ext cx="172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9479" name="Text Box 157"/>
          <p:cNvSpPr txBox="1">
            <a:spLocks noChangeArrowheads="1"/>
          </p:cNvSpPr>
          <p:nvPr/>
        </p:nvSpPr>
        <p:spPr bwMode="auto">
          <a:xfrm>
            <a:off x="6227763" y="5984875"/>
            <a:ext cx="18732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000">
                <a:solidFill>
                  <a:prstClr val="black"/>
                </a:solidFill>
                <a:latin typeface="Arial" charset="0"/>
                <a:cs typeface="Arial" charset="0"/>
              </a:rPr>
              <a:t>Информация, не зависимая от прав доступа</a:t>
            </a:r>
          </a:p>
        </p:txBody>
      </p:sp>
      <p:pic>
        <p:nvPicPr>
          <p:cNvPr id="19480" name="Picture 159" descr="MC900233036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1275" y="1784350"/>
            <a:ext cx="1497013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81" name="Text Box 160"/>
          <p:cNvSpPr txBox="1">
            <a:spLocks noChangeArrowheads="1"/>
          </p:cNvSpPr>
          <p:nvPr/>
        </p:nvSpPr>
        <p:spPr bwMode="auto">
          <a:xfrm>
            <a:off x="2771775" y="1484313"/>
            <a:ext cx="36718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t>Субъект ИЭМК (пациент)</a:t>
            </a:r>
          </a:p>
        </p:txBody>
      </p:sp>
      <p:sp>
        <p:nvSpPr>
          <p:cNvPr id="19482" name="Line 161"/>
          <p:cNvSpPr>
            <a:spLocks noChangeShapeType="1"/>
          </p:cNvSpPr>
          <p:nvPr/>
        </p:nvSpPr>
        <p:spPr bwMode="auto">
          <a:xfrm flipV="1">
            <a:off x="3276600" y="2420938"/>
            <a:ext cx="576263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9483" name="Text Box 162"/>
          <p:cNvSpPr txBox="1">
            <a:spLocks noChangeArrowheads="1"/>
          </p:cNvSpPr>
          <p:nvPr/>
        </p:nvSpPr>
        <p:spPr bwMode="auto">
          <a:xfrm>
            <a:off x="2268538" y="2492375"/>
            <a:ext cx="16557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000">
                <a:solidFill>
                  <a:prstClr val="black"/>
                </a:solidFill>
                <a:latin typeface="Arial" charset="0"/>
                <a:cs typeface="Arial" charset="0"/>
              </a:rPr>
              <a:t>Аудит информации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000">
                <a:solidFill>
                  <a:prstClr val="black"/>
                </a:solidFill>
                <a:latin typeface="Arial" charset="0"/>
                <a:cs typeface="Arial" charset="0"/>
              </a:rPr>
              <a:t>и доступа</a:t>
            </a:r>
          </a:p>
        </p:txBody>
      </p:sp>
      <p:sp>
        <p:nvSpPr>
          <p:cNvPr id="19484" name="Text Box 164"/>
          <p:cNvSpPr txBox="1">
            <a:spLocks noChangeArrowheads="1"/>
          </p:cNvSpPr>
          <p:nvPr/>
        </p:nvSpPr>
        <p:spPr bwMode="auto">
          <a:xfrm>
            <a:off x="4932363" y="2492375"/>
            <a:ext cx="16557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000">
                <a:solidFill>
                  <a:prstClr val="black"/>
                </a:solidFill>
                <a:latin typeface="Arial" charset="0"/>
                <a:cs typeface="Arial" charset="0"/>
              </a:rPr>
              <a:t>Управление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000">
                <a:solidFill>
                  <a:prstClr val="black"/>
                </a:solidFill>
                <a:latin typeface="Arial" charset="0"/>
                <a:cs typeface="Arial" charset="0"/>
              </a:rPr>
              <a:t>доступом</a:t>
            </a:r>
          </a:p>
        </p:txBody>
      </p:sp>
      <p:sp>
        <p:nvSpPr>
          <p:cNvPr id="19485" name="Text Box 165"/>
          <p:cNvSpPr txBox="1">
            <a:spLocks noChangeArrowheads="1"/>
          </p:cNvSpPr>
          <p:nvPr/>
        </p:nvSpPr>
        <p:spPr bwMode="auto">
          <a:xfrm>
            <a:off x="2987675" y="3284538"/>
            <a:ext cx="3313113" cy="835025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600">
                <a:solidFill>
                  <a:prstClr val="black"/>
                </a:solidFill>
                <a:latin typeface="Arial" charset="0"/>
                <a:cs typeface="Arial" charset="0"/>
              </a:rPr>
              <a:t>Медицинская информация (доступна любому зарегистрированному врачу)</a:t>
            </a:r>
          </a:p>
        </p:txBody>
      </p:sp>
      <p:sp>
        <p:nvSpPr>
          <p:cNvPr id="19486" name="Text Box 166"/>
          <p:cNvSpPr txBox="1">
            <a:spLocks noChangeArrowheads="1"/>
          </p:cNvSpPr>
          <p:nvPr/>
        </p:nvSpPr>
        <p:spPr bwMode="auto">
          <a:xfrm>
            <a:off x="2987675" y="4106863"/>
            <a:ext cx="3313113" cy="1077218"/>
          </a:xfrm>
          <a:prstGeom prst="rect">
            <a:avLst/>
          </a:prstGeom>
          <a:solidFill>
            <a:srgbClr val="FF00FF">
              <a:alpha val="45882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Информация «Специального </a:t>
            </a:r>
            <a:r>
              <a:rPr lang="ru-RU" sz="1600" dirty="0">
                <a:solidFill>
                  <a:prstClr val="black"/>
                </a:solidFill>
                <a:latin typeface="Arial" charset="0"/>
                <a:cs typeface="Arial" charset="0"/>
              </a:rPr>
              <a:t>клинического </a:t>
            </a:r>
            <a:r>
              <a:rPr lang="ru-RU" sz="16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профиля» -</a:t>
            </a:r>
            <a:r>
              <a:rPr lang="ru-RU" sz="1600" dirty="0">
                <a:solidFill>
                  <a:prstClr val="black"/>
                </a:solidFill>
                <a:latin typeface="Arial" charset="0"/>
                <a:cs typeface="Arial" charset="0"/>
              </a:rPr>
              <a:t>Психиатрия, гинекология и др. (доступна </a:t>
            </a:r>
            <a:r>
              <a:rPr lang="ru-RU" sz="16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профильным врачам)</a:t>
            </a:r>
            <a:endParaRPr lang="ru-RU" sz="16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9487" name="Text Box 167"/>
          <p:cNvSpPr txBox="1">
            <a:spLocks noChangeArrowheads="1"/>
          </p:cNvSpPr>
          <p:nvPr/>
        </p:nvSpPr>
        <p:spPr bwMode="auto">
          <a:xfrm>
            <a:off x="2987675" y="5157788"/>
            <a:ext cx="3313113" cy="835025"/>
          </a:xfrm>
          <a:prstGeom prst="rect">
            <a:avLst/>
          </a:prstGeom>
          <a:solidFill>
            <a:srgbClr val="FF00FF">
              <a:alpha val="901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600">
                <a:solidFill>
                  <a:prstClr val="black"/>
                </a:solidFill>
                <a:latin typeface="Arial" charset="0"/>
                <a:cs typeface="Arial" charset="0"/>
              </a:rPr>
              <a:t>Индивидуальный доступ (доступна списку лиц, опреде-ленному пациентом)</a:t>
            </a:r>
          </a:p>
        </p:txBody>
      </p:sp>
      <p:sp>
        <p:nvSpPr>
          <p:cNvPr id="19488" name="Line 163"/>
          <p:cNvSpPr>
            <a:spLocks noChangeShapeType="1"/>
          </p:cNvSpPr>
          <p:nvPr/>
        </p:nvSpPr>
        <p:spPr bwMode="auto">
          <a:xfrm>
            <a:off x="5292725" y="2349500"/>
            <a:ext cx="792163" cy="3167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9489" name="Text Box 169"/>
          <p:cNvSpPr txBox="1">
            <a:spLocks noChangeArrowheads="1"/>
          </p:cNvSpPr>
          <p:nvPr/>
        </p:nvSpPr>
        <p:spPr bwMode="auto">
          <a:xfrm>
            <a:off x="5459413" y="2997200"/>
            <a:ext cx="841375" cy="366713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FFFF00"/>
                </a:solidFill>
                <a:latin typeface="Arial" charset="0"/>
                <a:cs typeface="Arial" charset="0"/>
              </a:rPr>
              <a:t>ИЭМК</a:t>
            </a:r>
          </a:p>
        </p:txBody>
      </p:sp>
    </p:spTree>
    <p:extLst>
      <p:ext uri="{BB962C8B-B14F-4D97-AF65-F5344CB8AC3E}">
        <p14:creationId xmlns:p14="http://schemas.microsoft.com/office/powerpoint/2010/main" xmlns="" val="74607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158750" y="44561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07950" y="404813"/>
            <a:ext cx="90360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4000" b="1">
                <a:solidFill>
                  <a:srgbClr val="FFFF00"/>
                </a:solidFill>
                <a:latin typeface="Arial" charset="0"/>
                <a:cs typeface="Arial" charset="0"/>
              </a:rPr>
              <a:t> Идентификация субъекта ИЭМК</a:t>
            </a:r>
            <a:endParaRPr lang="ru-RU" sz="2400">
              <a:solidFill>
                <a:srgbClr val="FFFF00"/>
              </a:solidFill>
              <a:latin typeface="Arial" charset="0"/>
              <a:cs typeface="Arial" charset="0"/>
            </a:endParaRPr>
          </a:p>
        </p:txBody>
      </p:sp>
      <p:sp>
        <p:nvSpPr>
          <p:cNvPr id="24580" name="TextBox 3"/>
          <p:cNvSpPr txBox="1">
            <a:spLocks noChangeArrowheads="1"/>
          </p:cNvSpPr>
          <p:nvPr/>
        </p:nvSpPr>
        <p:spPr bwMode="auto">
          <a:xfrm>
            <a:off x="539750" y="1773238"/>
            <a:ext cx="2160588" cy="144621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000">
                <a:solidFill>
                  <a:prstClr val="black"/>
                </a:solidFill>
                <a:latin typeface="Arial" charset="0"/>
                <a:cs typeface="Arial" charset="0"/>
              </a:rPr>
              <a:t>СНИЛС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>
                <a:solidFill>
                  <a:prstClr val="black"/>
                </a:solidFill>
                <a:latin typeface="Arial" charset="0"/>
                <a:cs typeface="Arial" charset="0"/>
              </a:rPr>
              <a:t>+ФИО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>
                <a:solidFill>
                  <a:prstClr val="black"/>
                </a:solidFill>
                <a:latin typeface="Arial" charset="0"/>
                <a:cs typeface="Arial" charset="0"/>
              </a:rPr>
              <a:t>для контроля</a:t>
            </a:r>
          </a:p>
        </p:txBody>
      </p:sp>
      <p:sp>
        <p:nvSpPr>
          <p:cNvPr id="24581" name="TextBox 4"/>
          <p:cNvSpPr txBox="1">
            <a:spLocks noChangeArrowheads="1"/>
          </p:cNvSpPr>
          <p:nvPr/>
        </p:nvSpPr>
        <p:spPr bwMode="auto">
          <a:xfrm>
            <a:off x="3276600" y="1700213"/>
            <a:ext cx="4319588" cy="6477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t>При создании ИЭМК - контроль ФИО по базе данных Пенсионного фонда </a:t>
            </a:r>
          </a:p>
        </p:txBody>
      </p:sp>
      <p:sp>
        <p:nvSpPr>
          <p:cNvPr id="24582" name="TextBox 5"/>
          <p:cNvSpPr txBox="1">
            <a:spLocks noChangeArrowheads="1"/>
          </p:cNvSpPr>
          <p:nvPr/>
        </p:nvSpPr>
        <p:spPr bwMode="auto">
          <a:xfrm>
            <a:off x="3276600" y="2492375"/>
            <a:ext cx="4319588" cy="92392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t>При запросе к ИЭМК (на чтение или запись) - контроль идентичности ФИО в ИЭМК и в запросе</a:t>
            </a:r>
          </a:p>
        </p:txBody>
      </p:sp>
      <p:cxnSp>
        <p:nvCxnSpPr>
          <p:cNvPr id="8" name="Прямая со стрелкой 7"/>
          <p:cNvCxnSpPr>
            <a:stCxn id="24580" idx="3"/>
            <a:endCxn id="24581" idx="1"/>
          </p:cNvCxnSpPr>
          <p:nvPr/>
        </p:nvCxnSpPr>
        <p:spPr>
          <a:xfrm flipV="1">
            <a:off x="2700338" y="2024063"/>
            <a:ext cx="576262" cy="4714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24580" idx="3"/>
            <a:endCxn id="24582" idx="1"/>
          </p:cNvCxnSpPr>
          <p:nvPr/>
        </p:nvCxnSpPr>
        <p:spPr>
          <a:xfrm>
            <a:off x="2700338" y="2495550"/>
            <a:ext cx="576262" cy="4587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85" name="TextBox 11"/>
          <p:cNvSpPr txBox="1">
            <a:spLocks noChangeArrowheads="1"/>
          </p:cNvSpPr>
          <p:nvPr/>
        </p:nvSpPr>
        <p:spPr bwMode="auto">
          <a:xfrm>
            <a:off x="539750" y="4005263"/>
            <a:ext cx="2160588" cy="150812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>
                <a:solidFill>
                  <a:prstClr val="black"/>
                </a:solidFill>
                <a:latin typeface="Arial" charset="0"/>
                <a:cs typeface="Arial" charset="0"/>
              </a:rPr>
              <a:t>Единый номер полиса </a:t>
            </a:r>
            <a:r>
              <a:rPr lang="ru-RU" sz="2400">
                <a:solidFill>
                  <a:prstClr val="black"/>
                </a:solidFill>
                <a:latin typeface="Arial" charset="0"/>
                <a:cs typeface="Arial" charset="0"/>
              </a:rPr>
              <a:t>ОМС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>
                <a:solidFill>
                  <a:prstClr val="black"/>
                </a:solidFill>
                <a:latin typeface="Arial" charset="0"/>
                <a:cs typeface="Arial" charset="0"/>
              </a:rPr>
              <a:t>+ФИО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>
                <a:solidFill>
                  <a:prstClr val="black"/>
                </a:solidFill>
                <a:latin typeface="Arial" charset="0"/>
                <a:cs typeface="Arial" charset="0"/>
              </a:rPr>
              <a:t>для контроля</a:t>
            </a:r>
          </a:p>
        </p:txBody>
      </p:sp>
      <p:sp>
        <p:nvSpPr>
          <p:cNvPr id="24586" name="TextBox 12"/>
          <p:cNvSpPr txBox="1">
            <a:spLocks noChangeArrowheads="1"/>
          </p:cNvSpPr>
          <p:nvPr/>
        </p:nvSpPr>
        <p:spPr bwMode="auto">
          <a:xfrm>
            <a:off x="3276600" y="3933825"/>
            <a:ext cx="4319588" cy="64611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t>При создании ИЭМК - контроль ФИО по Единому регистру застрахованных</a:t>
            </a:r>
          </a:p>
        </p:txBody>
      </p:sp>
      <p:sp>
        <p:nvSpPr>
          <p:cNvPr id="24587" name="TextBox 13"/>
          <p:cNvSpPr txBox="1">
            <a:spLocks noChangeArrowheads="1"/>
          </p:cNvSpPr>
          <p:nvPr/>
        </p:nvSpPr>
        <p:spPr bwMode="auto">
          <a:xfrm>
            <a:off x="3276600" y="4724400"/>
            <a:ext cx="4319588" cy="92392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t>При запросе к ИЭМК (на чтение или запись) - контроль идентичности ФИО в ИЭМК и в запросе</a:t>
            </a:r>
          </a:p>
        </p:txBody>
      </p:sp>
      <p:cxnSp>
        <p:nvCxnSpPr>
          <p:cNvPr id="15" name="Прямая со стрелкой 14"/>
          <p:cNvCxnSpPr>
            <a:stCxn id="24585" idx="3"/>
            <a:endCxn id="24586" idx="1"/>
          </p:cNvCxnSpPr>
          <p:nvPr/>
        </p:nvCxnSpPr>
        <p:spPr>
          <a:xfrm flipV="1">
            <a:off x="2700338" y="4256088"/>
            <a:ext cx="576262" cy="5032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24585" idx="3"/>
            <a:endCxn id="24587" idx="1"/>
          </p:cNvCxnSpPr>
          <p:nvPr/>
        </p:nvCxnSpPr>
        <p:spPr>
          <a:xfrm>
            <a:off x="2700338" y="4759325"/>
            <a:ext cx="576262" cy="4270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82235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4_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Модульная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Модульная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1002</TotalTime>
  <Words>181</Words>
  <Application>Microsoft Office PowerPoint</Application>
  <PresentationFormat>Экран (4:3)</PresentationFormat>
  <Paragraphs>32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4_Модульная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Инна</cp:lastModifiedBy>
  <cp:revision>33</cp:revision>
  <dcterms:created xsi:type="dcterms:W3CDTF">2014-10-09T15:50:44Z</dcterms:created>
  <dcterms:modified xsi:type="dcterms:W3CDTF">2015-06-18T02:35:12Z</dcterms:modified>
</cp:coreProperties>
</file>