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39" r:id="rId3"/>
    <p:sldId id="340" r:id="rId4"/>
    <p:sldId id="341" r:id="rId5"/>
    <p:sldId id="342" r:id="rId6"/>
    <p:sldId id="363" r:id="rId7"/>
    <p:sldId id="364" r:id="rId8"/>
    <p:sldId id="362" r:id="rId9"/>
    <p:sldId id="365" r:id="rId10"/>
    <p:sldId id="366" r:id="rId11"/>
    <p:sldId id="361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498" autoAdjust="0"/>
  </p:normalViewPr>
  <p:slideViewPr>
    <p:cSldViewPr snapToGrid="0" snapToObjects="1">
      <p:cViewPr>
        <p:scale>
          <a:sx n="110" d="100"/>
          <a:sy n="110" d="100"/>
        </p:scale>
        <p:origin x="168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BBE0E-09F0-E542-B292-F16AB72D70EA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83E2C-8E80-CE4D-9825-2E5162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83E2C-8E80-CE4D-9825-2E51629632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0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Генеральная Ассамблея </a:t>
            </a:r>
            <a:r>
              <a:rPr lang="en-US" altLang="ru-RU" smtClean="0"/>
              <a:t>IMIA </a:t>
            </a:r>
            <a:r>
              <a:rPr lang="ru-RU" altLang="ru-RU" smtClean="0"/>
              <a:t>на конгрессе </a:t>
            </a:r>
            <a:r>
              <a:rPr lang="en-US" altLang="ru-RU" smtClean="0"/>
              <a:t>MEDINFO 2007</a:t>
            </a:r>
            <a:r>
              <a:rPr lang="ru-RU" altLang="ru-RU" smtClean="0"/>
              <a:t> в Брисбейне, Австралия.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87570-E25C-4C82-B5CF-C667EAE5433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0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11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4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0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0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5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1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2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2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8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3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3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D998-171B-8A4B-8F2A-79B22BAE679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2A8FB-25B2-2343-B30E-0C504BF3D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3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Konstantin.chebotaev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АРМИТ</a:t>
            </a:r>
            <a:r>
              <a:rPr lang="ru-RU" dirty="0" smtClean="0"/>
              <a:t>: </a:t>
            </a:r>
            <a:r>
              <a:rPr lang="ru-RU" dirty="0"/>
              <a:t>международное взаимодействие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8664" y="5378896"/>
            <a:ext cx="5995336" cy="17526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Константин </a:t>
            </a:r>
            <a:r>
              <a:rPr lang="ru-RU" sz="1800" dirty="0" err="1" smtClean="0"/>
              <a:t>Чеботаев</a:t>
            </a:r>
            <a:endParaRPr lang="ru-RU" sz="1800" dirty="0" smtClean="0"/>
          </a:p>
          <a:p>
            <a:pPr algn="l"/>
            <a:r>
              <a:rPr lang="en-US" sz="1800" dirty="0" err="1" smtClean="0"/>
              <a:t>Рук</a:t>
            </a:r>
            <a:r>
              <a:rPr lang="en-US" sz="1800" dirty="0" err="1" smtClean="0"/>
              <a:t>оводитель</a:t>
            </a:r>
            <a:r>
              <a:rPr lang="en-US" sz="1800" dirty="0" smtClean="0"/>
              <a:t> </a:t>
            </a:r>
            <a:r>
              <a:rPr lang="en-US" sz="1800" dirty="0" err="1" smtClean="0"/>
              <a:t>международного</a:t>
            </a:r>
            <a:r>
              <a:rPr lang="en-US" sz="1800" dirty="0" smtClean="0"/>
              <a:t> </a:t>
            </a:r>
            <a:r>
              <a:rPr lang="en-US" sz="1800" dirty="0" err="1" smtClean="0"/>
              <a:t>отдела</a:t>
            </a:r>
            <a:r>
              <a:rPr lang="en-US" sz="1800" dirty="0" smtClean="0"/>
              <a:t> ООО ”</a:t>
            </a:r>
            <a:r>
              <a:rPr lang="en-US" sz="1800" dirty="0" err="1" smtClean="0"/>
              <a:t>Портал</a:t>
            </a:r>
            <a:r>
              <a:rPr lang="en-US" sz="1800" dirty="0" smtClean="0"/>
              <a:t> РАМН”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095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254907"/>
            <a:ext cx="3131942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/>
            <a:r>
              <a:rPr spc="-11" smtClean="0">
                <a:latin typeface="Arial"/>
                <a:cs typeface="Arial"/>
              </a:rPr>
              <a:t>С</a:t>
            </a:r>
            <a:r>
              <a:rPr spc="-8" smtClean="0">
                <a:latin typeface="Arial"/>
                <a:cs typeface="Arial"/>
              </a:rPr>
              <a:t>п</a:t>
            </a:r>
            <a:r>
              <a:rPr spc="-4" smtClean="0">
                <a:latin typeface="Arial"/>
                <a:cs typeface="Arial"/>
              </a:rPr>
              <a:t>а</a:t>
            </a:r>
            <a:r>
              <a:rPr smtClean="0">
                <a:latin typeface="Arial"/>
                <a:cs typeface="Arial"/>
              </a:rPr>
              <a:t>с</a:t>
            </a:r>
            <a:r>
              <a:rPr spc="-11" smtClean="0">
                <a:latin typeface="Arial"/>
                <a:cs typeface="Arial"/>
              </a:rPr>
              <a:t>и</a:t>
            </a:r>
            <a:r>
              <a:rPr spc="-4" smtClean="0">
                <a:latin typeface="Arial"/>
                <a:cs typeface="Arial"/>
              </a:rPr>
              <a:t>бо</a:t>
            </a:r>
            <a:r>
              <a:rPr spc="-4" dirty="0">
                <a:latin typeface="Arial"/>
                <a:cs typeface="Arial"/>
              </a:rPr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1740" y="5823148"/>
            <a:ext cx="6233160" cy="71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100" dirty="0">
                <a:latin typeface="Arial"/>
                <a:cs typeface="Arial"/>
              </a:rPr>
              <a:t>• </a:t>
            </a:r>
            <a:r>
              <a:rPr sz="2100" spc="-4" dirty="0">
                <a:latin typeface="Calibri"/>
                <a:cs typeface="Calibri"/>
              </a:rPr>
              <a:t>Константин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Чеботаев</a:t>
            </a:r>
            <a:endParaRPr sz="2100" dirty="0">
              <a:latin typeface="Calibri"/>
              <a:cs typeface="Calibri"/>
            </a:endParaRPr>
          </a:p>
          <a:p>
            <a:pPr marL="190024" marR="3810" indent="-180975">
              <a:lnSpc>
                <a:spcPct val="120000"/>
              </a:lnSpc>
            </a:pPr>
            <a:r>
              <a:rPr sz="2100" dirty="0">
                <a:latin typeface="Arial"/>
                <a:cs typeface="Arial"/>
              </a:rPr>
              <a:t>• </a:t>
            </a:r>
            <a:r>
              <a:rPr sz="2100" spc="-8" dirty="0" smtClean="0">
                <a:latin typeface="Calibri"/>
                <a:cs typeface="Calibri"/>
                <a:hlinkClick r:id="rId3"/>
              </a:rPr>
              <a:t>Konstantin.chebotaev@gmail.com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5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428625" y="71438"/>
            <a:ext cx="8358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Всемирная организация  здравоохранения 2007: документально закреплены планы сотрудничества с Международной ассоциацией медицинской информатики (</a:t>
            </a:r>
            <a:r>
              <a:rPr lang="en-US" altLang="ru-RU" sz="2800"/>
              <a:t>IMIA)</a:t>
            </a:r>
            <a:endParaRPr lang="ru-RU" altLang="ru-RU" sz="2800"/>
          </a:p>
        </p:txBody>
      </p:sp>
      <p:pic>
        <p:nvPicPr>
          <p:cNvPr id="29699" name="Picture 7" descr="IMIA stru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91440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-1000125" y="-1643063"/>
            <a:ext cx="11644313" cy="5572126"/>
          </a:xfrm>
          <a:prstGeom prst="ellipse">
            <a:avLst/>
          </a:prstGeom>
          <a:solidFill>
            <a:schemeClr val="accent6">
              <a:lumMod val="60000"/>
              <a:lumOff val="4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6650037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285750" y="0"/>
            <a:ext cx="5626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>
                <a:latin typeface="Calibri" pitchFamily="34" charset="0"/>
              </a:rPr>
              <a:t>Международная ассоциация </a:t>
            </a:r>
            <a:endParaRPr lang="en-US" sz="2800" b="1">
              <a:latin typeface="Calibri" pitchFamily="34" charset="0"/>
            </a:endParaRPr>
          </a:p>
          <a:p>
            <a:pPr eaLnBrk="1" hangingPunct="1"/>
            <a:r>
              <a:rPr lang="ru-RU" sz="2800" b="1">
                <a:latin typeface="Calibri" pitchFamily="34" charset="0"/>
              </a:rPr>
              <a:t>медицинской информатики (</a:t>
            </a:r>
            <a:r>
              <a:rPr lang="en-US" sz="2800" b="1">
                <a:latin typeface="Calibri" pitchFamily="34" charset="0"/>
              </a:rPr>
              <a:t>IMIA)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000125"/>
            <a:ext cx="2628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Haux_2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6643688" y="414337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Prof Dr </a:t>
            </a:r>
            <a:r>
              <a:rPr lang="en-US">
                <a:latin typeface="Calibri" pitchFamily="34" charset="0"/>
              </a:rPr>
              <a:t>Reinhold Haux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President of the 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International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Medical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Informatics </a:t>
            </a:r>
          </a:p>
          <a:p>
            <a:r>
              <a:rPr lang="en-US">
                <a:latin typeface="Calibri" pitchFamily="34" charset="0"/>
              </a:rPr>
              <a:t>Association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32718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500188"/>
            <a:ext cx="61214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142875" y="214313"/>
            <a:ext cx="8866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>
                <a:latin typeface="Calibri" pitchFamily="34" charset="0"/>
              </a:rPr>
              <a:t>Американская ассоциация медицинской информатики</a:t>
            </a:r>
          </a:p>
          <a:p>
            <a:pPr eaLnBrk="1" hangingPunct="1"/>
            <a:r>
              <a:rPr lang="ru-RU" sz="2800" b="1">
                <a:latin typeface="Calibri" pitchFamily="34" charset="0"/>
              </a:rPr>
              <a:t>								(</a:t>
            </a:r>
            <a:r>
              <a:rPr lang="en-US" sz="2800" b="1">
                <a:latin typeface="Calibri" pitchFamily="34" charset="0"/>
              </a:rPr>
              <a:t>AMIA)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33796" name="Picture 6" descr="DonDetmer.jpg"/>
          <p:cNvPicPr>
            <a:picLocks noChangeAspect="1"/>
          </p:cNvPicPr>
          <p:nvPr/>
        </p:nvPicPr>
        <p:blipFill>
          <a:blip r:embed="rId3">
            <a:lum bright="26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26797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285750" y="4643438"/>
            <a:ext cx="2143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Проф. Дон Детмер</a:t>
            </a:r>
          </a:p>
          <a:p>
            <a:pPr eaLnBrk="1" hangingPunct="1"/>
            <a:endParaRPr lang="ru-RU">
              <a:latin typeface="Calibri" pitchFamily="34" charset="0"/>
            </a:endParaRPr>
          </a:p>
          <a:p>
            <a:pPr eaLnBrk="1" hangingPunct="1"/>
            <a:r>
              <a:rPr lang="ru-RU">
                <a:latin typeface="Calibri" pitchFamily="34" charset="0"/>
              </a:rPr>
              <a:t>Президент Американской ассоциации медицинской информатики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6749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06488"/>
            <a:ext cx="66436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285750" y="214313"/>
            <a:ext cx="822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Европейская федерация медицинской информатики </a:t>
            </a:r>
            <a:r>
              <a:rPr lang="en-US" sz="2400" b="1">
                <a:latin typeface="Calibri" pitchFamily="34" charset="0"/>
              </a:rPr>
              <a:t>(EFMI)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34820" name="Picture 8" descr="DSCN2183.jpg"/>
          <p:cNvPicPr>
            <a:picLocks noChangeAspect="1"/>
          </p:cNvPicPr>
          <p:nvPr/>
        </p:nvPicPr>
        <p:blipFill>
          <a:blip r:embed="rId3">
            <a:lum bright="3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3000375"/>
            <a:ext cx="28400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6858000" y="714375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Проф., д-р. Джордж </a:t>
            </a:r>
          </a:p>
          <a:p>
            <a:r>
              <a:rPr lang="ru-RU">
                <a:latin typeface="Calibri" pitchFamily="34" charset="0"/>
              </a:rPr>
              <a:t>Михалас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Президент </a:t>
            </a:r>
          </a:p>
          <a:p>
            <a:r>
              <a:rPr lang="ru-RU">
                <a:latin typeface="Calibri" pitchFamily="34" charset="0"/>
              </a:rPr>
              <a:t>Европейской </a:t>
            </a:r>
          </a:p>
          <a:p>
            <a:r>
              <a:rPr lang="ru-RU">
                <a:latin typeface="Calibri" pitchFamily="34" charset="0"/>
              </a:rPr>
              <a:t>федерации</a:t>
            </a:r>
          </a:p>
          <a:p>
            <a:r>
              <a:rPr lang="ru-RU">
                <a:latin typeface="Calibri" pitchFamily="34" charset="0"/>
              </a:rPr>
              <a:t>медицинской </a:t>
            </a:r>
          </a:p>
          <a:p>
            <a:r>
              <a:rPr lang="ru-RU">
                <a:latin typeface="Calibri" pitchFamily="34" charset="0"/>
              </a:rPr>
              <a:t>Информатики </a:t>
            </a:r>
          </a:p>
        </p:txBody>
      </p:sp>
    </p:spTree>
    <p:extLst>
      <p:ext uri="{BB962C8B-B14F-4D97-AF65-F5344CB8AC3E}">
        <p14:creationId xmlns:p14="http://schemas.microsoft.com/office/powerpoint/2010/main" val="1493963857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360"/>
            <a:ext cx="10619531" cy="72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74"/>
            <a:ext cx="9144000" cy="58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6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34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0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89</Words>
  <Application>Microsoft Macintosh PowerPoint</Application>
  <PresentationFormat>On-screen Show (4:3)</PresentationFormat>
  <Paragraphs>28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АРМИТ: международное взаимодействие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</dc:creator>
  <cp:lastModifiedBy>Microsoft Office User</cp:lastModifiedBy>
  <cp:revision>180</cp:revision>
  <dcterms:created xsi:type="dcterms:W3CDTF">2015-10-12T17:05:46Z</dcterms:created>
  <dcterms:modified xsi:type="dcterms:W3CDTF">2018-06-19T07:10:13Z</dcterms:modified>
</cp:coreProperties>
</file>