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7" r:id="rId3"/>
    <p:sldId id="260" r:id="rId4"/>
    <p:sldId id="267" r:id="rId5"/>
    <p:sldId id="282" r:id="rId6"/>
    <p:sldId id="285" r:id="rId7"/>
    <p:sldId id="283" r:id="rId8"/>
    <p:sldId id="270" r:id="rId9"/>
    <p:sldId id="271" r:id="rId10"/>
    <p:sldId id="272" r:id="rId11"/>
    <p:sldId id="280" r:id="rId12"/>
    <p:sldId id="281" r:id="rId13"/>
    <p:sldId id="261" r:id="rId14"/>
    <p:sldId id="275" r:id="rId15"/>
    <p:sldId id="279" r:id="rId16"/>
    <p:sldId id="284" r:id="rId17"/>
  </p:sldIdLst>
  <p:sldSz cx="9144000" cy="5143500" type="screen16x9"/>
  <p:notesSz cx="6797675" cy="9874250"/>
  <p:defaultTextStyle>
    <a:defPPr>
      <a:defRPr lang="ru-RU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1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1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>
          <p15:clr>
            <a:srgbClr val="A4A3A4"/>
          </p15:clr>
        </p15:guide>
        <p15:guide id="2" orient="horz" pos="350">
          <p15:clr>
            <a:srgbClr val="A4A3A4"/>
          </p15:clr>
        </p15:guide>
        <p15:guide id="3" orient="horz" pos="1575" userDrawn="1">
          <p15:clr>
            <a:srgbClr val="A4A3A4"/>
          </p15:clr>
        </p15:guide>
        <p15:guide id="4" orient="horz" pos="78">
          <p15:clr>
            <a:srgbClr val="A4A3A4"/>
          </p15:clr>
        </p15:guide>
        <p15:guide id="5" pos="5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2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9" autoAdjust="0"/>
    <p:restoredTop sz="94668" autoAdjust="0"/>
  </p:normalViewPr>
  <p:slideViewPr>
    <p:cSldViewPr showGuides="1">
      <p:cViewPr>
        <p:scale>
          <a:sx n="125" d="100"/>
          <a:sy n="125" d="100"/>
        </p:scale>
        <p:origin x="1248" y="420"/>
      </p:cViewPr>
      <p:guideLst>
        <p:guide orient="horz" pos="486"/>
        <p:guide orient="horz" pos="350"/>
        <p:guide orient="horz" pos="1575"/>
        <p:guide orient="horz" pos="78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64CBE7"/>
              </a:solidFill>
            </c:spPr>
            <c:extLst>
              <c:ext xmlns:c16="http://schemas.microsoft.com/office/drawing/2014/chart" uri="{C3380CC4-5D6E-409C-BE32-E72D297353CC}">
                <c16:uniqueId val="{00000001-ACFD-4E78-A1BB-FB503EDE0D7A}"/>
              </c:ext>
            </c:extLst>
          </c:dPt>
          <c:dPt>
            <c:idx val="1"/>
            <c:bubble3D val="0"/>
            <c:spPr>
              <a:solidFill>
                <a:srgbClr val="4A6FB4"/>
              </a:solidFill>
            </c:spPr>
            <c:extLst>
              <c:ext xmlns:c16="http://schemas.microsoft.com/office/drawing/2014/chart" uri="{C3380CC4-5D6E-409C-BE32-E72D297353CC}">
                <c16:uniqueId val="{00000003-ACFD-4E78-A1BB-FB503EDE0D7A}"/>
              </c:ext>
            </c:extLst>
          </c:dPt>
          <c:dPt>
            <c:idx val="2"/>
            <c:bubble3D val="0"/>
            <c:spPr>
              <a:solidFill>
                <a:srgbClr val="F15E37"/>
              </a:solidFill>
            </c:spPr>
            <c:extLst>
              <c:ext xmlns:c16="http://schemas.microsoft.com/office/drawing/2014/chart" uri="{C3380CC4-5D6E-409C-BE32-E72D297353CC}">
                <c16:uniqueId val="{00000005-ACFD-4E78-A1BB-FB503EDE0D7A}"/>
              </c:ext>
            </c:extLst>
          </c:dPt>
          <c:dPt>
            <c:idx val="3"/>
            <c:bubble3D val="0"/>
            <c:spPr>
              <a:solidFill>
                <a:srgbClr val="F0D52F"/>
              </a:solidFill>
            </c:spPr>
            <c:extLst>
              <c:ext xmlns:c16="http://schemas.microsoft.com/office/drawing/2014/chart" uri="{C3380CC4-5D6E-409C-BE32-E72D297353CC}">
                <c16:uniqueId val="{00000007-ACFD-4E78-A1BB-FB503EDE0D7A}"/>
              </c:ext>
            </c:extLst>
          </c:dPt>
          <c:dPt>
            <c:idx val="4"/>
            <c:bubble3D val="0"/>
            <c:spPr>
              <a:solidFill>
                <a:srgbClr val="EE354B"/>
              </a:solidFill>
            </c:spPr>
            <c:extLst>
              <c:ext xmlns:c16="http://schemas.microsoft.com/office/drawing/2014/chart" uri="{C3380CC4-5D6E-409C-BE32-E72D297353CC}">
                <c16:uniqueId val="{00000009-ACFD-4E78-A1BB-FB503EDE0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БМТ</c:v>
                </c:pt>
                <c:pt idx="1">
                  <c:v>ИТ</c:v>
                </c:pt>
                <c:pt idx="2">
                  <c:v>ПТ</c:v>
                </c:pt>
                <c:pt idx="3">
                  <c:v>ЭЭТ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442</c:v>
                </c:pt>
                <c:pt idx="1">
                  <c:v>545</c:v>
                </c:pt>
                <c:pt idx="2">
                  <c:v>411</c:v>
                </c:pt>
                <c:pt idx="3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FD-4E78-A1BB-FB503EDE0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8719">
          <a:noFill/>
        </a:ln>
      </c:spPr>
    </c:plotArea>
    <c:plotVisOnly val="1"/>
    <c:dispBlanksAs val="gap"/>
    <c:showDLblsOverMax val="0"/>
  </c:chart>
  <c:txPr>
    <a:bodyPr/>
    <a:lstStyle/>
    <a:p>
      <a:pPr>
        <a:defRPr sz="1327">
          <a:solidFill>
            <a:schemeClr val="bg2"/>
          </a:solidFill>
          <a:latin typeface="HelveticaNeueCyr-Heavy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71637991298935"/>
          <c:y val="0.10903507140492659"/>
          <c:w val="0.7982834993954141"/>
          <c:h val="0.644687629757515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2010-2014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перечисленных грантов</c:v>
                </c:pt>
                <c:pt idx="1">
                  <c:v>Сумма одобренных грантов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8.1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A-4E4C-8097-82FC224048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перечисленных грантов</c:v>
                </c:pt>
                <c:pt idx="1">
                  <c:v>Сумма одобренных грантов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1.2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A-4E4C-8097-82FC224048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перечисленных грантов</c:v>
                </c:pt>
                <c:pt idx="1">
                  <c:v>Сумма одобренных грантов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2.1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A-4E4C-8097-82FC224048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перечисленных грантов</c:v>
                </c:pt>
                <c:pt idx="1">
                  <c:v>Сумма одобренных грантов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1.4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1A-4E4C-8097-82FC224048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77106432"/>
        <c:axId val="51369600"/>
      </c:barChart>
      <c:catAx>
        <c:axId val="1771064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369600"/>
        <c:crosses val="autoZero"/>
        <c:auto val="1"/>
        <c:lblAlgn val="ctr"/>
        <c:lblOffset val="100"/>
        <c:noMultiLvlLbl val="0"/>
      </c:catAx>
      <c:valAx>
        <c:axId val="513696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71064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HelveticaNeueCyr-Heavy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5434294651794"/>
          <c:y val="0.10903533775198324"/>
          <c:w val="0.7730667150083248"/>
          <c:h val="0.644687629757515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Пары</c:v>
                </c:pt>
                <c:pt idx="1">
                  <c:v>Стартапы</c:v>
                </c:pt>
                <c:pt idx="2">
                  <c:v>Менторы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</c:v>
                </c:pt>
                <c:pt idx="1">
                  <c:v>202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1-44FF-98FD-F823442E1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44257024"/>
        <c:axId val="100091584"/>
      </c:barChart>
      <c:catAx>
        <c:axId val="144257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0091584"/>
        <c:crosses val="autoZero"/>
        <c:auto val="1"/>
        <c:lblAlgn val="ctr"/>
        <c:lblOffset val="100"/>
        <c:noMultiLvlLbl val="0"/>
      </c:catAx>
      <c:valAx>
        <c:axId val="10009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HelveticaNeueCyr-Heavy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72866948157146"/>
          <c:y val="0.10903533775198324"/>
          <c:w val="0.52729253674444621"/>
          <c:h val="0.83635734037183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Привлечены инвестиции</c:v>
                </c:pt>
                <c:pt idx="1">
                  <c:v>Привлечены компетенции</c:v>
                </c:pt>
                <c:pt idx="2">
                  <c:v>Привлечены клиенты</c:v>
                </c:pt>
                <c:pt idx="3">
                  <c:v>Скорректировано видение рынка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0.08</c:v>
                </c:pt>
                <c:pt idx="1">
                  <c:v>0.2</c:v>
                </c:pt>
                <c:pt idx="2">
                  <c:v>0.3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F-4FA9-B2E2-F75721BE84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44339456"/>
        <c:axId val="100093312"/>
      </c:barChart>
      <c:catAx>
        <c:axId val="14433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0093312"/>
        <c:crosses val="autoZero"/>
        <c:auto val="1"/>
        <c:lblAlgn val="ctr"/>
        <c:lblOffset val="100"/>
        <c:noMultiLvlLbl val="0"/>
      </c:catAx>
      <c:valAx>
        <c:axId val="100093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433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HelveticaNeueCyr-Heavy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04096980665616E-2"/>
          <c:y val="4.1555116809142909E-2"/>
          <c:w val="0.8253918060386688"/>
          <c:h val="0.867023626210742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C-4335-8BC7-4E93A946903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rgbClr val="F0D52F"/>
            </a:solidFill>
            <a:ln>
              <a:noFill/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51E-4905-B143-E01FAEC4D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C-4335-8BC7-4E93A946903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Категория 3</c:v>
                </c:pt>
              </c:strCache>
            </c:strRef>
          </c:tx>
          <c:spPr>
            <a:solidFill>
              <a:srgbClr val="948A5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C-4335-8BC7-4E93A9469034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Категория 4</c:v>
                </c:pt>
              </c:strCache>
            </c:strRef>
          </c:tx>
          <c:spPr>
            <a:solidFill>
              <a:srgbClr val="C8FF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C-4335-8BC7-4E93A9469034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Категория 5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EC-4335-8BC7-4E93A9469034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8-4762-88BA-4B3F12EDC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15744"/>
        <c:axId val="100124928"/>
      </c:barChart>
      <c:catAx>
        <c:axId val="144415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0124928"/>
        <c:crosses val="autoZero"/>
        <c:auto val="1"/>
        <c:lblAlgn val="ctr"/>
        <c:lblOffset val="100"/>
        <c:noMultiLvlLbl val="0"/>
      </c:catAx>
      <c:valAx>
        <c:axId val="10012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415744"/>
        <c:crosses val="autoZero"/>
        <c:crossBetween val="between"/>
      </c:valAx>
      <c:spPr>
        <a:noFill/>
        <a:ln w="25311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50326080181481E-2"/>
          <c:y val="0"/>
          <c:w val="0.89249934783963703"/>
          <c:h val="0.954221496037457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5135598567277088E-17"/>
                  <c:y val="3.0037967281085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B3-4C84-A8D5-CA82EE16F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7-4729-BD68-E32E4111A0F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rgbClr val="F0D52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5135598567277088E-17"/>
                  <c:y val="7.5094918202712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B3-4C84-A8D5-CA82EE16F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646464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7-4729-BD68-E32E4111A0F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Категория 3</c:v>
                </c:pt>
              </c:strCache>
            </c:strRef>
          </c:tx>
          <c:spPr>
            <a:solidFill>
              <a:srgbClr val="948A5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7-4729-BD68-E32E4111A0F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Категория 4</c:v>
                </c:pt>
              </c:strCache>
            </c:strRef>
          </c:tx>
          <c:spPr>
            <a:solidFill>
              <a:srgbClr val="C8FF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7-4729-BD68-E32E4111A0F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Категория 5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tx1"/>
                        </a:solidFill>
                        <a:latin typeface="+mn-lt"/>
                      </a:rPr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7-4729-BD68-E32E4111A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07-4729-BD68-E32E4111A0F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3-4C84-A8D5-CA82EE16F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574464"/>
        <c:axId val="100096768"/>
      </c:barChart>
      <c:catAx>
        <c:axId val="14457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0096768"/>
        <c:crosses val="autoZero"/>
        <c:auto val="1"/>
        <c:lblAlgn val="ctr"/>
        <c:lblOffset val="100"/>
        <c:noMultiLvlLbl val="0"/>
      </c:catAx>
      <c:valAx>
        <c:axId val="10009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57446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5DCAE6"/>
              </a:solidFill>
            </a:ln>
          </c:spPr>
          <c:marker>
            <c:symbol val="circle"/>
            <c:size val="11"/>
            <c:spPr>
              <a:solidFill>
                <a:srgbClr val="5DCAE6"/>
              </a:solidFill>
              <a:ln w="25400">
                <a:solidFill>
                  <a:schemeClr val="bg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40404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0.24</c:v>
                </c:pt>
                <c:pt idx="2">
                  <c:v>0.48</c:v>
                </c:pt>
                <c:pt idx="3">
                  <c:v>0.28000000000000003</c:v>
                </c:pt>
                <c:pt idx="4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0EC-4947-B4CF-870ED0BD8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96832"/>
        <c:axId val="105840640"/>
      </c:lineChart>
      <c:catAx>
        <c:axId val="1446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5840640"/>
        <c:crosses val="autoZero"/>
        <c:auto val="1"/>
        <c:lblAlgn val="ctr"/>
        <c:lblOffset val="100"/>
        <c:noMultiLvlLbl val="0"/>
      </c:catAx>
      <c:valAx>
        <c:axId val="105840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469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9CA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40404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540</c:v>
                </c:pt>
                <c:pt idx="1">
                  <c:v>1908</c:v>
                </c:pt>
                <c:pt idx="2">
                  <c:v>2411</c:v>
                </c:pt>
                <c:pt idx="3">
                  <c:v>2612</c:v>
                </c:pt>
                <c:pt idx="4">
                  <c:v>3557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A-49E4-B861-6FA34EFF2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44773632"/>
        <c:axId val="105842368"/>
      </c:barChart>
      <c:catAx>
        <c:axId val="1447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5842368"/>
        <c:crosses val="autoZero"/>
        <c:auto val="1"/>
        <c:lblAlgn val="ctr"/>
        <c:lblOffset val="100"/>
        <c:noMultiLvlLbl val="0"/>
      </c:catAx>
      <c:valAx>
        <c:axId val="105842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77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213B3-F9E4-4554-954A-5A0AE2386232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3041C-3E11-4AAF-9A81-3FBB0B2D5E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46464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000" b="0" dirty="0" smtClean="0">
              <a:solidFill>
                <a:schemeClr val="bg2"/>
              </a:solidFill>
              <a:latin typeface="HelveticaNeueCyr-Heavy"/>
              <a:cs typeface="Impact"/>
            </a:rPr>
            <a:t>Подача заявки через интернет-сайт</a:t>
          </a:r>
          <a:endParaRPr lang="ru-RU" sz="1000" dirty="0">
            <a:solidFill>
              <a:schemeClr val="bg2"/>
            </a:solidFill>
            <a:latin typeface="HelveticaNeueCyr-Heavy"/>
            <a:cs typeface="Impact"/>
          </a:endParaRPr>
        </a:p>
      </dgm:t>
    </dgm:pt>
    <dgm:pt modelId="{744ED4CD-DE96-4DFC-95EC-2B532E1CEC4F}" type="parTrans" cxnId="{6A947E61-19F1-4271-A7B8-8AAA4C6DD623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D0A3F3E0-85AC-4545-9958-CFD1AAA143AF}" type="sibTrans" cxnId="{6A947E61-19F1-4271-A7B8-8AAA4C6DD623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7DFB6577-FEC4-459D-9565-34D614A4EE0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46464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000" b="0" dirty="0" smtClean="0">
              <a:solidFill>
                <a:schemeClr val="bg2"/>
              </a:solidFill>
              <a:latin typeface="HelveticaNeueCyr-Heavy"/>
              <a:cs typeface="Impact"/>
            </a:rPr>
            <a:t>Формальная проверка</a:t>
          </a:r>
          <a:endParaRPr lang="en-US" sz="1000" b="0" dirty="0" smtClean="0">
            <a:solidFill>
              <a:schemeClr val="bg2"/>
            </a:solidFill>
            <a:latin typeface="HelveticaNeueCyr-Heavy"/>
            <a:cs typeface="Impact"/>
          </a:endParaRPr>
        </a:p>
      </dgm:t>
    </dgm:pt>
    <dgm:pt modelId="{C42DCB58-0203-4FA9-BEF3-C6DE70F7B800}" type="parTrans" cxnId="{69EC4BDC-D8D7-49E1-84CD-88B1D796E7D5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E3960F7E-234F-46B9-A2C4-ACA16A159921}" type="sibTrans" cxnId="{69EC4BDC-D8D7-49E1-84CD-88B1D796E7D5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BEAECA8A-B9A2-407B-B655-24DDF4AF20C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46464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000" b="0" dirty="0" smtClean="0">
              <a:solidFill>
                <a:schemeClr val="bg2"/>
              </a:solidFill>
              <a:latin typeface="HelveticaNeueCyr-Heavy"/>
              <a:cs typeface="Impact"/>
            </a:rPr>
            <a:t>Внешняя экспертиза: независимые эксперты, случайная выборка </a:t>
          </a:r>
          <a:endParaRPr lang="ru-RU" sz="1000" b="0" dirty="0">
            <a:solidFill>
              <a:schemeClr val="bg2"/>
            </a:solidFill>
            <a:latin typeface="HelveticaNeueCyr-Heavy"/>
            <a:cs typeface="Impact"/>
          </a:endParaRPr>
        </a:p>
      </dgm:t>
    </dgm:pt>
    <dgm:pt modelId="{29DE77B6-8DD6-4E68-AC8C-823EFE355FDC}" type="parTrans" cxnId="{6ACC1EEC-DA6F-4C9B-A557-9AAC7E9382E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83C6EF01-97EC-405F-B540-3645DB8ED5E3}" type="sibTrans" cxnId="{6ACC1EEC-DA6F-4C9B-A557-9AAC7E9382E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5DA42CD3-A768-422F-A4E0-56672F2B45D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46464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000" b="0" dirty="0" smtClean="0">
              <a:solidFill>
                <a:schemeClr val="bg2"/>
              </a:solidFill>
              <a:latin typeface="HelveticaNeueCyr-Heavy"/>
              <a:cs typeface="Impact"/>
            </a:rPr>
            <a:t>Проверка оригиналов документов</a:t>
          </a:r>
          <a:endParaRPr lang="ru-RU" sz="1000" b="0" dirty="0">
            <a:solidFill>
              <a:schemeClr val="bg2"/>
            </a:solidFill>
            <a:latin typeface="HelveticaNeueCyr-Heavy"/>
            <a:cs typeface="Impact"/>
          </a:endParaRPr>
        </a:p>
      </dgm:t>
    </dgm:pt>
    <dgm:pt modelId="{3AE78022-8019-41BE-8E66-2EF8A9B813E8}" type="parTrans" cxnId="{E1C94816-1C87-4628-82BE-840F830D333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2279D8DC-8D87-4CCE-B898-835145AD3C9D}" type="sibTrans" cxnId="{E1C94816-1C87-4628-82BE-840F830D333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7024C49F-7109-4249-B028-3C7F59B4CE6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820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HelveticaNeueCyr-Heavy"/>
              <a:cs typeface="Impact"/>
            </a:rPr>
            <a:t>Присвоение статуса участника</a:t>
          </a:r>
          <a:endParaRPr lang="ru-RU" sz="1000" b="1" dirty="0">
            <a:solidFill>
              <a:schemeClr val="tx1"/>
            </a:solidFill>
            <a:latin typeface="HelveticaNeueCyr-Heavy"/>
            <a:cs typeface="Impact"/>
          </a:endParaRPr>
        </a:p>
      </dgm:t>
    </dgm:pt>
    <dgm:pt modelId="{16899844-C4A7-4786-91C7-BF752D4761DB}" type="parTrans" cxnId="{C810A366-A624-4B97-92E4-3CCBE06DA0B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D16507EA-E2B2-4880-89F7-A24A1F231091}" type="sibTrans" cxnId="{C810A366-A624-4B97-92E4-3CCBE06DA0B1}">
      <dgm:prSet/>
      <dgm:spPr/>
      <dgm:t>
        <a:bodyPr/>
        <a:lstStyle/>
        <a:p>
          <a:endParaRPr lang="ru-RU" sz="1600" dirty="0">
            <a:solidFill>
              <a:schemeClr val="bg2">
                <a:lumMod val="50000"/>
              </a:schemeClr>
            </a:solidFill>
            <a:latin typeface="HelveticaNeueCyr-Heavy"/>
            <a:cs typeface="Impact"/>
          </a:endParaRPr>
        </a:p>
      </dgm:t>
    </dgm:pt>
    <dgm:pt modelId="{2B0F4DE7-B3F6-4194-902B-B156D1B3501D}" type="pres">
      <dgm:prSet presAssocID="{238213B3-F9E4-4554-954A-5A0AE238623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C06E8BB-B01A-0748-A826-6C75FCE6FC23}" type="pres">
      <dgm:prSet presAssocID="{7024C49F-7109-4249-B028-3C7F59B4CE68}" presName="Accent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B24C0F0-81DB-4CF7-99DB-4F5357F5B22F}" type="pres">
      <dgm:prSet presAssocID="{7024C49F-7109-4249-B028-3C7F59B4CE68}" presName="Accent" presStyleLbl="node1" presStyleIdx="0" presStyleCnt="5" custLinFactNeighborX="-1672" custLinFactNeighborY="-325"/>
      <dgm:spPr>
        <a:solidFill>
          <a:srgbClr val="646464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BC6C94B-2334-9946-A3D6-256BA198A8F0}" type="pres">
      <dgm:prSet presAssocID="{7024C49F-7109-4249-B028-3C7F59B4CE68}" presName="ParentBackgroun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A01D068-389C-4D46-B4DB-6754696CC17A}" type="pres">
      <dgm:prSet presAssocID="{7024C49F-7109-4249-B028-3C7F59B4CE68}" presName="ParentBackground" presStyleLbl="fgAcc1" presStyleIdx="0" presStyleCnt="5" custLinFactNeighborX="-1008"/>
      <dgm:spPr/>
      <dgm:t>
        <a:bodyPr/>
        <a:lstStyle/>
        <a:p>
          <a:endParaRPr lang="ru-RU"/>
        </a:p>
      </dgm:t>
    </dgm:pt>
    <dgm:pt modelId="{C2DA7510-9BCF-C946-811B-0F4C1D63C83E}" type="pres">
      <dgm:prSet presAssocID="{7024C49F-7109-4249-B028-3C7F59B4CE68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30486-7BFC-B749-8DE1-0B7891CC7372}" type="pres">
      <dgm:prSet presAssocID="{5DA42CD3-A768-422F-A4E0-56672F2B45D0}" presName="Accent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93271DA-E576-4F1A-ADF1-8B45400DD553}" type="pres">
      <dgm:prSet presAssocID="{5DA42CD3-A768-422F-A4E0-56672F2B45D0}" presName="Accent" presStyleLbl="node1" presStyleIdx="1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820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8C5D036-1F32-DC43-A7F1-F1C442A9E225}" type="pres">
      <dgm:prSet presAssocID="{5DA42CD3-A768-422F-A4E0-56672F2B45D0}" presName="ParentBackgroun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A96F554-E264-43F9-B74A-7FA43C799874}" type="pres">
      <dgm:prSet presAssocID="{5DA42CD3-A768-422F-A4E0-56672F2B45D0}" presName="ParentBackground" presStyleLbl="fgAcc1" presStyleIdx="1" presStyleCnt="5"/>
      <dgm:spPr/>
      <dgm:t>
        <a:bodyPr/>
        <a:lstStyle/>
        <a:p>
          <a:endParaRPr lang="ru-RU"/>
        </a:p>
      </dgm:t>
    </dgm:pt>
    <dgm:pt modelId="{95477CD1-9D27-DD45-B248-4EEB04BB1E1A}" type="pres">
      <dgm:prSet presAssocID="{5DA42CD3-A768-422F-A4E0-56672F2B45D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2B711-2F60-F241-AA49-9B5F5D4590E8}" type="pres">
      <dgm:prSet presAssocID="{BEAECA8A-B9A2-407B-B655-24DDF4AF20C7}" presName="Accent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A8E0985B-DA1F-4181-BD0A-DE1BA560826C}" type="pres">
      <dgm:prSet presAssocID="{BEAECA8A-B9A2-407B-B655-24DDF4AF20C7}" presName="Accent" presStyleLbl="node1" presStyleIdx="2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820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86B6B54D-8A40-784E-BAA8-2A0AF512A9A5}" type="pres">
      <dgm:prSet presAssocID="{BEAECA8A-B9A2-407B-B655-24DDF4AF20C7}" presName="ParentBackground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133A26A-3D82-40FA-B7D7-7DA2468F1F2B}" type="pres">
      <dgm:prSet presAssocID="{BEAECA8A-B9A2-407B-B655-24DDF4AF20C7}" presName="ParentBackground" presStyleLbl="fgAcc1" presStyleIdx="2" presStyleCnt="5" custLinFactNeighborY="-574"/>
      <dgm:spPr/>
      <dgm:t>
        <a:bodyPr/>
        <a:lstStyle/>
        <a:p>
          <a:endParaRPr lang="ru-RU"/>
        </a:p>
      </dgm:t>
    </dgm:pt>
    <dgm:pt modelId="{E039BD88-55BD-D64A-994F-6E211D9B247C}" type="pres">
      <dgm:prSet presAssocID="{BEAECA8A-B9A2-407B-B655-24DDF4AF20C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B1383-EBA0-416E-8A6A-8722D0F39DA8}" type="pres">
      <dgm:prSet presAssocID="{7DFB6577-FEC4-459D-9565-34D614A4EE0A}" presName="Accent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6D5C495-8F00-4E5A-80ED-0AEC696E639E}" type="pres">
      <dgm:prSet presAssocID="{7DFB6577-FEC4-459D-9565-34D614A4EE0A}" presName="Accent" presStyleLbl="node1" presStyleIdx="3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820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8D01A23A-FFA5-4303-A96B-FDDCA9A5A791}" type="pres">
      <dgm:prSet presAssocID="{7DFB6577-FEC4-459D-9565-34D614A4EE0A}" presName="ParentBackground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E0AE78B-0077-4D2A-8CFC-AFEA783092E5}" type="pres">
      <dgm:prSet presAssocID="{7DFB6577-FEC4-459D-9565-34D614A4EE0A}" presName="ParentBackground" presStyleLbl="fgAcc1" presStyleIdx="3" presStyleCnt="5"/>
      <dgm:spPr/>
      <dgm:t>
        <a:bodyPr/>
        <a:lstStyle/>
        <a:p>
          <a:endParaRPr lang="ru-RU"/>
        </a:p>
      </dgm:t>
    </dgm:pt>
    <dgm:pt modelId="{77475EC9-5903-47BD-8198-5C3B7023263C}" type="pres">
      <dgm:prSet presAssocID="{7DFB6577-FEC4-459D-9565-34D614A4EE0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515CC-CD05-49C4-B266-761F9B205F84}" type="pres">
      <dgm:prSet presAssocID="{2AE3041C-3E11-4AAF-9A81-3FBB0B2D5EE9}" presName="Accent1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C06D333-255B-4217-A5F4-F201780BF250}" type="pres">
      <dgm:prSet presAssocID="{2AE3041C-3E11-4AAF-9A81-3FBB0B2D5EE9}" presName="Accent" presStyleLbl="node1" presStyleIdx="4" presStyleCnt="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8200"/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368DB69-744A-4701-A50B-3F6BD41058A9}" type="pres">
      <dgm:prSet presAssocID="{2AE3041C-3E11-4AAF-9A81-3FBB0B2D5EE9}" presName="ParentBackground1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F6639D6-0E58-49AE-8AF9-86DD68985029}" type="pres">
      <dgm:prSet presAssocID="{2AE3041C-3E11-4AAF-9A81-3FBB0B2D5EE9}" presName="ParentBackground" presStyleLbl="fgAcc1" presStyleIdx="4" presStyleCnt="5" custLinFactNeighborX="-146" custLinFactNeighborY="-574"/>
      <dgm:spPr/>
      <dgm:t>
        <a:bodyPr/>
        <a:lstStyle/>
        <a:p>
          <a:endParaRPr lang="ru-RU"/>
        </a:p>
      </dgm:t>
    </dgm:pt>
    <dgm:pt modelId="{4259ED14-CDC5-43D7-BB30-A0956DC8263D}" type="pres">
      <dgm:prSet presAssocID="{2AE3041C-3E11-4AAF-9A81-3FBB0B2D5EE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AF60A-9B2C-43F7-BDDB-738003810B37}" type="presOf" srcId="{2AE3041C-3E11-4AAF-9A81-3FBB0B2D5EE9}" destId="{4259ED14-CDC5-43D7-BB30-A0956DC8263D}" srcOrd="1" destOrd="0" presId="urn:microsoft.com/office/officeart/2011/layout/CircleProcess#1"/>
    <dgm:cxn modelId="{5C00EDEF-3B37-45FF-B3C9-2C84619FF21C}" type="presOf" srcId="{7DFB6577-FEC4-459D-9565-34D614A4EE0A}" destId="{77475EC9-5903-47BD-8198-5C3B7023263C}" srcOrd="1" destOrd="0" presId="urn:microsoft.com/office/officeart/2011/layout/CircleProcess#1"/>
    <dgm:cxn modelId="{42B8CF4E-C443-4C10-8B57-D9A4450F7CB9}" type="presOf" srcId="{7DFB6577-FEC4-459D-9565-34D614A4EE0A}" destId="{5E0AE78B-0077-4D2A-8CFC-AFEA783092E5}" srcOrd="0" destOrd="0" presId="urn:microsoft.com/office/officeart/2011/layout/CircleProcess#1"/>
    <dgm:cxn modelId="{E1C94816-1C87-4628-82BE-840F830D3331}" srcId="{238213B3-F9E4-4554-954A-5A0AE2386232}" destId="{5DA42CD3-A768-422F-A4E0-56672F2B45D0}" srcOrd="3" destOrd="0" parTransId="{3AE78022-8019-41BE-8E66-2EF8A9B813E8}" sibTransId="{2279D8DC-8D87-4CCE-B898-835145AD3C9D}"/>
    <dgm:cxn modelId="{C810A366-A624-4B97-92E4-3CCBE06DA0B1}" srcId="{238213B3-F9E4-4554-954A-5A0AE2386232}" destId="{7024C49F-7109-4249-B028-3C7F59B4CE68}" srcOrd="4" destOrd="0" parTransId="{16899844-C4A7-4786-91C7-BF752D4761DB}" sibTransId="{D16507EA-E2B2-4880-89F7-A24A1F231091}"/>
    <dgm:cxn modelId="{A63ECE12-91BE-4559-938B-39FDE655E8F2}" type="presOf" srcId="{BEAECA8A-B9A2-407B-B655-24DDF4AF20C7}" destId="{B133A26A-3D82-40FA-B7D7-7DA2468F1F2B}" srcOrd="0" destOrd="0" presId="urn:microsoft.com/office/officeart/2011/layout/CircleProcess#1"/>
    <dgm:cxn modelId="{69EC4BDC-D8D7-49E1-84CD-88B1D796E7D5}" srcId="{238213B3-F9E4-4554-954A-5A0AE2386232}" destId="{7DFB6577-FEC4-459D-9565-34D614A4EE0A}" srcOrd="1" destOrd="0" parTransId="{C42DCB58-0203-4FA9-BEF3-C6DE70F7B800}" sibTransId="{E3960F7E-234F-46B9-A2C4-ACA16A159921}"/>
    <dgm:cxn modelId="{CEE187C1-5B61-44A3-910E-901F00016929}" type="presOf" srcId="{238213B3-F9E4-4554-954A-5A0AE2386232}" destId="{2B0F4DE7-B3F6-4194-902B-B156D1B3501D}" srcOrd="0" destOrd="0" presId="urn:microsoft.com/office/officeart/2011/layout/CircleProcess#1"/>
    <dgm:cxn modelId="{6A947E61-19F1-4271-A7B8-8AAA4C6DD623}" srcId="{238213B3-F9E4-4554-954A-5A0AE2386232}" destId="{2AE3041C-3E11-4AAF-9A81-3FBB0B2D5EE9}" srcOrd="0" destOrd="0" parTransId="{744ED4CD-DE96-4DFC-95EC-2B532E1CEC4F}" sibTransId="{D0A3F3E0-85AC-4545-9958-CFD1AAA143AF}"/>
    <dgm:cxn modelId="{221060D1-73E7-4455-80CB-7038C2B0A4C6}" type="presOf" srcId="{BEAECA8A-B9A2-407B-B655-24DDF4AF20C7}" destId="{E039BD88-55BD-D64A-994F-6E211D9B247C}" srcOrd="1" destOrd="0" presId="urn:microsoft.com/office/officeart/2011/layout/CircleProcess#1"/>
    <dgm:cxn modelId="{6ACC1EEC-DA6F-4C9B-A557-9AAC7E9382E1}" srcId="{238213B3-F9E4-4554-954A-5A0AE2386232}" destId="{BEAECA8A-B9A2-407B-B655-24DDF4AF20C7}" srcOrd="2" destOrd="0" parTransId="{29DE77B6-8DD6-4E68-AC8C-823EFE355FDC}" sibTransId="{83C6EF01-97EC-405F-B540-3645DB8ED5E3}"/>
    <dgm:cxn modelId="{4B05748C-CC11-4D3E-A9B1-09E002818834}" type="presOf" srcId="{5DA42CD3-A768-422F-A4E0-56672F2B45D0}" destId="{CA96F554-E264-43F9-B74A-7FA43C799874}" srcOrd="0" destOrd="0" presId="urn:microsoft.com/office/officeart/2011/layout/CircleProcess#1"/>
    <dgm:cxn modelId="{33469F40-239F-4975-B34D-195190AB1AE9}" type="presOf" srcId="{2AE3041C-3E11-4AAF-9A81-3FBB0B2D5EE9}" destId="{0F6639D6-0E58-49AE-8AF9-86DD68985029}" srcOrd="0" destOrd="0" presId="urn:microsoft.com/office/officeart/2011/layout/CircleProcess#1"/>
    <dgm:cxn modelId="{88F6C007-B498-4258-B70B-72D0719A5129}" type="presOf" srcId="{7024C49F-7109-4249-B028-3C7F59B4CE68}" destId="{BA01D068-389C-4D46-B4DB-6754696CC17A}" srcOrd="0" destOrd="0" presId="urn:microsoft.com/office/officeart/2011/layout/CircleProcess#1"/>
    <dgm:cxn modelId="{8C9AEB7A-B36B-44C6-B10B-006E0F5E629C}" type="presOf" srcId="{5DA42CD3-A768-422F-A4E0-56672F2B45D0}" destId="{95477CD1-9D27-DD45-B248-4EEB04BB1E1A}" srcOrd="1" destOrd="0" presId="urn:microsoft.com/office/officeart/2011/layout/CircleProcess#1"/>
    <dgm:cxn modelId="{7B9C7857-B5FE-4ACE-B83E-4D38B9A2C0B6}" type="presOf" srcId="{7024C49F-7109-4249-B028-3C7F59B4CE68}" destId="{C2DA7510-9BCF-C946-811B-0F4C1D63C83E}" srcOrd="1" destOrd="0" presId="urn:microsoft.com/office/officeart/2011/layout/CircleProcess#1"/>
    <dgm:cxn modelId="{B7A64704-DA8D-49E8-B1E4-169537DB3CE5}" type="presParOf" srcId="{2B0F4DE7-B3F6-4194-902B-B156D1B3501D}" destId="{DC06E8BB-B01A-0748-A826-6C75FCE6FC23}" srcOrd="0" destOrd="0" presId="urn:microsoft.com/office/officeart/2011/layout/CircleProcess#1"/>
    <dgm:cxn modelId="{31C7F83B-B196-4730-B0E4-488EAA338981}" type="presParOf" srcId="{DC06E8BB-B01A-0748-A826-6C75FCE6FC23}" destId="{9B24C0F0-81DB-4CF7-99DB-4F5357F5B22F}" srcOrd="0" destOrd="0" presId="urn:microsoft.com/office/officeart/2011/layout/CircleProcess#1"/>
    <dgm:cxn modelId="{C34C86A9-C9C7-4555-8B4E-1BBFE25E310A}" type="presParOf" srcId="{2B0F4DE7-B3F6-4194-902B-B156D1B3501D}" destId="{1BC6C94B-2334-9946-A3D6-256BA198A8F0}" srcOrd="1" destOrd="0" presId="urn:microsoft.com/office/officeart/2011/layout/CircleProcess#1"/>
    <dgm:cxn modelId="{9FB80C9C-710D-4AA5-A003-2F1B9FD94956}" type="presParOf" srcId="{1BC6C94B-2334-9946-A3D6-256BA198A8F0}" destId="{BA01D068-389C-4D46-B4DB-6754696CC17A}" srcOrd="0" destOrd="0" presId="urn:microsoft.com/office/officeart/2011/layout/CircleProcess#1"/>
    <dgm:cxn modelId="{71AA6804-2D75-4EDF-8A4F-31532DED7D40}" type="presParOf" srcId="{2B0F4DE7-B3F6-4194-902B-B156D1B3501D}" destId="{C2DA7510-9BCF-C946-811B-0F4C1D63C83E}" srcOrd="2" destOrd="0" presId="urn:microsoft.com/office/officeart/2011/layout/CircleProcess#1"/>
    <dgm:cxn modelId="{AD454E75-5E0C-4F22-BB34-77F8389635C0}" type="presParOf" srcId="{2B0F4DE7-B3F6-4194-902B-B156D1B3501D}" destId="{BF730486-7BFC-B749-8DE1-0B7891CC7372}" srcOrd="3" destOrd="0" presId="urn:microsoft.com/office/officeart/2011/layout/CircleProcess#1"/>
    <dgm:cxn modelId="{B8066AED-8A31-45B2-869E-27284207ECF1}" type="presParOf" srcId="{BF730486-7BFC-B749-8DE1-0B7891CC7372}" destId="{593271DA-E576-4F1A-ADF1-8B45400DD553}" srcOrd="0" destOrd="0" presId="urn:microsoft.com/office/officeart/2011/layout/CircleProcess#1"/>
    <dgm:cxn modelId="{3B24C569-EA7A-456F-BD83-60FF067A3C8F}" type="presParOf" srcId="{2B0F4DE7-B3F6-4194-902B-B156D1B3501D}" destId="{D8C5D036-1F32-DC43-A7F1-F1C442A9E225}" srcOrd="4" destOrd="0" presId="urn:microsoft.com/office/officeart/2011/layout/CircleProcess#1"/>
    <dgm:cxn modelId="{3C9B6513-838A-4E7C-9F27-21FD10F8098E}" type="presParOf" srcId="{D8C5D036-1F32-DC43-A7F1-F1C442A9E225}" destId="{CA96F554-E264-43F9-B74A-7FA43C799874}" srcOrd="0" destOrd="0" presId="urn:microsoft.com/office/officeart/2011/layout/CircleProcess#1"/>
    <dgm:cxn modelId="{26D51E21-CE2F-4BC6-97D4-F3AA4997CFD5}" type="presParOf" srcId="{2B0F4DE7-B3F6-4194-902B-B156D1B3501D}" destId="{95477CD1-9D27-DD45-B248-4EEB04BB1E1A}" srcOrd="5" destOrd="0" presId="urn:microsoft.com/office/officeart/2011/layout/CircleProcess#1"/>
    <dgm:cxn modelId="{6AE538FA-DC65-4E66-8DE2-605442051220}" type="presParOf" srcId="{2B0F4DE7-B3F6-4194-902B-B156D1B3501D}" destId="{D1E2B711-2F60-F241-AA49-9B5F5D4590E8}" srcOrd="6" destOrd="0" presId="urn:microsoft.com/office/officeart/2011/layout/CircleProcess#1"/>
    <dgm:cxn modelId="{1CDD4C46-58F9-410F-88F1-4812329059BD}" type="presParOf" srcId="{D1E2B711-2F60-F241-AA49-9B5F5D4590E8}" destId="{A8E0985B-DA1F-4181-BD0A-DE1BA560826C}" srcOrd="0" destOrd="0" presId="urn:microsoft.com/office/officeart/2011/layout/CircleProcess#1"/>
    <dgm:cxn modelId="{C10AD3DC-BFDE-4BE0-8FD9-04C2C9E13A7A}" type="presParOf" srcId="{2B0F4DE7-B3F6-4194-902B-B156D1B3501D}" destId="{86B6B54D-8A40-784E-BAA8-2A0AF512A9A5}" srcOrd="7" destOrd="0" presId="urn:microsoft.com/office/officeart/2011/layout/CircleProcess#1"/>
    <dgm:cxn modelId="{E581C9F9-9D4B-497A-880E-AD51DBF6DB27}" type="presParOf" srcId="{86B6B54D-8A40-784E-BAA8-2A0AF512A9A5}" destId="{B133A26A-3D82-40FA-B7D7-7DA2468F1F2B}" srcOrd="0" destOrd="0" presId="urn:microsoft.com/office/officeart/2011/layout/CircleProcess#1"/>
    <dgm:cxn modelId="{35EECBCC-CBEC-422E-BE02-3CA0E3EB9F3B}" type="presParOf" srcId="{2B0F4DE7-B3F6-4194-902B-B156D1B3501D}" destId="{E039BD88-55BD-D64A-994F-6E211D9B247C}" srcOrd="8" destOrd="0" presId="urn:microsoft.com/office/officeart/2011/layout/CircleProcess#1"/>
    <dgm:cxn modelId="{BF1D9326-FABB-4847-94C0-30ED504FEBDC}" type="presParOf" srcId="{2B0F4DE7-B3F6-4194-902B-B156D1B3501D}" destId="{4D7B1383-EBA0-416E-8A6A-8722D0F39DA8}" srcOrd="9" destOrd="0" presId="urn:microsoft.com/office/officeart/2011/layout/CircleProcess#1"/>
    <dgm:cxn modelId="{A848341E-72D8-4182-9FD4-CB8C7A7C6AB2}" type="presParOf" srcId="{4D7B1383-EBA0-416E-8A6A-8722D0F39DA8}" destId="{76D5C495-8F00-4E5A-80ED-0AEC696E639E}" srcOrd="0" destOrd="0" presId="urn:microsoft.com/office/officeart/2011/layout/CircleProcess#1"/>
    <dgm:cxn modelId="{D2DCAE27-F398-47F9-875B-7099407F82CA}" type="presParOf" srcId="{2B0F4DE7-B3F6-4194-902B-B156D1B3501D}" destId="{8D01A23A-FFA5-4303-A96B-FDDCA9A5A791}" srcOrd="10" destOrd="0" presId="urn:microsoft.com/office/officeart/2011/layout/CircleProcess#1"/>
    <dgm:cxn modelId="{0AB8DD16-63B9-4619-870B-F6472FFCA3ED}" type="presParOf" srcId="{8D01A23A-FFA5-4303-A96B-FDDCA9A5A791}" destId="{5E0AE78B-0077-4D2A-8CFC-AFEA783092E5}" srcOrd="0" destOrd="0" presId="urn:microsoft.com/office/officeart/2011/layout/CircleProcess#1"/>
    <dgm:cxn modelId="{D8EB0095-7D9F-4D15-99E1-CE623A313CBA}" type="presParOf" srcId="{2B0F4DE7-B3F6-4194-902B-B156D1B3501D}" destId="{77475EC9-5903-47BD-8198-5C3B7023263C}" srcOrd="11" destOrd="0" presId="urn:microsoft.com/office/officeart/2011/layout/CircleProcess#1"/>
    <dgm:cxn modelId="{D5A630E2-EBF7-4A0C-99E3-3036F25D4EA4}" type="presParOf" srcId="{2B0F4DE7-B3F6-4194-902B-B156D1B3501D}" destId="{DEF515CC-CD05-49C4-B266-761F9B205F84}" srcOrd="12" destOrd="0" presId="urn:microsoft.com/office/officeart/2011/layout/CircleProcess#1"/>
    <dgm:cxn modelId="{E62A8B87-1853-4EF5-9308-52A7B1F9082A}" type="presParOf" srcId="{DEF515CC-CD05-49C4-B266-761F9B205F84}" destId="{9C06D333-255B-4217-A5F4-F201780BF250}" srcOrd="0" destOrd="0" presId="urn:microsoft.com/office/officeart/2011/layout/CircleProcess#1"/>
    <dgm:cxn modelId="{ED2C0EF7-7038-4090-A383-3ACD410F79C7}" type="presParOf" srcId="{2B0F4DE7-B3F6-4194-902B-B156D1B3501D}" destId="{5368DB69-744A-4701-A50B-3F6BD41058A9}" srcOrd="13" destOrd="0" presId="urn:microsoft.com/office/officeart/2011/layout/CircleProcess#1"/>
    <dgm:cxn modelId="{F1623785-AC7A-48BC-B617-1E952E76AA97}" type="presParOf" srcId="{5368DB69-744A-4701-A50B-3F6BD41058A9}" destId="{0F6639D6-0E58-49AE-8AF9-86DD68985029}" srcOrd="0" destOrd="0" presId="urn:microsoft.com/office/officeart/2011/layout/CircleProcess#1"/>
    <dgm:cxn modelId="{7994FAEA-1235-4C58-BA35-DE756B1FCD7A}" type="presParOf" srcId="{2B0F4DE7-B3F6-4194-902B-B156D1B3501D}" destId="{4259ED14-CDC5-43D7-BB30-A0956DC8263D}" srcOrd="14" destOrd="0" presId="urn:microsoft.com/office/officeart/2011/layout/CircleProcess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C0F0-81DB-4CF7-99DB-4F5357F5B22F}">
      <dsp:nvSpPr>
        <dsp:cNvPr id="0" name=""/>
        <dsp:cNvSpPr/>
      </dsp:nvSpPr>
      <dsp:spPr>
        <a:xfrm>
          <a:off x="6060197" y="507010"/>
          <a:ext cx="1354752" cy="1354973"/>
        </a:xfrm>
        <a:prstGeom prst="ellipse">
          <a:avLst/>
        </a:prstGeom>
        <a:solidFill>
          <a:srgbClr val="646464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1D068-389C-4D46-B4DB-6754696CC17A}">
      <dsp:nvSpPr>
        <dsp:cNvPr id="0" name=""/>
        <dsp:cNvSpPr/>
      </dsp:nvSpPr>
      <dsp:spPr>
        <a:xfrm>
          <a:off x="6114803" y="556587"/>
          <a:ext cx="1264627" cy="1264626"/>
        </a:xfrm>
        <a:prstGeom prst="ellipse">
          <a:avLst/>
        </a:prstGeom>
        <a:solidFill>
          <a:srgbClr val="FF82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HelveticaNeueCyr-Heavy"/>
              <a:cs typeface="Impact"/>
            </a:rPr>
            <a:t>Присвоение статуса участника</a:t>
          </a:r>
          <a:endParaRPr lang="ru-RU" sz="1000" b="1" kern="1200" dirty="0">
            <a:solidFill>
              <a:schemeClr val="tx1"/>
            </a:solidFill>
            <a:latin typeface="HelveticaNeueCyr-Heavy"/>
            <a:cs typeface="Impact"/>
          </a:endParaRPr>
        </a:p>
      </dsp:txBody>
      <dsp:txXfrm>
        <a:off x="6295773" y="737282"/>
        <a:ext cx="903408" cy="903236"/>
      </dsp:txXfrm>
    </dsp:sp>
    <dsp:sp modelId="{593271DA-E576-4F1A-ADF1-8B45400DD553}">
      <dsp:nvSpPr>
        <dsp:cNvPr id="0" name=""/>
        <dsp:cNvSpPr/>
      </dsp:nvSpPr>
      <dsp:spPr>
        <a:xfrm rot="2700000">
          <a:off x="4682031" y="511484"/>
          <a:ext cx="1354595" cy="1354595"/>
        </a:xfrm>
        <a:prstGeom prst="teardrop">
          <a:avLst>
            <a:gd name="adj" fmla="val 100000"/>
          </a:avLst>
        </a:prstGeom>
        <a:solidFill>
          <a:srgbClr val="FF82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A96F554-E264-43F9-B74A-7FA43C799874}">
      <dsp:nvSpPr>
        <dsp:cNvPr id="0" name=""/>
        <dsp:cNvSpPr/>
      </dsp:nvSpPr>
      <dsp:spPr>
        <a:xfrm>
          <a:off x="4728097" y="556587"/>
          <a:ext cx="1264627" cy="1264626"/>
        </a:xfrm>
        <a:prstGeom prst="ellipse">
          <a:avLst/>
        </a:prstGeom>
        <a:solidFill>
          <a:srgbClr val="646464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2"/>
              </a:solidFill>
              <a:latin typeface="HelveticaNeueCyr-Heavy"/>
              <a:cs typeface="Impact"/>
            </a:rPr>
            <a:t>Проверка оригиналов документов</a:t>
          </a:r>
          <a:endParaRPr lang="ru-RU" sz="1000" b="0" kern="1200" dirty="0">
            <a:solidFill>
              <a:schemeClr val="bg2"/>
            </a:solidFill>
            <a:latin typeface="HelveticaNeueCyr-Heavy"/>
            <a:cs typeface="Impact"/>
          </a:endParaRPr>
        </a:p>
      </dsp:txBody>
      <dsp:txXfrm>
        <a:off x="4908346" y="737282"/>
        <a:ext cx="903408" cy="903236"/>
      </dsp:txXfrm>
    </dsp:sp>
    <dsp:sp modelId="{A8E0985B-DA1F-4181-BD0A-DE1BA560826C}">
      <dsp:nvSpPr>
        <dsp:cNvPr id="0" name=""/>
        <dsp:cNvSpPr/>
      </dsp:nvSpPr>
      <dsp:spPr>
        <a:xfrm rot="2700000">
          <a:off x="3282578" y="511484"/>
          <a:ext cx="1354595" cy="1354595"/>
        </a:xfrm>
        <a:prstGeom prst="teardrop">
          <a:avLst>
            <a:gd name="adj" fmla="val 100000"/>
          </a:avLst>
        </a:prstGeom>
        <a:solidFill>
          <a:srgbClr val="FF82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B133A26A-3D82-40FA-B7D7-7DA2468F1F2B}">
      <dsp:nvSpPr>
        <dsp:cNvPr id="0" name=""/>
        <dsp:cNvSpPr/>
      </dsp:nvSpPr>
      <dsp:spPr>
        <a:xfrm>
          <a:off x="3327922" y="549328"/>
          <a:ext cx="1264627" cy="1264626"/>
        </a:xfrm>
        <a:prstGeom prst="ellipse">
          <a:avLst/>
        </a:prstGeom>
        <a:solidFill>
          <a:srgbClr val="646464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2"/>
              </a:solidFill>
              <a:latin typeface="HelveticaNeueCyr-Heavy"/>
              <a:cs typeface="Impact"/>
            </a:rPr>
            <a:t>Внешняя экспертиза: независимые эксперты, случайная выборка </a:t>
          </a:r>
          <a:endParaRPr lang="ru-RU" sz="1000" b="0" kern="1200" dirty="0">
            <a:solidFill>
              <a:schemeClr val="bg2"/>
            </a:solidFill>
            <a:latin typeface="HelveticaNeueCyr-Heavy"/>
            <a:cs typeface="Impact"/>
          </a:endParaRPr>
        </a:p>
      </dsp:txBody>
      <dsp:txXfrm>
        <a:off x="3508171" y="730023"/>
        <a:ext cx="903408" cy="903236"/>
      </dsp:txXfrm>
    </dsp:sp>
    <dsp:sp modelId="{76D5C495-8F00-4E5A-80ED-0AEC696E639E}">
      <dsp:nvSpPr>
        <dsp:cNvPr id="0" name=""/>
        <dsp:cNvSpPr/>
      </dsp:nvSpPr>
      <dsp:spPr>
        <a:xfrm rot="2700000">
          <a:off x="1882403" y="511484"/>
          <a:ext cx="1354595" cy="1354595"/>
        </a:xfrm>
        <a:prstGeom prst="teardrop">
          <a:avLst>
            <a:gd name="adj" fmla="val 100000"/>
          </a:avLst>
        </a:prstGeom>
        <a:solidFill>
          <a:srgbClr val="FF82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E0AE78B-0077-4D2A-8CFC-AFEA783092E5}">
      <dsp:nvSpPr>
        <dsp:cNvPr id="0" name=""/>
        <dsp:cNvSpPr/>
      </dsp:nvSpPr>
      <dsp:spPr>
        <a:xfrm>
          <a:off x="1927747" y="556587"/>
          <a:ext cx="1264627" cy="1264626"/>
        </a:xfrm>
        <a:prstGeom prst="ellipse">
          <a:avLst/>
        </a:prstGeom>
        <a:solidFill>
          <a:srgbClr val="646464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2"/>
              </a:solidFill>
              <a:latin typeface="HelveticaNeueCyr-Heavy"/>
              <a:cs typeface="Impact"/>
            </a:rPr>
            <a:t>Формальная проверка</a:t>
          </a:r>
          <a:endParaRPr lang="en-US" sz="1000" b="0" kern="1200" dirty="0" smtClean="0">
            <a:solidFill>
              <a:schemeClr val="bg2"/>
            </a:solidFill>
            <a:latin typeface="HelveticaNeueCyr-Heavy"/>
            <a:cs typeface="Impact"/>
          </a:endParaRPr>
        </a:p>
      </dsp:txBody>
      <dsp:txXfrm>
        <a:off x="2108717" y="737282"/>
        <a:ext cx="903408" cy="903236"/>
      </dsp:txXfrm>
    </dsp:sp>
    <dsp:sp modelId="{9C06D333-255B-4217-A5F4-F201780BF250}">
      <dsp:nvSpPr>
        <dsp:cNvPr id="0" name=""/>
        <dsp:cNvSpPr/>
      </dsp:nvSpPr>
      <dsp:spPr>
        <a:xfrm rot="2700000">
          <a:off x="482228" y="511484"/>
          <a:ext cx="1354595" cy="1354595"/>
        </a:xfrm>
        <a:prstGeom prst="teardrop">
          <a:avLst>
            <a:gd name="adj" fmla="val 100000"/>
          </a:avLst>
        </a:prstGeom>
        <a:solidFill>
          <a:srgbClr val="FF82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F6639D6-0E58-49AE-8AF9-86DD68985029}">
      <dsp:nvSpPr>
        <dsp:cNvPr id="0" name=""/>
        <dsp:cNvSpPr/>
      </dsp:nvSpPr>
      <dsp:spPr>
        <a:xfrm>
          <a:off x="525726" y="549328"/>
          <a:ext cx="1264627" cy="1264626"/>
        </a:xfrm>
        <a:prstGeom prst="ellipse">
          <a:avLst/>
        </a:prstGeom>
        <a:solidFill>
          <a:srgbClr val="646464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2"/>
              </a:solidFill>
              <a:latin typeface="HelveticaNeueCyr-Heavy"/>
              <a:cs typeface="Impact"/>
            </a:rPr>
            <a:t>Подача заявки через интернет-сайт</a:t>
          </a:r>
          <a:endParaRPr lang="ru-RU" sz="1000" kern="1200" dirty="0">
            <a:solidFill>
              <a:schemeClr val="bg2"/>
            </a:solidFill>
            <a:latin typeface="HelveticaNeueCyr-Heavy"/>
            <a:cs typeface="Impact"/>
          </a:endParaRPr>
        </a:p>
      </dsp:txBody>
      <dsp:txXfrm>
        <a:off x="706696" y="730023"/>
        <a:ext cx="903408" cy="90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479C-B2CD-468B-97EC-F7C465949B0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F9BEA-A012-4BF2-9EF3-5FEAA19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4BF2-3B0F-47A0-8E35-3611D33BF55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B76E-09B3-49E4-8005-56E8B4E28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71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81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76E-09B3-49E4-8005-56E8B4E28E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7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76E-09B3-49E4-8005-56E8B4E28E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8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76E-09B3-49E4-8005-56E8B4E28E8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4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76E-09B3-49E4-8005-56E8B4E28E8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1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CC4B-2E78-4238-ACD3-4B5EF96AC41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4993-E9F7-45CD-ADF3-ED4B87DD52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 txBox="1"/>
          <p:nvPr userDrawn="1"/>
        </p:nvSpPr>
        <p:spPr>
          <a:xfrm>
            <a:off x="8655248" y="215082"/>
            <a:ext cx="14400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3" algn="ctr" defTabSz="240943"/>
            <a:fld id="{C09C7D61-4A31-4700-8A57-78BCC5F7E9BA}" type="slidenum">
              <a:rPr lang="ru-RU" sz="700" spc="-3" smtClean="0">
                <a:solidFill>
                  <a:srgbClr val="808285"/>
                </a:solidFill>
                <a:latin typeface="Arial"/>
                <a:cs typeface="Arial"/>
              </a:rPr>
              <a:pPr marL="6693" algn="ctr" defTabSz="240943"/>
              <a:t>‹#›</a:t>
            </a:fld>
            <a:endParaRPr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CC4B-2E78-4238-ACD3-4B5EF96AC41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4993-E9F7-45CD-ADF3-ED4B87DD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CC4B-2E78-4238-ACD3-4B5EF96AC41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4993-E9F7-45CD-ADF3-ED4B87DD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9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6085" y="267134"/>
            <a:ext cx="5791833" cy="261610"/>
          </a:xfrm>
        </p:spPr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730" y="1493163"/>
            <a:ext cx="6372538" cy="123111"/>
          </a:xfrm>
        </p:spPr>
        <p:txBody>
          <a:bodyPr lIns="0" tIns="0" rIns="0" bIns="0"/>
          <a:lstStyle>
            <a:lvl1pPr>
              <a:defRPr sz="8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591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591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591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4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14" y="10782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1614" y="754910"/>
            <a:ext cx="7486522" cy="383971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CC4B-2E78-4238-ACD3-4B5EF96AC41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914" y="4767263"/>
            <a:ext cx="369886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4993-E9F7-45CD-ADF3-ED4B87DD52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bk object 16"/>
          <p:cNvSpPr/>
          <p:nvPr userDrawn="1"/>
        </p:nvSpPr>
        <p:spPr>
          <a:xfrm>
            <a:off x="8648309" y="0"/>
            <a:ext cx="140239" cy="482203"/>
          </a:xfrm>
          <a:custGeom>
            <a:avLst/>
            <a:gdLst/>
            <a:ahLst/>
            <a:cxnLst/>
            <a:rect l="l" t="t" r="r" b="b"/>
            <a:pathLst>
              <a:path w="266065" h="914400">
                <a:moveTo>
                  <a:pt x="0" y="914400"/>
                </a:moveTo>
                <a:lnTo>
                  <a:pt x="265607" y="914400"/>
                </a:lnTo>
                <a:lnTo>
                  <a:pt x="265607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ACB2C"/>
          </a:solidFill>
        </p:spPr>
        <p:txBody>
          <a:bodyPr wrap="square" lIns="0" tIns="0" rIns="0" bIns="0" rtlCol="0"/>
          <a:lstStyle/>
          <a:p>
            <a:pPr defTabSz="240990"/>
            <a:endParaRPr sz="900">
              <a:solidFill>
                <a:prstClr val="black"/>
              </a:solidFill>
            </a:endParaRPr>
          </a:p>
        </p:txBody>
      </p:sp>
      <p:sp>
        <p:nvSpPr>
          <p:cNvPr id="8" name="object 3"/>
          <p:cNvSpPr/>
          <p:nvPr userDrawn="1"/>
        </p:nvSpPr>
        <p:spPr>
          <a:xfrm>
            <a:off x="1" y="8"/>
            <a:ext cx="1211613" cy="5143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 userDrawn="1"/>
        </p:nvSpPr>
        <p:spPr>
          <a:xfrm>
            <a:off x="287534" y="219590"/>
            <a:ext cx="641954" cy="458763"/>
          </a:xfrm>
          <a:custGeom>
            <a:avLst/>
            <a:gdLst/>
            <a:ahLst/>
            <a:cxnLst/>
            <a:rect l="l" t="t" r="r" b="b"/>
            <a:pathLst>
              <a:path w="1217930" h="869950">
                <a:moveTo>
                  <a:pt x="1217663" y="0"/>
                </a:moveTo>
                <a:lnTo>
                  <a:pt x="0" y="0"/>
                </a:lnTo>
                <a:lnTo>
                  <a:pt x="0" y="869861"/>
                </a:lnTo>
                <a:lnTo>
                  <a:pt x="1217663" y="869861"/>
                </a:lnTo>
                <a:lnTo>
                  <a:pt x="1217663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 userDrawn="1"/>
        </p:nvSpPr>
        <p:spPr>
          <a:xfrm>
            <a:off x="353663" y="529446"/>
            <a:ext cx="59242" cy="69986"/>
          </a:xfrm>
          <a:custGeom>
            <a:avLst/>
            <a:gdLst/>
            <a:ahLst/>
            <a:cxnLst/>
            <a:rect l="l" t="t" r="r" b="b"/>
            <a:pathLst>
              <a:path w="112395" h="132715">
                <a:moveTo>
                  <a:pt x="57746" y="0"/>
                </a:moveTo>
                <a:lnTo>
                  <a:pt x="35050" y="4178"/>
                </a:lnTo>
                <a:lnTo>
                  <a:pt x="16719" y="16676"/>
                </a:lnTo>
                <a:lnTo>
                  <a:pt x="4465" y="37435"/>
                </a:lnTo>
                <a:lnTo>
                  <a:pt x="0" y="66395"/>
                </a:lnTo>
                <a:lnTo>
                  <a:pt x="4265" y="95008"/>
                </a:lnTo>
                <a:lnTo>
                  <a:pt x="16159" y="115695"/>
                </a:lnTo>
                <a:lnTo>
                  <a:pt x="34327" y="128255"/>
                </a:lnTo>
                <a:lnTo>
                  <a:pt x="57416" y="132486"/>
                </a:lnTo>
                <a:lnTo>
                  <a:pt x="78539" y="129081"/>
                </a:lnTo>
                <a:lnTo>
                  <a:pt x="94627" y="119532"/>
                </a:lnTo>
                <a:lnTo>
                  <a:pt x="101669" y="110248"/>
                </a:lnTo>
                <a:lnTo>
                  <a:pt x="57899" y="110248"/>
                </a:lnTo>
                <a:lnTo>
                  <a:pt x="43589" y="106627"/>
                </a:lnTo>
                <a:lnTo>
                  <a:pt x="33728" y="96969"/>
                </a:lnTo>
                <a:lnTo>
                  <a:pt x="28024" y="83079"/>
                </a:lnTo>
                <a:lnTo>
                  <a:pt x="26187" y="66763"/>
                </a:lnTo>
                <a:lnTo>
                  <a:pt x="29367" y="44796"/>
                </a:lnTo>
                <a:lnTo>
                  <a:pt x="37309" y="31140"/>
                </a:lnTo>
                <a:lnTo>
                  <a:pt x="47618" y="24151"/>
                </a:lnTo>
                <a:lnTo>
                  <a:pt x="57899" y="22186"/>
                </a:lnTo>
                <a:lnTo>
                  <a:pt x="103156" y="22186"/>
                </a:lnTo>
                <a:lnTo>
                  <a:pt x="98498" y="15306"/>
                </a:lnTo>
                <a:lnTo>
                  <a:pt x="81925" y="4348"/>
                </a:lnTo>
                <a:lnTo>
                  <a:pt x="57746" y="0"/>
                </a:lnTo>
                <a:close/>
              </a:path>
              <a:path w="112395" h="132715">
                <a:moveTo>
                  <a:pt x="112064" y="86004"/>
                </a:moveTo>
                <a:lnTo>
                  <a:pt x="85839" y="86004"/>
                </a:lnTo>
                <a:lnTo>
                  <a:pt x="82213" y="96302"/>
                </a:lnTo>
                <a:lnTo>
                  <a:pt x="76174" y="103912"/>
                </a:lnTo>
                <a:lnTo>
                  <a:pt x="67983" y="108630"/>
                </a:lnTo>
                <a:lnTo>
                  <a:pt x="57899" y="110248"/>
                </a:lnTo>
                <a:lnTo>
                  <a:pt x="101669" y="110248"/>
                </a:lnTo>
                <a:lnTo>
                  <a:pt x="105772" y="104840"/>
                </a:lnTo>
                <a:lnTo>
                  <a:pt x="112064" y="86004"/>
                </a:lnTo>
                <a:close/>
              </a:path>
              <a:path w="112395" h="132715">
                <a:moveTo>
                  <a:pt x="103156" y="22186"/>
                </a:moveTo>
                <a:lnTo>
                  <a:pt x="57899" y="22186"/>
                </a:lnTo>
                <a:lnTo>
                  <a:pt x="71133" y="24609"/>
                </a:lnTo>
                <a:lnTo>
                  <a:pt x="79232" y="30510"/>
                </a:lnTo>
                <a:lnTo>
                  <a:pt x="83648" y="37837"/>
                </a:lnTo>
                <a:lnTo>
                  <a:pt x="85839" y="44538"/>
                </a:lnTo>
                <a:lnTo>
                  <a:pt x="112064" y="44538"/>
                </a:lnTo>
                <a:lnTo>
                  <a:pt x="108274" y="29746"/>
                </a:lnTo>
                <a:lnTo>
                  <a:pt x="103156" y="22186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1" name="object 6"/>
          <p:cNvSpPr/>
          <p:nvPr userDrawn="1"/>
        </p:nvSpPr>
        <p:spPr>
          <a:xfrm>
            <a:off x="416749" y="548373"/>
            <a:ext cx="45519" cy="49225"/>
          </a:xfrm>
          <a:custGeom>
            <a:avLst/>
            <a:gdLst/>
            <a:ahLst/>
            <a:cxnLst/>
            <a:rect l="l" t="t" r="r" b="b"/>
            <a:pathLst>
              <a:path w="86359" h="93344">
                <a:moveTo>
                  <a:pt x="24472" y="0"/>
                </a:moveTo>
                <a:lnTo>
                  <a:pt x="0" y="0"/>
                </a:lnTo>
                <a:lnTo>
                  <a:pt x="0" y="93319"/>
                </a:lnTo>
                <a:lnTo>
                  <a:pt x="24472" y="93319"/>
                </a:lnTo>
                <a:lnTo>
                  <a:pt x="24472" y="63855"/>
                </a:lnTo>
                <a:lnTo>
                  <a:pt x="34632" y="53251"/>
                </a:lnTo>
                <a:lnTo>
                  <a:pt x="62672" y="53251"/>
                </a:lnTo>
                <a:lnTo>
                  <a:pt x="52565" y="36042"/>
                </a:lnTo>
                <a:lnTo>
                  <a:pt x="53154" y="35394"/>
                </a:lnTo>
                <a:lnTo>
                  <a:pt x="24472" y="35394"/>
                </a:lnTo>
                <a:lnTo>
                  <a:pt x="24472" y="0"/>
                </a:lnTo>
                <a:close/>
              </a:path>
              <a:path w="86359" h="93344">
                <a:moveTo>
                  <a:pt x="62672" y="53251"/>
                </a:moveTo>
                <a:lnTo>
                  <a:pt x="34632" y="53251"/>
                </a:lnTo>
                <a:lnTo>
                  <a:pt x="56870" y="93319"/>
                </a:lnTo>
                <a:lnTo>
                  <a:pt x="86207" y="93319"/>
                </a:lnTo>
                <a:lnTo>
                  <a:pt x="62672" y="53251"/>
                </a:lnTo>
                <a:close/>
              </a:path>
              <a:path w="86359" h="93344">
                <a:moveTo>
                  <a:pt x="85331" y="0"/>
                </a:moveTo>
                <a:lnTo>
                  <a:pt x="55308" y="0"/>
                </a:lnTo>
                <a:lnTo>
                  <a:pt x="24472" y="35394"/>
                </a:lnTo>
                <a:lnTo>
                  <a:pt x="53154" y="35394"/>
                </a:lnTo>
                <a:lnTo>
                  <a:pt x="85331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2" name="object 7"/>
          <p:cNvSpPr/>
          <p:nvPr userDrawn="1"/>
        </p:nvSpPr>
        <p:spPr>
          <a:xfrm>
            <a:off x="459179" y="547079"/>
            <a:ext cx="50205" cy="51904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47688" y="0"/>
                </a:moveTo>
                <a:lnTo>
                  <a:pt x="29714" y="2941"/>
                </a:lnTo>
                <a:lnTo>
                  <a:pt x="14490" y="11937"/>
                </a:lnTo>
                <a:lnTo>
                  <a:pt x="3943" y="27249"/>
                </a:lnTo>
                <a:lnTo>
                  <a:pt x="0" y="49136"/>
                </a:lnTo>
                <a:lnTo>
                  <a:pt x="3943" y="70994"/>
                </a:lnTo>
                <a:lnTo>
                  <a:pt x="14490" y="86282"/>
                </a:lnTo>
                <a:lnTo>
                  <a:pt x="29714" y="95261"/>
                </a:lnTo>
                <a:lnTo>
                  <a:pt x="47688" y="98196"/>
                </a:lnTo>
                <a:lnTo>
                  <a:pt x="65662" y="95227"/>
                </a:lnTo>
                <a:lnTo>
                  <a:pt x="80835" y="86174"/>
                </a:lnTo>
                <a:lnTo>
                  <a:pt x="86743" y="77520"/>
                </a:lnTo>
                <a:lnTo>
                  <a:pt x="47688" y="77520"/>
                </a:lnTo>
                <a:lnTo>
                  <a:pt x="36190" y="74732"/>
                </a:lnTo>
                <a:lnTo>
                  <a:pt x="29332" y="67702"/>
                </a:lnTo>
                <a:lnTo>
                  <a:pt x="26019" y="58430"/>
                </a:lnTo>
                <a:lnTo>
                  <a:pt x="25158" y="48920"/>
                </a:lnTo>
                <a:lnTo>
                  <a:pt x="26019" y="39465"/>
                </a:lnTo>
                <a:lnTo>
                  <a:pt x="29332" y="30316"/>
                </a:lnTo>
                <a:lnTo>
                  <a:pt x="36190" y="23408"/>
                </a:lnTo>
                <a:lnTo>
                  <a:pt x="47688" y="20675"/>
                </a:lnTo>
                <a:lnTo>
                  <a:pt x="86919" y="20675"/>
                </a:lnTo>
                <a:lnTo>
                  <a:pt x="80835" y="11834"/>
                </a:lnTo>
                <a:lnTo>
                  <a:pt x="65662" y="2909"/>
                </a:lnTo>
                <a:lnTo>
                  <a:pt x="47688" y="0"/>
                </a:lnTo>
                <a:close/>
              </a:path>
              <a:path w="95250" h="98425">
                <a:moveTo>
                  <a:pt x="86919" y="20675"/>
                </a:moveTo>
                <a:lnTo>
                  <a:pt x="47688" y="20675"/>
                </a:lnTo>
                <a:lnTo>
                  <a:pt x="59164" y="23434"/>
                </a:lnTo>
                <a:lnTo>
                  <a:pt x="65974" y="30405"/>
                </a:lnTo>
                <a:lnTo>
                  <a:pt x="69239" y="39626"/>
                </a:lnTo>
                <a:lnTo>
                  <a:pt x="70078" y="49136"/>
                </a:lnTo>
                <a:lnTo>
                  <a:pt x="69239" y="58602"/>
                </a:lnTo>
                <a:lnTo>
                  <a:pt x="65974" y="67800"/>
                </a:lnTo>
                <a:lnTo>
                  <a:pt x="59164" y="74762"/>
                </a:lnTo>
                <a:lnTo>
                  <a:pt x="47688" y="77520"/>
                </a:lnTo>
                <a:lnTo>
                  <a:pt x="86743" y="77520"/>
                </a:lnTo>
                <a:lnTo>
                  <a:pt x="91322" y="70812"/>
                </a:lnTo>
                <a:lnTo>
                  <a:pt x="95237" y="48920"/>
                </a:lnTo>
                <a:lnTo>
                  <a:pt x="91322" y="27073"/>
                </a:lnTo>
                <a:lnTo>
                  <a:pt x="86919" y="20675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3" name="object 8"/>
          <p:cNvSpPr/>
          <p:nvPr userDrawn="1"/>
        </p:nvSpPr>
        <p:spPr>
          <a:xfrm>
            <a:off x="508569" y="548372"/>
            <a:ext cx="49536" cy="50564"/>
          </a:xfrm>
          <a:custGeom>
            <a:avLst/>
            <a:gdLst/>
            <a:ahLst/>
            <a:cxnLst/>
            <a:rect l="l" t="t" r="r" b="b"/>
            <a:pathLst>
              <a:path w="93980" h="95884">
                <a:moveTo>
                  <a:pt x="0" y="75069"/>
                </a:moveTo>
                <a:lnTo>
                  <a:pt x="0" y="93332"/>
                </a:lnTo>
                <a:lnTo>
                  <a:pt x="3619" y="94691"/>
                </a:lnTo>
                <a:lnTo>
                  <a:pt x="10617" y="95364"/>
                </a:lnTo>
                <a:lnTo>
                  <a:pt x="14884" y="95364"/>
                </a:lnTo>
                <a:lnTo>
                  <a:pt x="26506" y="93046"/>
                </a:lnTo>
                <a:lnTo>
                  <a:pt x="35309" y="85272"/>
                </a:lnTo>
                <a:lnTo>
                  <a:pt x="38970" y="75780"/>
                </a:lnTo>
                <a:lnTo>
                  <a:pt x="3619" y="75780"/>
                </a:lnTo>
                <a:lnTo>
                  <a:pt x="520" y="75450"/>
                </a:lnTo>
                <a:lnTo>
                  <a:pt x="0" y="75069"/>
                </a:lnTo>
                <a:close/>
              </a:path>
              <a:path w="93980" h="95884">
                <a:moveTo>
                  <a:pt x="93484" y="19634"/>
                </a:moveTo>
                <a:lnTo>
                  <a:pt x="69024" y="19634"/>
                </a:lnTo>
                <a:lnTo>
                  <a:pt x="69024" y="93332"/>
                </a:lnTo>
                <a:lnTo>
                  <a:pt x="93484" y="93332"/>
                </a:lnTo>
                <a:lnTo>
                  <a:pt x="93484" y="19634"/>
                </a:lnTo>
                <a:close/>
              </a:path>
              <a:path w="93980" h="95884">
                <a:moveTo>
                  <a:pt x="93484" y="0"/>
                </a:moveTo>
                <a:lnTo>
                  <a:pt x="18402" y="0"/>
                </a:lnTo>
                <a:lnTo>
                  <a:pt x="18402" y="43726"/>
                </a:lnTo>
                <a:lnTo>
                  <a:pt x="17692" y="60725"/>
                </a:lnTo>
                <a:lnTo>
                  <a:pt x="15579" y="70411"/>
                </a:lnTo>
                <a:lnTo>
                  <a:pt x="12090" y="74769"/>
                </a:lnTo>
                <a:lnTo>
                  <a:pt x="7251" y="75780"/>
                </a:lnTo>
                <a:lnTo>
                  <a:pt x="38970" y="75780"/>
                </a:lnTo>
                <a:lnTo>
                  <a:pt x="40887" y="70809"/>
                </a:lnTo>
                <a:lnTo>
                  <a:pt x="42837" y="48425"/>
                </a:lnTo>
                <a:lnTo>
                  <a:pt x="42837" y="19634"/>
                </a:lnTo>
                <a:lnTo>
                  <a:pt x="93484" y="19634"/>
                </a:lnTo>
                <a:lnTo>
                  <a:pt x="93484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4" name="object 9"/>
          <p:cNvSpPr/>
          <p:nvPr userDrawn="1"/>
        </p:nvSpPr>
        <p:spPr>
          <a:xfrm>
            <a:off x="564434" y="548373"/>
            <a:ext cx="45519" cy="49225"/>
          </a:xfrm>
          <a:custGeom>
            <a:avLst/>
            <a:gdLst/>
            <a:ahLst/>
            <a:cxnLst/>
            <a:rect l="l" t="t" r="r" b="b"/>
            <a:pathLst>
              <a:path w="86359" h="93344">
                <a:moveTo>
                  <a:pt x="24472" y="0"/>
                </a:moveTo>
                <a:lnTo>
                  <a:pt x="0" y="0"/>
                </a:lnTo>
                <a:lnTo>
                  <a:pt x="0" y="93319"/>
                </a:lnTo>
                <a:lnTo>
                  <a:pt x="24472" y="93319"/>
                </a:lnTo>
                <a:lnTo>
                  <a:pt x="24472" y="63855"/>
                </a:lnTo>
                <a:lnTo>
                  <a:pt x="34671" y="53251"/>
                </a:lnTo>
                <a:lnTo>
                  <a:pt x="62646" y="53251"/>
                </a:lnTo>
                <a:lnTo>
                  <a:pt x="52527" y="36042"/>
                </a:lnTo>
                <a:lnTo>
                  <a:pt x="53116" y="35394"/>
                </a:lnTo>
                <a:lnTo>
                  <a:pt x="24472" y="35394"/>
                </a:lnTo>
                <a:lnTo>
                  <a:pt x="24472" y="0"/>
                </a:lnTo>
                <a:close/>
              </a:path>
              <a:path w="86359" h="93344">
                <a:moveTo>
                  <a:pt x="62646" y="53251"/>
                </a:moveTo>
                <a:lnTo>
                  <a:pt x="34671" y="53251"/>
                </a:lnTo>
                <a:lnTo>
                  <a:pt x="56883" y="93319"/>
                </a:lnTo>
                <a:lnTo>
                  <a:pt x="86207" y="93319"/>
                </a:lnTo>
                <a:lnTo>
                  <a:pt x="62646" y="53251"/>
                </a:lnTo>
                <a:close/>
              </a:path>
              <a:path w="86359" h="93344">
                <a:moveTo>
                  <a:pt x="85331" y="0"/>
                </a:moveTo>
                <a:lnTo>
                  <a:pt x="55308" y="0"/>
                </a:lnTo>
                <a:lnTo>
                  <a:pt x="24472" y="35394"/>
                </a:lnTo>
                <a:lnTo>
                  <a:pt x="53116" y="35394"/>
                </a:lnTo>
                <a:lnTo>
                  <a:pt x="85331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5" name="object 10"/>
          <p:cNvSpPr/>
          <p:nvPr userDrawn="1"/>
        </p:nvSpPr>
        <p:spPr>
          <a:xfrm>
            <a:off x="606880" y="547079"/>
            <a:ext cx="50205" cy="51904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47701" y="0"/>
                </a:moveTo>
                <a:lnTo>
                  <a:pt x="29703" y="2941"/>
                </a:lnTo>
                <a:lnTo>
                  <a:pt x="14477" y="11937"/>
                </a:lnTo>
                <a:lnTo>
                  <a:pt x="3938" y="27249"/>
                </a:lnTo>
                <a:lnTo>
                  <a:pt x="0" y="49136"/>
                </a:lnTo>
                <a:lnTo>
                  <a:pt x="3938" y="70994"/>
                </a:lnTo>
                <a:lnTo>
                  <a:pt x="14477" y="86282"/>
                </a:lnTo>
                <a:lnTo>
                  <a:pt x="29703" y="95261"/>
                </a:lnTo>
                <a:lnTo>
                  <a:pt x="47701" y="98196"/>
                </a:lnTo>
                <a:lnTo>
                  <a:pt x="65663" y="95227"/>
                </a:lnTo>
                <a:lnTo>
                  <a:pt x="80824" y="86174"/>
                </a:lnTo>
                <a:lnTo>
                  <a:pt x="86726" y="77520"/>
                </a:lnTo>
                <a:lnTo>
                  <a:pt x="47701" y="77520"/>
                </a:lnTo>
                <a:lnTo>
                  <a:pt x="36203" y="74732"/>
                </a:lnTo>
                <a:lnTo>
                  <a:pt x="29344" y="67702"/>
                </a:lnTo>
                <a:lnTo>
                  <a:pt x="26032" y="58430"/>
                </a:lnTo>
                <a:lnTo>
                  <a:pt x="25171" y="48920"/>
                </a:lnTo>
                <a:lnTo>
                  <a:pt x="26032" y="39465"/>
                </a:lnTo>
                <a:lnTo>
                  <a:pt x="29344" y="30316"/>
                </a:lnTo>
                <a:lnTo>
                  <a:pt x="36203" y="23408"/>
                </a:lnTo>
                <a:lnTo>
                  <a:pt x="47701" y="20675"/>
                </a:lnTo>
                <a:lnTo>
                  <a:pt x="86902" y="20675"/>
                </a:lnTo>
                <a:lnTo>
                  <a:pt x="80824" y="11834"/>
                </a:lnTo>
                <a:lnTo>
                  <a:pt x="65663" y="2909"/>
                </a:lnTo>
                <a:lnTo>
                  <a:pt x="47701" y="0"/>
                </a:lnTo>
                <a:close/>
              </a:path>
              <a:path w="95250" h="98425">
                <a:moveTo>
                  <a:pt x="86902" y="20675"/>
                </a:moveTo>
                <a:lnTo>
                  <a:pt x="47701" y="20675"/>
                </a:lnTo>
                <a:lnTo>
                  <a:pt x="59138" y="23434"/>
                </a:lnTo>
                <a:lnTo>
                  <a:pt x="65962" y="30405"/>
                </a:lnTo>
                <a:lnTo>
                  <a:pt x="69259" y="39626"/>
                </a:lnTo>
                <a:lnTo>
                  <a:pt x="70116" y="49136"/>
                </a:lnTo>
                <a:lnTo>
                  <a:pt x="69259" y="58602"/>
                </a:lnTo>
                <a:lnTo>
                  <a:pt x="65962" y="67800"/>
                </a:lnTo>
                <a:lnTo>
                  <a:pt x="59138" y="74762"/>
                </a:lnTo>
                <a:lnTo>
                  <a:pt x="47701" y="77520"/>
                </a:lnTo>
                <a:lnTo>
                  <a:pt x="86726" y="77520"/>
                </a:lnTo>
                <a:lnTo>
                  <a:pt x="91301" y="70812"/>
                </a:lnTo>
                <a:lnTo>
                  <a:pt x="95211" y="48920"/>
                </a:lnTo>
                <a:lnTo>
                  <a:pt x="91301" y="27073"/>
                </a:lnTo>
                <a:lnTo>
                  <a:pt x="86902" y="20675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6" name="object 11"/>
          <p:cNvSpPr/>
          <p:nvPr userDrawn="1"/>
        </p:nvSpPr>
        <p:spPr>
          <a:xfrm>
            <a:off x="661239" y="548373"/>
            <a:ext cx="42842" cy="49225"/>
          </a:xfrm>
          <a:custGeom>
            <a:avLst/>
            <a:gdLst/>
            <a:ahLst/>
            <a:cxnLst/>
            <a:rect l="l" t="t" r="r" b="b"/>
            <a:pathLst>
              <a:path w="81280" h="93344">
                <a:moveTo>
                  <a:pt x="42138" y="0"/>
                </a:moveTo>
                <a:lnTo>
                  <a:pt x="0" y="0"/>
                </a:lnTo>
                <a:lnTo>
                  <a:pt x="0" y="93344"/>
                </a:lnTo>
                <a:lnTo>
                  <a:pt x="46774" y="93344"/>
                </a:lnTo>
                <a:lnTo>
                  <a:pt x="61042" y="91794"/>
                </a:lnTo>
                <a:lnTo>
                  <a:pt x="71816" y="87085"/>
                </a:lnTo>
                <a:lnTo>
                  <a:pt x="78626" y="79130"/>
                </a:lnTo>
                <a:lnTo>
                  <a:pt x="79175" y="76517"/>
                </a:lnTo>
                <a:lnTo>
                  <a:pt x="24422" y="76517"/>
                </a:lnTo>
                <a:lnTo>
                  <a:pt x="24422" y="52603"/>
                </a:lnTo>
                <a:lnTo>
                  <a:pt x="75489" y="52603"/>
                </a:lnTo>
                <a:lnTo>
                  <a:pt x="74510" y="51168"/>
                </a:lnTo>
                <a:lnTo>
                  <a:pt x="68034" y="46722"/>
                </a:lnTo>
                <a:lnTo>
                  <a:pt x="60858" y="44208"/>
                </a:lnTo>
                <a:lnTo>
                  <a:pt x="67677" y="41549"/>
                </a:lnTo>
                <a:lnTo>
                  <a:pt x="72534" y="37782"/>
                </a:lnTo>
                <a:lnTo>
                  <a:pt x="24422" y="37782"/>
                </a:lnTo>
                <a:lnTo>
                  <a:pt x="24422" y="16840"/>
                </a:lnTo>
                <a:lnTo>
                  <a:pt x="76328" y="16840"/>
                </a:lnTo>
                <a:lnTo>
                  <a:pt x="75523" y="13764"/>
                </a:lnTo>
                <a:lnTo>
                  <a:pt x="68000" y="6208"/>
                </a:lnTo>
                <a:lnTo>
                  <a:pt x="56570" y="1574"/>
                </a:lnTo>
                <a:lnTo>
                  <a:pt x="42138" y="0"/>
                </a:lnTo>
                <a:close/>
              </a:path>
              <a:path w="81280" h="93344">
                <a:moveTo>
                  <a:pt x="75489" y="52603"/>
                </a:moveTo>
                <a:lnTo>
                  <a:pt x="51168" y="52603"/>
                </a:lnTo>
                <a:lnTo>
                  <a:pt x="57048" y="56349"/>
                </a:lnTo>
                <a:lnTo>
                  <a:pt x="57048" y="73748"/>
                </a:lnTo>
                <a:lnTo>
                  <a:pt x="51460" y="76517"/>
                </a:lnTo>
                <a:lnTo>
                  <a:pt x="79175" y="76517"/>
                </a:lnTo>
                <a:lnTo>
                  <a:pt x="81000" y="67843"/>
                </a:lnTo>
                <a:lnTo>
                  <a:pt x="79196" y="58042"/>
                </a:lnTo>
                <a:lnTo>
                  <a:pt x="75489" y="52603"/>
                </a:lnTo>
                <a:close/>
              </a:path>
              <a:path w="81280" h="93344">
                <a:moveTo>
                  <a:pt x="76328" y="16840"/>
                </a:moveTo>
                <a:lnTo>
                  <a:pt x="48717" y="16840"/>
                </a:lnTo>
                <a:lnTo>
                  <a:pt x="54254" y="19608"/>
                </a:lnTo>
                <a:lnTo>
                  <a:pt x="54254" y="34518"/>
                </a:lnTo>
                <a:lnTo>
                  <a:pt x="48501" y="37782"/>
                </a:lnTo>
                <a:lnTo>
                  <a:pt x="72534" y="37782"/>
                </a:lnTo>
                <a:lnTo>
                  <a:pt x="73193" y="37271"/>
                </a:lnTo>
                <a:lnTo>
                  <a:pt x="76885" y="31435"/>
                </a:lnTo>
                <a:lnTo>
                  <a:pt x="78232" y="24104"/>
                </a:lnTo>
                <a:lnTo>
                  <a:pt x="76328" y="1684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7" name="object 12"/>
          <p:cNvSpPr/>
          <p:nvPr userDrawn="1"/>
        </p:nvSpPr>
        <p:spPr>
          <a:xfrm>
            <a:off x="705361" y="547079"/>
            <a:ext cx="50205" cy="51904"/>
          </a:xfrm>
          <a:custGeom>
            <a:avLst/>
            <a:gdLst/>
            <a:ahLst/>
            <a:cxnLst/>
            <a:rect l="l" t="t" r="r" b="b"/>
            <a:pathLst>
              <a:path w="95250" h="98425">
                <a:moveTo>
                  <a:pt x="47726" y="0"/>
                </a:moveTo>
                <a:lnTo>
                  <a:pt x="29746" y="2941"/>
                </a:lnTo>
                <a:lnTo>
                  <a:pt x="14509" y="11937"/>
                </a:lnTo>
                <a:lnTo>
                  <a:pt x="3949" y="27249"/>
                </a:lnTo>
                <a:lnTo>
                  <a:pt x="0" y="49136"/>
                </a:lnTo>
                <a:lnTo>
                  <a:pt x="3949" y="70994"/>
                </a:lnTo>
                <a:lnTo>
                  <a:pt x="14509" y="86282"/>
                </a:lnTo>
                <a:lnTo>
                  <a:pt x="29746" y="95261"/>
                </a:lnTo>
                <a:lnTo>
                  <a:pt x="47726" y="98196"/>
                </a:lnTo>
                <a:lnTo>
                  <a:pt x="65705" y="95227"/>
                </a:lnTo>
                <a:lnTo>
                  <a:pt x="80864" y="86174"/>
                </a:lnTo>
                <a:lnTo>
                  <a:pt x="86760" y="77520"/>
                </a:lnTo>
                <a:lnTo>
                  <a:pt x="47726" y="77520"/>
                </a:lnTo>
                <a:lnTo>
                  <a:pt x="36238" y="74732"/>
                </a:lnTo>
                <a:lnTo>
                  <a:pt x="29365" y="67702"/>
                </a:lnTo>
                <a:lnTo>
                  <a:pt x="26031" y="58430"/>
                </a:lnTo>
                <a:lnTo>
                  <a:pt x="25158" y="48920"/>
                </a:lnTo>
                <a:lnTo>
                  <a:pt x="26031" y="39465"/>
                </a:lnTo>
                <a:lnTo>
                  <a:pt x="29365" y="30316"/>
                </a:lnTo>
                <a:lnTo>
                  <a:pt x="36238" y="23408"/>
                </a:lnTo>
                <a:lnTo>
                  <a:pt x="47726" y="20675"/>
                </a:lnTo>
                <a:lnTo>
                  <a:pt x="86937" y="20675"/>
                </a:lnTo>
                <a:lnTo>
                  <a:pt x="80864" y="11834"/>
                </a:lnTo>
                <a:lnTo>
                  <a:pt x="65705" y="2909"/>
                </a:lnTo>
                <a:lnTo>
                  <a:pt x="47726" y="0"/>
                </a:lnTo>
                <a:close/>
              </a:path>
              <a:path w="95250" h="98425">
                <a:moveTo>
                  <a:pt x="86937" y="20675"/>
                </a:moveTo>
                <a:lnTo>
                  <a:pt x="47726" y="20675"/>
                </a:lnTo>
                <a:lnTo>
                  <a:pt x="59200" y="23434"/>
                </a:lnTo>
                <a:lnTo>
                  <a:pt x="65992" y="30405"/>
                </a:lnTo>
                <a:lnTo>
                  <a:pt x="69236" y="39626"/>
                </a:lnTo>
                <a:lnTo>
                  <a:pt x="70065" y="49136"/>
                </a:lnTo>
                <a:lnTo>
                  <a:pt x="69236" y="58602"/>
                </a:lnTo>
                <a:lnTo>
                  <a:pt x="65992" y="67800"/>
                </a:lnTo>
                <a:lnTo>
                  <a:pt x="59200" y="74762"/>
                </a:lnTo>
                <a:lnTo>
                  <a:pt x="47726" y="77520"/>
                </a:lnTo>
                <a:lnTo>
                  <a:pt x="86760" y="77520"/>
                </a:lnTo>
                <a:lnTo>
                  <a:pt x="91332" y="70812"/>
                </a:lnTo>
                <a:lnTo>
                  <a:pt x="95237" y="48920"/>
                </a:lnTo>
                <a:lnTo>
                  <a:pt x="91332" y="27073"/>
                </a:lnTo>
                <a:lnTo>
                  <a:pt x="86937" y="20675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18" name="object 13"/>
          <p:cNvSpPr/>
          <p:nvPr userDrawn="1"/>
        </p:nvSpPr>
        <p:spPr>
          <a:xfrm>
            <a:off x="357643" y="296944"/>
            <a:ext cx="292193" cy="221679"/>
          </a:xfrm>
          <a:custGeom>
            <a:avLst/>
            <a:gdLst/>
            <a:ahLst/>
            <a:cxnLst/>
            <a:rect l="l" t="t" r="r" b="b"/>
            <a:pathLst>
              <a:path w="554355" h="420369">
                <a:moveTo>
                  <a:pt x="79692" y="286283"/>
                </a:moveTo>
                <a:lnTo>
                  <a:pt x="0" y="286283"/>
                </a:lnTo>
                <a:lnTo>
                  <a:pt x="2542" y="313343"/>
                </a:lnTo>
                <a:lnTo>
                  <a:pt x="30762" y="371579"/>
                </a:lnTo>
                <a:lnTo>
                  <a:pt x="61691" y="396163"/>
                </a:lnTo>
                <a:lnTo>
                  <a:pt x="107335" y="413331"/>
                </a:lnTo>
                <a:lnTo>
                  <a:pt x="170319" y="419785"/>
                </a:lnTo>
                <a:lnTo>
                  <a:pt x="190997" y="418778"/>
                </a:lnTo>
                <a:lnTo>
                  <a:pt x="219035" y="414461"/>
                </a:lnTo>
                <a:lnTo>
                  <a:pt x="250356" y="404891"/>
                </a:lnTo>
                <a:lnTo>
                  <a:pt x="280885" y="388124"/>
                </a:lnTo>
                <a:lnTo>
                  <a:pt x="358335" y="388124"/>
                </a:lnTo>
                <a:lnTo>
                  <a:pt x="358365" y="351104"/>
                </a:lnTo>
                <a:lnTo>
                  <a:pt x="164287" y="351104"/>
                </a:lnTo>
                <a:lnTo>
                  <a:pt x="120470" y="344144"/>
                </a:lnTo>
                <a:lnTo>
                  <a:pt x="94791" y="327142"/>
                </a:lnTo>
                <a:lnTo>
                  <a:pt x="82710" y="305916"/>
                </a:lnTo>
                <a:lnTo>
                  <a:pt x="79692" y="286283"/>
                </a:lnTo>
                <a:close/>
              </a:path>
              <a:path w="554355" h="420369">
                <a:moveTo>
                  <a:pt x="358335" y="388124"/>
                </a:moveTo>
                <a:lnTo>
                  <a:pt x="280885" y="388124"/>
                </a:lnTo>
                <a:lnTo>
                  <a:pt x="280885" y="409371"/>
                </a:lnTo>
                <a:lnTo>
                  <a:pt x="358317" y="409371"/>
                </a:lnTo>
                <a:lnTo>
                  <a:pt x="358335" y="388124"/>
                </a:lnTo>
                <a:close/>
              </a:path>
              <a:path w="554355" h="420369">
                <a:moveTo>
                  <a:pt x="479382" y="282448"/>
                </a:moveTo>
                <a:lnTo>
                  <a:pt x="390728" y="282448"/>
                </a:lnTo>
                <a:lnTo>
                  <a:pt x="461098" y="409371"/>
                </a:lnTo>
                <a:lnTo>
                  <a:pt x="553999" y="409371"/>
                </a:lnTo>
                <a:lnTo>
                  <a:pt x="479382" y="282448"/>
                </a:lnTo>
                <a:close/>
              </a:path>
              <a:path w="554355" h="420369">
                <a:moveTo>
                  <a:pt x="159397" y="0"/>
                </a:moveTo>
                <a:lnTo>
                  <a:pt x="93865" y="8523"/>
                </a:lnTo>
                <a:lnTo>
                  <a:pt x="49632" y="30471"/>
                </a:lnTo>
                <a:lnTo>
                  <a:pt x="22830" y="60410"/>
                </a:lnTo>
                <a:lnTo>
                  <a:pt x="6032" y="122529"/>
                </a:lnTo>
                <a:lnTo>
                  <a:pt x="11990" y="162924"/>
                </a:lnTo>
                <a:lnTo>
                  <a:pt x="29343" y="193906"/>
                </a:lnTo>
                <a:lnTo>
                  <a:pt x="57306" y="216130"/>
                </a:lnTo>
                <a:lnTo>
                  <a:pt x="95097" y="230251"/>
                </a:lnTo>
                <a:lnTo>
                  <a:pt x="175298" y="250012"/>
                </a:lnTo>
                <a:lnTo>
                  <a:pt x="204489" y="257739"/>
                </a:lnTo>
                <a:lnTo>
                  <a:pt x="227450" y="266907"/>
                </a:lnTo>
                <a:lnTo>
                  <a:pt x="242477" y="279989"/>
                </a:lnTo>
                <a:lnTo>
                  <a:pt x="247865" y="299453"/>
                </a:lnTo>
                <a:lnTo>
                  <a:pt x="240371" y="325145"/>
                </a:lnTo>
                <a:lnTo>
                  <a:pt x="220916" y="340942"/>
                </a:lnTo>
                <a:lnTo>
                  <a:pt x="194041" y="348907"/>
                </a:lnTo>
                <a:lnTo>
                  <a:pt x="164287" y="351104"/>
                </a:lnTo>
                <a:lnTo>
                  <a:pt x="358365" y="351104"/>
                </a:lnTo>
                <a:lnTo>
                  <a:pt x="358394" y="315912"/>
                </a:lnTo>
                <a:lnTo>
                  <a:pt x="390728" y="282448"/>
                </a:lnTo>
                <a:lnTo>
                  <a:pt x="479382" y="282448"/>
                </a:lnTo>
                <a:lnTo>
                  <a:pt x="447382" y="228015"/>
                </a:lnTo>
                <a:lnTo>
                  <a:pt x="449344" y="225856"/>
                </a:lnTo>
                <a:lnTo>
                  <a:pt x="358394" y="225856"/>
                </a:lnTo>
                <a:lnTo>
                  <a:pt x="358394" y="203479"/>
                </a:lnTo>
                <a:lnTo>
                  <a:pt x="280885" y="203479"/>
                </a:lnTo>
                <a:lnTo>
                  <a:pt x="267620" y="196657"/>
                </a:lnTo>
                <a:lnTo>
                  <a:pt x="253422" y="190927"/>
                </a:lnTo>
                <a:lnTo>
                  <a:pt x="238509" y="186075"/>
                </a:lnTo>
                <a:lnTo>
                  <a:pt x="223100" y="181889"/>
                </a:lnTo>
                <a:lnTo>
                  <a:pt x="125882" y="158229"/>
                </a:lnTo>
                <a:lnTo>
                  <a:pt x="112288" y="154487"/>
                </a:lnTo>
                <a:lnTo>
                  <a:pt x="98504" y="147650"/>
                </a:lnTo>
                <a:lnTo>
                  <a:pt x="87820" y="135669"/>
                </a:lnTo>
                <a:lnTo>
                  <a:pt x="83527" y="116497"/>
                </a:lnTo>
                <a:lnTo>
                  <a:pt x="89952" y="93945"/>
                </a:lnTo>
                <a:lnTo>
                  <a:pt x="106476" y="79174"/>
                </a:lnTo>
                <a:lnTo>
                  <a:pt x="128972" y="71105"/>
                </a:lnTo>
                <a:lnTo>
                  <a:pt x="153314" y="68656"/>
                </a:lnTo>
                <a:lnTo>
                  <a:pt x="358394" y="68656"/>
                </a:lnTo>
                <a:lnTo>
                  <a:pt x="358394" y="44513"/>
                </a:lnTo>
                <a:lnTo>
                  <a:pt x="280885" y="44513"/>
                </a:lnTo>
                <a:lnTo>
                  <a:pt x="260340" y="26869"/>
                </a:lnTo>
                <a:lnTo>
                  <a:pt x="233662" y="12755"/>
                </a:lnTo>
                <a:lnTo>
                  <a:pt x="200224" y="3392"/>
                </a:lnTo>
                <a:lnTo>
                  <a:pt x="159397" y="0"/>
                </a:lnTo>
                <a:close/>
              </a:path>
              <a:path w="554355" h="420369">
                <a:moveTo>
                  <a:pt x="551218" y="113715"/>
                </a:moveTo>
                <a:lnTo>
                  <a:pt x="456133" y="113715"/>
                </a:lnTo>
                <a:lnTo>
                  <a:pt x="358394" y="225856"/>
                </a:lnTo>
                <a:lnTo>
                  <a:pt x="449344" y="225856"/>
                </a:lnTo>
                <a:lnTo>
                  <a:pt x="551218" y="113715"/>
                </a:lnTo>
                <a:close/>
              </a:path>
              <a:path w="554355" h="420369">
                <a:moveTo>
                  <a:pt x="358394" y="68656"/>
                </a:moveTo>
                <a:lnTo>
                  <a:pt x="153314" y="68656"/>
                </a:lnTo>
                <a:lnTo>
                  <a:pt x="196315" y="75556"/>
                </a:lnTo>
                <a:lnTo>
                  <a:pt x="220360" y="92095"/>
                </a:lnTo>
                <a:lnTo>
                  <a:pt x="231209" y="112027"/>
                </a:lnTo>
                <a:lnTo>
                  <a:pt x="234619" y="129108"/>
                </a:lnTo>
                <a:lnTo>
                  <a:pt x="280885" y="129108"/>
                </a:lnTo>
                <a:lnTo>
                  <a:pt x="280885" y="203479"/>
                </a:lnTo>
                <a:lnTo>
                  <a:pt x="358394" y="203479"/>
                </a:lnTo>
                <a:lnTo>
                  <a:pt x="358394" y="68656"/>
                </a:lnTo>
                <a:close/>
              </a:path>
              <a:path w="554355" h="420369">
                <a:moveTo>
                  <a:pt x="358394" y="10426"/>
                </a:moveTo>
                <a:lnTo>
                  <a:pt x="280885" y="10426"/>
                </a:lnTo>
                <a:lnTo>
                  <a:pt x="280885" y="44513"/>
                </a:lnTo>
                <a:lnTo>
                  <a:pt x="358394" y="44513"/>
                </a:lnTo>
                <a:lnTo>
                  <a:pt x="358394" y="10426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943"/>
            <a:endParaRPr sz="900">
              <a:solidFill>
                <a:prstClr val="black"/>
              </a:solidFill>
            </a:endParaRPr>
          </a:p>
        </p:txBody>
      </p:sp>
      <p:sp>
        <p:nvSpPr>
          <p:cNvPr id="20" name="object 2"/>
          <p:cNvSpPr txBox="1"/>
          <p:nvPr userDrawn="1"/>
        </p:nvSpPr>
        <p:spPr>
          <a:xfrm>
            <a:off x="8655248" y="215082"/>
            <a:ext cx="14400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3" algn="ctr" defTabSz="240943"/>
            <a:fld id="{C09C7D61-4A31-4700-8A57-78BCC5F7E9BA}" type="slidenum">
              <a:rPr lang="ru-RU" sz="700" spc="-3" smtClean="0">
                <a:solidFill>
                  <a:srgbClr val="808285"/>
                </a:solidFill>
                <a:latin typeface="Arial"/>
                <a:cs typeface="Arial"/>
              </a:rPr>
              <a:pPr marL="6693" algn="ctr" defTabSz="240943"/>
              <a:t>‹#›</a:t>
            </a:fld>
            <a:endParaRPr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6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66" r:id="rId4"/>
  </p:sldLayoutIdLst>
  <p:txStyles>
    <p:titleStyle>
      <a:lvl1pPr algn="l" defTabSz="91422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3" indent="-342833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4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5" indent="-228555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chart" Target="../charts/chart6.xml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jpeg"/><Relationship Id="rId1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9" Type="http://schemas.openxmlformats.org/officeDocument/2006/relationships/image" Target="../media/image75.jpeg"/><Relationship Id="rId21" Type="http://schemas.openxmlformats.org/officeDocument/2006/relationships/image" Target="../media/image57.jpeg"/><Relationship Id="rId34" Type="http://schemas.openxmlformats.org/officeDocument/2006/relationships/image" Target="../media/image70.jpeg"/><Relationship Id="rId42" Type="http://schemas.openxmlformats.org/officeDocument/2006/relationships/image" Target="../media/image78.jpeg"/><Relationship Id="rId47" Type="http://schemas.openxmlformats.org/officeDocument/2006/relationships/image" Target="../media/image83.png"/><Relationship Id="rId50" Type="http://schemas.openxmlformats.org/officeDocument/2006/relationships/image" Target="../media/image86.gif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6" Type="http://schemas.openxmlformats.org/officeDocument/2006/relationships/image" Target="../media/image52.png"/><Relationship Id="rId29" Type="http://schemas.openxmlformats.org/officeDocument/2006/relationships/image" Target="../media/image65.jpeg"/><Relationship Id="rId11" Type="http://schemas.openxmlformats.org/officeDocument/2006/relationships/image" Target="../media/image47.png"/><Relationship Id="rId24" Type="http://schemas.openxmlformats.org/officeDocument/2006/relationships/image" Target="../media/image60.jpeg"/><Relationship Id="rId32" Type="http://schemas.openxmlformats.org/officeDocument/2006/relationships/image" Target="../media/image68.jpe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3" Type="http://schemas.openxmlformats.org/officeDocument/2006/relationships/image" Target="../media/image89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52" Type="http://schemas.openxmlformats.org/officeDocument/2006/relationships/image" Target="../media/image8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png"/><Relationship Id="rId30" Type="http://schemas.openxmlformats.org/officeDocument/2006/relationships/image" Target="../media/image66.jpeg"/><Relationship Id="rId35" Type="http://schemas.openxmlformats.org/officeDocument/2006/relationships/image" Target="../media/image71.jpeg"/><Relationship Id="rId43" Type="http://schemas.openxmlformats.org/officeDocument/2006/relationships/image" Target="../media/image79.jpeg"/><Relationship Id="rId48" Type="http://schemas.openxmlformats.org/officeDocument/2006/relationships/image" Target="../media/image84.png"/><Relationship Id="rId8" Type="http://schemas.openxmlformats.org/officeDocument/2006/relationships/image" Target="../media/image44.png"/><Relationship Id="rId51" Type="http://schemas.openxmlformats.org/officeDocument/2006/relationships/image" Target="../media/image87.png"/><Relationship Id="rId3" Type="http://schemas.openxmlformats.org/officeDocument/2006/relationships/image" Target="../media/image39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jpeg"/><Relationship Id="rId38" Type="http://schemas.openxmlformats.org/officeDocument/2006/relationships/image" Target="../media/image74.jpeg"/><Relationship Id="rId46" Type="http://schemas.openxmlformats.org/officeDocument/2006/relationships/image" Target="../media/image82.jpeg"/><Relationship Id="rId20" Type="http://schemas.openxmlformats.org/officeDocument/2006/relationships/image" Target="../media/image56.jpeg"/><Relationship Id="rId41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36" Type="http://schemas.openxmlformats.org/officeDocument/2006/relationships/image" Target="../media/image72.jpeg"/><Relationship Id="rId4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55" Type="http://schemas.openxmlformats.org/officeDocument/2006/relationships/image" Target="../media/image143.jpeg"/><Relationship Id="rId63" Type="http://schemas.openxmlformats.org/officeDocument/2006/relationships/image" Target="../media/image150.png"/><Relationship Id="rId68" Type="http://schemas.openxmlformats.org/officeDocument/2006/relationships/image" Target="../media/image155.png"/><Relationship Id="rId7" Type="http://schemas.openxmlformats.org/officeDocument/2006/relationships/image" Target="../media/image95.jpeg"/><Relationship Id="rId2" Type="http://schemas.openxmlformats.org/officeDocument/2006/relationships/image" Target="../media/image90.gif"/><Relationship Id="rId16" Type="http://schemas.openxmlformats.org/officeDocument/2006/relationships/image" Target="../media/image104.jpeg"/><Relationship Id="rId29" Type="http://schemas.openxmlformats.org/officeDocument/2006/relationships/image" Target="../media/image117.png"/><Relationship Id="rId11" Type="http://schemas.openxmlformats.org/officeDocument/2006/relationships/image" Target="../media/image99.jpe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jpeg"/><Relationship Id="rId40" Type="http://schemas.openxmlformats.org/officeDocument/2006/relationships/image" Target="../media/image128.gif"/><Relationship Id="rId45" Type="http://schemas.openxmlformats.org/officeDocument/2006/relationships/image" Target="../media/image133.jpeg"/><Relationship Id="rId53" Type="http://schemas.openxmlformats.org/officeDocument/2006/relationships/image" Target="../media/image141.png"/><Relationship Id="rId58" Type="http://schemas.openxmlformats.org/officeDocument/2006/relationships/image" Target="../media/image145.jpeg"/><Relationship Id="rId66" Type="http://schemas.openxmlformats.org/officeDocument/2006/relationships/image" Target="../media/image153.gif"/><Relationship Id="rId5" Type="http://schemas.openxmlformats.org/officeDocument/2006/relationships/image" Target="../media/image93.png"/><Relationship Id="rId61" Type="http://schemas.openxmlformats.org/officeDocument/2006/relationships/image" Target="../media/image148.png"/><Relationship Id="rId19" Type="http://schemas.openxmlformats.org/officeDocument/2006/relationships/image" Target="../media/image107.jpe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jpeg"/><Relationship Id="rId48" Type="http://schemas.openxmlformats.org/officeDocument/2006/relationships/image" Target="../media/image136.jpeg"/><Relationship Id="rId56" Type="http://schemas.openxmlformats.org/officeDocument/2006/relationships/image" Target="../media/image144.png"/><Relationship Id="rId64" Type="http://schemas.openxmlformats.org/officeDocument/2006/relationships/image" Target="../media/image151.png"/><Relationship Id="rId8" Type="http://schemas.openxmlformats.org/officeDocument/2006/relationships/image" Target="../media/image96.png"/><Relationship Id="rId51" Type="http://schemas.openxmlformats.org/officeDocument/2006/relationships/image" Target="../media/image139.jpeg"/><Relationship Id="rId3" Type="http://schemas.openxmlformats.org/officeDocument/2006/relationships/image" Target="../media/image91.jpeg"/><Relationship Id="rId12" Type="http://schemas.openxmlformats.org/officeDocument/2006/relationships/image" Target="../media/image100.jpe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gif"/><Relationship Id="rId46" Type="http://schemas.openxmlformats.org/officeDocument/2006/relationships/image" Target="../media/image134.jpeg"/><Relationship Id="rId59" Type="http://schemas.openxmlformats.org/officeDocument/2006/relationships/image" Target="../media/image146.jpeg"/><Relationship Id="rId67" Type="http://schemas.openxmlformats.org/officeDocument/2006/relationships/image" Target="../media/image154.jpeg"/><Relationship Id="rId20" Type="http://schemas.openxmlformats.org/officeDocument/2006/relationships/image" Target="../media/image108.png"/><Relationship Id="rId41" Type="http://schemas.openxmlformats.org/officeDocument/2006/relationships/image" Target="../media/image129.jpeg"/><Relationship Id="rId54" Type="http://schemas.openxmlformats.org/officeDocument/2006/relationships/image" Target="../media/image142.jpeg"/><Relationship Id="rId6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5" Type="http://schemas.openxmlformats.org/officeDocument/2006/relationships/image" Target="../media/image103.png"/><Relationship Id="rId23" Type="http://schemas.openxmlformats.org/officeDocument/2006/relationships/image" Target="../media/image111.jpe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7.png"/><Relationship Id="rId57" Type="http://schemas.openxmlformats.org/officeDocument/2006/relationships/image" Target="../media/image40.png"/><Relationship Id="rId10" Type="http://schemas.openxmlformats.org/officeDocument/2006/relationships/image" Target="../media/image98.png"/><Relationship Id="rId31" Type="http://schemas.openxmlformats.org/officeDocument/2006/relationships/image" Target="../media/image119.png"/><Relationship Id="rId44" Type="http://schemas.openxmlformats.org/officeDocument/2006/relationships/image" Target="../media/image132.jpeg"/><Relationship Id="rId52" Type="http://schemas.openxmlformats.org/officeDocument/2006/relationships/image" Target="../media/image140.jpeg"/><Relationship Id="rId60" Type="http://schemas.openxmlformats.org/officeDocument/2006/relationships/image" Target="../media/image147.png"/><Relationship Id="rId65" Type="http://schemas.openxmlformats.org/officeDocument/2006/relationships/image" Target="../media/image152.png"/><Relationship Id="rId4" Type="http://schemas.openxmlformats.org/officeDocument/2006/relationships/image" Target="../media/image92.emf"/><Relationship Id="rId9" Type="http://schemas.openxmlformats.org/officeDocument/2006/relationships/image" Target="../media/image97.gif"/><Relationship Id="rId13" Type="http://schemas.openxmlformats.org/officeDocument/2006/relationships/image" Target="../media/image101.png"/><Relationship Id="rId18" Type="http://schemas.openxmlformats.org/officeDocument/2006/relationships/image" Target="../media/image106.jpeg"/><Relationship Id="rId39" Type="http://schemas.openxmlformats.org/officeDocument/2006/relationships/image" Target="../media/image1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18" Type="http://schemas.openxmlformats.org/officeDocument/2006/relationships/image" Target="../media/image172.gif"/><Relationship Id="rId26" Type="http://schemas.openxmlformats.org/officeDocument/2006/relationships/image" Target="../media/image180.jpeg"/><Relationship Id="rId3" Type="http://schemas.openxmlformats.org/officeDocument/2006/relationships/image" Target="../media/image157.png"/><Relationship Id="rId21" Type="http://schemas.openxmlformats.org/officeDocument/2006/relationships/image" Target="../media/image175.png"/><Relationship Id="rId7" Type="http://schemas.openxmlformats.org/officeDocument/2006/relationships/image" Target="../media/image161.jpe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2" Type="http://schemas.openxmlformats.org/officeDocument/2006/relationships/image" Target="../media/image156.jpeg"/><Relationship Id="rId16" Type="http://schemas.openxmlformats.org/officeDocument/2006/relationships/image" Target="../media/image170.jpe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65.jpeg"/><Relationship Id="rId24" Type="http://schemas.openxmlformats.org/officeDocument/2006/relationships/image" Target="../media/image178.jpeg"/><Relationship Id="rId5" Type="http://schemas.openxmlformats.org/officeDocument/2006/relationships/image" Target="../media/image159.png"/><Relationship Id="rId15" Type="http://schemas.openxmlformats.org/officeDocument/2006/relationships/image" Target="../media/image169.gif"/><Relationship Id="rId23" Type="http://schemas.openxmlformats.org/officeDocument/2006/relationships/image" Target="../media/image177.png"/><Relationship Id="rId10" Type="http://schemas.openxmlformats.org/officeDocument/2006/relationships/image" Target="../media/image164.jpe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3.jpe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png"/><Relationship Id="rId10" Type="http://schemas.openxmlformats.org/officeDocument/2006/relationships/image" Target="../media/image188.jpeg"/><Relationship Id="rId4" Type="http://schemas.openxmlformats.org/officeDocument/2006/relationships/image" Target="../media/image182.jpeg"/><Relationship Id="rId9" Type="http://schemas.openxmlformats.org/officeDocument/2006/relationships/image" Target="../media/image1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9144000" cy="5143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240896"/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8770" y="1362447"/>
            <a:ext cx="7149136" cy="2155515"/>
          </a:xfrm>
          <a:custGeom>
            <a:avLst/>
            <a:gdLst/>
            <a:ahLst/>
            <a:cxnLst/>
            <a:rect l="l" t="t" r="r" b="b"/>
            <a:pathLst>
              <a:path w="12688569" h="4087495">
                <a:moveTo>
                  <a:pt x="0" y="4087202"/>
                </a:moveTo>
                <a:lnTo>
                  <a:pt x="12688100" y="4087202"/>
                </a:lnTo>
                <a:lnTo>
                  <a:pt x="12688100" y="0"/>
                </a:lnTo>
                <a:lnTo>
                  <a:pt x="0" y="0"/>
                </a:lnTo>
                <a:lnTo>
                  <a:pt x="0" y="4087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240896"/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0430" y="1926190"/>
            <a:ext cx="537799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6692" marR="2678"/>
            <a:r>
              <a:rPr lang="ru-RU" sz="1600" spc="148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ИННОВАЦИОННЫЙ ЦЕНТР «</a:t>
            </a:r>
            <a:r>
              <a:rPr lang="ru-RU" sz="1600" spc="148" dirty="0">
                <a:latin typeface="Arial" panose="020B0604020202020204" pitchFamily="34" charset="0"/>
                <a:cs typeface="Arial" panose="020B0604020202020204" pitchFamily="34" charset="0"/>
              </a:rPr>
              <a:t>СКОЛКОВО»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1846" y="3160124"/>
            <a:ext cx="5586060" cy="355269"/>
          </a:xfrm>
          <a:prstGeom prst="rect">
            <a:avLst/>
          </a:prstGeom>
          <a:solidFill>
            <a:srgbClr val="CBDB2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75318" defTabSz="240896">
              <a:spcBef>
                <a:spcPts val="1220"/>
              </a:spcBef>
            </a:pPr>
            <a:r>
              <a:rPr lang="ru-RU" sz="17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lang="ru-RU" sz="1700" b="1" dirty="0" smtClean="0">
                <a:solidFill>
                  <a:prstClr val="black"/>
                </a:solidFill>
                <a:latin typeface="Arial"/>
                <a:cs typeface="Arial"/>
              </a:rPr>
              <a:t> гранты на медицинское ИТ</a:t>
            </a:r>
            <a:endParaRPr sz="17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2584" y="1711982"/>
            <a:ext cx="1119236" cy="799988"/>
          </a:xfrm>
          <a:custGeom>
            <a:avLst/>
            <a:gdLst/>
            <a:ahLst/>
            <a:cxnLst/>
            <a:rect l="l" t="t" r="r" b="b"/>
            <a:pathLst>
              <a:path w="2123440" h="1517014">
                <a:moveTo>
                  <a:pt x="2122843" y="0"/>
                </a:moveTo>
                <a:lnTo>
                  <a:pt x="0" y="0"/>
                </a:lnTo>
                <a:lnTo>
                  <a:pt x="0" y="1516494"/>
                </a:lnTo>
                <a:lnTo>
                  <a:pt x="2122843" y="1516494"/>
                </a:lnTo>
                <a:lnTo>
                  <a:pt x="2122843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7866" y="2252176"/>
            <a:ext cx="103088" cy="121890"/>
          </a:xfrm>
          <a:custGeom>
            <a:avLst/>
            <a:gdLst/>
            <a:ahLst/>
            <a:cxnLst/>
            <a:rect l="l" t="t" r="r" b="b"/>
            <a:pathLst>
              <a:path w="195579" h="231139">
                <a:moveTo>
                  <a:pt x="100672" y="0"/>
                </a:moveTo>
                <a:lnTo>
                  <a:pt x="61111" y="7286"/>
                </a:lnTo>
                <a:lnTo>
                  <a:pt x="29152" y="29078"/>
                </a:lnTo>
                <a:lnTo>
                  <a:pt x="7786" y="65274"/>
                </a:lnTo>
                <a:lnTo>
                  <a:pt x="0" y="115773"/>
                </a:lnTo>
                <a:lnTo>
                  <a:pt x="7436" y="165651"/>
                </a:lnTo>
                <a:lnTo>
                  <a:pt x="28171" y="201718"/>
                </a:lnTo>
                <a:lnTo>
                  <a:pt x="59846" y="223620"/>
                </a:lnTo>
                <a:lnTo>
                  <a:pt x="100101" y="231000"/>
                </a:lnTo>
                <a:lnTo>
                  <a:pt x="136928" y="225060"/>
                </a:lnTo>
                <a:lnTo>
                  <a:pt x="164974" y="208407"/>
                </a:lnTo>
                <a:lnTo>
                  <a:pt x="177255" y="192214"/>
                </a:lnTo>
                <a:lnTo>
                  <a:pt x="100939" y="192214"/>
                </a:lnTo>
                <a:lnTo>
                  <a:pt x="75997" y="185902"/>
                </a:lnTo>
                <a:lnTo>
                  <a:pt x="58805" y="169065"/>
                </a:lnTo>
                <a:lnTo>
                  <a:pt x="48859" y="144851"/>
                </a:lnTo>
                <a:lnTo>
                  <a:pt x="45656" y="116408"/>
                </a:lnTo>
                <a:lnTo>
                  <a:pt x="51199" y="78112"/>
                </a:lnTo>
                <a:lnTo>
                  <a:pt x="65044" y="54300"/>
                </a:lnTo>
                <a:lnTo>
                  <a:pt x="83016" y="42111"/>
                </a:lnTo>
                <a:lnTo>
                  <a:pt x="100939" y="38684"/>
                </a:lnTo>
                <a:lnTo>
                  <a:pt x="179837" y="38684"/>
                </a:lnTo>
                <a:lnTo>
                  <a:pt x="171723" y="26695"/>
                </a:lnTo>
                <a:lnTo>
                  <a:pt x="142830" y="7583"/>
                </a:lnTo>
                <a:lnTo>
                  <a:pt x="100672" y="0"/>
                </a:lnTo>
                <a:close/>
              </a:path>
              <a:path w="195579" h="231139">
                <a:moveTo>
                  <a:pt x="195376" y="149961"/>
                </a:moveTo>
                <a:lnTo>
                  <a:pt x="149656" y="149961"/>
                </a:lnTo>
                <a:lnTo>
                  <a:pt x="143334" y="167906"/>
                </a:lnTo>
                <a:lnTo>
                  <a:pt x="132803" y="181170"/>
                </a:lnTo>
                <a:lnTo>
                  <a:pt x="118520" y="189393"/>
                </a:lnTo>
                <a:lnTo>
                  <a:pt x="100939" y="192214"/>
                </a:lnTo>
                <a:lnTo>
                  <a:pt x="177255" y="192214"/>
                </a:lnTo>
                <a:lnTo>
                  <a:pt x="184403" y="182790"/>
                </a:lnTo>
                <a:lnTo>
                  <a:pt x="195376" y="149961"/>
                </a:lnTo>
                <a:close/>
              </a:path>
              <a:path w="195579" h="231139">
                <a:moveTo>
                  <a:pt x="179837" y="38684"/>
                </a:moveTo>
                <a:lnTo>
                  <a:pt x="100939" y="38684"/>
                </a:lnTo>
                <a:lnTo>
                  <a:pt x="124017" y="42907"/>
                </a:lnTo>
                <a:lnTo>
                  <a:pt x="138137" y="53195"/>
                </a:lnTo>
                <a:lnTo>
                  <a:pt x="145838" y="65971"/>
                </a:lnTo>
                <a:lnTo>
                  <a:pt x="149656" y="77660"/>
                </a:lnTo>
                <a:lnTo>
                  <a:pt x="195376" y="77660"/>
                </a:lnTo>
                <a:lnTo>
                  <a:pt x="188766" y="51874"/>
                </a:lnTo>
                <a:lnTo>
                  <a:pt x="179837" y="38684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7856" y="2285167"/>
            <a:ext cx="79324" cy="86060"/>
          </a:xfrm>
          <a:custGeom>
            <a:avLst/>
            <a:gdLst/>
            <a:ahLst/>
            <a:cxnLst/>
            <a:rect l="l" t="t" r="r" b="b"/>
            <a:pathLst>
              <a:path w="150495" h="163195">
                <a:moveTo>
                  <a:pt x="42659" y="0"/>
                </a:moveTo>
                <a:lnTo>
                  <a:pt x="0" y="0"/>
                </a:lnTo>
                <a:lnTo>
                  <a:pt x="0" y="162712"/>
                </a:lnTo>
                <a:lnTo>
                  <a:pt x="42659" y="162712"/>
                </a:lnTo>
                <a:lnTo>
                  <a:pt x="42659" y="111328"/>
                </a:lnTo>
                <a:lnTo>
                  <a:pt x="60375" y="92849"/>
                </a:lnTo>
                <a:lnTo>
                  <a:pt x="109246" y="92849"/>
                </a:lnTo>
                <a:lnTo>
                  <a:pt x="91630" y="62865"/>
                </a:lnTo>
                <a:lnTo>
                  <a:pt x="92669" y="61722"/>
                </a:lnTo>
                <a:lnTo>
                  <a:pt x="42659" y="61722"/>
                </a:lnTo>
                <a:lnTo>
                  <a:pt x="42659" y="0"/>
                </a:lnTo>
                <a:close/>
              </a:path>
              <a:path w="150495" h="163195">
                <a:moveTo>
                  <a:pt x="109246" y="92849"/>
                </a:moveTo>
                <a:lnTo>
                  <a:pt x="60375" y="92849"/>
                </a:lnTo>
                <a:lnTo>
                  <a:pt x="99148" y="162712"/>
                </a:lnTo>
                <a:lnTo>
                  <a:pt x="150291" y="162712"/>
                </a:lnTo>
                <a:lnTo>
                  <a:pt x="109246" y="92849"/>
                </a:lnTo>
                <a:close/>
              </a:path>
              <a:path w="150495" h="163195">
                <a:moveTo>
                  <a:pt x="148767" y="0"/>
                </a:moveTo>
                <a:lnTo>
                  <a:pt x="96405" y="0"/>
                </a:lnTo>
                <a:lnTo>
                  <a:pt x="42659" y="61722"/>
                </a:lnTo>
                <a:lnTo>
                  <a:pt x="92669" y="61722"/>
                </a:lnTo>
                <a:lnTo>
                  <a:pt x="148767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1827" y="2282931"/>
            <a:ext cx="87691" cy="90413"/>
          </a:xfrm>
          <a:custGeom>
            <a:avLst/>
            <a:gdLst/>
            <a:ahLst/>
            <a:cxnLst/>
            <a:rect l="l" t="t" r="r" b="b"/>
            <a:pathLst>
              <a:path w="166370" h="171450">
                <a:moveTo>
                  <a:pt x="83146" y="0"/>
                </a:moveTo>
                <a:lnTo>
                  <a:pt x="51810" y="5126"/>
                </a:lnTo>
                <a:lnTo>
                  <a:pt x="25266" y="20807"/>
                </a:lnTo>
                <a:lnTo>
                  <a:pt x="6876" y="47497"/>
                </a:lnTo>
                <a:lnTo>
                  <a:pt x="0" y="85648"/>
                </a:lnTo>
                <a:lnTo>
                  <a:pt x="6876" y="123763"/>
                </a:lnTo>
                <a:lnTo>
                  <a:pt x="25266" y="150420"/>
                </a:lnTo>
                <a:lnTo>
                  <a:pt x="51810" y="166078"/>
                </a:lnTo>
                <a:lnTo>
                  <a:pt x="83146" y="171195"/>
                </a:lnTo>
                <a:lnTo>
                  <a:pt x="114476" y="166020"/>
                </a:lnTo>
                <a:lnTo>
                  <a:pt x="140928" y="150236"/>
                </a:lnTo>
                <a:lnTo>
                  <a:pt x="151242" y="135127"/>
                </a:lnTo>
                <a:lnTo>
                  <a:pt x="83146" y="135127"/>
                </a:lnTo>
                <a:lnTo>
                  <a:pt x="63100" y="130270"/>
                </a:lnTo>
                <a:lnTo>
                  <a:pt x="51142" y="118019"/>
                </a:lnTo>
                <a:lnTo>
                  <a:pt x="45367" y="101861"/>
                </a:lnTo>
                <a:lnTo>
                  <a:pt x="43865" y="85280"/>
                </a:lnTo>
                <a:lnTo>
                  <a:pt x="45367" y="68794"/>
                </a:lnTo>
                <a:lnTo>
                  <a:pt x="51142" y="52846"/>
                </a:lnTo>
                <a:lnTo>
                  <a:pt x="63100" y="40805"/>
                </a:lnTo>
                <a:lnTo>
                  <a:pt x="83146" y="36042"/>
                </a:lnTo>
                <a:lnTo>
                  <a:pt x="151535" y="36042"/>
                </a:lnTo>
                <a:lnTo>
                  <a:pt x="140928" y="20632"/>
                </a:lnTo>
                <a:lnTo>
                  <a:pt x="114476" y="5072"/>
                </a:lnTo>
                <a:lnTo>
                  <a:pt x="83146" y="0"/>
                </a:lnTo>
                <a:close/>
              </a:path>
              <a:path w="166370" h="171450">
                <a:moveTo>
                  <a:pt x="151535" y="36042"/>
                </a:moveTo>
                <a:lnTo>
                  <a:pt x="83146" y="36042"/>
                </a:lnTo>
                <a:lnTo>
                  <a:pt x="103153" y="40852"/>
                </a:lnTo>
                <a:lnTo>
                  <a:pt x="115023" y="53001"/>
                </a:lnTo>
                <a:lnTo>
                  <a:pt x="120712" y="69073"/>
                </a:lnTo>
                <a:lnTo>
                  <a:pt x="122174" y="85648"/>
                </a:lnTo>
                <a:lnTo>
                  <a:pt x="120712" y="102156"/>
                </a:lnTo>
                <a:lnTo>
                  <a:pt x="115023" y="118189"/>
                </a:lnTo>
                <a:lnTo>
                  <a:pt x="103153" y="130322"/>
                </a:lnTo>
                <a:lnTo>
                  <a:pt x="83146" y="135127"/>
                </a:lnTo>
                <a:lnTo>
                  <a:pt x="151242" y="135127"/>
                </a:lnTo>
                <a:lnTo>
                  <a:pt x="159213" y="123452"/>
                </a:lnTo>
                <a:lnTo>
                  <a:pt x="166039" y="85280"/>
                </a:lnTo>
                <a:lnTo>
                  <a:pt x="159213" y="47196"/>
                </a:lnTo>
                <a:lnTo>
                  <a:pt x="151535" y="36042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7930" y="2285167"/>
            <a:ext cx="86018" cy="87734"/>
          </a:xfrm>
          <a:custGeom>
            <a:avLst/>
            <a:gdLst/>
            <a:ahLst/>
            <a:cxnLst/>
            <a:rect l="l" t="t" r="r" b="b"/>
            <a:pathLst>
              <a:path w="163195" h="166370">
                <a:moveTo>
                  <a:pt x="0" y="130886"/>
                </a:moveTo>
                <a:lnTo>
                  <a:pt x="0" y="162712"/>
                </a:lnTo>
                <a:lnTo>
                  <a:pt x="5670" y="164262"/>
                </a:lnTo>
                <a:lnTo>
                  <a:pt x="12549" y="165369"/>
                </a:lnTo>
                <a:lnTo>
                  <a:pt x="19639" y="166034"/>
                </a:lnTo>
                <a:lnTo>
                  <a:pt x="25946" y="166255"/>
                </a:lnTo>
                <a:lnTo>
                  <a:pt x="46209" y="162215"/>
                </a:lnTo>
                <a:lnTo>
                  <a:pt x="61555" y="148663"/>
                </a:lnTo>
                <a:lnTo>
                  <a:pt x="67934" y="132118"/>
                </a:lnTo>
                <a:lnTo>
                  <a:pt x="6311" y="132118"/>
                </a:lnTo>
                <a:lnTo>
                  <a:pt x="901" y="131533"/>
                </a:lnTo>
                <a:lnTo>
                  <a:pt x="0" y="130886"/>
                </a:lnTo>
                <a:close/>
              </a:path>
              <a:path w="163195" h="166370">
                <a:moveTo>
                  <a:pt x="162979" y="34239"/>
                </a:moveTo>
                <a:lnTo>
                  <a:pt x="120332" y="34239"/>
                </a:lnTo>
                <a:lnTo>
                  <a:pt x="120332" y="162712"/>
                </a:lnTo>
                <a:lnTo>
                  <a:pt x="162979" y="162712"/>
                </a:lnTo>
                <a:lnTo>
                  <a:pt x="162979" y="34239"/>
                </a:lnTo>
                <a:close/>
              </a:path>
              <a:path w="163195" h="166370">
                <a:moveTo>
                  <a:pt x="162979" y="0"/>
                </a:moveTo>
                <a:lnTo>
                  <a:pt x="32092" y="0"/>
                </a:lnTo>
                <a:lnTo>
                  <a:pt x="32092" y="76225"/>
                </a:lnTo>
                <a:lnTo>
                  <a:pt x="30855" y="105864"/>
                </a:lnTo>
                <a:lnTo>
                  <a:pt x="27171" y="122755"/>
                </a:lnTo>
                <a:lnTo>
                  <a:pt x="21087" y="130353"/>
                </a:lnTo>
                <a:lnTo>
                  <a:pt x="12649" y="132118"/>
                </a:lnTo>
                <a:lnTo>
                  <a:pt x="67934" y="132118"/>
                </a:lnTo>
                <a:lnTo>
                  <a:pt x="71278" y="123446"/>
                </a:lnTo>
                <a:lnTo>
                  <a:pt x="74676" y="84416"/>
                </a:lnTo>
                <a:lnTo>
                  <a:pt x="74676" y="34239"/>
                </a:lnTo>
                <a:lnTo>
                  <a:pt x="162979" y="34239"/>
                </a:lnTo>
                <a:lnTo>
                  <a:pt x="162979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05327" y="2285167"/>
            <a:ext cx="79324" cy="86060"/>
          </a:xfrm>
          <a:custGeom>
            <a:avLst/>
            <a:gdLst/>
            <a:ahLst/>
            <a:cxnLst/>
            <a:rect l="l" t="t" r="r" b="b"/>
            <a:pathLst>
              <a:path w="150495" h="163195">
                <a:moveTo>
                  <a:pt x="42659" y="0"/>
                </a:moveTo>
                <a:lnTo>
                  <a:pt x="0" y="0"/>
                </a:lnTo>
                <a:lnTo>
                  <a:pt x="0" y="162712"/>
                </a:lnTo>
                <a:lnTo>
                  <a:pt x="42659" y="162712"/>
                </a:lnTo>
                <a:lnTo>
                  <a:pt x="42659" y="111328"/>
                </a:lnTo>
                <a:lnTo>
                  <a:pt x="60439" y="92849"/>
                </a:lnTo>
                <a:lnTo>
                  <a:pt x="109207" y="92849"/>
                </a:lnTo>
                <a:lnTo>
                  <a:pt x="91579" y="62865"/>
                </a:lnTo>
                <a:lnTo>
                  <a:pt x="92619" y="61722"/>
                </a:lnTo>
                <a:lnTo>
                  <a:pt x="42659" y="61722"/>
                </a:lnTo>
                <a:lnTo>
                  <a:pt x="42659" y="0"/>
                </a:lnTo>
                <a:close/>
              </a:path>
              <a:path w="150495" h="163195">
                <a:moveTo>
                  <a:pt x="109207" y="92849"/>
                </a:moveTo>
                <a:lnTo>
                  <a:pt x="60439" y="92849"/>
                </a:lnTo>
                <a:lnTo>
                  <a:pt x="99161" y="162712"/>
                </a:lnTo>
                <a:lnTo>
                  <a:pt x="150279" y="162712"/>
                </a:lnTo>
                <a:lnTo>
                  <a:pt x="109207" y="92849"/>
                </a:lnTo>
                <a:close/>
              </a:path>
              <a:path w="150495" h="163195">
                <a:moveTo>
                  <a:pt x="148755" y="0"/>
                </a:moveTo>
                <a:lnTo>
                  <a:pt x="96405" y="0"/>
                </a:lnTo>
                <a:lnTo>
                  <a:pt x="42659" y="61722"/>
                </a:lnTo>
                <a:lnTo>
                  <a:pt x="92619" y="61722"/>
                </a:lnTo>
                <a:lnTo>
                  <a:pt x="148755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9332" y="2282931"/>
            <a:ext cx="87691" cy="90413"/>
          </a:xfrm>
          <a:custGeom>
            <a:avLst/>
            <a:gdLst/>
            <a:ahLst/>
            <a:cxnLst/>
            <a:rect l="l" t="t" r="r" b="b"/>
            <a:pathLst>
              <a:path w="166370" h="171450">
                <a:moveTo>
                  <a:pt x="83146" y="0"/>
                </a:moveTo>
                <a:lnTo>
                  <a:pt x="51777" y="5126"/>
                </a:lnTo>
                <a:lnTo>
                  <a:pt x="25238" y="20807"/>
                </a:lnTo>
                <a:lnTo>
                  <a:pt x="6865" y="47497"/>
                </a:lnTo>
                <a:lnTo>
                  <a:pt x="0" y="85648"/>
                </a:lnTo>
                <a:lnTo>
                  <a:pt x="6865" y="123763"/>
                </a:lnTo>
                <a:lnTo>
                  <a:pt x="25238" y="150420"/>
                </a:lnTo>
                <a:lnTo>
                  <a:pt x="51777" y="166078"/>
                </a:lnTo>
                <a:lnTo>
                  <a:pt x="83146" y="171195"/>
                </a:lnTo>
                <a:lnTo>
                  <a:pt x="114468" y="166020"/>
                </a:lnTo>
                <a:lnTo>
                  <a:pt x="140903" y="150236"/>
                </a:lnTo>
                <a:lnTo>
                  <a:pt x="151207" y="135127"/>
                </a:lnTo>
                <a:lnTo>
                  <a:pt x="83146" y="135127"/>
                </a:lnTo>
                <a:lnTo>
                  <a:pt x="63107" y="130270"/>
                </a:lnTo>
                <a:lnTo>
                  <a:pt x="51154" y="118019"/>
                </a:lnTo>
                <a:lnTo>
                  <a:pt x="45379" y="101861"/>
                </a:lnTo>
                <a:lnTo>
                  <a:pt x="43878" y="85280"/>
                </a:lnTo>
                <a:lnTo>
                  <a:pt x="45379" y="68794"/>
                </a:lnTo>
                <a:lnTo>
                  <a:pt x="51154" y="52846"/>
                </a:lnTo>
                <a:lnTo>
                  <a:pt x="63107" y="40805"/>
                </a:lnTo>
                <a:lnTo>
                  <a:pt x="83146" y="36042"/>
                </a:lnTo>
                <a:lnTo>
                  <a:pt x="151500" y="36042"/>
                </a:lnTo>
                <a:lnTo>
                  <a:pt x="140903" y="20632"/>
                </a:lnTo>
                <a:lnTo>
                  <a:pt x="114468" y="5072"/>
                </a:lnTo>
                <a:lnTo>
                  <a:pt x="83146" y="0"/>
                </a:lnTo>
                <a:close/>
              </a:path>
              <a:path w="166370" h="171450">
                <a:moveTo>
                  <a:pt x="151500" y="36042"/>
                </a:moveTo>
                <a:lnTo>
                  <a:pt x="83146" y="36042"/>
                </a:lnTo>
                <a:lnTo>
                  <a:pt x="103092" y="40852"/>
                </a:lnTo>
                <a:lnTo>
                  <a:pt x="114987" y="53001"/>
                </a:lnTo>
                <a:lnTo>
                  <a:pt x="120731" y="69073"/>
                </a:lnTo>
                <a:lnTo>
                  <a:pt x="122224" y="85648"/>
                </a:lnTo>
                <a:lnTo>
                  <a:pt x="120731" y="102156"/>
                </a:lnTo>
                <a:lnTo>
                  <a:pt x="114987" y="118189"/>
                </a:lnTo>
                <a:lnTo>
                  <a:pt x="103092" y="130322"/>
                </a:lnTo>
                <a:lnTo>
                  <a:pt x="83146" y="135127"/>
                </a:lnTo>
                <a:lnTo>
                  <a:pt x="151207" y="135127"/>
                </a:lnTo>
                <a:lnTo>
                  <a:pt x="159170" y="123452"/>
                </a:lnTo>
                <a:lnTo>
                  <a:pt x="165988" y="85280"/>
                </a:lnTo>
                <a:lnTo>
                  <a:pt x="159170" y="47196"/>
                </a:lnTo>
                <a:lnTo>
                  <a:pt x="151500" y="36042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74096" y="2285167"/>
            <a:ext cx="74638" cy="86060"/>
          </a:xfrm>
          <a:custGeom>
            <a:avLst/>
            <a:gdLst/>
            <a:ahLst/>
            <a:cxnLst/>
            <a:rect l="l" t="t" r="r" b="b"/>
            <a:pathLst>
              <a:path w="141604" h="163195">
                <a:moveTo>
                  <a:pt x="73456" y="0"/>
                </a:moveTo>
                <a:lnTo>
                  <a:pt x="0" y="0"/>
                </a:lnTo>
                <a:lnTo>
                  <a:pt x="0" y="162737"/>
                </a:lnTo>
                <a:lnTo>
                  <a:pt x="81546" y="162737"/>
                </a:lnTo>
                <a:lnTo>
                  <a:pt x="106417" y="160033"/>
                </a:lnTo>
                <a:lnTo>
                  <a:pt x="125199" y="151822"/>
                </a:lnTo>
                <a:lnTo>
                  <a:pt x="137071" y="137952"/>
                </a:lnTo>
                <a:lnTo>
                  <a:pt x="138029" y="133400"/>
                </a:lnTo>
                <a:lnTo>
                  <a:pt x="42570" y="133400"/>
                </a:lnTo>
                <a:lnTo>
                  <a:pt x="42570" y="91706"/>
                </a:lnTo>
                <a:lnTo>
                  <a:pt x="131602" y="91706"/>
                </a:lnTo>
                <a:lnTo>
                  <a:pt x="129897" y="89204"/>
                </a:lnTo>
                <a:lnTo>
                  <a:pt x="118606" y="81459"/>
                </a:lnTo>
                <a:lnTo>
                  <a:pt x="106095" y="77089"/>
                </a:lnTo>
                <a:lnTo>
                  <a:pt x="117986" y="72444"/>
                </a:lnTo>
                <a:lnTo>
                  <a:pt x="126467" y="65862"/>
                </a:lnTo>
                <a:lnTo>
                  <a:pt x="42570" y="65862"/>
                </a:lnTo>
                <a:lnTo>
                  <a:pt x="42570" y="29349"/>
                </a:lnTo>
                <a:lnTo>
                  <a:pt x="133065" y="29349"/>
                </a:lnTo>
                <a:lnTo>
                  <a:pt x="131662" y="23992"/>
                </a:lnTo>
                <a:lnTo>
                  <a:pt x="118546" y="10820"/>
                </a:lnTo>
                <a:lnTo>
                  <a:pt x="98618" y="2744"/>
                </a:lnTo>
                <a:lnTo>
                  <a:pt x="73456" y="0"/>
                </a:lnTo>
                <a:close/>
              </a:path>
              <a:path w="141604" h="163195">
                <a:moveTo>
                  <a:pt x="131602" y="91706"/>
                </a:moveTo>
                <a:lnTo>
                  <a:pt x="73456" y="91706"/>
                </a:lnTo>
                <a:lnTo>
                  <a:pt x="84157" y="92951"/>
                </a:lnTo>
                <a:lnTo>
                  <a:pt x="92355" y="96756"/>
                </a:lnTo>
                <a:lnTo>
                  <a:pt x="97604" y="103231"/>
                </a:lnTo>
                <a:lnTo>
                  <a:pt x="99453" y="112483"/>
                </a:lnTo>
                <a:lnTo>
                  <a:pt x="97685" y="122535"/>
                </a:lnTo>
                <a:lnTo>
                  <a:pt x="92613" y="128971"/>
                </a:lnTo>
                <a:lnTo>
                  <a:pt x="84585" y="132393"/>
                </a:lnTo>
                <a:lnTo>
                  <a:pt x="73952" y="133400"/>
                </a:lnTo>
                <a:lnTo>
                  <a:pt x="138029" y="133400"/>
                </a:lnTo>
                <a:lnTo>
                  <a:pt x="141211" y="118275"/>
                </a:lnTo>
                <a:lnTo>
                  <a:pt x="138065" y="101188"/>
                </a:lnTo>
                <a:lnTo>
                  <a:pt x="131602" y="91706"/>
                </a:lnTo>
                <a:close/>
              </a:path>
              <a:path w="141604" h="163195">
                <a:moveTo>
                  <a:pt x="133065" y="29349"/>
                </a:moveTo>
                <a:lnTo>
                  <a:pt x="70688" y="29349"/>
                </a:lnTo>
                <a:lnTo>
                  <a:pt x="80424" y="30313"/>
                </a:lnTo>
                <a:lnTo>
                  <a:pt x="87964" y="33427"/>
                </a:lnTo>
                <a:lnTo>
                  <a:pt x="92835" y="39031"/>
                </a:lnTo>
                <a:lnTo>
                  <a:pt x="94564" y="47459"/>
                </a:lnTo>
                <a:lnTo>
                  <a:pt x="92779" y="55703"/>
                </a:lnTo>
                <a:lnTo>
                  <a:pt x="87790" y="61433"/>
                </a:lnTo>
                <a:lnTo>
                  <a:pt x="80146" y="64776"/>
                </a:lnTo>
                <a:lnTo>
                  <a:pt x="70396" y="65862"/>
                </a:lnTo>
                <a:lnTo>
                  <a:pt x="126467" y="65862"/>
                </a:lnTo>
                <a:lnTo>
                  <a:pt x="127603" y="64981"/>
                </a:lnTo>
                <a:lnTo>
                  <a:pt x="134038" y="54805"/>
                </a:lnTo>
                <a:lnTo>
                  <a:pt x="136385" y="42024"/>
                </a:lnTo>
                <a:lnTo>
                  <a:pt x="133065" y="29349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51019" y="2282931"/>
            <a:ext cx="87691" cy="90413"/>
          </a:xfrm>
          <a:custGeom>
            <a:avLst/>
            <a:gdLst/>
            <a:ahLst/>
            <a:cxnLst/>
            <a:rect l="l" t="t" r="r" b="b"/>
            <a:pathLst>
              <a:path w="166370" h="171450">
                <a:moveTo>
                  <a:pt x="83210" y="0"/>
                </a:moveTo>
                <a:lnTo>
                  <a:pt x="51863" y="5126"/>
                </a:lnTo>
                <a:lnTo>
                  <a:pt x="25298" y="20807"/>
                </a:lnTo>
                <a:lnTo>
                  <a:pt x="6886" y="47497"/>
                </a:lnTo>
                <a:lnTo>
                  <a:pt x="0" y="85648"/>
                </a:lnTo>
                <a:lnTo>
                  <a:pt x="6886" y="123763"/>
                </a:lnTo>
                <a:lnTo>
                  <a:pt x="25298" y="150420"/>
                </a:lnTo>
                <a:lnTo>
                  <a:pt x="51863" y="166078"/>
                </a:lnTo>
                <a:lnTo>
                  <a:pt x="83210" y="171195"/>
                </a:lnTo>
                <a:lnTo>
                  <a:pt x="114551" y="166020"/>
                </a:lnTo>
                <a:lnTo>
                  <a:pt x="140979" y="150236"/>
                </a:lnTo>
                <a:lnTo>
                  <a:pt x="151274" y="135127"/>
                </a:lnTo>
                <a:lnTo>
                  <a:pt x="83210" y="135127"/>
                </a:lnTo>
                <a:lnTo>
                  <a:pt x="63180" y="130270"/>
                </a:lnTo>
                <a:lnTo>
                  <a:pt x="51198" y="118019"/>
                </a:lnTo>
                <a:lnTo>
                  <a:pt x="45386" y="101861"/>
                </a:lnTo>
                <a:lnTo>
                  <a:pt x="43865" y="85280"/>
                </a:lnTo>
                <a:lnTo>
                  <a:pt x="45386" y="68794"/>
                </a:lnTo>
                <a:lnTo>
                  <a:pt x="51198" y="52846"/>
                </a:lnTo>
                <a:lnTo>
                  <a:pt x="63180" y="40805"/>
                </a:lnTo>
                <a:lnTo>
                  <a:pt x="83210" y="36042"/>
                </a:lnTo>
                <a:lnTo>
                  <a:pt x="151566" y="36042"/>
                </a:lnTo>
                <a:lnTo>
                  <a:pt x="140979" y="20632"/>
                </a:lnTo>
                <a:lnTo>
                  <a:pt x="114551" y="5072"/>
                </a:lnTo>
                <a:lnTo>
                  <a:pt x="83210" y="0"/>
                </a:lnTo>
                <a:close/>
              </a:path>
              <a:path w="166370" h="171450">
                <a:moveTo>
                  <a:pt x="151566" y="36042"/>
                </a:moveTo>
                <a:lnTo>
                  <a:pt x="83210" y="36042"/>
                </a:lnTo>
                <a:lnTo>
                  <a:pt x="103210" y="40852"/>
                </a:lnTo>
                <a:lnTo>
                  <a:pt x="115054" y="53001"/>
                </a:lnTo>
                <a:lnTo>
                  <a:pt x="120713" y="69073"/>
                </a:lnTo>
                <a:lnTo>
                  <a:pt x="122161" y="85648"/>
                </a:lnTo>
                <a:lnTo>
                  <a:pt x="120713" y="102156"/>
                </a:lnTo>
                <a:lnTo>
                  <a:pt x="115054" y="118189"/>
                </a:lnTo>
                <a:lnTo>
                  <a:pt x="103210" y="130322"/>
                </a:lnTo>
                <a:lnTo>
                  <a:pt x="83210" y="135127"/>
                </a:lnTo>
                <a:lnTo>
                  <a:pt x="151274" y="135127"/>
                </a:lnTo>
                <a:lnTo>
                  <a:pt x="159230" y="123452"/>
                </a:lnTo>
                <a:lnTo>
                  <a:pt x="166039" y="85280"/>
                </a:lnTo>
                <a:lnTo>
                  <a:pt x="159230" y="47196"/>
                </a:lnTo>
                <a:lnTo>
                  <a:pt x="151566" y="36042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4809" y="1846845"/>
            <a:ext cx="509078" cy="386097"/>
          </a:xfrm>
          <a:custGeom>
            <a:avLst/>
            <a:gdLst/>
            <a:ahLst/>
            <a:cxnLst/>
            <a:rect l="l" t="t" r="r" b="b"/>
            <a:pathLst>
              <a:path w="965835" h="732154">
                <a:moveTo>
                  <a:pt x="138925" y="499097"/>
                </a:moveTo>
                <a:lnTo>
                  <a:pt x="0" y="499097"/>
                </a:lnTo>
                <a:lnTo>
                  <a:pt x="1486" y="526562"/>
                </a:lnTo>
                <a:lnTo>
                  <a:pt x="16341" y="587386"/>
                </a:lnTo>
                <a:lnTo>
                  <a:pt x="53633" y="647795"/>
                </a:lnTo>
                <a:lnTo>
                  <a:pt x="83165" y="674740"/>
                </a:lnTo>
                <a:lnTo>
                  <a:pt x="121273" y="697858"/>
                </a:lnTo>
                <a:lnTo>
                  <a:pt x="168945" y="715908"/>
                </a:lnTo>
                <a:lnTo>
                  <a:pt x="227170" y="727648"/>
                </a:lnTo>
                <a:lnTo>
                  <a:pt x="296938" y="731837"/>
                </a:lnTo>
                <a:lnTo>
                  <a:pt x="332985" y="730080"/>
                </a:lnTo>
                <a:lnTo>
                  <a:pt x="381865" y="722550"/>
                </a:lnTo>
                <a:lnTo>
                  <a:pt x="436472" y="705862"/>
                </a:lnTo>
                <a:lnTo>
                  <a:pt x="489699" y="676630"/>
                </a:lnTo>
                <a:lnTo>
                  <a:pt x="624716" y="676630"/>
                </a:lnTo>
                <a:lnTo>
                  <a:pt x="624766" y="612101"/>
                </a:lnTo>
                <a:lnTo>
                  <a:pt x="286423" y="612101"/>
                </a:lnTo>
                <a:lnTo>
                  <a:pt x="222525" y="604119"/>
                </a:lnTo>
                <a:lnTo>
                  <a:pt x="179875" y="583633"/>
                </a:lnTo>
                <a:lnTo>
                  <a:pt x="154425" y="555838"/>
                </a:lnTo>
                <a:lnTo>
                  <a:pt x="142125" y="525928"/>
                </a:lnTo>
                <a:lnTo>
                  <a:pt x="138925" y="499097"/>
                </a:lnTo>
                <a:close/>
              </a:path>
              <a:path w="965835" h="732154">
                <a:moveTo>
                  <a:pt x="624716" y="676630"/>
                </a:moveTo>
                <a:lnTo>
                  <a:pt x="489699" y="676630"/>
                </a:lnTo>
                <a:lnTo>
                  <a:pt x="489699" y="713676"/>
                </a:lnTo>
                <a:lnTo>
                  <a:pt x="624687" y="713676"/>
                </a:lnTo>
                <a:lnTo>
                  <a:pt x="624716" y="676630"/>
                </a:lnTo>
                <a:close/>
              </a:path>
              <a:path w="965835" h="732154">
                <a:moveTo>
                  <a:pt x="835732" y="492391"/>
                </a:moveTo>
                <a:lnTo>
                  <a:pt x="681177" y="492391"/>
                </a:lnTo>
                <a:lnTo>
                  <a:pt x="803859" y="713676"/>
                </a:lnTo>
                <a:lnTo>
                  <a:pt x="965822" y="713676"/>
                </a:lnTo>
                <a:lnTo>
                  <a:pt x="835732" y="492391"/>
                </a:lnTo>
                <a:close/>
              </a:path>
              <a:path w="965835" h="732154">
                <a:moveTo>
                  <a:pt x="277888" y="0"/>
                </a:moveTo>
                <a:lnTo>
                  <a:pt x="209431" y="4802"/>
                </a:lnTo>
                <a:lnTo>
                  <a:pt x="153362" y="18126"/>
                </a:lnTo>
                <a:lnTo>
                  <a:pt x="108521" y="38349"/>
                </a:lnTo>
                <a:lnTo>
                  <a:pt x="73754" y="63846"/>
                </a:lnTo>
                <a:lnTo>
                  <a:pt x="47903" y="92993"/>
                </a:lnTo>
                <a:lnTo>
                  <a:pt x="18319" y="155745"/>
                </a:lnTo>
                <a:lnTo>
                  <a:pt x="10515" y="213614"/>
                </a:lnTo>
                <a:lnTo>
                  <a:pt x="15166" y="262438"/>
                </a:lnTo>
                <a:lnTo>
                  <a:pt x="28847" y="303802"/>
                </a:lnTo>
                <a:lnTo>
                  <a:pt x="51155" y="338043"/>
                </a:lnTo>
                <a:lnTo>
                  <a:pt x="81684" y="365500"/>
                </a:lnTo>
                <a:lnTo>
                  <a:pt x="120029" y="386509"/>
                </a:lnTo>
                <a:lnTo>
                  <a:pt x="165785" y="401408"/>
                </a:lnTo>
                <a:lnTo>
                  <a:pt x="305612" y="435838"/>
                </a:lnTo>
                <a:lnTo>
                  <a:pt x="356497" y="449322"/>
                </a:lnTo>
                <a:lnTo>
                  <a:pt x="396525" y="465312"/>
                </a:lnTo>
                <a:lnTo>
                  <a:pt x="422723" y="488116"/>
                </a:lnTo>
                <a:lnTo>
                  <a:pt x="432117" y="522046"/>
                </a:lnTo>
                <a:lnTo>
                  <a:pt x="419053" y="566844"/>
                </a:lnTo>
                <a:lnTo>
                  <a:pt x="385140" y="594386"/>
                </a:lnTo>
                <a:lnTo>
                  <a:pt x="338291" y="608273"/>
                </a:lnTo>
                <a:lnTo>
                  <a:pt x="286423" y="612101"/>
                </a:lnTo>
                <a:lnTo>
                  <a:pt x="624766" y="612101"/>
                </a:lnTo>
                <a:lnTo>
                  <a:pt x="624814" y="550748"/>
                </a:lnTo>
                <a:lnTo>
                  <a:pt x="681177" y="492391"/>
                </a:lnTo>
                <a:lnTo>
                  <a:pt x="835732" y="492391"/>
                </a:lnTo>
                <a:lnTo>
                  <a:pt x="779945" y="397497"/>
                </a:lnTo>
                <a:lnTo>
                  <a:pt x="783349" y="393750"/>
                </a:lnTo>
                <a:lnTo>
                  <a:pt x="624814" y="393750"/>
                </a:lnTo>
                <a:lnTo>
                  <a:pt x="624814" y="354723"/>
                </a:lnTo>
                <a:lnTo>
                  <a:pt x="489699" y="354723"/>
                </a:lnTo>
                <a:lnTo>
                  <a:pt x="466572" y="342841"/>
                </a:lnTo>
                <a:lnTo>
                  <a:pt x="441815" y="332855"/>
                </a:lnTo>
                <a:lnTo>
                  <a:pt x="415813" y="324396"/>
                </a:lnTo>
                <a:lnTo>
                  <a:pt x="388950" y="317093"/>
                </a:lnTo>
                <a:lnTo>
                  <a:pt x="219468" y="275844"/>
                </a:lnTo>
                <a:lnTo>
                  <a:pt x="195769" y="269319"/>
                </a:lnTo>
                <a:lnTo>
                  <a:pt x="171738" y="257402"/>
                </a:lnTo>
                <a:lnTo>
                  <a:pt x="153113" y="236519"/>
                </a:lnTo>
                <a:lnTo>
                  <a:pt x="145630" y="203098"/>
                </a:lnTo>
                <a:lnTo>
                  <a:pt x="156829" y="163781"/>
                </a:lnTo>
                <a:lnTo>
                  <a:pt x="185631" y="138033"/>
                </a:lnTo>
                <a:lnTo>
                  <a:pt x="224846" y="123967"/>
                </a:lnTo>
                <a:lnTo>
                  <a:pt x="267284" y="119697"/>
                </a:lnTo>
                <a:lnTo>
                  <a:pt x="624814" y="119697"/>
                </a:lnTo>
                <a:lnTo>
                  <a:pt x="624814" y="77597"/>
                </a:lnTo>
                <a:lnTo>
                  <a:pt x="489699" y="77597"/>
                </a:lnTo>
                <a:lnTo>
                  <a:pt x="461862" y="52560"/>
                </a:lnTo>
                <a:lnTo>
                  <a:pt x="427325" y="31195"/>
                </a:lnTo>
                <a:lnTo>
                  <a:pt x="385525" y="14589"/>
                </a:lnTo>
                <a:lnTo>
                  <a:pt x="335900" y="3828"/>
                </a:lnTo>
                <a:lnTo>
                  <a:pt x="277888" y="0"/>
                </a:lnTo>
                <a:close/>
              </a:path>
              <a:path w="965835" h="732154">
                <a:moveTo>
                  <a:pt x="960983" y="198247"/>
                </a:moveTo>
                <a:lnTo>
                  <a:pt x="795210" y="198247"/>
                </a:lnTo>
                <a:lnTo>
                  <a:pt x="624814" y="393750"/>
                </a:lnTo>
                <a:lnTo>
                  <a:pt x="783349" y="393750"/>
                </a:lnTo>
                <a:lnTo>
                  <a:pt x="960983" y="198247"/>
                </a:lnTo>
                <a:close/>
              </a:path>
              <a:path w="965835" h="732154">
                <a:moveTo>
                  <a:pt x="624814" y="119697"/>
                </a:moveTo>
                <a:lnTo>
                  <a:pt x="267284" y="119697"/>
                </a:lnTo>
                <a:lnTo>
                  <a:pt x="330224" y="127627"/>
                </a:lnTo>
                <a:lnTo>
                  <a:pt x="370728" y="147703"/>
                </a:lnTo>
                <a:lnTo>
                  <a:pt x="393937" y="174353"/>
                </a:lnTo>
                <a:lnTo>
                  <a:pt x="404994" y="202003"/>
                </a:lnTo>
                <a:lnTo>
                  <a:pt x="409041" y="225082"/>
                </a:lnTo>
                <a:lnTo>
                  <a:pt x="489699" y="225082"/>
                </a:lnTo>
                <a:lnTo>
                  <a:pt x="489699" y="354723"/>
                </a:lnTo>
                <a:lnTo>
                  <a:pt x="624814" y="354723"/>
                </a:lnTo>
                <a:lnTo>
                  <a:pt x="624814" y="119697"/>
                </a:lnTo>
                <a:close/>
              </a:path>
              <a:path w="965835" h="732154">
                <a:moveTo>
                  <a:pt x="624814" y="18173"/>
                </a:moveTo>
                <a:lnTo>
                  <a:pt x="489699" y="18173"/>
                </a:lnTo>
                <a:lnTo>
                  <a:pt x="489699" y="77597"/>
                </a:lnTo>
                <a:lnTo>
                  <a:pt x="624814" y="77597"/>
                </a:lnTo>
                <a:lnTo>
                  <a:pt x="624814" y="18173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23273" y="1627656"/>
            <a:ext cx="0" cy="1149251"/>
          </a:xfrm>
          <a:custGeom>
            <a:avLst/>
            <a:gdLst/>
            <a:ahLst/>
            <a:cxnLst/>
            <a:rect l="l" t="t" r="r" b="b"/>
            <a:pathLst>
              <a:path h="2179320">
                <a:moveTo>
                  <a:pt x="0" y="0"/>
                </a:moveTo>
                <a:lnTo>
                  <a:pt x="0" y="2179320"/>
                </a:lnTo>
              </a:path>
            </a:pathLst>
          </a:custGeom>
          <a:ln w="762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pPr defTabSz="240896"/>
            <a:endParaRPr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202" y="865624"/>
            <a:ext cx="770485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Cyr-Heavy"/>
              </a:rPr>
              <a:t>Фонду «Сколково» присвоен статус официального наблюдателя межправительственной организации ООН - Всемирной организации интеллектуальной собственности (ВОИС).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Cyr-Heavy"/>
              </a:rPr>
              <a:t>На территории инновационного центра «Сколково» открыто представительство ВОИС.</a:t>
            </a:r>
          </a:p>
        </p:txBody>
      </p:sp>
      <p:pic>
        <p:nvPicPr>
          <p:cNvPr id="5" name="Picture 3" descr="C:\Users\apushkov\AppData\Local\Microsoft\Windows\Temporary Internet Files\Content.Outlook\HJ3908XJ\patent-school-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7814"/>
            <a:ext cx="161298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775" y="4236184"/>
            <a:ext cx="2692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Патентная школа «Сколково» </a:t>
            </a:r>
            <a:r>
              <a:rPr lang="ru-RU" sz="1000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проходит на регулярной основе и является первой </a:t>
            </a:r>
            <a:r>
              <a:rPr lang="ru-RU" sz="100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в России </a:t>
            </a:r>
            <a:r>
              <a:rPr lang="ru-RU" sz="1000" b="1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очной школой </a:t>
            </a:r>
            <a:r>
              <a:rPr lang="ru-RU" sz="100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патентования</a:t>
            </a:r>
            <a:r>
              <a:rPr lang="ru-RU" sz="1000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Arial" panose="020B0604020202020204" pitchFamily="34" charset="0"/>
              </a:rPr>
              <a:t>. </a:t>
            </a:r>
            <a:endParaRPr lang="en-US" sz="1000" dirty="0">
              <a:solidFill>
                <a:srgbClr val="EFEFEF">
                  <a:lumMod val="25000"/>
                </a:srgbClr>
              </a:solidFill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6652" y="3148013"/>
            <a:ext cx="42260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000" dirty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201</a:t>
            </a:r>
            <a:r>
              <a:rPr lang="en-US" sz="1000" dirty="0" smtClean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7</a:t>
            </a:r>
            <a:r>
              <a:rPr lang="ru-RU" sz="1000" dirty="0" smtClean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гг. юристы ЦИС сопровождали и успешно закрыли более </a:t>
            </a:r>
            <a:r>
              <a:rPr lang="en-US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50</a:t>
            </a:r>
            <a:r>
              <a:rPr lang="ru-RU" sz="1000" dirty="0" smtClean="0">
                <a:solidFill>
                  <a:srgbClr val="5AD7FF"/>
                </a:solidFill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  <a:t>сделок участников «Сколково» общей стоимостью более </a:t>
            </a:r>
            <a:br>
              <a:rPr lang="ru-RU" sz="1000" dirty="0">
                <a:solidFill>
                  <a:prstClr val="black"/>
                </a:solidFill>
                <a:latin typeface="HelveticaNeueCyr-Heavy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2,4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млрд. руб. </a:t>
            </a:r>
          </a:p>
        </p:txBody>
      </p:sp>
      <p:pic>
        <p:nvPicPr>
          <p:cNvPr id="8" name="Picture 10" descr="http://www.ensoltech.ru/img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848" y="3774874"/>
            <a:ext cx="813374" cy="6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o to www.shel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84" y="3836678"/>
            <a:ext cx="352035" cy="3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ms-group.com/styles/img/sms_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4" r="-3334" b="-4195"/>
          <a:stretch/>
        </p:blipFill>
        <p:spPr bwMode="auto">
          <a:xfrm>
            <a:off x="4807249" y="3978765"/>
            <a:ext cx="590520" cy="1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sms-group.com/styles/img/sms_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5" b="-5612"/>
          <a:stretch/>
        </p:blipFill>
        <p:spPr bwMode="auto">
          <a:xfrm>
            <a:off x="4758716" y="3826598"/>
            <a:ext cx="687587" cy="1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pushkov\AppData\Local\Microsoft\Windows\Temporary Internet Files\Content.Outlook\HJ3908XJ\МТЕ_лог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49" y="4319029"/>
            <a:ext cx="1152596" cy="3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pushkov\AppData\Local\Microsoft\Windows\Temporary Internet Files\Content.Outlook\HJ3908XJ\cleveland-bio-lab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68" y="4733462"/>
            <a:ext cx="1326235" cy="2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pushkov\AppData\Local\Microsoft\Windows\Temporary Internet Files\Content.Outlook\HJ3908XJ\WayR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63" y="3735091"/>
            <a:ext cx="589769" cy="5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pushkov\AppData\Local\Microsoft\Windows\Temporary Internet Files\Content.Outlook\HJ3908XJ\Панацела Лаб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69" y="4255323"/>
            <a:ext cx="542398" cy="3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pushkov\AppData\Local\Microsoft\Windows\Temporary Internet Files\Content.Outlook\HJ3908XJ\ДАТАДВАН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4" y="3837804"/>
            <a:ext cx="958985" cy="2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pushkov\AppData\Local\Microsoft\Windows\Temporary Internet Files\Content.Outlook\HJ3908XJ\Гудфокас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31" y="4674160"/>
            <a:ext cx="597382" cy="3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pushkov\AppData\Local\Microsoft\Windows\Temporary Internet Files\Content.Outlook\HJ3908XJ\Гемакор-270x2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2" y="4391663"/>
            <a:ext cx="471907" cy="4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центр прикладных исследований компьютерных сетей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7" y="4407576"/>
            <a:ext cx="854134" cy="4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051720" y="1458293"/>
            <a:ext cx="241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900" dirty="0" smtClean="0">
                <a:latin typeface="HelveticaNeueCyr-Heavy"/>
                <a:cs typeface="Arial" panose="020B0604020202020204" pitchFamily="34" charset="0"/>
              </a:rPr>
              <a:t>Общее количество заявок на регистрацию ОИС, поданных через ЦИС</a:t>
            </a:r>
            <a:endParaRPr lang="ru-RU" sz="900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5077" y="1458293"/>
            <a:ext cx="2300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900" dirty="0" smtClean="0">
                <a:latin typeface="HelveticaNeueCyr-Heavy"/>
                <a:cs typeface="Arial" panose="020B0604020202020204" pitchFamily="34" charset="0"/>
              </a:rPr>
              <a:t>Количество международных заявок, поданных через ЦИС</a:t>
            </a:r>
            <a:endParaRPr lang="ru-RU" sz="900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76375" y="2178729"/>
            <a:ext cx="923325" cy="403474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en-US" sz="2200" b="1" dirty="0" smtClean="0">
                <a:solidFill>
                  <a:srgbClr val="EFEFEF">
                    <a:lumMod val="50000"/>
                  </a:srgbClr>
                </a:solidFill>
                <a:latin typeface="HelveticaNeueCyr-Heavy"/>
              </a:rPr>
              <a:t>2000+</a:t>
            </a:r>
            <a:endParaRPr lang="ru-RU" sz="2200" b="1" dirty="0">
              <a:solidFill>
                <a:srgbClr val="EFEFEF">
                  <a:lumMod val="50000"/>
                </a:srgbClr>
              </a:solidFill>
              <a:latin typeface="HelveticaNeueCyr-Heavy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910256"/>
              </p:ext>
            </p:extLst>
          </p:nvPr>
        </p:nvGraphicFramePr>
        <p:xfrm>
          <a:off x="2339752" y="1419622"/>
          <a:ext cx="1600154" cy="171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6116565" y="2126488"/>
            <a:ext cx="766230" cy="403474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en-US" sz="2200" b="1" dirty="0" smtClean="0">
                <a:solidFill>
                  <a:srgbClr val="EFEFEF">
                    <a:lumMod val="50000"/>
                  </a:srgbClr>
                </a:solidFill>
                <a:latin typeface="HelveticaNeueCyr-Heavy"/>
              </a:rPr>
              <a:t>400+</a:t>
            </a:r>
            <a:endParaRPr lang="ru-RU" sz="2200" b="1" dirty="0">
              <a:solidFill>
                <a:srgbClr val="EFEFEF">
                  <a:lumMod val="50000"/>
                </a:srgbClr>
              </a:solidFill>
              <a:latin typeface="HelveticaNeueCyr-Heavy"/>
            </a:endParaRPr>
          </a:p>
        </p:txBody>
      </p:sp>
      <p:graphicFrame>
        <p:nvGraphicFramePr>
          <p:cNvPr id="28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350531"/>
              </p:ext>
            </p:extLst>
          </p:nvPr>
        </p:nvGraphicFramePr>
        <p:xfrm>
          <a:off x="6460406" y="1280891"/>
          <a:ext cx="1549403" cy="17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9" name="TextBox 28"/>
          <p:cNvSpPr txBox="1"/>
          <p:nvPr/>
        </p:nvSpPr>
        <p:spPr bwMode="auto">
          <a:xfrm>
            <a:off x="2477463" y="2659525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ru-RU" sz="800" b="1" dirty="0">
                <a:solidFill>
                  <a:srgbClr val="646464"/>
                </a:solidFill>
                <a:latin typeface="HelveticaNeueCyr-Heavy"/>
              </a:rPr>
              <a:t>2014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477463" y="2768920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ru-RU" sz="800" b="1" dirty="0">
                <a:solidFill>
                  <a:srgbClr val="646464"/>
                </a:solidFill>
                <a:latin typeface="HelveticaNeueCyr-Heavy"/>
              </a:rPr>
              <a:t>2013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2477463" y="2859782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ru-RU" sz="800" b="1" dirty="0">
                <a:solidFill>
                  <a:srgbClr val="646464"/>
                </a:solidFill>
                <a:latin typeface="HelveticaNeueCyr-Heavy"/>
              </a:rPr>
              <a:t>2012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77463" y="2504822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ru-RU" sz="800" b="1" dirty="0">
                <a:solidFill>
                  <a:srgbClr val="646464"/>
                </a:solidFill>
                <a:latin typeface="HelveticaNeueCyr-Heavy"/>
              </a:rPr>
              <a:t>201</a:t>
            </a:r>
            <a:r>
              <a:rPr lang="en-US" sz="800" b="1" dirty="0">
                <a:solidFill>
                  <a:srgbClr val="646464"/>
                </a:solidFill>
                <a:latin typeface="HelveticaNeueCyr-Heavy"/>
              </a:rPr>
              <a:t>5</a:t>
            </a:r>
            <a:endParaRPr lang="ru-RU" sz="800" b="1" dirty="0">
              <a:solidFill>
                <a:srgbClr val="646464"/>
              </a:solidFill>
              <a:latin typeface="HelveticaNeueCyr-Heavy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482331" y="2178729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ru-RU" sz="800" b="1" dirty="0">
                <a:solidFill>
                  <a:srgbClr val="646464"/>
                </a:solidFill>
                <a:latin typeface="HelveticaNeueCyr-Heavy"/>
              </a:rPr>
              <a:t>2016</a:t>
            </a:r>
          </a:p>
        </p:txBody>
      </p:sp>
      <p:sp>
        <p:nvSpPr>
          <p:cNvPr id="34" name="object 33"/>
          <p:cNvSpPr txBox="1">
            <a:spLocks/>
          </p:cNvSpPr>
          <p:nvPr/>
        </p:nvSpPr>
        <p:spPr>
          <a:xfrm>
            <a:off x="1211613" y="123478"/>
            <a:ext cx="7105300" cy="648047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 anchor="ctr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ИНТЕЛЛЕКТУАЛЬНОЙ СОБСТВЕННОСТИ «СКОЛКОВО»</a:t>
            </a:r>
            <a:endParaRPr lang="ru-RU"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2482331" y="1956558"/>
            <a:ext cx="360670" cy="188030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defTabSz="457200">
              <a:defRPr/>
            </a:pPr>
            <a:r>
              <a:rPr lang="en-US" sz="800" b="1" dirty="0" smtClean="0">
                <a:solidFill>
                  <a:srgbClr val="646464"/>
                </a:solidFill>
                <a:latin typeface="HelveticaNeueCyr-Heavy"/>
              </a:rPr>
              <a:t>2017</a:t>
            </a:r>
            <a:endParaRPr lang="ru-RU" sz="800" b="1" dirty="0">
              <a:solidFill>
                <a:srgbClr val="646464"/>
              </a:solidFill>
              <a:latin typeface="HelveticaNeueCyr-Heavy"/>
            </a:endParaRPr>
          </a:p>
        </p:txBody>
      </p:sp>
    </p:spTree>
    <p:extLst>
      <p:ext uri="{BB962C8B-B14F-4D97-AF65-F5344CB8AC3E}">
        <p14:creationId xmlns:p14="http://schemas.microsoft.com/office/powerpoint/2010/main" val="3937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14" y="123068"/>
            <a:ext cx="7105300" cy="648000"/>
          </a:xfrm>
        </p:spPr>
        <p:txBody>
          <a:bodyPr>
            <a:noAutofit/>
          </a:bodyPr>
          <a:lstStyle/>
          <a:p>
            <a:r>
              <a:rPr lang="ru-RU" dirty="0"/>
              <a:t>ПРИВЛЕЧЕНИЕ ИНВЕСТИЦИЙ В ПРОЕКТЫ УЧАСТНИКОВ «СКОЛКОВО»: ИНВЕСТИЦИОННОЕ </a:t>
            </a:r>
            <a:r>
              <a:rPr lang="ru-RU" dirty="0" smtClean="0"/>
              <a:t>СООБЩЕСТВО</a:t>
            </a:r>
            <a:endParaRPr lang="en-US" dirty="0"/>
          </a:p>
        </p:txBody>
      </p:sp>
      <p:sp>
        <p:nvSpPr>
          <p:cNvPr id="3" name="object 10"/>
          <p:cNvSpPr txBox="1"/>
          <p:nvPr/>
        </p:nvSpPr>
        <p:spPr>
          <a:xfrm>
            <a:off x="5633616" y="2499742"/>
            <a:ext cx="33227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Доля </a:t>
            </a:r>
            <a:r>
              <a:rPr lang="ru-RU" sz="1000" b="1" spc="5" dirty="0" err="1" smtClean="0">
                <a:solidFill>
                  <a:srgbClr val="404042"/>
                </a:solidFill>
                <a:latin typeface="HelveticaNeueCyr-Roman"/>
                <a:cs typeface="Times New Roman"/>
              </a:rPr>
              <a:t>стартапов</a:t>
            </a:r>
            <a:r>
              <a:rPr lang="ru-RU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 «Сколково» на рынке </a:t>
            </a:r>
            <a:r>
              <a:rPr lang="en-US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VC </a:t>
            </a:r>
            <a:r>
              <a:rPr lang="ru-RU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инвестиций, %</a:t>
            </a:r>
            <a:endParaRPr sz="1000" dirty="0">
              <a:latin typeface="HelveticaNeueCyr-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17183972"/>
              </p:ext>
            </p:extLst>
          </p:nvPr>
        </p:nvGraphicFramePr>
        <p:xfrm>
          <a:off x="5499984" y="3344015"/>
          <a:ext cx="3456385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1438398" y="843558"/>
            <a:ext cx="78141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r>
              <a:rPr lang="ru-RU" sz="2400" b="1" dirty="0" smtClean="0">
                <a:solidFill>
                  <a:srgbClr val="C9C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составляет доля </a:t>
            </a:r>
            <a:r>
              <a:rPr lang="ru-RU" sz="1200" b="1" spc="-5" dirty="0" err="1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стартапов</a:t>
            </a:r>
            <a:r>
              <a:rPr lang="ru-RU" sz="1200" b="1" spc="-5" dirty="0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 «Сколково» на рынке венчурных инвестиций России в 2016 г. </a:t>
            </a:r>
            <a:endParaRPr sz="1200" b="1" spc="-5" dirty="0">
              <a:solidFill>
                <a:srgbClr val="404042"/>
              </a:solidFill>
              <a:latin typeface="HelveticaNeueCyr-Roman"/>
              <a:cs typeface="Times New Roman" panose="02020603050405020304" pitchFamily="18" charset="0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451341" y="2423542"/>
            <a:ext cx="324036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ru-RU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Инвестиции в </a:t>
            </a:r>
            <a:r>
              <a:rPr lang="ru-RU" sz="1000" b="1" spc="5" dirty="0" err="1" smtClean="0">
                <a:solidFill>
                  <a:srgbClr val="404042"/>
                </a:solidFill>
                <a:latin typeface="HelveticaNeueCyr-Roman"/>
                <a:cs typeface="Times New Roman"/>
              </a:rPr>
              <a:t>стартапы</a:t>
            </a:r>
            <a:r>
              <a:rPr lang="ru-RU" sz="1000" b="1" spc="5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 «Сколково», млн. руб.</a:t>
            </a:r>
            <a:endParaRPr sz="1000" dirty="0">
              <a:latin typeface="HelveticaNeueCyr-Roman"/>
              <a:cs typeface="Times New Roman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7306480"/>
              </p:ext>
            </p:extLst>
          </p:nvPr>
        </p:nvGraphicFramePr>
        <p:xfrm>
          <a:off x="1403648" y="3757159"/>
          <a:ext cx="3672408" cy="133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553039" y="3146977"/>
            <a:ext cx="3313776" cy="929293"/>
            <a:chOff x="3597409" y="6971266"/>
            <a:chExt cx="4218958" cy="1117847"/>
          </a:xfrm>
        </p:grpSpPr>
        <p:cxnSp>
          <p:nvCxnSpPr>
            <p:cNvPr id="10" name="Прямая соединительная линия 9"/>
            <p:cNvCxnSpPr>
              <a:stCxn id="17" idx="6"/>
              <a:endCxn id="18" idx="2"/>
            </p:cNvCxnSpPr>
            <p:nvPr/>
          </p:nvCxnSpPr>
          <p:spPr>
            <a:xfrm>
              <a:off x="6692900" y="7356301"/>
              <a:ext cx="814331" cy="187478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16" idx="6"/>
              <a:endCxn id="17" idx="2"/>
            </p:cNvCxnSpPr>
            <p:nvPr/>
          </p:nvCxnSpPr>
          <p:spPr>
            <a:xfrm flipV="1">
              <a:off x="5795753" y="7356301"/>
              <a:ext cx="720878" cy="245853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16" idx="2"/>
            </p:cNvCxnSpPr>
            <p:nvPr/>
          </p:nvCxnSpPr>
          <p:spPr>
            <a:xfrm flipV="1">
              <a:off x="4864100" y="7602154"/>
              <a:ext cx="755384" cy="29759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14" idx="6"/>
            </p:cNvCxnSpPr>
            <p:nvPr/>
          </p:nvCxnSpPr>
          <p:spPr>
            <a:xfrm flipV="1">
              <a:off x="3896743" y="7643849"/>
              <a:ext cx="816902" cy="357130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3720474" y="7912844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4687831" y="7555713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5619484" y="7514019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6516631" y="7268166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7507231" y="7455644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97409" y="7562723"/>
              <a:ext cx="451441" cy="333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040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35857" y="7206342"/>
              <a:ext cx="451441" cy="333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040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82914" y="7188198"/>
              <a:ext cx="451441" cy="333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040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379044" y="6971266"/>
              <a:ext cx="451441" cy="333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040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364926" y="7108503"/>
              <a:ext cx="451441" cy="333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040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51341" y="2884080"/>
            <a:ext cx="2257009" cy="153888"/>
            <a:chOff x="3145426" y="6864051"/>
            <a:chExt cx="2873528" cy="1851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145426" y="6895513"/>
              <a:ext cx="477701" cy="122211"/>
            </a:xfrm>
            <a:prstGeom prst="rect">
              <a:avLst/>
            </a:prstGeom>
            <a:solidFill>
              <a:srgbClr val="C9C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object 4"/>
            <p:cNvSpPr txBox="1"/>
            <p:nvPr/>
          </p:nvSpPr>
          <p:spPr>
            <a:xfrm>
              <a:off x="3644900" y="6864051"/>
              <a:ext cx="2374054" cy="185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8260" marR="295910">
                <a:lnSpc>
                  <a:spcPct val="100000"/>
                </a:lnSpc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Объем инвестиций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10721" y="2879934"/>
            <a:ext cx="460301" cy="170185"/>
            <a:chOff x="8750300" y="7274417"/>
            <a:chExt cx="423889" cy="176269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9054254" y="7362552"/>
              <a:ext cx="119935" cy="0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32" idx="2"/>
            </p:cNvCxnSpPr>
            <p:nvPr/>
          </p:nvCxnSpPr>
          <p:spPr>
            <a:xfrm>
              <a:off x="8750300" y="7362552"/>
              <a:ext cx="127358" cy="0"/>
            </a:xfrm>
            <a:prstGeom prst="line">
              <a:avLst/>
            </a:prstGeom>
            <a:ln w="57150">
              <a:solidFill>
                <a:srgbClr val="5DC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8877658" y="7274417"/>
              <a:ext cx="176269" cy="176269"/>
            </a:xfrm>
            <a:prstGeom prst="ellipse">
              <a:avLst/>
            </a:prstGeom>
            <a:solidFill>
              <a:srgbClr val="5DCAE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object 4"/>
          <p:cNvSpPr txBox="1"/>
          <p:nvPr/>
        </p:nvSpPr>
        <p:spPr>
          <a:xfrm>
            <a:off x="3779912" y="2888082"/>
            <a:ext cx="178214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marR="29591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сделок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"/>
          <p:cNvSpPr txBox="1"/>
          <p:nvPr/>
        </p:nvSpPr>
        <p:spPr>
          <a:xfrm>
            <a:off x="1438398" y="1244238"/>
            <a:ext cx="687851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200" b="1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2200" b="1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сделок заключены с венчурными инвесторами за 2012 – 2017 гг.</a:t>
            </a:r>
            <a:endParaRPr sz="1200" b="1" spc="-5" dirty="0">
              <a:solidFill>
                <a:srgbClr val="404042"/>
              </a:solidFill>
              <a:latin typeface="HelveticaNeueCyr-Roman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67278" y="1606029"/>
            <a:ext cx="7517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200" b="1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200" b="1" spc="-5" dirty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млрд. руб. </a:t>
            </a:r>
            <a:r>
              <a:rPr lang="ru-RU" sz="1200" b="1" spc="-5" dirty="0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инвестиций привлечено участниками от венчурных фондов </a:t>
            </a:r>
            <a:r>
              <a:rPr lang="ru-RU" sz="1200" b="1" spc="-5" dirty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за 2012 </a:t>
            </a:r>
            <a:r>
              <a:rPr lang="ru-RU" sz="1200" b="1" spc="-5" dirty="0" smtClean="0">
                <a:solidFill>
                  <a:srgbClr val="404042"/>
                </a:solidFill>
                <a:latin typeface="HelveticaNeueCyr-Roman"/>
                <a:cs typeface="Times New Roman" panose="02020603050405020304" pitchFamily="18" charset="0"/>
              </a:rPr>
              <a:t>– 2017 гг.</a:t>
            </a:r>
            <a:endParaRPr lang="ru-RU" sz="1200" b="1" dirty="0">
              <a:solidFill>
                <a:srgbClr val="404042"/>
              </a:solidFill>
              <a:latin typeface="HelveticaNeueCyr-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14" y="128148"/>
            <a:ext cx="7105300" cy="432000"/>
          </a:xfrm>
        </p:spPr>
        <p:txBody>
          <a:bodyPr/>
          <a:lstStyle/>
          <a:p>
            <a:r>
              <a:rPr lang="ru-RU" dirty="0" smtClean="0"/>
              <a:t>«СКОЛКОВО – ВЕНЧУРНЫЕ ИНВЕСТИЦИИ»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771525"/>
            <a:ext cx="691326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2700" algn="just"/>
            <a:r>
              <a:rPr lang="ru-RU" sz="1000" dirty="0">
                <a:solidFill>
                  <a:srgbClr val="404042"/>
                </a:solidFill>
                <a:latin typeface="HelveticaNeueCyr-Roman"/>
                <a:cs typeface="Times New Roman"/>
              </a:rPr>
              <a:t>«Сколково – Венчурные инвестиции» - </a:t>
            </a:r>
            <a:r>
              <a:rPr lang="ru-RU" sz="1000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инвестиционная </a:t>
            </a:r>
            <a:r>
              <a:rPr lang="ru-RU" sz="1000" dirty="0">
                <a:solidFill>
                  <a:srgbClr val="404042"/>
                </a:solidFill>
                <a:latin typeface="HelveticaNeueCyr-Roman"/>
                <a:cs typeface="Times New Roman"/>
              </a:rPr>
              <a:t>платформа по привлечению внешнего финансирования, управления венчурными фондами, развитию и выводу на рынок новых финансовых продуктов для быстрорастущих технологичных </a:t>
            </a:r>
            <a:r>
              <a:rPr lang="ru-RU" sz="1000" dirty="0" smtClean="0">
                <a:solidFill>
                  <a:srgbClr val="404042"/>
                </a:solidFill>
                <a:latin typeface="HelveticaNeueCyr-Roman"/>
                <a:cs typeface="Times New Roman"/>
              </a:rPr>
              <a:t>компаний.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8767" y="1377103"/>
            <a:ext cx="3593513" cy="246209"/>
          </a:xfrm>
          <a:prstGeom prst="rect">
            <a:avLst/>
          </a:prstGeom>
          <a:noFill/>
        </p:spPr>
        <p:txBody>
          <a:bodyPr wrap="square" lIns="91426" tIns="45714" rIns="91426" bIns="45714" rtlCol="0" anchor="ctr">
            <a:spAutoFit/>
          </a:bodyPr>
          <a:lstStyle/>
          <a:p>
            <a:r>
              <a:rPr lang="ru-RU" sz="1000" b="1" spc="30" dirty="0" smtClean="0">
                <a:latin typeface="HelveticaNeueCyr-Heavy"/>
              </a:rPr>
              <a:t>ОСНОВНЫЕ НАПРАВЛЕНИЯ ДЕЯТЕЛЬНОСТИ</a:t>
            </a:r>
            <a:endParaRPr lang="ru-RU" sz="1000" b="1" spc="30" dirty="0">
              <a:latin typeface="HelveticaNeueCyr-Heav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257" y="1729745"/>
            <a:ext cx="1994510" cy="557144"/>
          </a:xfrm>
          <a:prstGeom prst="rect">
            <a:avLst/>
          </a:prstGeom>
          <a:solidFill>
            <a:srgbClr val="CBDB2A"/>
          </a:solidFill>
        </p:spPr>
        <p:txBody>
          <a:bodyPr wrap="square" lIns="91426" tIns="45714" rIns="91426" bIns="45714" rtlCol="0" anchor="ctr">
            <a:noAutofit/>
          </a:bodyPr>
          <a:lstStyle/>
          <a:p>
            <a:pPr algn="ctr"/>
            <a:r>
              <a:rPr lang="ru-RU" sz="1000" b="1" spc="30" dirty="0" smtClean="0">
                <a:solidFill>
                  <a:schemeClr val="bg1">
                    <a:lumMod val="50000"/>
                  </a:schemeClr>
                </a:solidFill>
                <a:latin typeface="HelveticaNeueCyr-Heavy"/>
              </a:rPr>
              <a:t>Управление венчурными фондами</a:t>
            </a:r>
            <a:endParaRPr lang="ru-RU" sz="1000" b="1" spc="30" dirty="0">
              <a:solidFill>
                <a:schemeClr val="bg1">
                  <a:lumMod val="50000"/>
                </a:schemeClr>
              </a:solidFill>
              <a:latin typeface="HelveticaNeueCyr-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4232" y="1729745"/>
            <a:ext cx="1994510" cy="557144"/>
          </a:xfrm>
          <a:prstGeom prst="rect">
            <a:avLst/>
          </a:prstGeom>
          <a:solidFill>
            <a:srgbClr val="CBDB2A"/>
          </a:solidFill>
        </p:spPr>
        <p:txBody>
          <a:bodyPr wrap="square" lIns="91426" tIns="45714" rIns="91426" bIns="45714" rtlCol="0" anchor="ctr">
            <a:noAutofit/>
          </a:bodyPr>
          <a:lstStyle>
            <a:defPPr>
              <a:defRPr lang="ru-RU"/>
            </a:defPPr>
            <a:lvl1pPr algn="ctr">
              <a:defRPr sz="1000" b="1" spc="30">
                <a:latin typeface="HelveticaNeueCyr-Heavy"/>
              </a:defRPr>
            </a:lvl1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Привлечение инвестиций в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стартапы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2404" y="1729745"/>
            <a:ext cx="1994510" cy="557144"/>
          </a:xfrm>
          <a:prstGeom prst="rect">
            <a:avLst/>
          </a:prstGeom>
          <a:solidFill>
            <a:srgbClr val="CBDB2A"/>
          </a:solidFill>
        </p:spPr>
        <p:txBody>
          <a:bodyPr wrap="square" lIns="91426" tIns="45714" rIns="91426" bIns="45714" rtlCol="0" anchor="ctr">
            <a:noAutofit/>
          </a:bodyPr>
          <a:lstStyle>
            <a:defPPr>
              <a:defRPr lang="ru-RU"/>
            </a:defPPr>
            <a:lvl1pPr algn="ctr">
              <a:defRPr sz="1000" b="1" spc="30">
                <a:latin typeface="HelveticaNeueCyr-Heavy"/>
              </a:defRPr>
            </a:lvl1pPr>
          </a:lstStyle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Экосистемная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поддержка инвестиционного рынка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35" y="4712021"/>
            <a:ext cx="1296144" cy="452017"/>
          </a:xfrm>
          <a:prstGeom prst="rect">
            <a:avLst/>
          </a:prstGeom>
        </p:spPr>
      </p:pic>
      <p:pic>
        <p:nvPicPr>
          <p:cNvPr id="13" name="Picture 6" descr="Картинки по запросу primer ca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95" y="4728750"/>
            <a:ext cx="580326" cy="3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617" y="4733091"/>
            <a:ext cx="235082" cy="3918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03649" y="2355726"/>
            <a:ext cx="209511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>
                <a:latin typeface="HelveticaNeueCyr-Roman"/>
              </a:rPr>
              <a:t>Сформировано три венчурных фонда по направлениям: </a:t>
            </a:r>
            <a:r>
              <a:rPr lang="en-US" sz="1000" dirty="0" smtClean="0">
                <a:latin typeface="HelveticaNeueCyr-Roman"/>
              </a:rPr>
              <a:t>High-tech, </a:t>
            </a:r>
            <a:r>
              <a:rPr lang="ru-RU" sz="1000" dirty="0" smtClean="0">
                <a:latin typeface="HelveticaNeueCyr-Roman"/>
              </a:rPr>
              <a:t>ИТ, </a:t>
            </a:r>
            <a:r>
              <a:rPr lang="ru-RU" sz="1000" dirty="0" err="1" smtClean="0">
                <a:latin typeface="HelveticaNeueCyr-Roman"/>
              </a:rPr>
              <a:t>Биотех</a:t>
            </a:r>
            <a:r>
              <a:rPr lang="ru-RU" sz="1000" dirty="0" smtClean="0">
                <a:latin typeface="HelveticaNeueCyr-Roman"/>
              </a:rPr>
              <a:t> для инвестиций в проекты «Сколково» и НТИ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HelveticaNeueCyr-Roman"/>
              </a:rPr>
              <a:t>Со-управляющими фондов являются ведущие венчурные команды на рынке РФ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HelveticaNeueCyr-Roman"/>
              </a:rPr>
              <a:t>Под </a:t>
            </a:r>
            <a:r>
              <a:rPr lang="ru-RU" sz="1000" dirty="0">
                <a:latin typeface="HelveticaNeueCyr-Roman"/>
              </a:rPr>
              <a:t>управлением </a:t>
            </a:r>
            <a:r>
              <a:rPr lang="ru-RU" sz="1000" b="1" dirty="0">
                <a:latin typeface="HelveticaNeueCyr-Roman"/>
              </a:rPr>
              <a:t>6,6 </a:t>
            </a:r>
            <a:r>
              <a:rPr lang="ru-RU" sz="1000" b="1" dirty="0" err="1">
                <a:latin typeface="HelveticaNeueCyr-Roman"/>
              </a:rPr>
              <a:t>млрд.руб</a:t>
            </a:r>
            <a:r>
              <a:rPr lang="ru-RU" sz="1000" b="1" dirty="0" smtClean="0">
                <a:latin typeface="HelveticaNeueCyr-Roman"/>
              </a:rPr>
              <a:t>.</a:t>
            </a:r>
            <a:endParaRPr lang="en-US" sz="1000" b="1" dirty="0" smtClean="0">
              <a:latin typeface="HelveticaNeueCyr-Roman"/>
            </a:endParaRP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HelveticaNeueCyr-Roman"/>
              </a:rPr>
              <a:t>Целевые стадии развития портфельных компаний: Раунд А и Б, средний размер инвестиции – 100-200 млн. руб.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>
              <a:latin typeface="HelveticaNeueCyr-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2355726"/>
            <a:ext cx="23042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HelveticaNeueCyr-Roman"/>
              </a:rPr>
              <a:t>Работа со </a:t>
            </a:r>
            <a:r>
              <a:rPr lang="ru-RU" sz="1000" dirty="0" err="1" smtClean="0">
                <a:latin typeface="HelveticaNeueCyr-Roman"/>
              </a:rPr>
              <a:t>стартапами</a:t>
            </a:r>
            <a:r>
              <a:rPr lang="ru-RU" sz="1000" dirty="0" smtClean="0">
                <a:latin typeface="HelveticaNeueCyr-Roman"/>
              </a:rPr>
              <a:t> «под ключ»: от создания инвестиционной стратегии и материалов, до </a:t>
            </a:r>
            <a:r>
              <a:rPr lang="ru-RU" sz="1000" dirty="0" err="1" smtClean="0">
                <a:latin typeface="HelveticaNeueCyr-Roman"/>
              </a:rPr>
              <a:t>маркетирования</a:t>
            </a:r>
            <a:r>
              <a:rPr lang="ru-RU" sz="1000" dirty="0" smtClean="0">
                <a:latin typeface="HelveticaNeueCyr-Roman"/>
              </a:rPr>
              <a:t>, поддержки переговоров и закрытия сделки.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HelveticaNeueCyr-Roman"/>
                <a:cs typeface="Times New Roman" panose="02020603050405020304" pitchFamily="18" charset="0"/>
              </a:rPr>
              <a:t>По итогам 2016г. </a:t>
            </a:r>
            <a:r>
              <a:rPr lang="ru-RU" sz="1000" dirty="0" smtClean="0">
                <a:latin typeface="HelveticaNeueCyr-Roman"/>
                <a:cs typeface="Times New Roman" panose="02020603050405020304" pitchFamily="18" charset="0"/>
              </a:rPr>
              <a:t>объем </a:t>
            </a:r>
            <a:r>
              <a:rPr lang="ru-RU" sz="1000" dirty="0">
                <a:latin typeface="HelveticaNeueCyr-Roman"/>
                <a:cs typeface="Times New Roman" panose="02020603050405020304" pitchFamily="18" charset="0"/>
              </a:rPr>
              <a:t>привлеченных инвестиций в компании </a:t>
            </a:r>
            <a:r>
              <a:rPr lang="ru-RU" sz="1000" dirty="0" smtClean="0">
                <a:latin typeface="HelveticaNeueCyr-Roman"/>
                <a:cs typeface="Times New Roman" panose="02020603050405020304" pitchFamily="18" charset="0"/>
              </a:rPr>
              <a:t>«Сколково» </a:t>
            </a:r>
            <a:r>
              <a:rPr lang="ru-RU" sz="1000" dirty="0">
                <a:latin typeface="HelveticaNeueCyr-Roman"/>
                <a:cs typeface="Times New Roman" panose="02020603050405020304" pitchFamily="18" charset="0"/>
              </a:rPr>
              <a:t>составил </a:t>
            </a:r>
            <a:r>
              <a:rPr lang="ru-RU" sz="1000" b="1" dirty="0">
                <a:latin typeface="HelveticaNeueCyr-Roman"/>
                <a:cs typeface="Times New Roman" panose="02020603050405020304" pitchFamily="18" charset="0"/>
              </a:rPr>
              <a:t>1</a:t>
            </a:r>
            <a:r>
              <a:rPr lang="en-US" sz="1000" b="1" dirty="0">
                <a:latin typeface="HelveticaNeueCyr-Roman"/>
                <a:cs typeface="Times New Roman" panose="02020603050405020304" pitchFamily="18" charset="0"/>
              </a:rPr>
              <a:t>/3</a:t>
            </a:r>
            <a:r>
              <a:rPr lang="ru-RU" sz="1000" b="1" dirty="0">
                <a:latin typeface="HelveticaNeueCyr-Roman"/>
                <a:cs typeface="Times New Roman" panose="02020603050405020304" pitchFamily="18" charset="0"/>
              </a:rPr>
              <a:t> всего </a:t>
            </a:r>
            <a:r>
              <a:rPr lang="ru-RU" sz="1000" b="1" dirty="0" smtClean="0">
                <a:latin typeface="HelveticaNeueCyr-Roman"/>
                <a:cs typeface="Times New Roman" panose="02020603050405020304" pitchFamily="18" charset="0"/>
              </a:rPr>
              <a:t>венчурного</a:t>
            </a:r>
            <a:r>
              <a:rPr lang="en-US" sz="1000" b="1" dirty="0" smtClean="0">
                <a:latin typeface="HelveticaNeueCyr-Roman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HelveticaNeueCyr-Roman"/>
                <a:cs typeface="Times New Roman" panose="02020603050405020304" pitchFamily="18" charset="0"/>
              </a:rPr>
              <a:t>рынка РФ</a:t>
            </a:r>
            <a:r>
              <a:rPr lang="en-US" sz="1000" b="1" dirty="0">
                <a:latin typeface="HelveticaNeueCyr-Roman"/>
                <a:cs typeface="Times New Roman" panose="02020603050405020304" pitchFamily="18" charset="0"/>
              </a:rPr>
              <a:t>,</a:t>
            </a:r>
            <a:r>
              <a:rPr lang="ru-RU" sz="1000" b="1" dirty="0">
                <a:latin typeface="HelveticaNeueCyr-Roman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HelveticaNeueCyr-Roman"/>
                <a:cs typeface="Times New Roman" panose="02020603050405020304" pitchFamily="18" charset="0"/>
              </a:rPr>
              <a:t>при этом непосредственная доля инвестиционной службы Сколково составила </a:t>
            </a:r>
            <a:r>
              <a:rPr lang="ru-RU" sz="1000" b="1" dirty="0">
                <a:latin typeface="HelveticaNeueCyr-Roman"/>
                <a:cs typeface="Times New Roman" panose="02020603050405020304" pitchFamily="18" charset="0"/>
              </a:rPr>
              <a:t>8% рынка.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 smtClean="0">
              <a:latin typeface="HelveticaNeueCyr-Roman"/>
            </a:endParaRP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 smtClean="0">
              <a:latin typeface="HelveticaNeueCyr-Roman"/>
            </a:endParaRP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>
              <a:latin typeface="HelveticaNeueCyr-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2404" y="2355726"/>
            <a:ext cx="20951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HelveticaNeueCyr-Roman"/>
              </a:rPr>
              <a:t>Менторинг</a:t>
            </a:r>
            <a:r>
              <a:rPr lang="ru-RU" sz="1000" dirty="0" smtClean="0">
                <a:latin typeface="HelveticaNeueCyr-Roman"/>
              </a:rPr>
              <a:t> проектов и профессиональная подготовка инвестиционных пакетов 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HelveticaNeueCyr-Roman"/>
              </a:rPr>
              <a:t>Участие в разработке нормативной и регуляторной базы, продвижение новых финансовых инструментов</a:t>
            </a: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 smtClean="0">
              <a:latin typeface="HelveticaNeueCyr-Roman"/>
            </a:endParaRPr>
          </a:p>
          <a:p>
            <a:pPr marL="92075" indent="-92075" algn="just" defTabSz="914400">
              <a:spcBef>
                <a:spcPts val="200"/>
              </a:spcBef>
              <a:buClr>
                <a:srgbClr val="FF8200"/>
              </a:buClr>
              <a:buSzTx/>
              <a:buFont typeface="Arial" panose="020B0604020202020204" pitchFamily="34" charset="0"/>
              <a:buChar char="•"/>
            </a:pPr>
            <a:endParaRPr lang="ru-RU" sz="1000" dirty="0">
              <a:latin typeface="HelveticaNeueCyr-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8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11244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ИНДУСТРИАЛЬНЫЕ ПАРТНЕРЫ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5852" y="1203598"/>
            <a:ext cx="7353021" cy="186028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Роль индустриальных партнеров в экосистеме «Сколково» - примеры</a:t>
            </a:r>
            <a:r>
              <a:rPr lang="en-US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:</a:t>
            </a:r>
            <a:endParaRPr lang="ru-RU" sz="1000" b="1" dirty="0">
              <a:solidFill>
                <a:srgbClr val="646464"/>
              </a:solidFill>
              <a:latin typeface="HelveticaNeueCyr-Heavy"/>
              <a:cs typeface="Arial" panose="020B0604020202020204" pitchFamily="34" charset="0"/>
            </a:endParaRPr>
          </a:p>
          <a:p>
            <a:pPr marL="92075" indent="-92075" algn="just">
              <a:spcBef>
                <a:spcPts val="400"/>
              </a:spcBef>
              <a:spcAft>
                <a:spcPts val="400"/>
              </a:spcAft>
              <a:buClr>
                <a:srgbClr val="64646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000" b="1" dirty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11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из 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Топ-20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 российских компаний 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(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Газпром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Лукойл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Роснефть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РЖД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Сбербанк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АФК Система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HelveticaNeueCyr-Heavy"/>
                <a:cs typeface="Arial" panose="020B0604020202020204" pitchFamily="34" charset="0"/>
              </a:rPr>
              <a:t>Россети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Татнефть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HelveticaNeueCyr-Heavy"/>
                <a:cs typeface="Arial" panose="020B0604020202020204" pitchFamily="34" charset="0"/>
              </a:rPr>
              <a:t>ИнтерРАО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HelveticaNeueCyr-Heavy"/>
                <a:cs typeface="Arial" panose="020B0604020202020204" pitchFamily="34" charset="0"/>
              </a:rPr>
              <a:t>Транснефть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Северсталь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HelveticaNeueCyr-Heavy"/>
                <a:cs typeface="Arial" panose="020B0604020202020204" pitchFamily="34" charset="0"/>
              </a:rPr>
              <a:t>Ростех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внедрили 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перспективные инновационные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решения, созданные в «Сколково». </a:t>
            </a:r>
            <a:endParaRPr lang="ru-RU" sz="1000" dirty="0">
              <a:latin typeface="HelveticaNeueCyr-Heavy"/>
              <a:cs typeface="Arial" panose="020B0604020202020204" pitchFamily="34" charset="0"/>
            </a:endParaRPr>
          </a:p>
          <a:p>
            <a:pPr marL="92075" indent="-92075" algn="just">
              <a:spcBef>
                <a:spcPts val="400"/>
              </a:spcBef>
              <a:spcAft>
                <a:spcPts val="400"/>
              </a:spcAft>
              <a:buClr>
                <a:srgbClr val="64646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00" b="1" dirty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5</a:t>
            </a:r>
            <a:r>
              <a:rPr lang="en-US" sz="1000" dirty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из ТОП-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10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глобальных медицинских компаний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HelveticaNeueCyr-Heavy"/>
                <a:cs typeface="Arial" panose="020B0604020202020204" pitchFamily="34" charset="0"/>
              </a:rPr>
              <a:t>(Pfizer, J&amp;J, Sanofi, Medtronic,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HelveticaNeueCyr-Heavy"/>
                <a:cs typeface="Arial" panose="020B0604020202020204" pitchFamily="34" charset="0"/>
              </a:rPr>
              <a:t>Roche)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инвестировали в участников проекта «</a:t>
            </a:r>
            <a:r>
              <a:rPr lang="ru-RU" sz="1000" dirty="0" err="1" smtClean="0">
                <a:latin typeface="HelveticaNeueCyr-Heavy"/>
                <a:cs typeface="Arial" panose="020B0604020202020204" pitchFamily="34" charset="0"/>
              </a:rPr>
              <a:t>Сколково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».</a:t>
            </a:r>
            <a:endParaRPr lang="en-US" sz="1000" dirty="0">
              <a:latin typeface="HelveticaNeueCyr-Heavy"/>
              <a:cs typeface="Arial" panose="020B0604020202020204" pitchFamily="34" charset="0"/>
            </a:endParaRPr>
          </a:p>
          <a:p>
            <a:pPr marL="92075" indent="-92075" algn="just">
              <a:spcBef>
                <a:spcPts val="400"/>
              </a:spcBef>
              <a:spcAft>
                <a:spcPts val="400"/>
              </a:spcAft>
              <a:buClr>
                <a:srgbClr val="64646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000" b="1" dirty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3</a:t>
            </a:r>
            <a:r>
              <a:rPr lang="ru-RU" sz="1000" b="1" dirty="0">
                <a:solidFill>
                  <a:srgbClr val="0070C0"/>
                </a:solidFill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Центра науки, инноваций и образования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Сколтеха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 созданы при партнерстве крупных индустриальных компаний, среди которых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Госкорпорация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Росатом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, РКК Энергия,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Газпромнефть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Русгидро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HelveticaNeueCyr-Heavy"/>
                <a:cs typeface="Arial" panose="020B0604020202020204" pitchFamily="34" charset="0"/>
              </a:rPr>
              <a:t>Россети</a:t>
            </a:r>
            <a:r>
              <a:rPr lang="ru-RU" sz="1000" dirty="0">
                <a:latin typeface="HelveticaNeueCyr-Heavy"/>
                <a:cs typeface="Arial" panose="020B0604020202020204" pitchFamily="34" charset="0"/>
              </a:rPr>
              <a:t>, Татнефть, Вертолеты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России.</a:t>
            </a:r>
          </a:p>
          <a:p>
            <a:pPr marL="92075" indent="-92075" algn="just">
              <a:spcBef>
                <a:spcPts val="400"/>
              </a:spcBef>
              <a:spcAft>
                <a:spcPts val="400"/>
              </a:spcAft>
              <a:buClr>
                <a:srgbClr val="64646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Более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646464"/>
                </a:solidFill>
                <a:latin typeface="HelveticaNeueCyr-Heavy"/>
                <a:cs typeface="Arial" panose="020B0604020202020204" pitchFamily="34" charset="0"/>
              </a:rPr>
              <a:t>20</a:t>
            </a:r>
            <a:r>
              <a:rPr lang="en-US" sz="1000" dirty="0" smtClean="0"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конкурсов бизнес-проектов были профинансированы индустриальными партнерами.</a:t>
            </a:r>
          </a:p>
        </p:txBody>
      </p:sp>
      <p:sp>
        <p:nvSpPr>
          <p:cNvPr id="18" name="object 5"/>
          <p:cNvSpPr txBox="1"/>
          <p:nvPr/>
        </p:nvSpPr>
        <p:spPr>
          <a:xfrm>
            <a:off x="1211614" y="699590"/>
            <a:ext cx="7932386" cy="432000"/>
          </a:xfrm>
          <a:prstGeom prst="rect">
            <a:avLst/>
          </a:prstGeom>
          <a:solidFill>
            <a:srgbClr val="CBDB2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92075">
              <a:spcBef>
                <a:spcPts val="275"/>
              </a:spcBef>
            </a:pPr>
            <a:r>
              <a:rPr lang="ru-RU" altLang="ru-RU" sz="1200" b="1" dirty="0" smtClean="0">
                <a:latin typeface="HelveticaNeueCyr-Heavy"/>
                <a:cs typeface="Arial" pitchFamily="34" charset="0"/>
              </a:rPr>
              <a:t>Более 6300</a:t>
            </a:r>
            <a:r>
              <a:rPr lang="en-US" altLang="ru-RU" sz="1200" b="1" dirty="0" smtClean="0">
                <a:latin typeface="HelveticaNeueCyr-Heavy"/>
                <a:cs typeface="Arial" pitchFamily="34" charset="0"/>
              </a:rPr>
              <a:t> </a:t>
            </a:r>
            <a:r>
              <a:rPr lang="ru-RU" altLang="ru-RU" sz="1200" b="1" dirty="0" smtClean="0">
                <a:latin typeface="HelveticaNeueCyr-Heavy"/>
                <a:cs typeface="Arial" pitchFamily="34" charset="0"/>
              </a:rPr>
              <a:t>исследователей будут работать в НИОКР-центрах партнеров «Сколково» в течение ближайших 3 лет</a:t>
            </a:r>
            <a:endParaRPr lang="ru-RU" altLang="ru-RU" sz="1200" dirty="0">
              <a:latin typeface="HelveticaNeueCyr-Heavy"/>
              <a:cs typeface="Arial" pitchFamily="34" charset="0"/>
            </a:endParaRPr>
          </a:p>
        </p:txBody>
      </p:sp>
      <p:pic>
        <p:nvPicPr>
          <p:cNvPr id="20" name="Shape 2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96" y="3075806"/>
            <a:ext cx="896594" cy="5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hape 22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4393086"/>
            <a:ext cx="648270" cy="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80" y="3639577"/>
            <a:ext cx="879880" cy="24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37" y="3556028"/>
            <a:ext cx="435762" cy="2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43" y="3639577"/>
            <a:ext cx="432180" cy="2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Изображение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05" y="3493947"/>
            <a:ext cx="420241" cy="3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Изображение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30" y="4029138"/>
            <a:ext cx="330701" cy="3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Изображение 10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24" y="4007151"/>
            <a:ext cx="752136" cy="31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Изображение 10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73" y="3211608"/>
            <a:ext cx="824962" cy="2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Изображение 1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61" y="4007151"/>
            <a:ext cx="229223" cy="2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Изображение 1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83" y="3578013"/>
            <a:ext cx="435762" cy="30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Изображение 1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99" y="3172161"/>
            <a:ext cx="340252" cy="3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2" descr="http://probalet.info/wp-content/uploads/2012/10/01-ballet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50" y="3609829"/>
            <a:ext cx="282946" cy="3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4" descr="http://blog.web2win.ru/wp-content/uploads/2011/01/historyofJohnsonJohnson_1_origina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71" y="3543092"/>
            <a:ext cx="687668" cy="3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8" descr="http://www.forumkuban.ru/arxiv/2011/download/images/ru_co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50" y="4071818"/>
            <a:ext cx="638719" cy="2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2" descr="http://salvationarmystlouis.files.wordpress.com/2011/09/boeing-logo-photos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66" y="3231655"/>
            <a:ext cx="734228" cy="2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4" descr="http://www.roinnovation.com/images/en/user/cms/EMC-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79" y="3546973"/>
            <a:ext cx="596933" cy="2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6" descr="http://www.fokinlaw.ru/files/Sistema_AFK_logo_rus647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96" y="4726774"/>
            <a:ext cx="463220" cy="3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8" descr="http://www.rtvcenter.ru/images/cms/catalog/ericsson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82" y="3509465"/>
            <a:ext cx="354578" cy="3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0" descr="http://telecompk.net/wp-content/uploads/2012/11/samsung-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99" y="3236828"/>
            <a:ext cx="576638" cy="2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8" descr="http://reostat.ru/_pictures/dealer/transmashholding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82" y="4071818"/>
            <a:ext cx="483515" cy="2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0" descr="http://mirvaht.ru/wp-content/uploads/2012/03/tatneft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5" y="4453876"/>
            <a:ext cx="432180" cy="3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2" descr="http://www.aggf.ru/logo/iss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3" y="3898509"/>
            <a:ext cx="493067" cy="5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4" descr="http://www.f1cd.ru/companys/ibm_international_business_machines_aibiyem/logo_ibm_international_business_machines_aibiyem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31" y="3209021"/>
            <a:ext cx="463220" cy="2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40" descr="http://www.oaoosk.ru/images/design/logo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73" y="3990335"/>
            <a:ext cx="595740" cy="2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6" descr="http://www.servernews.ru/assets/images/articles/594214/fe2e0de1f6cb4ea3abcd377c59e1a591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91" y="3150174"/>
            <a:ext cx="781983" cy="3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http://im4-tub-ru.yandex.net/i?id=57502419-42-72&amp;n=2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81" y="4048536"/>
            <a:ext cx="537240" cy="2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Users\AGolubina\Desktop\i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171514"/>
            <a:ext cx="635137" cy="33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C:\Users\AGolubina\Desktop\Dauria_aerospace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09" y="3509465"/>
            <a:ext cx="673341" cy="43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Shape 208"/>
          <p:cNvPicPr preferRelativeResize="0"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82" y="3132067"/>
            <a:ext cx="705575" cy="4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Shape 229"/>
          <p:cNvPicPr preferRelativeResize="0"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1" y="4540528"/>
            <a:ext cx="696025" cy="2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Shape 230"/>
          <p:cNvPicPr preferRelativeResize="0"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53" y="4567691"/>
            <a:ext cx="335477" cy="12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Shape 232"/>
          <p:cNvPicPr preferRelativeResize="0"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96" y="4433958"/>
            <a:ext cx="765268" cy="1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Shape 233"/>
          <p:cNvPicPr preferRelativeResize="0"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46" y="4389009"/>
            <a:ext cx="741391" cy="2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Shape 235"/>
          <p:cNvPicPr preferRelativeResize="0"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10" y="4504317"/>
            <a:ext cx="799891" cy="23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hape 237"/>
          <p:cNvPicPr preferRelativeResize="0"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3" y="4403435"/>
            <a:ext cx="371293" cy="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8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10" y="4428007"/>
            <a:ext cx="370098" cy="5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Shape 227"/>
          <p:cNvPicPr preferRelativeResize="0"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72" y="4452580"/>
            <a:ext cx="206538" cy="34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0" descr="QTECH - Quality Technology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42" y="4838000"/>
            <a:ext cx="605290" cy="2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3" descr="http://cs311821.vk.me/v311821202/d48/W7l7EWDVhW4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81448"/>
            <a:ext cx="256681" cy="4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4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4" y="4797906"/>
            <a:ext cx="690055" cy="3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6" descr="Softline &amp;pcy;&amp;ocy;&amp;lcy;&amp;ucy;&amp;chcy;&amp;icy;&amp;lcy;&amp;acy; &amp;ncy;&amp;ocy;&amp;vcy;&amp;ucy;&amp;yucy; &amp;acy;&amp;rcy;&amp;khcy;&amp;icy;&amp;tcy;&amp;iecy;&amp;kcy;&amp;tcy;&amp;ucy;&amp;rcy;&amp;ncy;&amp;ucy;&amp;yucy; &amp;scy;&amp;pcy;&amp;iecy;&amp;tscy;&amp;icy;&amp;acy;&amp;lcy;&amp;icy;&amp;zcy;&amp;acy;&amp;tscy;&amp;icy;&amp;yucy; Cisco. &amp;Ecy;&amp;kcy;&amp;ocy;&amp;ncy;&amp;ocy;&amp;mcy;&amp;icy;&amp;kcy;&amp;acy; &amp;Ncy;&amp;ocy;&amp;vcy;&amp;ocy;&amp;scy;&amp;tcy;&amp;icy; &amp;scy;&amp;iecy;&amp;jcy;&amp;chcy;&amp;acy;&amp;scy;: It's Now!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b="13409"/>
          <a:stretch>
            <a:fillRect/>
          </a:stretch>
        </p:blipFill>
        <p:spPr bwMode="auto">
          <a:xfrm>
            <a:off x="3885256" y="4870337"/>
            <a:ext cx="467996" cy="2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5" descr="http://www.energoprom.ru/images/energoprom_logo.pn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4365190" y="4891028"/>
            <a:ext cx="1125816" cy="19529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</p:pic>
      <p:pic>
        <p:nvPicPr>
          <p:cNvPr id="63" name="Picture 116" descr="O3 &amp;Icy;&amp;ncy;&amp;zhcy;&amp;icy;&amp;ncy;&amp;icy;&amp;rcy;&amp;icy;&amp;ncy;&amp;gcy;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92" y="4891030"/>
            <a:ext cx="1035082" cy="2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94" descr="&amp;Ncy;&amp;Tcy;-&amp;Mcy;&amp;Dcy;&amp;Tcy; &amp;pcy;&amp;rcy;&amp;icy;&amp;mcy;&amp;iecy;&amp;tcy; &amp;ucy;&amp;chcy;&amp;acy;&amp;scy;&amp;tcy;&amp;icy;&amp;iecy; &amp;vcy; &amp;mcy;&amp;iecy;&amp;zhcy;&amp;dcy;&amp;ucy;&amp;ncy;&amp;acy;&amp;rcy;&amp;ocy;&amp;dcy;&amp;ncy;&amp;ocy;&amp;mcy; &amp;scy;&amp;icy;&amp;mcy;&amp;pcy;&amp;ocy;&amp;zcy;&amp;icy;&amp;ucy;&amp;mcy;&amp;iecy; RUSTEC &amp;vcy; &amp;Scy;&amp;SHcy;&amp;Acy; - &amp;Ncy;&amp;ocy;&amp;vcy;&amp;ocy;&amp;scy;&amp;tcy;&amp;icy; &amp;Ncy;&amp;acy;&amp;ncy;&amp;ocy;&amp;tcy;&amp;iecy;&amp;khcy;&amp;ncy;&amp;ocy;&amp;lcy;&amp;ocy;&amp;gcy;&amp;icy;&amp;icy; Popnano RU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01" y="4872921"/>
            <a:ext cx="727065" cy="1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87" descr="&amp;Bcy;&amp;icy; &amp;Pcy;&amp;icy;&amp;tcy;&amp;rcy;&amp;ocy;&amp;ncy;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41" y="4035878"/>
            <a:ext cx="1001731" cy="2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4" descr="&amp;Ncy;&amp;ocy;&amp;vcy;&amp;ocy;&amp;scy;&amp;tcy;&amp;icy; : &amp;pcy;&amp;lcy;&amp;acy;&amp;tcy;&amp;iecy;&amp;zhcy;&amp;ncy;&amp;ycy;&amp;iecy; &amp;tcy;&amp;iecy;&amp;rcy;&amp;mcy;&amp;icy;&amp;ncy;&amp;acy;&amp;lcy;&amp;ycy; &amp;ocy;&amp;pcy;&amp;lcy;&amp;acy;&amp;tcy;&amp;ycy;, &amp;pcy;&amp;rcy;&amp;ocy;&amp;icy;&amp;zcy;&amp;vcy;&amp;ocy;&amp;dcy;&amp;scy;&amp;tcy;&amp;vcy;&amp;ocy; &amp;tcy;&amp;iecy;&amp;rcy;&amp;mcy;&amp;icy;&amp;ncy;&amp;acy;&amp;lcy;&amp;ocy;&amp;vcy;, &amp;scy;&amp;iecy;&amp;ncy;&amp;scy;&amp;ocy;&amp;rcy;&amp;ncy;&amp;ycy;&amp;iecy; &amp;kcy;&amp;icy;&amp;ocy;&amp;scy;&amp;kcy;&amp;icy;, &amp;rcy;&amp;ycy;&amp;ncy;&amp;ocy;&amp;kcy; &amp;pcy;&amp;lcy;&amp;acy;&amp;tcy;&amp;iecy;&amp;zhcy;&amp;ncy;&amp;ycy;&amp;khcy; &amp;tcy;&amp;iecy;&amp;rcy;&amp;mcy;&amp;icy;&amp;ncy;&amp;acy;&amp;lcy;&amp;ocy;&amp;vcy;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34" y="4765574"/>
            <a:ext cx="223253" cy="3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08" descr="&amp;Tcy;&amp;ocy;&amp;vcy;&amp;acy;&amp;rcy;&amp;ncy;&amp;ycy;&amp;jcy; &amp;zcy;&amp;ncy;&amp;acy;&amp;kcy; &amp;Acy;&amp;kcy;&amp;scy;&amp;iecy;&amp;ncy;&amp;chcy;&amp;iecy;&amp;rcy; &amp;Gcy;&amp;lcy;&amp;ocy;&amp;bcy;&amp;acy;&amp;lcy; &amp;Scy;&amp;iecy;&amp;rcy;&amp;vcy;&amp;icy;&amp;scy;&amp;icy;&amp;scy; &amp;Gcy;&amp;mcy;&amp;bcy;&amp;KHcy;. . &amp;Lcy;&amp;ocy;&amp;gcy;&amp;ocy;&amp;tcy;&amp;icy;&amp;pcy; - &amp;tcy;&amp;ocy;&amp;rcy;&amp;gcy;&amp;ocy;&amp;vcy;&amp;acy;&amp;yacy; &amp;mcy;&amp;acy;&amp;rcy;&amp;kcy;&amp;acy; &amp;ncy;&amp;ocy;&amp;mcy;&amp;iecy;&amp;rcy; 440402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94" y="3523345"/>
            <a:ext cx="744973" cy="3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2" descr="http://www.scanex.ru/pics-v2/scanex_ru_small.gif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01" y="3885931"/>
            <a:ext cx="862193" cy="149947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Волгабас лого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84" y="4663463"/>
            <a:ext cx="345023" cy="2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50" y="3250903"/>
            <a:ext cx="696976" cy="1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Картинки по запросу сибур логотип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17" y="4088778"/>
            <a:ext cx="865422" cy="2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/>
          <p:cNvSpPr txBox="1">
            <a:spLocks/>
          </p:cNvSpPr>
          <p:nvPr/>
        </p:nvSpPr>
        <p:spPr>
          <a:xfrm>
            <a:off x="1211613" y="123477"/>
            <a:ext cx="7105300" cy="648047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 anchor="ctr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ПРИСУТСТВИЕ ПРОЕКТА «СКОЛКОВО»</a:t>
            </a:r>
            <a:endParaRPr lang="ru-RU"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7664" y="1347614"/>
            <a:ext cx="7390459" cy="3719371"/>
            <a:chOff x="431671" y="339502"/>
            <a:chExt cx="8562351" cy="430914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951562" y="515233"/>
              <a:ext cx="5037339" cy="3897324"/>
              <a:chOff x="3951562" y="1218071"/>
              <a:chExt cx="5037339" cy="3897324"/>
            </a:xfrm>
          </p:grpSpPr>
          <p:grpSp>
            <p:nvGrpSpPr>
              <p:cNvPr id="245" name="Группа 244"/>
              <p:cNvGrpSpPr/>
              <p:nvPr/>
            </p:nvGrpSpPr>
            <p:grpSpPr>
              <a:xfrm>
                <a:off x="3951562" y="1218071"/>
                <a:ext cx="4999260" cy="3897324"/>
                <a:chOff x="3951562" y="1218071"/>
                <a:chExt cx="4999260" cy="3897324"/>
              </a:xfrm>
            </p:grpSpPr>
            <p:sp>
              <p:nvSpPr>
                <p:cNvPr id="261" name="Freeform 10"/>
                <p:cNvSpPr>
                  <a:spLocks/>
                </p:cNvSpPr>
                <p:nvPr/>
              </p:nvSpPr>
              <p:spPr bwMode="auto">
                <a:xfrm>
                  <a:off x="4932251" y="2410600"/>
                  <a:ext cx="71391" cy="48392"/>
                </a:xfrm>
                <a:custGeom>
                  <a:avLst/>
                  <a:gdLst>
                    <a:gd name="T0" fmla="*/ 2147483647 w 161"/>
                    <a:gd name="T1" fmla="*/ 0 h 93"/>
                    <a:gd name="T2" fmla="*/ 2147483647 w 161"/>
                    <a:gd name="T3" fmla="*/ 2147483647 h 93"/>
                    <a:gd name="T4" fmla="*/ 2147483647 w 161"/>
                    <a:gd name="T5" fmla="*/ 2147483647 h 93"/>
                    <a:gd name="T6" fmla="*/ 2147483647 w 161"/>
                    <a:gd name="T7" fmla="*/ 2147483647 h 93"/>
                    <a:gd name="T8" fmla="*/ 2147483647 w 161"/>
                    <a:gd name="T9" fmla="*/ 2147483647 h 93"/>
                    <a:gd name="T10" fmla="*/ 2147483647 w 161"/>
                    <a:gd name="T11" fmla="*/ 2147483647 h 93"/>
                    <a:gd name="T12" fmla="*/ 2147483647 w 161"/>
                    <a:gd name="T13" fmla="*/ 2147483647 h 93"/>
                    <a:gd name="T14" fmla="*/ 2147483647 w 161"/>
                    <a:gd name="T15" fmla="*/ 0 h 93"/>
                    <a:gd name="T16" fmla="*/ 2147483647 w 161"/>
                    <a:gd name="T17" fmla="*/ 0 h 93"/>
                    <a:gd name="T18" fmla="*/ 2147483647 w 161"/>
                    <a:gd name="T19" fmla="*/ 0 h 93"/>
                    <a:gd name="T20" fmla="*/ 2147483647 w 161"/>
                    <a:gd name="T21" fmla="*/ 2147483647 h 93"/>
                    <a:gd name="T22" fmla="*/ 2147483647 w 161"/>
                    <a:gd name="T23" fmla="*/ 2147483647 h 93"/>
                    <a:gd name="T24" fmla="*/ 2147483647 w 161"/>
                    <a:gd name="T25" fmla="*/ 2147483647 h 93"/>
                    <a:gd name="T26" fmla="*/ 2147483647 w 161"/>
                    <a:gd name="T27" fmla="*/ 2147483647 h 93"/>
                    <a:gd name="T28" fmla="*/ 2147483647 w 161"/>
                    <a:gd name="T29" fmla="*/ 2147483647 h 93"/>
                    <a:gd name="T30" fmla="*/ 2147483647 w 161"/>
                    <a:gd name="T31" fmla="*/ 2147483647 h 93"/>
                    <a:gd name="T32" fmla="*/ 2147483647 w 161"/>
                    <a:gd name="T33" fmla="*/ 2147483647 h 93"/>
                    <a:gd name="T34" fmla="*/ 2147483647 w 161"/>
                    <a:gd name="T35" fmla="*/ 2147483647 h 93"/>
                    <a:gd name="T36" fmla="*/ 2147483647 w 161"/>
                    <a:gd name="T37" fmla="*/ 2147483647 h 93"/>
                    <a:gd name="T38" fmla="*/ 2147483647 w 161"/>
                    <a:gd name="T39" fmla="*/ 2147483647 h 93"/>
                    <a:gd name="T40" fmla="*/ 2147483647 w 161"/>
                    <a:gd name="T41" fmla="*/ 2147483647 h 93"/>
                    <a:gd name="T42" fmla="*/ 2147483647 w 161"/>
                    <a:gd name="T43" fmla="*/ 2147483647 h 93"/>
                    <a:gd name="T44" fmla="*/ 2147483647 w 161"/>
                    <a:gd name="T45" fmla="*/ 2147483647 h 93"/>
                    <a:gd name="T46" fmla="*/ 2147483647 w 161"/>
                    <a:gd name="T47" fmla="*/ 2147483647 h 93"/>
                    <a:gd name="T48" fmla="*/ 2147483647 w 161"/>
                    <a:gd name="T49" fmla="*/ 2147483647 h 93"/>
                    <a:gd name="T50" fmla="*/ 2147483647 w 161"/>
                    <a:gd name="T51" fmla="*/ 2147483647 h 93"/>
                    <a:gd name="T52" fmla="*/ 2147483647 w 161"/>
                    <a:gd name="T53" fmla="*/ 2147483647 h 93"/>
                    <a:gd name="T54" fmla="*/ 2147483647 w 161"/>
                    <a:gd name="T55" fmla="*/ 2147483647 h 93"/>
                    <a:gd name="T56" fmla="*/ 2147483647 w 161"/>
                    <a:gd name="T57" fmla="*/ 2147483647 h 93"/>
                    <a:gd name="T58" fmla="*/ 2147483647 w 161"/>
                    <a:gd name="T59" fmla="*/ 2147483647 h 93"/>
                    <a:gd name="T60" fmla="*/ 2147483647 w 161"/>
                    <a:gd name="T61" fmla="*/ 2147483647 h 93"/>
                    <a:gd name="T62" fmla="*/ 2147483647 w 161"/>
                    <a:gd name="T63" fmla="*/ 2147483647 h 93"/>
                    <a:gd name="T64" fmla="*/ 2147483647 w 161"/>
                    <a:gd name="T65" fmla="*/ 2147483647 h 93"/>
                    <a:gd name="T66" fmla="*/ 2147483647 w 161"/>
                    <a:gd name="T67" fmla="*/ 2147483647 h 93"/>
                    <a:gd name="T68" fmla="*/ 2147483647 w 161"/>
                    <a:gd name="T69" fmla="*/ 2147483647 h 93"/>
                    <a:gd name="T70" fmla="*/ 2147483647 w 161"/>
                    <a:gd name="T71" fmla="*/ 2147483647 h 93"/>
                    <a:gd name="T72" fmla="*/ 0 w 161"/>
                    <a:gd name="T73" fmla="*/ 0 h 93"/>
                    <a:gd name="T74" fmla="*/ 2147483647 w 161"/>
                    <a:gd name="T75" fmla="*/ 0 h 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61" h="93">
                      <a:moveTo>
                        <a:pt x="94" y="0"/>
                      </a:moveTo>
                      <a:lnTo>
                        <a:pt x="107" y="18"/>
                      </a:lnTo>
                      <a:lnTo>
                        <a:pt x="112" y="12"/>
                      </a:lnTo>
                      <a:lnTo>
                        <a:pt x="117" y="8"/>
                      </a:lnTo>
                      <a:lnTo>
                        <a:pt x="122" y="5"/>
                      </a:lnTo>
                      <a:lnTo>
                        <a:pt x="127" y="3"/>
                      </a:lnTo>
                      <a:lnTo>
                        <a:pt x="137" y="1"/>
                      </a:lnTo>
                      <a:lnTo>
                        <a:pt x="148" y="0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61" y="92"/>
                      </a:lnTo>
                      <a:lnTo>
                        <a:pt x="155" y="93"/>
                      </a:lnTo>
                      <a:lnTo>
                        <a:pt x="150" y="93"/>
                      </a:lnTo>
                      <a:lnTo>
                        <a:pt x="145" y="92"/>
                      </a:lnTo>
                      <a:lnTo>
                        <a:pt x="140" y="91"/>
                      </a:lnTo>
                      <a:lnTo>
                        <a:pt x="129" y="88"/>
                      </a:lnTo>
                      <a:lnTo>
                        <a:pt x="120" y="82"/>
                      </a:lnTo>
                      <a:lnTo>
                        <a:pt x="111" y="75"/>
                      </a:lnTo>
                      <a:lnTo>
                        <a:pt x="104" y="67"/>
                      </a:lnTo>
                      <a:lnTo>
                        <a:pt x="97" y="59"/>
                      </a:lnTo>
                      <a:lnTo>
                        <a:pt x="94" y="49"/>
                      </a:lnTo>
                      <a:lnTo>
                        <a:pt x="92" y="50"/>
                      </a:lnTo>
                      <a:lnTo>
                        <a:pt x="89" y="51"/>
                      </a:lnTo>
                      <a:lnTo>
                        <a:pt x="86" y="51"/>
                      </a:lnTo>
                      <a:lnTo>
                        <a:pt x="84" y="51"/>
                      </a:lnTo>
                      <a:lnTo>
                        <a:pt x="78" y="50"/>
                      </a:lnTo>
                      <a:lnTo>
                        <a:pt x="74" y="49"/>
                      </a:lnTo>
                      <a:lnTo>
                        <a:pt x="65" y="48"/>
                      </a:lnTo>
                      <a:lnTo>
                        <a:pt x="55" y="45"/>
                      </a:lnTo>
                      <a:lnTo>
                        <a:pt x="44" y="40"/>
                      </a:lnTo>
                      <a:lnTo>
                        <a:pt x="32" y="34"/>
                      </a:lnTo>
                      <a:lnTo>
                        <a:pt x="21" y="26"/>
                      </a:lnTo>
                      <a:lnTo>
                        <a:pt x="12" y="18"/>
                      </a:lnTo>
                      <a:lnTo>
                        <a:pt x="8" y="14"/>
                      </a:lnTo>
                      <a:lnTo>
                        <a:pt x="5" y="9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94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11"/>
                <p:cNvSpPr>
                  <a:spLocks/>
                </p:cNvSpPr>
                <p:nvPr/>
              </p:nvSpPr>
              <p:spPr bwMode="auto">
                <a:xfrm>
                  <a:off x="4413726" y="2291348"/>
                  <a:ext cx="84542" cy="153819"/>
                </a:xfrm>
                <a:custGeom>
                  <a:avLst/>
                  <a:gdLst>
                    <a:gd name="T0" fmla="*/ 2147483647 w 192"/>
                    <a:gd name="T1" fmla="*/ 2147483647 h 307"/>
                    <a:gd name="T2" fmla="*/ 2147483647 w 192"/>
                    <a:gd name="T3" fmla="*/ 0 h 307"/>
                    <a:gd name="T4" fmla="*/ 2147483647 w 192"/>
                    <a:gd name="T5" fmla="*/ 2147483647 h 307"/>
                    <a:gd name="T6" fmla="*/ 2147483647 w 192"/>
                    <a:gd name="T7" fmla="*/ 2147483647 h 307"/>
                    <a:gd name="T8" fmla="*/ 2147483647 w 192"/>
                    <a:gd name="T9" fmla="*/ 2147483647 h 307"/>
                    <a:gd name="T10" fmla="*/ 2147483647 w 192"/>
                    <a:gd name="T11" fmla="*/ 2147483647 h 307"/>
                    <a:gd name="T12" fmla="*/ 2147483647 w 192"/>
                    <a:gd name="T13" fmla="*/ 2147483647 h 307"/>
                    <a:gd name="T14" fmla="*/ 2147483647 w 192"/>
                    <a:gd name="T15" fmla="*/ 2147483647 h 307"/>
                    <a:gd name="T16" fmla="*/ 2147483647 w 192"/>
                    <a:gd name="T17" fmla="*/ 2147483647 h 307"/>
                    <a:gd name="T18" fmla="*/ 2147483647 w 192"/>
                    <a:gd name="T19" fmla="*/ 2147483647 h 307"/>
                    <a:gd name="T20" fmla="*/ 2147483647 w 192"/>
                    <a:gd name="T21" fmla="*/ 2147483647 h 307"/>
                    <a:gd name="T22" fmla="*/ 2147483647 w 192"/>
                    <a:gd name="T23" fmla="*/ 2147483647 h 307"/>
                    <a:gd name="T24" fmla="*/ 2147483647 w 192"/>
                    <a:gd name="T25" fmla="*/ 2147483647 h 307"/>
                    <a:gd name="T26" fmla="*/ 2147483647 w 192"/>
                    <a:gd name="T27" fmla="*/ 2147483647 h 307"/>
                    <a:gd name="T28" fmla="*/ 2147483647 w 192"/>
                    <a:gd name="T29" fmla="*/ 2147483647 h 307"/>
                    <a:gd name="T30" fmla="*/ 2147483647 w 192"/>
                    <a:gd name="T31" fmla="*/ 2147483647 h 307"/>
                    <a:gd name="T32" fmla="*/ 2147483647 w 192"/>
                    <a:gd name="T33" fmla="*/ 2147483647 h 307"/>
                    <a:gd name="T34" fmla="*/ 2147483647 w 192"/>
                    <a:gd name="T35" fmla="*/ 2147483647 h 307"/>
                    <a:gd name="T36" fmla="*/ 2147483647 w 192"/>
                    <a:gd name="T37" fmla="*/ 2147483647 h 307"/>
                    <a:gd name="T38" fmla="*/ 2147483647 w 192"/>
                    <a:gd name="T39" fmla="*/ 2147483647 h 307"/>
                    <a:gd name="T40" fmla="*/ 2147483647 w 192"/>
                    <a:gd name="T41" fmla="*/ 2147483647 h 307"/>
                    <a:gd name="T42" fmla="*/ 2147483647 w 192"/>
                    <a:gd name="T43" fmla="*/ 2147483647 h 307"/>
                    <a:gd name="T44" fmla="*/ 2147483647 w 192"/>
                    <a:gd name="T45" fmla="*/ 2147483647 h 307"/>
                    <a:gd name="T46" fmla="*/ 0 w 192"/>
                    <a:gd name="T47" fmla="*/ 2147483647 h 307"/>
                    <a:gd name="T48" fmla="*/ 0 w 192"/>
                    <a:gd name="T49" fmla="*/ 2147483647 h 307"/>
                    <a:gd name="T50" fmla="*/ 2147483647 w 192"/>
                    <a:gd name="T51" fmla="*/ 2147483647 h 307"/>
                    <a:gd name="T52" fmla="*/ 2147483647 w 192"/>
                    <a:gd name="T53" fmla="*/ 2147483647 h 307"/>
                    <a:gd name="T54" fmla="*/ 2147483647 w 192"/>
                    <a:gd name="T55" fmla="*/ 2147483647 h 307"/>
                    <a:gd name="T56" fmla="*/ 2147483647 w 192"/>
                    <a:gd name="T57" fmla="*/ 2147483647 h 307"/>
                    <a:gd name="T58" fmla="*/ 2147483647 w 192"/>
                    <a:gd name="T59" fmla="*/ 2147483647 h 307"/>
                    <a:gd name="T60" fmla="*/ 2147483647 w 192"/>
                    <a:gd name="T61" fmla="*/ 2147483647 h 307"/>
                    <a:gd name="T62" fmla="*/ 2147483647 w 192"/>
                    <a:gd name="T63" fmla="*/ 2147483647 h 307"/>
                    <a:gd name="T64" fmla="*/ 2147483647 w 192"/>
                    <a:gd name="T65" fmla="*/ 2147483647 h 307"/>
                    <a:gd name="T66" fmla="*/ 2147483647 w 192"/>
                    <a:gd name="T67" fmla="*/ 2147483647 h 307"/>
                    <a:gd name="T68" fmla="*/ 2147483647 w 192"/>
                    <a:gd name="T69" fmla="*/ 2147483647 h 30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92" h="307">
                      <a:moveTo>
                        <a:pt x="44" y="7"/>
                      </a:moveTo>
                      <a:lnTo>
                        <a:pt x="38" y="3"/>
                      </a:lnTo>
                      <a:lnTo>
                        <a:pt x="35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57" y="3"/>
                      </a:lnTo>
                      <a:lnTo>
                        <a:pt x="82" y="8"/>
                      </a:lnTo>
                      <a:lnTo>
                        <a:pt x="110" y="14"/>
                      </a:lnTo>
                      <a:lnTo>
                        <a:pt x="141" y="22"/>
                      </a:lnTo>
                      <a:lnTo>
                        <a:pt x="155" y="25"/>
                      </a:lnTo>
                      <a:lnTo>
                        <a:pt x="169" y="27"/>
                      </a:lnTo>
                      <a:lnTo>
                        <a:pt x="181" y="28"/>
                      </a:lnTo>
                      <a:lnTo>
                        <a:pt x="192" y="29"/>
                      </a:lnTo>
                      <a:lnTo>
                        <a:pt x="192" y="35"/>
                      </a:lnTo>
                      <a:lnTo>
                        <a:pt x="192" y="41"/>
                      </a:lnTo>
                      <a:lnTo>
                        <a:pt x="188" y="47"/>
                      </a:lnTo>
                      <a:lnTo>
                        <a:pt x="183" y="61"/>
                      </a:lnTo>
                      <a:lnTo>
                        <a:pt x="175" y="82"/>
                      </a:lnTo>
                      <a:lnTo>
                        <a:pt x="167" y="104"/>
                      </a:lnTo>
                      <a:lnTo>
                        <a:pt x="158" y="127"/>
                      </a:lnTo>
                      <a:lnTo>
                        <a:pt x="152" y="148"/>
                      </a:lnTo>
                      <a:lnTo>
                        <a:pt x="147" y="165"/>
                      </a:lnTo>
                      <a:lnTo>
                        <a:pt x="146" y="176"/>
                      </a:lnTo>
                      <a:lnTo>
                        <a:pt x="146" y="207"/>
                      </a:lnTo>
                      <a:lnTo>
                        <a:pt x="146" y="234"/>
                      </a:lnTo>
                      <a:lnTo>
                        <a:pt x="144" y="249"/>
                      </a:lnTo>
                      <a:lnTo>
                        <a:pt x="141" y="263"/>
                      </a:lnTo>
                      <a:lnTo>
                        <a:pt x="134" y="277"/>
                      </a:lnTo>
                      <a:lnTo>
                        <a:pt x="127" y="294"/>
                      </a:lnTo>
                      <a:lnTo>
                        <a:pt x="106" y="296"/>
                      </a:lnTo>
                      <a:lnTo>
                        <a:pt x="91" y="300"/>
                      </a:lnTo>
                      <a:lnTo>
                        <a:pt x="83" y="303"/>
                      </a:lnTo>
                      <a:lnTo>
                        <a:pt x="77" y="306"/>
                      </a:lnTo>
                      <a:lnTo>
                        <a:pt x="72" y="307"/>
                      </a:lnTo>
                      <a:lnTo>
                        <a:pt x="64" y="307"/>
                      </a:lnTo>
                      <a:lnTo>
                        <a:pt x="52" y="305"/>
                      </a:lnTo>
                      <a:lnTo>
                        <a:pt x="33" y="300"/>
                      </a:lnTo>
                      <a:lnTo>
                        <a:pt x="32" y="291"/>
                      </a:lnTo>
                      <a:lnTo>
                        <a:pt x="32" y="284"/>
                      </a:lnTo>
                      <a:lnTo>
                        <a:pt x="30" y="277"/>
                      </a:lnTo>
                      <a:lnTo>
                        <a:pt x="28" y="270"/>
                      </a:lnTo>
                      <a:lnTo>
                        <a:pt x="22" y="257"/>
                      </a:lnTo>
                      <a:lnTo>
                        <a:pt x="17" y="244"/>
                      </a:lnTo>
                      <a:lnTo>
                        <a:pt x="10" y="231"/>
                      </a:lnTo>
                      <a:lnTo>
                        <a:pt x="5" y="218"/>
                      </a:lnTo>
                      <a:lnTo>
                        <a:pt x="2" y="211"/>
                      </a:lnTo>
                      <a:lnTo>
                        <a:pt x="1" y="204"/>
                      </a:lnTo>
                      <a:lnTo>
                        <a:pt x="0" y="197"/>
                      </a:lnTo>
                      <a:lnTo>
                        <a:pt x="0" y="189"/>
                      </a:lnTo>
                      <a:lnTo>
                        <a:pt x="0" y="180"/>
                      </a:lnTo>
                      <a:lnTo>
                        <a:pt x="1" y="173"/>
                      </a:lnTo>
                      <a:lnTo>
                        <a:pt x="2" y="165"/>
                      </a:lnTo>
                      <a:lnTo>
                        <a:pt x="5" y="158"/>
                      </a:lnTo>
                      <a:lnTo>
                        <a:pt x="11" y="145"/>
                      </a:lnTo>
                      <a:lnTo>
                        <a:pt x="18" y="133"/>
                      </a:lnTo>
                      <a:lnTo>
                        <a:pt x="33" y="109"/>
                      </a:lnTo>
                      <a:lnTo>
                        <a:pt x="46" y="90"/>
                      </a:lnTo>
                      <a:lnTo>
                        <a:pt x="48" y="81"/>
                      </a:lnTo>
                      <a:lnTo>
                        <a:pt x="50" y="72"/>
                      </a:lnTo>
                      <a:lnTo>
                        <a:pt x="52" y="62"/>
                      </a:lnTo>
                      <a:lnTo>
                        <a:pt x="53" y="53"/>
                      </a:lnTo>
                      <a:lnTo>
                        <a:pt x="53" y="41"/>
                      </a:lnTo>
                      <a:lnTo>
                        <a:pt x="54" y="34"/>
                      </a:lnTo>
                      <a:lnTo>
                        <a:pt x="55" y="30"/>
                      </a:lnTo>
                      <a:lnTo>
                        <a:pt x="56" y="28"/>
                      </a:lnTo>
                      <a:lnTo>
                        <a:pt x="57" y="26"/>
                      </a:lnTo>
                      <a:lnTo>
                        <a:pt x="58" y="25"/>
                      </a:lnTo>
                      <a:lnTo>
                        <a:pt x="60" y="22"/>
                      </a:lnTo>
                      <a:lnTo>
                        <a:pt x="60" y="16"/>
                      </a:lnTo>
                      <a:lnTo>
                        <a:pt x="44" y="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Freeform 12"/>
                <p:cNvSpPr>
                  <a:spLocks/>
                </p:cNvSpPr>
                <p:nvPr/>
              </p:nvSpPr>
              <p:spPr bwMode="auto">
                <a:xfrm>
                  <a:off x="4496388" y="1795325"/>
                  <a:ext cx="178477" cy="259246"/>
                </a:xfrm>
                <a:custGeom>
                  <a:avLst/>
                  <a:gdLst>
                    <a:gd name="T0" fmla="*/ 2147483647 w 398"/>
                    <a:gd name="T1" fmla="*/ 2147483647 h 518"/>
                    <a:gd name="T2" fmla="*/ 2147483647 w 398"/>
                    <a:gd name="T3" fmla="*/ 2147483647 h 518"/>
                    <a:gd name="T4" fmla="*/ 2147483647 w 398"/>
                    <a:gd name="T5" fmla="*/ 2147483647 h 518"/>
                    <a:gd name="T6" fmla="*/ 2147483647 w 398"/>
                    <a:gd name="T7" fmla="*/ 2147483647 h 518"/>
                    <a:gd name="T8" fmla="*/ 2147483647 w 398"/>
                    <a:gd name="T9" fmla="*/ 2147483647 h 518"/>
                    <a:gd name="T10" fmla="*/ 2147483647 w 398"/>
                    <a:gd name="T11" fmla="*/ 2147483647 h 518"/>
                    <a:gd name="T12" fmla="*/ 2147483647 w 398"/>
                    <a:gd name="T13" fmla="*/ 2147483647 h 518"/>
                    <a:gd name="T14" fmla="*/ 2147483647 w 398"/>
                    <a:gd name="T15" fmla="*/ 2147483647 h 518"/>
                    <a:gd name="T16" fmla="*/ 2147483647 w 398"/>
                    <a:gd name="T17" fmla="*/ 2147483647 h 518"/>
                    <a:gd name="T18" fmla="*/ 2147483647 w 398"/>
                    <a:gd name="T19" fmla="*/ 2147483647 h 518"/>
                    <a:gd name="T20" fmla="*/ 2147483647 w 398"/>
                    <a:gd name="T21" fmla="*/ 2147483647 h 518"/>
                    <a:gd name="T22" fmla="*/ 2147483647 w 398"/>
                    <a:gd name="T23" fmla="*/ 2147483647 h 518"/>
                    <a:gd name="T24" fmla="*/ 2147483647 w 398"/>
                    <a:gd name="T25" fmla="*/ 2147483647 h 518"/>
                    <a:gd name="T26" fmla="*/ 2147483647 w 398"/>
                    <a:gd name="T27" fmla="*/ 2147483647 h 518"/>
                    <a:gd name="T28" fmla="*/ 2147483647 w 398"/>
                    <a:gd name="T29" fmla="*/ 2147483647 h 518"/>
                    <a:gd name="T30" fmla="*/ 2147483647 w 398"/>
                    <a:gd name="T31" fmla="*/ 2147483647 h 518"/>
                    <a:gd name="T32" fmla="*/ 2147483647 w 398"/>
                    <a:gd name="T33" fmla="*/ 2147483647 h 518"/>
                    <a:gd name="T34" fmla="*/ 2147483647 w 398"/>
                    <a:gd name="T35" fmla="*/ 2147483647 h 518"/>
                    <a:gd name="T36" fmla="*/ 2147483647 w 398"/>
                    <a:gd name="T37" fmla="*/ 2147483647 h 518"/>
                    <a:gd name="T38" fmla="*/ 2147483647 w 398"/>
                    <a:gd name="T39" fmla="*/ 2147483647 h 518"/>
                    <a:gd name="T40" fmla="*/ 2147483647 w 398"/>
                    <a:gd name="T41" fmla="*/ 2147483647 h 518"/>
                    <a:gd name="T42" fmla="*/ 2147483647 w 398"/>
                    <a:gd name="T43" fmla="*/ 2147483647 h 518"/>
                    <a:gd name="T44" fmla="*/ 2147483647 w 398"/>
                    <a:gd name="T45" fmla="*/ 2147483647 h 518"/>
                    <a:gd name="T46" fmla="*/ 2147483647 w 398"/>
                    <a:gd name="T47" fmla="*/ 2147483647 h 518"/>
                    <a:gd name="T48" fmla="*/ 2147483647 w 398"/>
                    <a:gd name="T49" fmla="*/ 2147483647 h 518"/>
                    <a:gd name="T50" fmla="*/ 2147483647 w 398"/>
                    <a:gd name="T51" fmla="*/ 2147483647 h 518"/>
                    <a:gd name="T52" fmla="*/ 2147483647 w 398"/>
                    <a:gd name="T53" fmla="*/ 2147483647 h 518"/>
                    <a:gd name="T54" fmla="*/ 2147483647 w 398"/>
                    <a:gd name="T55" fmla="*/ 2147483647 h 518"/>
                    <a:gd name="T56" fmla="*/ 2147483647 w 398"/>
                    <a:gd name="T57" fmla="*/ 2147483647 h 518"/>
                    <a:gd name="T58" fmla="*/ 2147483647 w 398"/>
                    <a:gd name="T59" fmla="*/ 2147483647 h 518"/>
                    <a:gd name="T60" fmla="*/ 2147483647 w 398"/>
                    <a:gd name="T61" fmla="*/ 2147483647 h 518"/>
                    <a:gd name="T62" fmla="*/ 2147483647 w 398"/>
                    <a:gd name="T63" fmla="*/ 2147483647 h 518"/>
                    <a:gd name="T64" fmla="*/ 2147483647 w 398"/>
                    <a:gd name="T65" fmla="*/ 2147483647 h 518"/>
                    <a:gd name="T66" fmla="*/ 2147483647 w 398"/>
                    <a:gd name="T67" fmla="*/ 2147483647 h 518"/>
                    <a:gd name="T68" fmla="*/ 2147483647 w 398"/>
                    <a:gd name="T69" fmla="*/ 2147483647 h 518"/>
                    <a:gd name="T70" fmla="*/ 2147483647 w 398"/>
                    <a:gd name="T71" fmla="*/ 2147483647 h 518"/>
                    <a:gd name="T72" fmla="*/ 2147483647 w 398"/>
                    <a:gd name="T73" fmla="*/ 2147483647 h 518"/>
                    <a:gd name="T74" fmla="*/ 2147483647 w 398"/>
                    <a:gd name="T75" fmla="*/ 2147483647 h 518"/>
                    <a:gd name="T76" fmla="*/ 2147483647 w 398"/>
                    <a:gd name="T77" fmla="*/ 2147483647 h 518"/>
                    <a:gd name="T78" fmla="*/ 2147483647 w 398"/>
                    <a:gd name="T79" fmla="*/ 2147483647 h 518"/>
                    <a:gd name="T80" fmla="*/ 2147483647 w 398"/>
                    <a:gd name="T81" fmla="*/ 2147483647 h 518"/>
                    <a:gd name="T82" fmla="*/ 2147483647 w 398"/>
                    <a:gd name="T83" fmla="*/ 2147483647 h 518"/>
                    <a:gd name="T84" fmla="*/ 2147483647 w 398"/>
                    <a:gd name="T85" fmla="*/ 2147483647 h 518"/>
                    <a:gd name="T86" fmla="*/ 2147483647 w 398"/>
                    <a:gd name="T87" fmla="*/ 2147483647 h 518"/>
                    <a:gd name="T88" fmla="*/ 2147483647 w 398"/>
                    <a:gd name="T89" fmla="*/ 2147483647 h 518"/>
                    <a:gd name="T90" fmla="*/ 2147483647 w 398"/>
                    <a:gd name="T91" fmla="*/ 2147483647 h 518"/>
                    <a:gd name="T92" fmla="*/ 2147483647 w 398"/>
                    <a:gd name="T93" fmla="*/ 2147483647 h 518"/>
                    <a:gd name="T94" fmla="*/ 2147483647 w 398"/>
                    <a:gd name="T95" fmla="*/ 2147483647 h 518"/>
                    <a:gd name="T96" fmla="*/ 2147483647 w 398"/>
                    <a:gd name="T97" fmla="*/ 2147483647 h 518"/>
                    <a:gd name="T98" fmla="*/ 2147483647 w 398"/>
                    <a:gd name="T99" fmla="*/ 2147483647 h 518"/>
                    <a:gd name="T100" fmla="*/ 2147483647 w 398"/>
                    <a:gd name="T101" fmla="*/ 2147483647 h 518"/>
                    <a:gd name="T102" fmla="*/ 2147483647 w 398"/>
                    <a:gd name="T103" fmla="*/ 2147483647 h 518"/>
                    <a:gd name="T104" fmla="*/ 2147483647 w 398"/>
                    <a:gd name="T105" fmla="*/ 2147483647 h 518"/>
                    <a:gd name="T106" fmla="*/ 2147483647 w 398"/>
                    <a:gd name="T107" fmla="*/ 2147483647 h 518"/>
                    <a:gd name="T108" fmla="*/ 2147483647 w 398"/>
                    <a:gd name="T109" fmla="*/ 2147483647 h 518"/>
                    <a:gd name="T110" fmla="*/ 2147483647 w 398"/>
                    <a:gd name="T111" fmla="*/ 2147483647 h 518"/>
                    <a:gd name="T112" fmla="*/ 2147483647 w 398"/>
                    <a:gd name="T113" fmla="*/ 2147483647 h 518"/>
                    <a:gd name="T114" fmla="*/ 2147483647 w 398"/>
                    <a:gd name="T115" fmla="*/ 2147483647 h 518"/>
                    <a:gd name="T116" fmla="*/ 2147483647 w 398"/>
                    <a:gd name="T117" fmla="*/ 2147483647 h 518"/>
                    <a:gd name="T118" fmla="*/ 2147483647 w 398"/>
                    <a:gd name="T119" fmla="*/ 2147483647 h 5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98" h="518">
                      <a:moveTo>
                        <a:pt x="0" y="1"/>
                      </a:moveTo>
                      <a:lnTo>
                        <a:pt x="6" y="0"/>
                      </a:lnTo>
                      <a:lnTo>
                        <a:pt x="15" y="1"/>
                      </a:lnTo>
                      <a:lnTo>
                        <a:pt x="26" y="2"/>
                      </a:lnTo>
                      <a:lnTo>
                        <a:pt x="39" y="5"/>
                      </a:lnTo>
                      <a:lnTo>
                        <a:pt x="56" y="8"/>
                      </a:lnTo>
                      <a:lnTo>
                        <a:pt x="75" y="11"/>
                      </a:lnTo>
                      <a:lnTo>
                        <a:pt x="95" y="13"/>
                      </a:lnTo>
                      <a:lnTo>
                        <a:pt x="120" y="13"/>
                      </a:lnTo>
                      <a:lnTo>
                        <a:pt x="120" y="17"/>
                      </a:lnTo>
                      <a:lnTo>
                        <a:pt x="118" y="20"/>
                      </a:lnTo>
                      <a:lnTo>
                        <a:pt x="116" y="23"/>
                      </a:lnTo>
                      <a:lnTo>
                        <a:pt x="114" y="26"/>
                      </a:lnTo>
                      <a:lnTo>
                        <a:pt x="107" y="32"/>
                      </a:lnTo>
                      <a:lnTo>
                        <a:pt x="99" y="37"/>
                      </a:lnTo>
                      <a:lnTo>
                        <a:pt x="80" y="47"/>
                      </a:lnTo>
                      <a:lnTo>
                        <a:pt x="66" y="57"/>
                      </a:lnTo>
                      <a:lnTo>
                        <a:pt x="65" y="59"/>
                      </a:lnTo>
                      <a:lnTo>
                        <a:pt x="64" y="61"/>
                      </a:lnTo>
                      <a:lnTo>
                        <a:pt x="64" y="62"/>
                      </a:lnTo>
                      <a:lnTo>
                        <a:pt x="65" y="64"/>
                      </a:lnTo>
                      <a:lnTo>
                        <a:pt x="68" y="66"/>
                      </a:lnTo>
                      <a:lnTo>
                        <a:pt x="71" y="67"/>
                      </a:lnTo>
                      <a:lnTo>
                        <a:pt x="77" y="69"/>
                      </a:lnTo>
                      <a:lnTo>
                        <a:pt x="84" y="70"/>
                      </a:lnTo>
                      <a:lnTo>
                        <a:pt x="103" y="73"/>
                      </a:lnTo>
                      <a:lnTo>
                        <a:pt x="131" y="76"/>
                      </a:lnTo>
                      <a:lnTo>
                        <a:pt x="167" y="79"/>
                      </a:lnTo>
                      <a:lnTo>
                        <a:pt x="213" y="81"/>
                      </a:lnTo>
                      <a:lnTo>
                        <a:pt x="213" y="91"/>
                      </a:lnTo>
                      <a:lnTo>
                        <a:pt x="213" y="105"/>
                      </a:lnTo>
                      <a:lnTo>
                        <a:pt x="210" y="109"/>
                      </a:lnTo>
                      <a:lnTo>
                        <a:pt x="202" y="112"/>
                      </a:lnTo>
                      <a:lnTo>
                        <a:pt x="191" y="116"/>
                      </a:lnTo>
                      <a:lnTo>
                        <a:pt x="179" y="120"/>
                      </a:lnTo>
                      <a:lnTo>
                        <a:pt x="154" y="127"/>
                      </a:lnTo>
                      <a:lnTo>
                        <a:pt x="139" y="130"/>
                      </a:lnTo>
                      <a:lnTo>
                        <a:pt x="142" y="133"/>
                      </a:lnTo>
                      <a:lnTo>
                        <a:pt x="144" y="136"/>
                      </a:lnTo>
                      <a:lnTo>
                        <a:pt x="147" y="138"/>
                      </a:lnTo>
                      <a:lnTo>
                        <a:pt x="150" y="140"/>
                      </a:lnTo>
                      <a:lnTo>
                        <a:pt x="160" y="142"/>
                      </a:lnTo>
                      <a:lnTo>
                        <a:pt x="170" y="143"/>
                      </a:lnTo>
                      <a:lnTo>
                        <a:pt x="191" y="143"/>
                      </a:lnTo>
                      <a:lnTo>
                        <a:pt x="206" y="142"/>
                      </a:lnTo>
                      <a:lnTo>
                        <a:pt x="206" y="147"/>
                      </a:lnTo>
                      <a:lnTo>
                        <a:pt x="208" y="152"/>
                      </a:lnTo>
                      <a:lnTo>
                        <a:pt x="211" y="156"/>
                      </a:lnTo>
                      <a:lnTo>
                        <a:pt x="214" y="161"/>
                      </a:lnTo>
                      <a:lnTo>
                        <a:pt x="223" y="172"/>
                      </a:lnTo>
                      <a:lnTo>
                        <a:pt x="233" y="182"/>
                      </a:lnTo>
                      <a:lnTo>
                        <a:pt x="243" y="191"/>
                      </a:lnTo>
                      <a:lnTo>
                        <a:pt x="250" y="200"/>
                      </a:lnTo>
                      <a:lnTo>
                        <a:pt x="254" y="205"/>
                      </a:lnTo>
                      <a:lnTo>
                        <a:pt x="257" y="209"/>
                      </a:lnTo>
                      <a:lnTo>
                        <a:pt x="258" y="212"/>
                      </a:lnTo>
                      <a:lnTo>
                        <a:pt x="259" y="216"/>
                      </a:lnTo>
                      <a:lnTo>
                        <a:pt x="259" y="223"/>
                      </a:lnTo>
                      <a:lnTo>
                        <a:pt x="260" y="232"/>
                      </a:lnTo>
                      <a:lnTo>
                        <a:pt x="260" y="237"/>
                      </a:lnTo>
                      <a:lnTo>
                        <a:pt x="262" y="241"/>
                      </a:lnTo>
                      <a:lnTo>
                        <a:pt x="263" y="244"/>
                      </a:lnTo>
                      <a:lnTo>
                        <a:pt x="266" y="247"/>
                      </a:lnTo>
                      <a:lnTo>
                        <a:pt x="272" y="254"/>
                      </a:lnTo>
                      <a:lnTo>
                        <a:pt x="277" y="261"/>
                      </a:lnTo>
                      <a:lnTo>
                        <a:pt x="280" y="267"/>
                      </a:lnTo>
                      <a:lnTo>
                        <a:pt x="283" y="273"/>
                      </a:lnTo>
                      <a:lnTo>
                        <a:pt x="286" y="279"/>
                      </a:lnTo>
                      <a:lnTo>
                        <a:pt x="291" y="284"/>
                      </a:lnTo>
                      <a:lnTo>
                        <a:pt x="297" y="288"/>
                      </a:lnTo>
                      <a:lnTo>
                        <a:pt x="305" y="291"/>
                      </a:lnTo>
                      <a:lnTo>
                        <a:pt x="306" y="297"/>
                      </a:lnTo>
                      <a:lnTo>
                        <a:pt x="310" y="304"/>
                      </a:lnTo>
                      <a:lnTo>
                        <a:pt x="315" y="310"/>
                      </a:lnTo>
                      <a:lnTo>
                        <a:pt x="320" y="316"/>
                      </a:lnTo>
                      <a:lnTo>
                        <a:pt x="327" y="320"/>
                      </a:lnTo>
                      <a:lnTo>
                        <a:pt x="334" y="324"/>
                      </a:lnTo>
                      <a:lnTo>
                        <a:pt x="340" y="326"/>
                      </a:lnTo>
                      <a:lnTo>
                        <a:pt x="346" y="327"/>
                      </a:lnTo>
                      <a:lnTo>
                        <a:pt x="346" y="337"/>
                      </a:lnTo>
                      <a:lnTo>
                        <a:pt x="346" y="346"/>
                      </a:lnTo>
                      <a:lnTo>
                        <a:pt x="355" y="343"/>
                      </a:lnTo>
                      <a:lnTo>
                        <a:pt x="363" y="341"/>
                      </a:lnTo>
                      <a:lnTo>
                        <a:pt x="370" y="341"/>
                      </a:lnTo>
                      <a:lnTo>
                        <a:pt x="376" y="342"/>
                      </a:lnTo>
                      <a:lnTo>
                        <a:pt x="389" y="347"/>
                      </a:lnTo>
                      <a:lnTo>
                        <a:pt x="398" y="352"/>
                      </a:lnTo>
                      <a:lnTo>
                        <a:pt x="396" y="365"/>
                      </a:lnTo>
                      <a:lnTo>
                        <a:pt x="394" y="376"/>
                      </a:lnTo>
                      <a:lnTo>
                        <a:pt x="393" y="382"/>
                      </a:lnTo>
                      <a:lnTo>
                        <a:pt x="393" y="389"/>
                      </a:lnTo>
                      <a:lnTo>
                        <a:pt x="395" y="395"/>
                      </a:lnTo>
                      <a:lnTo>
                        <a:pt x="398" y="401"/>
                      </a:lnTo>
                      <a:lnTo>
                        <a:pt x="393" y="402"/>
                      </a:lnTo>
                      <a:lnTo>
                        <a:pt x="387" y="403"/>
                      </a:lnTo>
                      <a:lnTo>
                        <a:pt x="382" y="404"/>
                      </a:lnTo>
                      <a:lnTo>
                        <a:pt x="376" y="406"/>
                      </a:lnTo>
                      <a:lnTo>
                        <a:pt x="372" y="409"/>
                      </a:lnTo>
                      <a:lnTo>
                        <a:pt x="369" y="412"/>
                      </a:lnTo>
                      <a:lnTo>
                        <a:pt x="367" y="415"/>
                      </a:lnTo>
                      <a:lnTo>
                        <a:pt x="365" y="420"/>
                      </a:lnTo>
                      <a:lnTo>
                        <a:pt x="365" y="422"/>
                      </a:lnTo>
                      <a:lnTo>
                        <a:pt x="367" y="424"/>
                      </a:lnTo>
                      <a:lnTo>
                        <a:pt x="368" y="426"/>
                      </a:lnTo>
                      <a:lnTo>
                        <a:pt x="370" y="429"/>
                      </a:lnTo>
                      <a:lnTo>
                        <a:pt x="376" y="433"/>
                      </a:lnTo>
                      <a:lnTo>
                        <a:pt x="385" y="438"/>
                      </a:lnTo>
                      <a:lnTo>
                        <a:pt x="376" y="443"/>
                      </a:lnTo>
                      <a:lnTo>
                        <a:pt x="371" y="447"/>
                      </a:lnTo>
                      <a:lnTo>
                        <a:pt x="367" y="451"/>
                      </a:lnTo>
                      <a:lnTo>
                        <a:pt x="363" y="455"/>
                      </a:lnTo>
                      <a:lnTo>
                        <a:pt x="359" y="463"/>
                      </a:lnTo>
                      <a:lnTo>
                        <a:pt x="352" y="475"/>
                      </a:lnTo>
                      <a:lnTo>
                        <a:pt x="146" y="475"/>
                      </a:lnTo>
                      <a:lnTo>
                        <a:pt x="146" y="487"/>
                      </a:lnTo>
                      <a:lnTo>
                        <a:pt x="146" y="500"/>
                      </a:lnTo>
                      <a:lnTo>
                        <a:pt x="116" y="501"/>
                      </a:lnTo>
                      <a:lnTo>
                        <a:pt x="90" y="503"/>
                      </a:lnTo>
                      <a:lnTo>
                        <a:pt x="78" y="505"/>
                      </a:lnTo>
                      <a:lnTo>
                        <a:pt x="68" y="508"/>
                      </a:lnTo>
                      <a:lnTo>
                        <a:pt x="64" y="510"/>
                      </a:lnTo>
                      <a:lnTo>
                        <a:pt x="59" y="512"/>
                      </a:lnTo>
                      <a:lnTo>
                        <a:pt x="56" y="515"/>
                      </a:lnTo>
                      <a:lnTo>
                        <a:pt x="53" y="518"/>
                      </a:lnTo>
                      <a:lnTo>
                        <a:pt x="54" y="511"/>
                      </a:lnTo>
                      <a:lnTo>
                        <a:pt x="55" y="505"/>
                      </a:lnTo>
                      <a:lnTo>
                        <a:pt x="56" y="499"/>
                      </a:lnTo>
                      <a:lnTo>
                        <a:pt x="58" y="493"/>
                      </a:lnTo>
                      <a:lnTo>
                        <a:pt x="61" y="488"/>
                      </a:lnTo>
                      <a:lnTo>
                        <a:pt x="64" y="484"/>
                      </a:lnTo>
                      <a:lnTo>
                        <a:pt x="68" y="480"/>
                      </a:lnTo>
                      <a:lnTo>
                        <a:pt x="71" y="476"/>
                      </a:lnTo>
                      <a:lnTo>
                        <a:pt x="81" y="470"/>
                      </a:lnTo>
                      <a:lnTo>
                        <a:pt x="91" y="465"/>
                      </a:lnTo>
                      <a:lnTo>
                        <a:pt x="102" y="462"/>
                      </a:lnTo>
                      <a:lnTo>
                        <a:pt x="114" y="458"/>
                      </a:lnTo>
                      <a:lnTo>
                        <a:pt x="136" y="453"/>
                      </a:lnTo>
                      <a:lnTo>
                        <a:pt x="157" y="448"/>
                      </a:lnTo>
                      <a:lnTo>
                        <a:pt x="165" y="444"/>
                      </a:lnTo>
                      <a:lnTo>
                        <a:pt x="172" y="439"/>
                      </a:lnTo>
                      <a:lnTo>
                        <a:pt x="174" y="436"/>
                      </a:lnTo>
                      <a:lnTo>
                        <a:pt x="177" y="433"/>
                      </a:lnTo>
                      <a:lnTo>
                        <a:pt x="179" y="429"/>
                      </a:lnTo>
                      <a:lnTo>
                        <a:pt x="179" y="426"/>
                      </a:lnTo>
                      <a:lnTo>
                        <a:pt x="179" y="428"/>
                      </a:lnTo>
                      <a:lnTo>
                        <a:pt x="177" y="430"/>
                      </a:lnTo>
                      <a:lnTo>
                        <a:pt x="174" y="432"/>
                      </a:lnTo>
                      <a:lnTo>
                        <a:pt x="171" y="434"/>
                      </a:lnTo>
                      <a:lnTo>
                        <a:pt x="162" y="437"/>
                      </a:lnTo>
                      <a:lnTo>
                        <a:pt x="152" y="438"/>
                      </a:lnTo>
                      <a:lnTo>
                        <a:pt x="137" y="437"/>
                      </a:lnTo>
                      <a:lnTo>
                        <a:pt x="111" y="432"/>
                      </a:lnTo>
                      <a:lnTo>
                        <a:pt x="96" y="429"/>
                      </a:lnTo>
                      <a:lnTo>
                        <a:pt x="84" y="425"/>
                      </a:lnTo>
                      <a:lnTo>
                        <a:pt x="80" y="423"/>
                      </a:lnTo>
                      <a:lnTo>
                        <a:pt x="76" y="420"/>
                      </a:lnTo>
                      <a:lnTo>
                        <a:pt x="73" y="417"/>
                      </a:lnTo>
                      <a:lnTo>
                        <a:pt x="73" y="414"/>
                      </a:lnTo>
                      <a:lnTo>
                        <a:pt x="73" y="407"/>
                      </a:lnTo>
                      <a:lnTo>
                        <a:pt x="77" y="402"/>
                      </a:lnTo>
                      <a:lnTo>
                        <a:pt x="80" y="398"/>
                      </a:lnTo>
                      <a:lnTo>
                        <a:pt x="84" y="395"/>
                      </a:lnTo>
                      <a:lnTo>
                        <a:pt x="90" y="392"/>
                      </a:lnTo>
                      <a:lnTo>
                        <a:pt x="95" y="391"/>
                      </a:lnTo>
                      <a:lnTo>
                        <a:pt x="101" y="390"/>
                      </a:lnTo>
                      <a:lnTo>
                        <a:pt x="106" y="389"/>
                      </a:lnTo>
                      <a:lnTo>
                        <a:pt x="106" y="352"/>
                      </a:lnTo>
                      <a:lnTo>
                        <a:pt x="87" y="352"/>
                      </a:lnTo>
                      <a:lnTo>
                        <a:pt x="90" y="345"/>
                      </a:lnTo>
                      <a:lnTo>
                        <a:pt x="94" y="339"/>
                      </a:lnTo>
                      <a:lnTo>
                        <a:pt x="100" y="334"/>
                      </a:lnTo>
                      <a:lnTo>
                        <a:pt x="105" y="329"/>
                      </a:lnTo>
                      <a:lnTo>
                        <a:pt x="117" y="323"/>
                      </a:lnTo>
                      <a:lnTo>
                        <a:pt x="129" y="319"/>
                      </a:lnTo>
                      <a:lnTo>
                        <a:pt x="142" y="315"/>
                      </a:lnTo>
                      <a:lnTo>
                        <a:pt x="154" y="309"/>
                      </a:lnTo>
                      <a:lnTo>
                        <a:pt x="159" y="306"/>
                      </a:lnTo>
                      <a:lnTo>
                        <a:pt x="163" y="302"/>
                      </a:lnTo>
                      <a:lnTo>
                        <a:pt x="169" y="297"/>
                      </a:lnTo>
                      <a:lnTo>
                        <a:pt x="172" y="291"/>
                      </a:lnTo>
                      <a:lnTo>
                        <a:pt x="166" y="286"/>
                      </a:lnTo>
                      <a:lnTo>
                        <a:pt x="159" y="281"/>
                      </a:lnTo>
                      <a:lnTo>
                        <a:pt x="154" y="277"/>
                      </a:lnTo>
                      <a:lnTo>
                        <a:pt x="148" y="271"/>
                      </a:lnTo>
                      <a:lnTo>
                        <a:pt x="145" y="265"/>
                      </a:lnTo>
                      <a:lnTo>
                        <a:pt x="142" y="260"/>
                      </a:lnTo>
                      <a:lnTo>
                        <a:pt x="140" y="254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3" y="245"/>
                      </a:lnTo>
                      <a:lnTo>
                        <a:pt x="103" y="242"/>
                      </a:lnTo>
                      <a:lnTo>
                        <a:pt x="94" y="239"/>
                      </a:lnTo>
                      <a:lnTo>
                        <a:pt x="88" y="235"/>
                      </a:lnTo>
                      <a:lnTo>
                        <a:pt x="83" y="229"/>
                      </a:lnTo>
                      <a:lnTo>
                        <a:pt x="80" y="224"/>
                      </a:lnTo>
                      <a:lnTo>
                        <a:pt x="80" y="216"/>
                      </a:lnTo>
                      <a:lnTo>
                        <a:pt x="80" y="209"/>
                      </a:lnTo>
                      <a:lnTo>
                        <a:pt x="82" y="203"/>
                      </a:lnTo>
                      <a:lnTo>
                        <a:pt x="86" y="198"/>
                      </a:lnTo>
                      <a:lnTo>
                        <a:pt x="90" y="192"/>
                      </a:lnTo>
                      <a:lnTo>
                        <a:pt x="93" y="186"/>
                      </a:lnTo>
                      <a:lnTo>
                        <a:pt x="96" y="180"/>
                      </a:lnTo>
                      <a:lnTo>
                        <a:pt x="99" y="174"/>
                      </a:lnTo>
                      <a:lnTo>
                        <a:pt x="100" y="168"/>
                      </a:lnTo>
                      <a:lnTo>
                        <a:pt x="92" y="171"/>
                      </a:lnTo>
                      <a:lnTo>
                        <a:pt x="86" y="175"/>
                      </a:lnTo>
                      <a:lnTo>
                        <a:pt x="80" y="180"/>
                      </a:lnTo>
                      <a:lnTo>
                        <a:pt x="73" y="186"/>
                      </a:lnTo>
                      <a:lnTo>
                        <a:pt x="64" y="199"/>
                      </a:lnTo>
                      <a:lnTo>
                        <a:pt x="53" y="210"/>
                      </a:lnTo>
                      <a:lnTo>
                        <a:pt x="31" y="179"/>
                      </a:lnTo>
                      <a:lnTo>
                        <a:pt x="22" y="162"/>
                      </a:lnTo>
                      <a:lnTo>
                        <a:pt x="20" y="157"/>
                      </a:lnTo>
                      <a:lnTo>
                        <a:pt x="20" y="153"/>
                      </a:lnTo>
                      <a:lnTo>
                        <a:pt x="20" y="148"/>
                      </a:lnTo>
                      <a:lnTo>
                        <a:pt x="20" y="142"/>
                      </a:lnTo>
                      <a:lnTo>
                        <a:pt x="17" y="141"/>
                      </a:lnTo>
                      <a:lnTo>
                        <a:pt x="16" y="138"/>
                      </a:lnTo>
                      <a:lnTo>
                        <a:pt x="15" y="135"/>
                      </a:lnTo>
                      <a:lnTo>
                        <a:pt x="14" y="131"/>
                      </a:lnTo>
                      <a:lnTo>
                        <a:pt x="14" y="121"/>
                      </a:lnTo>
                      <a:lnTo>
                        <a:pt x="15" y="110"/>
                      </a:lnTo>
                      <a:lnTo>
                        <a:pt x="17" y="84"/>
                      </a:lnTo>
                      <a:lnTo>
                        <a:pt x="20" y="63"/>
                      </a:lnTo>
                      <a:lnTo>
                        <a:pt x="21" y="59"/>
                      </a:lnTo>
                      <a:lnTo>
                        <a:pt x="21" y="55"/>
                      </a:lnTo>
                      <a:lnTo>
                        <a:pt x="20" y="51"/>
                      </a:lnTo>
                      <a:lnTo>
                        <a:pt x="19" y="49"/>
                      </a:lnTo>
                      <a:lnTo>
                        <a:pt x="15" y="45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40"/>
                      </a:lnTo>
                      <a:lnTo>
                        <a:pt x="3" y="39"/>
                      </a:lnTo>
                      <a:lnTo>
                        <a:pt x="6" y="37"/>
                      </a:lnTo>
                      <a:lnTo>
                        <a:pt x="13" y="28"/>
                      </a:lnTo>
                      <a:lnTo>
                        <a:pt x="20" y="19"/>
                      </a:lnTo>
                      <a:lnTo>
                        <a:pt x="20" y="13"/>
                      </a:lnTo>
                      <a:lnTo>
                        <a:pt x="11" y="11"/>
                      </a:lnTo>
                      <a:lnTo>
                        <a:pt x="5" y="10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3399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Freeform 13"/>
                <p:cNvSpPr>
                  <a:spLocks/>
                </p:cNvSpPr>
                <p:nvPr/>
              </p:nvSpPr>
              <p:spPr bwMode="auto">
                <a:xfrm>
                  <a:off x="4868375" y="2087408"/>
                  <a:ext cx="174720" cy="72588"/>
                </a:xfrm>
                <a:custGeom>
                  <a:avLst/>
                  <a:gdLst>
                    <a:gd name="T0" fmla="*/ 2147483647 w 382"/>
                    <a:gd name="T1" fmla="*/ 2147483647 h 148"/>
                    <a:gd name="T2" fmla="*/ 2147483647 w 382"/>
                    <a:gd name="T3" fmla="*/ 2147483647 h 148"/>
                    <a:gd name="T4" fmla="*/ 2147483647 w 382"/>
                    <a:gd name="T5" fmla="*/ 2147483647 h 148"/>
                    <a:gd name="T6" fmla="*/ 2147483647 w 382"/>
                    <a:gd name="T7" fmla="*/ 2147483647 h 148"/>
                    <a:gd name="T8" fmla="*/ 2147483647 w 382"/>
                    <a:gd name="T9" fmla="*/ 2147483647 h 148"/>
                    <a:gd name="T10" fmla="*/ 2147483647 w 382"/>
                    <a:gd name="T11" fmla="*/ 2147483647 h 148"/>
                    <a:gd name="T12" fmla="*/ 2147483647 w 382"/>
                    <a:gd name="T13" fmla="*/ 2147483647 h 148"/>
                    <a:gd name="T14" fmla="*/ 2147483647 w 382"/>
                    <a:gd name="T15" fmla="*/ 2147483647 h 148"/>
                    <a:gd name="T16" fmla="*/ 2147483647 w 382"/>
                    <a:gd name="T17" fmla="*/ 2147483647 h 148"/>
                    <a:gd name="T18" fmla="*/ 2147483647 w 382"/>
                    <a:gd name="T19" fmla="*/ 2147483647 h 148"/>
                    <a:gd name="T20" fmla="*/ 2147483647 w 382"/>
                    <a:gd name="T21" fmla="*/ 2147483647 h 148"/>
                    <a:gd name="T22" fmla="*/ 0 w 382"/>
                    <a:gd name="T23" fmla="*/ 2147483647 h 148"/>
                    <a:gd name="T24" fmla="*/ 2147483647 w 382"/>
                    <a:gd name="T25" fmla="*/ 2147483647 h 148"/>
                    <a:gd name="T26" fmla="*/ 2147483647 w 382"/>
                    <a:gd name="T27" fmla="*/ 2147483647 h 148"/>
                    <a:gd name="T28" fmla="*/ 2147483647 w 382"/>
                    <a:gd name="T29" fmla="*/ 2147483647 h 148"/>
                    <a:gd name="T30" fmla="*/ 2147483647 w 382"/>
                    <a:gd name="T31" fmla="*/ 2147483647 h 148"/>
                    <a:gd name="T32" fmla="*/ 2147483647 w 382"/>
                    <a:gd name="T33" fmla="*/ 2147483647 h 148"/>
                    <a:gd name="T34" fmla="*/ 2147483647 w 382"/>
                    <a:gd name="T35" fmla="*/ 2147483647 h 148"/>
                    <a:gd name="T36" fmla="*/ 2147483647 w 382"/>
                    <a:gd name="T37" fmla="*/ 2147483647 h 148"/>
                    <a:gd name="T38" fmla="*/ 2147483647 w 382"/>
                    <a:gd name="T39" fmla="*/ 2147483647 h 148"/>
                    <a:gd name="T40" fmla="*/ 2147483647 w 382"/>
                    <a:gd name="T41" fmla="*/ 2147483647 h 148"/>
                    <a:gd name="T42" fmla="*/ 2147483647 w 382"/>
                    <a:gd name="T43" fmla="*/ 2147483647 h 148"/>
                    <a:gd name="T44" fmla="*/ 2147483647 w 382"/>
                    <a:gd name="T45" fmla="*/ 2147483647 h 148"/>
                    <a:gd name="T46" fmla="*/ 2147483647 w 382"/>
                    <a:gd name="T47" fmla="*/ 2147483647 h 148"/>
                    <a:gd name="T48" fmla="*/ 2147483647 w 382"/>
                    <a:gd name="T49" fmla="*/ 2147483647 h 148"/>
                    <a:gd name="T50" fmla="*/ 2147483647 w 382"/>
                    <a:gd name="T51" fmla="*/ 2147483647 h 148"/>
                    <a:gd name="T52" fmla="*/ 2147483647 w 382"/>
                    <a:gd name="T53" fmla="*/ 2147483647 h 148"/>
                    <a:gd name="T54" fmla="*/ 2147483647 w 382"/>
                    <a:gd name="T55" fmla="*/ 2147483647 h 148"/>
                    <a:gd name="T56" fmla="*/ 2147483647 w 382"/>
                    <a:gd name="T57" fmla="*/ 2147483647 h 148"/>
                    <a:gd name="T58" fmla="*/ 2147483647 w 382"/>
                    <a:gd name="T59" fmla="*/ 2147483647 h 148"/>
                    <a:gd name="T60" fmla="*/ 2147483647 w 382"/>
                    <a:gd name="T61" fmla="*/ 2147483647 h 148"/>
                    <a:gd name="T62" fmla="*/ 2147483647 w 382"/>
                    <a:gd name="T63" fmla="*/ 2147483647 h 148"/>
                    <a:gd name="T64" fmla="*/ 2147483647 w 382"/>
                    <a:gd name="T65" fmla="*/ 2147483647 h 148"/>
                    <a:gd name="T66" fmla="*/ 2147483647 w 382"/>
                    <a:gd name="T67" fmla="*/ 2147483647 h 148"/>
                    <a:gd name="T68" fmla="*/ 2147483647 w 382"/>
                    <a:gd name="T69" fmla="*/ 2147483647 h 14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2" h="148">
                      <a:moveTo>
                        <a:pt x="203" y="18"/>
                      </a:moveTo>
                      <a:lnTo>
                        <a:pt x="190" y="21"/>
                      </a:lnTo>
                      <a:lnTo>
                        <a:pt x="177" y="24"/>
                      </a:lnTo>
                      <a:lnTo>
                        <a:pt x="177" y="31"/>
                      </a:lnTo>
                      <a:lnTo>
                        <a:pt x="175" y="40"/>
                      </a:lnTo>
                      <a:lnTo>
                        <a:pt x="174" y="45"/>
                      </a:lnTo>
                      <a:lnTo>
                        <a:pt x="172" y="49"/>
                      </a:lnTo>
                      <a:lnTo>
                        <a:pt x="168" y="53"/>
                      </a:lnTo>
                      <a:lnTo>
                        <a:pt x="164" y="55"/>
                      </a:lnTo>
                      <a:lnTo>
                        <a:pt x="166" y="61"/>
                      </a:lnTo>
                      <a:lnTo>
                        <a:pt x="170" y="67"/>
                      </a:lnTo>
                      <a:lnTo>
                        <a:pt x="177" y="74"/>
                      </a:lnTo>
                      <a:lnTo>
                        <a:pt x="184" y="80"/>
                      </a:lnTo>
                      <a:lnTo>
                        <a:pt x="155" y="86"/>
                      </a:lnTo>
                      <a:lnTo>
                        <a:pt x="125" y="93"/>
                      </a:lnTo>
                      <a:lnTo>
                        <a:pt x="108" y="96"/>
                      </a:lnTo>
                      <a:lnTo>
                        <a:pt x="88" y="97"/>
                      </a:lnTo>
                      <a:lnTo>
                        <a:pt x="77" y="97"/>
                      </a:lnTo>
                      <a:lnTo>
                        <a:pt x="65" y="96"/>
                      </a:lnTo>
                      <a:lnTo>
                        <a:pt x="52" y="95"/>
                      </a:lnTo>
                      <a:lnTo>
                        <a:pt x="38" y="93"/>
                      </a:lnTo>
                      <a:lnTo>
                        <a:pt x="4" y="111"/>
                      </a:lnTo>
                      <a:lnTo>
                        <a:pt x="1" y="122"/>
                      </a:lnTo>
                      <a:lnTo>
                        <a:pt x="0" y="129"/>
                      </a:lnTo>
                      <a:lnTo>
                        <a:pt x="1" y="130"/>
                      </a:lnTo>
                      <a:lnTo>
                        <a:pt x="4" y="131"/>
                      </a:lnTo>
                      <a:lnTo>
                        <a:pt x="7" y="131"/>
                      </a:lnTo>
                      <a:lnTo>
                        <a:pt x="12" y="131"/>
                      </a:lnTo>
                      <a:lnTo>
                        <a:pt x="28" y="131"/>
                      </a:lnTo>
                      <a:lnTo>
                        <a:pt x="51" y="129"/>
                      </a:lnTo>
                      <a:lnTo>
                        <a:pt x="110" y="123"/>
                      </a:lnTo>
                      <a:lnTo>
                        <a:pt x="114" y="127"/>
                      </a:lnTo>
                      <a:lnTo>
                        <a:pt x="119" y="131"/>
                      </a:lnTo>
                      <a:lnTo>
                        <a:pt x="123" y="134"/>
                      </a:lnTo>
                      <a:lnTo>
                        <a:pt x="128" y="137"/>
                      </a:lnTo>
                      <a:lnTo>
                        <a:pt x="137" y="141"/>
                      </a:lnTo>
                      <a:lnTo>
                        <a:pt x="148" y="144"/>
                      </a:lnTo>
                      <a:lnTo>
                        <a:pt x="159" y="147"/>
                      </a:lnTo>
                      <a:lnTo>
                        <a:pt x="172" y="148"/>
                      </a:lnTo>
                      <a:lnTo>
                        <a:pt x="185" y="148"/>
                      </a:lnTo>
                      <a:lnTo>
                        <a:pt x="197" y="148"/>
                      </a:lnTo>
                      <a:lnTo>
                        <a:pt x="210" y="148"/>
                      </a:lnTo>
                      <a:lnTo>
                        <a:pt x="222" y="148"/>
                      </a:lnTo>
                      <a:lnTo>
                        <a:pt x="233" y="148"/>
                      </a:lnTo>
                      <a:lnTo>
                        <a:pt x="243" y="148"/>
                      </a:lnTo>
                      <a:lnTo>
                        <a:pt x="255" y="148"/>
                      </a:lnTo>
                      <a:lnTo>
                        <a:pt x="265" y="145"/>
                      </a:lnTo>
                      <a:lnTo>
                        <a:pt x="275" y="143"/>
                      </a:lnTo>
                      <a:lnTo>
                        <a:pt x="284" y="140"/>
                      </a:lnTo>
                      <a:lnTo>
                        <a:pt x="301" y="134"/>
                      </a:lnTo>
                      <a:lnTo>
                        <a:pt x="323" y="129"/>
                      </a:lnTo>
                      <a:lnTo>
                        <a:pt x="334" y="121"/>
                      </a:lnTo>
                      <a:lnTo>
                        <a:pt x="344" y="113"/>
                      </a:lnTo>
                      <a:lnTo>
                        <a:pt x="353" y="103"/>
                      </a:lnTo>
                      <a:lnTo>
                        <a:pt x="360" y="93"/>
                      </a:lnTo>
                      <a:lnTo>
                        <a:pt x="372" y="72"/>
                      </a:lnTo>
                      <a:lnTo>
                        <a:pt x="382" y="55"/>
                      </a:lnTo>
                      <a:lnTo>
                        <a:pt x="376" y="52"/>
                      </a:lnTo>
                      <a:lnTo>
                        <a:pt x="367" y="47"/>
                      </a:lnTo>
                      <a:lnTo>
                        <a:pt x="363" y="44"/>
                      </a:lnTo>
                      <a:lnTo>
                        <a:pt x="359" y="39"/>
                      </a:lnTo>
                      <a:lnTo>
                        <a:pt x="357" y="32"/>
                      </a:lnTo>
                      <a:lnTo>
                        <a:pt x="356" y="24"/>
                      </a:lnTo>
                      <a:lnTo>
                        <a:pt x="347" y="22"/>
                      </a:lnTo>
                      <a:lnTo>
                        <a:pt x="341" y="20"/>
                      </a:lnTo>
                      <a:lnTo>
                        <a:pt x="334" y="17"/>
                      </a:lnTo>
                      <a:lnTo>
                        <a:pt x="330" y="14"/>
                      </a:lnTo>
                      <a:lnTo>
                        <a:pt x="319" y="8"/>
                      </a:lnTo>
                      <a:lnTo>
                        <a:pt x="303" y="0"/>
                      </a:lnTo>
                      <a:lnTo>
                        <a:pt x="203" y="1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Freeform 14"/>
                <p:cNvSpPr>
                  <a:spLocks/>
                </p:cNvSpPr>
                <p:nvPr/>
              </p:nvSpPr>
              <p:spPr bwMode="auto">
                <a:xfrm>
                  <a:off x="6408922" y="1942230"/>
                  <a:ext cx="1324494" cy="998960"/>
                </a:xfrm>
                <a:custGeom>
                  <a:avLst/>
                  <a:gdLst>
                    <a:gd name="T0" fmla="*/ 2147483647 w 2936"/>
                    <a:gd name="T1" fmla="*/ 2147483647 h 1983"/>
                    <a:gd name="T2" fmla="*/ 2147483647 w 2936"/>
                    <a:gd name="T3" fmla="*/ 2147483647 h 1983"/>
                    <a:gd name="T4" fmla="*/ 2147483647 w 2936"/>
                    <a:gd name="T5" fmla="*/ 2147483647 h 1983"/>
                    <a:gd name="T6" fmla="*/ 2147483647 w 2936"/>
                    <a:gd name="T7" fmla="*/ 2147483647 h 1983"/>
                    <a:gd name="T8" fmla="*/ 2147483647 w 2936"/>
                    <a:gd name="T9" fmla="*/ 2147483647 h 1983"/>
                    <a:gd name="T10" fmla="*/ 2147483647 w 2936"/>
                    <a:gd name="T11" fmla="*/ 2147483647 h 1983"/>
                    <a:gd name="T12" fmla="*/ 2147483647 w 2936"/>
                    <a:gd name="T13" fmla="*/ 2147483647 h 1983"/>
                    <a:gd name="T14" fmla="*/ 2147483647 w 2936"/>
                    <a:gd name="T15" fmla="*/ 2147483647 h 1983"/>
                    <a:gd name="T16" fmla="*/ 2147483647 w 2936"/>
                    <a:gd name="T17" fmla="*/ 2147483647 h 1983"/>
                    <a:gd name="T18" fmla="*/ 2147483647 w 2936"/>
                    <a:gd name="T19" fmla="*/ 2147483647 h 1983"/>
                    <a:gd name="T20" fmla="*/ 2147483647 w 2936"/>
                    <a:gd name="T21" fmla="*/ 2147483647 h 1983"/>
                    <a:gd name="T22" fmla="*/ 2147483647 w 2936"/>
                    <a:gd name="T23" fmla="*/ 2147483647 h 1983"/>
                    <a:gd name="T24" fmla="*/ 2147483647 w 2936"/>
                    <a:gd name="T25" fmla="*/ 2147483647 h 1983"/>
                    <a:gd name="T26" fmla="*/ 2147483647 w 2936"/>
                    <a:gd name="T27" fmla="*/ 2147483647 h 1983"/>
                    <a:gd name="T28" fmla="*/ 2147483647 w 2936"/>
                    <a:gd name="T29" fmla="*/ 2147483647 h 1983"/>
                    <a:gd name="T30" fmla="*/ 2147483647 w 2936"/>
                    <a:gd name="T31" fmla="*/ 2147483647 h 1983"/>
                    <a:gd name="T32" fmla="*/ 2147483647 w 2936"/>
                    <a:gd name="T33" fmla="*/ 2147483647 h 1983"/>
                    <a:gd name="T34" fmla="*/ 2147483647 w 2936"/>
                    <a:gd name="T35" fmla="*/ 2147483647 h 1983"/>
                    <a:gd name="T36" fmla="*/ 2147483647 w 2936"/>
                    <a:gd name="T37" fmla="*/ 2147483647 h 1983"/>
                    <a:gd name="T38" fmla="*/ 2147483647 w 2936"/>
                    <a:gd name="T39" fmla="*/ 2147483647 h 1983"/>
                    <a:gd name="T40" fmla="*/ 2147483647 w 2936"/>
                    <a:gd name="T41" fmla="*/ 2147483647 h 1983"/>
                    <a:gd name="T42" fmla="*/ 2147483647 w 2936"/>
                    <a:gd name="T43" fmla="*/ 2147483647 h 1983"/>
                    <a:gd name="T44" fmla="*/ 2147483647 w 2936"/>
                    <a:gd name="T45" fmla="*/ 2147483647 h 1983"/>
                    <a:gd name="T46" fmla="*/ 2147483647 w 2936"/>
                    <a:gd name="T47" fmla="*/ 2147483647 h 1983"/>
                    <a:gd name="T48" fmla="*/ 2147483647 w 2936"/>
                    <a:gd name="T49" fmla="*/ 2147483647 h 1983"/>
                    <a:gd name="T50" fmla="*/ 2147483647 w 2936"/>
                    <a:gd name="T51" fmla="*/ 2147483647 h 1983"/>
                    <a:gd name="T52" fmla="*/ 2147483647 w 2936"/>
                    <a:gd name="T53" fmla="*/ 2147483647 h 1983"/>
                    <a:gd name="T54" fmla="*/ 2147483647 w 2936"/>
                    <a:gd name="T55" fmla="*/ 2147483647 h 1983"/>
                    <a:gd name="T56" fmla="*/ 2147483647 w 2936"/>
                    <a:gd name="T57" fmla="*/ 2147483647 h 1983"/>
                    <a:gd name="T58" fmla="*/ 2147483647 w 2936"/>
                    <a:gd name="T59" fmla="*/ 2147483647 h 1983"/>
                    <a:gd name="T60" fmla="*/ 2147483647 w 2936"/>
                    <a:gd name="T61" fmla="*/ 2147483647 h 1983"/>
                    <a:gd name="T62" fmla="*/ 2147483647 w 2936"/>
                    <a:gd name="T63" fmla="*/ 2147483647 h 1983"/>
                    <a:gd name="T64" fmla="*/ 2147483647 w 2936"/>
                    <a:gd name="T65" fmla="*/ 2147483647 h 1983"/>
                    <a:gd name="T66" fmla="*/ 2147483647 w 2936"/>
                    <a:gd name="T67" fmla="*/ 2147483647 h 1983"/>
                    <a:gd name="T68" fmla="*/ 2147483647 w 2936"/>
                    <a:gd name="T69" fmla="*/ 2147483647 h 1983"/>
                    <a:gd name="T70" fmla="*/ 2147483647 w 2936"/>
                    <a:gd name="T71" fmla="*/ 2147483647 h 1983"/>
                    <a:gd name="T72" fmla="*/ 2147483647 w 2936"/>
                    <a:gd name="T73" fmla="*/ 2147483647 h 1983"/>
                    <a:gd name="T74" fmla="*/ 2147483647 w 2936"/>
                    <a:gd name="T75" fmla="*/ 2147483647 h 1983"/>
                    <a:gd name="T76" fmla="*/ 2147483647 w 2936"/>
                    <a:gd name="T77" fmla="*/ 2147483647 h 1983"/>
                    <a:gd name="T78" fmla="*/ 2147483647 w 2936"/>
                    <a:gd name="T79" fmla="*/ 2147483647 h 1983"/>
                    <a:gd name="T80" fmla="*/ 2147483647 w 2936"/>
                    <a:gd name="T81" fmla="*/ 2147483647 h 1983"/>
                    <a:gd name="T82" fmla="*/ 2147483647 w 2936"/>
                    <a:gd name="T83" fmla="*/ 2147483647 h 1983"/>
                    <a:gd name="T84" fmla="*/ 2147483647 w 2936"/>
                    <a:gd name="T85" fmla="*/ 2147483647 h 1983"/>
                    <a:gd name="T86" fmla="*/ 2147483647 w 2936"/>
                    <a:gd name="T87" fmla="*/ 2147483647 h 1983"/>
                    <a:gd name="T88" fmla="*/ 2147483647 w 2936"/>
                    <a:gd name="T89" fmla="*/ 2147483647 h 1983"/>
                    <a:gd name="T90" fmla="*/ 2147483647 w 2936"/>
                    <a:gd name="T91" fmla="*/ 2147483647 h 1983"/>
                    <a:gd name="T92" fmla="*/ 2147483647 w 2936"/>
                    <a:gd name="T93" fmla="*/ 2147483647 h 1983"/>
                    <a:gd name="T94" fmla="*/ 2147483647 w 2936"/>
                    <a:gd name="T95" fmla="*/ 2147483647 h 1983"/>
                    <a:gd name="T96" fmla="*/ 2147483647 w 2936"/>
                    <a:gd name="T97" fmla="*/ 2147483647 h 1983"/>
                    <a:gd name="T98" fmla="*/ 2147483647 w 2936"/>
                    <a:gd name="T99" fmla="*/ 2147483647 h 1983"/>
                    <a:gd name="T100" fmla="*/ 2147483647 w 2936"/>
                    <a:gd name="T101" fmla="*/ 2147483647 h 1983"/>
                    <a:gd name="T102" fmla="*/ 2147483647 w 2936"/>
                    <a:gd name="T103" fmla="*/ 2147483647 h 1983"/>
                    <a:gd name="T104" fmla="*/ 2147483647 w 2936"/>
                    <a:gd name="T105" fmla="*/ 2147483647 h 1983"/>
                    <a:gd name="T106" fmla="*/ 2147483647 w 2936"/>
                    <a:gd name="T107" fmla="*/ 2147483647 h 1983"/>
                    <a:gd name="T108" fmla="*/ 2147483647 w 2936"/>
                    <a:gd name="T109" fmla="*/ 2147483647 h 1983"/>
                    <a:gd name="T110" fmla="*/ 2147483647 w 2936"/>
                    <a:gd name="T111" fmla="*/ 2147483647 h 1983"/>
                    <a:gd name="T112" fmla="*/ 2147483647 w 2936"/>
                    <a:gd name="T113" fmla="*/ 2147483647 h 1983"/>
                    <a:gd name="T114" fmla="*/ 2147483647 w 2936"/>
                    <a:gd name="T115" fmla="*/ 2147483647 h 1983"/>
                    <a:gd name="T116" fmla="*/ 2147483647 w 2936"/>
                    <a:gd name="T117" fmla="*/ 2147483647 h 1983"/>
                    <a:gd name="T118" fmla="*/ 2147483647 w 2936"/>
                    <a:gd name="T119" fmla="*/ 2147483647 h 19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936" h="1983">
                      <a:moveTo>
                        <a:pt x="98" y="954"/>
                      </a:moveTo>
                      <a:lnTo>
                        <a:pt x="129" y="989"/>
                      </a:lnTo>
                      <a:lnTo>
                        <a:pt x="157" y="1017"/>
                      </a:lnTo>
                      <a:lnTo>
                        <a:pt x="170" y="1029"/>
                      </a:lnTo>
                      <a:lnTo>
                        <a:pt x="182" y="1041"/>
                      </a:lnTo>
                      <a:lnTo>
                        <a:pt x="194" y="1050"/>
                      </a:lnTo>
                      <a:lnTo>
                        <a:pt x="205" y="1059"/>
                      </a:lnTo>
                      <a:lnTo>
                        <a:pt x="216" y="1066"/>
                      </a:lnTo>
                      <a:lnTo>
                        <a:pt x="227" y="1072"/>
                      </a:lnTo>
                      <a:lnTo>
                        <a:pt x="238" y="1076"/>
                      </a:lnTo>
                      <a:lnTo>
                        <a:pt x="248" y="1080"/>
                      </a:lnTo>
                      <a:lnTo>
                        <a:pt x="259" y="1082"/>
                      </a:lnTo>
                      <a:lnTo>
                        <a:pt x="270" y="1084"/>
                      </a:lnTo>
                      <a:lnTo>
                        <a:pt x="281" y="1084"/>
                      </a:lnTo>
                      <a:lnTo>
                        <a:pt x="292" y="1084"/>
                      </a:lnTo>
                      <a:lnTo>
                        <a:pt x="364" y="1065"/>
                      </a:lnTo>
                      <a:lnTo>
                        <a:pt x="373" y="1071"/>
                      </a:lnTo>
                      <a:lnTo>
                        <a:pt x="383" y="1079"/>
                      </a:lnTo>
                      <a:lnTo>
                        <a:pt x="393" y="1090"/>
                      </a:lnTo>
                      <a:lnTo>
                        <a:pt x="401" y="1102"/>
                      </a:lnTo>
                      <a:lnTo>
                        <a:pt x="410" y="1114"/>
                      </a:lnTo>
                      <a:lnTo>
                        <a:pt x="418" y="1127"/>
                      </a:lnTo>
                      <a:lnTo>
                        <a:pt x="420" y="1133"/>
                      </a:lnTo>
                      <a:lnTo>
                        <a:pt x="422" y="1139"/>
                      </a:lnTo>
                      <a:lnTo>
                        <a:pt x="423" y="1145"/>
                      </a:lnTo>
                      <a:lnTo>
                        <a:pt x="425" y="1151"/>
                      </a:lnTo>
                      <a:lnTo>
                        <a:pt x="423" y="1157"/>
                      </a:lnTo>
                      <a:lnTo>
                        <a:pt x="420" y="1162"/>
                      </a:lnTo>
                      <a:lnTo>
                        <a:pt x="416" y="1167"/>
                      </a:lnTo>
                      <a:lnTo>
                        <a:pt x="409" y="1172"/>
                      </a:lnTo>
                      <a:lnTo>
                        <a:pt x="403" y="1176"/>
                      </a:lnTo>
                      <a:lnTo>
                        <a:pt x="396" y="1179"/>
                      </a:lnTo>
                      <a:lnTo>
                        <a:pt x="390" y="1182"/>
                      </a:lnTo>
                      <a:lnTo>
                        <a:pt x="385" y="1182"/>
                      </a:lnTo>
                      <a:lnTo>
                        <a:pt x="399" y="1200"/>
                      </a:lnTo>
                      <a:lnTo>
                        <a:pt x="412" y="1217"/>
                      </a:lnTo>
                      <a:lnTo>
                        <a:pt x="419" y="1226"/>
                      </a:lnTo>
                      <a:lnTo>
                        <a:pt x="423" y="1235"/>
                      </a:lnTo>
                      <a:lnTo>
                        <a:pt x="428" y="1245"/>
                      </a:lnTo>
                      <a:lnTo>
                        <a:pt x="431" y="1256"/>
                      </a:lnTo>
                      <a:lnTo>
                        <a:pt x="385" y="1256"/>
                      </a:lnTo>
                      <a:lnTo>
                        <a:pt x="385" y="1287"/>
                      </a:lnTo>
                      <a:lnTo>
                        <a:pt x="390" y="1300"/>
                      </a:lnTo>
                      <a:lnTo>
                        <a:pt x="397" y="1311"/>
                      </a:lnTo>
                      <a:lnTo>
                        <a:pt x="405" y="1321"/>
                      </a:lnTo>
                      <a:lnTo>
                        <a:pt x="414" y="1328"/>
                      </a:lnTo>
                      <a:lnTo>
                        <a:pt x="423" y="1335"/>
                      </a:lnTo>
                      <a:lnTo>
                        <a:pt x="434" y="1340"/>
                      </a:lnTo>
                      <a:lnTo>
                        <a:pt x="444" y="1345"/>
                      </a:lnTo>
                      <a:lnTo>
                        <a:pt x="456" y="1349"/>
                      </a:lnTo>
                      <a:lnTo>
                        <a:pt x="478" y="1358"/>
                      </a:lnTo>
                      <a:lnTo>
                        <a:pt x="500" y="1367"/>
                      </a:lnTo>
                      <a:lnTo>
                        <a:pt x="510" y="1373"/>
                      </a:lnTo>
                      <a:lnTo>
                        <a:pt x="520" y="1381"/>
                      </a:lnTo>
                      <a:lnTo>
                        <a:pt x="529" y="1389"/>
                      </a:lnTo>
                      <a:lnTo>
                        <a:pt x="538" y="1398"/>
                      </a:lnTo>
                      <a:lnTo>
                        <a:pt x="617" y="1404"/>
                      </a:lnTo>
                      <a:lnTo>
                        <a:pt x="620" y="1408"/>
                      </a:lnTo>
                      <a:lnTo>
                        <a:pt x="623" y="1411"/>
                      </a:lnTo>
                      <a:lnTo>
                        <a:pt x="628" y="1414"/>
                      </a:lnTo>
                      <a:lnTo>
                        <a:pt x="633" y="1417"/>
                      </a:lnTo>
                      <a:lnTo>
                        <a:pt x="644" y="1422"/>
                      </a:lnTo>
                      <a:lnTo>
                        <a:pt x="656" y="1427"/>
                      </a:lnTo>
                      <a:lnTo>
                        <a:pt x="678" y="1436"/>
                      </a:lnTo>
                      <a:lnTo>
                        <a:pt x="690" y="1441"/>
                      </a:lnTo>
                      <a:lnTo>
                        <a:pt x="723" y="1462"/>
                      </a:lnTo>
                      <a:lnTo>
                        <a:pt x="754" y="1481"/>
                      </a:lnTo>
                      <a:lnTo>
                        <a:pt x="768" y="1492"/>
                      </a:lnTo>
                      <a:lnTo>
                        <a:pt x="784" y="1501"/>
                      </a:lnTo>
                      <a:lnTo>
                        <a:pt x="798" y="1509"/>
                      </a:lnTo>
                      <a:lnTo>
                        <a:pt x="814" y="1517"/>
                      </a:lnTo>
                      <a:lnTo>
                        <a:pt x="830" y="1525"/>
                      </a:lnTo>
                      <a:lnTo>
                        <a:pt x="847" y="1531"/>
                      </a:lnTo>
                      <a:lnTo>
                        <a:pt x="866" y="1537"/>
                      </a:lnTo>
                      <a:lnTo>
                        <a:pt x="886" y="1543"/>
                      </a:lnTo>
                      <a:lnTo>
                        <a:pt x="907" y="1547"/>
                      </a:lnTo>
                      <a:lnTo>
                        <a:pt x="930" y="1550"/>
                      </a:lnTo>
                      <a:lnTo>
                        <a:pt x="955" y="1552"/>
                      </a:lnTo>
                      <a:lnTo>
                        <a:pt x="982" y="1552"/>
                      </a:lnTo>
                      <a:lnTo>
                        <a:pt x="982" y="1521"/>
                      </a:lnTo>
                      <a:lnTo>
                        <a:pt x="1015" y="1521"/>
                      </a:lnTo>
                      <a:lnTo>
                        <a:pt x="1021" y="1532"/>
                      </a:lnTo>
                      <a:lnTo>
                        <a:pt x="1025" y="1539"/>
                      </a:lnTo>
                      <a:lnTo>
                        <a:pt x="1031" y="1545"/>
                      </a:lnTo>
                      <a:lnTo>
                        <a:pt x="1036" y="1552"/>
                      </a:lnTo>
                      <a:lnTo>
                        <a:pt x="1042" y="1552"/>
                      </a:lnTo>
                      <a:lnTo>
                        <a:pt x="1046" y="1551"/>
                      </a:lnTo>
                      <a:lnTo>
                        <a:pt x="1050" y="1548"/>
                      </a:lnTo>
                      <a:lnTo>
                        <a:pt x="1054" y="1546"/>
                      </a:lnTo>
                      <a:lnTo>
                        <a:pt x="1058" y="1538"/>
                      </a:lnTo>
                      <a:lnTo>
                        <a:pt x="1062" y="1530"/>
                      </a:lnTo>
                      <a:lnTo>
                        <a:pt x="1066" y="1522"/>
                      </a:lnTo>
                      <a:lnTo>
                        <a:pt x="1071" y="1516"/>
                      </a:lnTo>
                      <a:lnTo>
                        <a:pt x="1075" y="1513"/>
                      </a:lnTo>
                      <a:lnTo>
                        <a:pt x="1078" y="1511"/>
                      </a:lnTo>
                      <a:lnTo>
                        <a:pt x="1083" y="1510"/>
                      </a:lnTo>
                      <a:lnTo>
                        <a:pt x="1089" y="1509"/>
                      </a:lnTo>
                      <a:lnTo>
                        <a:pt x="1092" y="1512"/>
                      </a:lnTo>
                      <a:lnTo>
                        <a:pt x="1096" y="1516"/>
                      </a:lnTo>
                      <a:lnTo>
                        <a:pt x="1102" y="1519"/>
                      </a:lnTo>
                      <a:lnTo>
                        <a:pt x="1109" y="1522"/>
                      </a:lnTo>
                      <a:lnTo>
                        <a:pt x="1124" y="1529"/>
                      </a:lnTo>
                      <a:lnTo>
                        <a:pt x="1142" y="1534"/>
                      </a:lnTo>
                      <a:lnTo>
                        <a:pt x="1159" y="1539"/>
                      </a:lnTo>
                      <a:lnTo>
                        <a:pt x="1178" y="1543"/>
                      </a:lnTo>
                      <a:lnTo>
                        <a:pt x="1194" y="1546"/>
                      </a:lnTo>
                      <a:lnTo>
                        <a:pt x="1208" y="1546"/>
                      </a:lnTo>
                      <a:lnTo>
                        <a:pt x="1217" y="1535"/>
                      </a:lnTo>
                      <a:lnTo>
                        <a:pt x="1227" y="1526"/>
                      </a:lnTo>
                      <a:lnTo>
                        <a:pt x="1236" y="1518"/>
                      </a:lnTo>
                      <a:lnTo>
                        <a:pt x="1247" y="1510"/>
                      </a:lnTo>
                      <a:lnTo>
                        <a:pt x="1258" y="1502"/>
                      </a:lnTo>
                      <a:lnTo>
                        <a:pt x="1269" y="1496"/>
                      </a:lnTo>
                      <a:lnTo>
                        <a:pt x="1280" y="1489"/>
                      </a:lnTo>
                      <a:lnTo>
                        <a:pt x="1292" y="1482"/>
                      </a:lnTo>
                      <a:lnTo>
                        <a:pt x="1317" y="1472"/>
                      </a:lnTo>
                      <a:lnTo>
                        <a:pt x="1344" y="1463"/>
                      </a:lnTo>
                      <a:lnTo>
                        <a:pt x="1372" y="1455"/>
                      </a:lnTo>
                      <a:lnTo>
                        <a:pt x="1401" y="1448"/>
                      </a:lnTo>
                      <a:lnTo>
                        <a:pt x="1408" y="1456"/>
                      </a:lnTo>
                      <a:lnTo>
                        <a:pt x="1418" y="1465"/>
                      </a:lnTo>
                      <a:lnTo>
                        <a:pt x="1431" y="1476"/>
                      </a:lnTo>
                      <a:lnTo>
                        <a:pt x="1446" y="1487"/>
                      </a:lnTo>
                      <a:lnTo>
                        <a:pt x="1453" y="1492"/>
                      </a:lnTo>
                      <a:lnTo>
                        <a:pt x="1461" y="1496"/>
                      </a:lnTo>
                      <a:lnTo>
                        <a:pt x="1469" y="1499"/>
                      </a:lnTo>
                      <a:lnTo>
                        <a:pt x="1475" y="1502"/>
                      </a:lnTo>
                      <a:lnTo>
                        <a:pt x="1483" y="1504"/>
                      </a:lnTo>
                      <a:lnTo>
                        <a:pt x="1490" y="1505"/>
                      </a:lnTo>
                      <a:lnTo>
                        <a:pt x="1495" y="1505"/>
                      </a:lnTo>
                      <a:lnTo>
                        <a:pt x="1501" y="1503"/>
                      </a:lnTo>
                      <a:lnTo>
                        <a:pt x="1512" y="1510"/>
                      </a:lnTo>
                      <a:lnTo>
                        <a:pt x="1521" y="1518"/>
                      </a:lnTo>
                      <a:lnTo>
                        <a:pt x="1530" y="1526"/>
                      </a:lnTo>
                      <a:lnTo>
                        <a:pt x="1538" y="1534"/>
                      </a:lnTo>
                      <a:lnTo>
                        <a:pt x="1547" y="1542"/>
                      </a:lnTo>
                      <a:lnTo>
                        <a:pt x="1555" y="1547"/>
                      </a:lnTo>
                      <a:lnTo>
                        <a:pt x="1561" y="1550"/>
                      </a:lnTo>
                      <a:lnTo>
                        <a:pt x="1566" y="1551"/>
                      </a:lnTo>
                      <a:lnTo>
                        <a:pt x="1573" y="1552"/>
                      </a:lnTo>
                      <a:lnTo>
                        <a:pt x="1581" y="1552"/>
                      </a:lnTo>
                      <a:lnTo>
                        <a:pt x="1586" y="1578"/>
                      </a:lnTo>
                      <a:lnTo>
                        <a:pt x="1593" y="1602"/>
                      </a:lnTo>
                      <a:lnTo>
                        <a:pt x="1596" y="1613"/>
                      </a:lnTo>
                      <a:lnTo>
                        <a:pt x="1598" y="1625"/>
                      </a:lnTo>
                      <a:lnTo>
                        <a:pt x="1599" y="1637"/>
                      </a:lnTo>
                      <a:lnTo>
                        <a:pt x="1600" y="1650"/>
                      </a:lnTo>
                      <a:lnTo>
                        <a:pt x="1599" y="1658"/>
                      </a:lnTo>
                      <a:lnTo>
                        <a:pt x="1598" y="1664"/>
                      </a:lnTo>
                      <a:lnTo>
                        <a:pt x="1596" y="1670"/>
                      </a:lnTo>
                      <a:lnTo>
                        <a:pt x="1593" y="1676"/>
                      </a:lnTo>
                      <a:lnTo>
                        <a:pt x="1585" y="1686"/>
                      </a:lnTo>
                      <a:lnTo>
                        <a:pt x="1577" y="1697"/>
                      </a:lnTo>
                      <a:lnTo>
                        <a:pt x="1569" y="1707"/>
                      </a:lnTo>
                      <a:lnTo>
                        <a:pt x="1561" y="1719"/>
                      </a:lnTo>
                      <a:lnTo>
                        <a:pt x="1558" y="1724"/>
                      </a:lnTo>
                      <a:lnTo>
                        <a:pt x="1555" y="1730"/>
                      </a:lnTo>
                      <a:lnTo>
                        <a:pt x="1554" y="1736"/>
                      </a:lnTo>
                      <a:lnTo>
                        <a:pt x="1553" y="1743"/>
                      </a:lnTo>
                      <a:lnTo>
                        <a:pt x="1554" y="1748"/>
                      </a:lnTo>
                      <a:lnTo>
                        <a:pt x="1555" y="1753"/>
                      </a:lnTo>
                      <a:lnTo>
                        <a:pt x="1558" y="1756"/>
                      </a:lnTo>
                      <a:lnTo>
                        <a:pt x="1561" y="1759"/>
                      </a:lnTo>
                      <a:lnTo>
                        <a:pt x="1565" y="1761"/>
                      </a:lnTo>
                      <a:lnTo>
                        <a:pt x="1570" y="1764"/>
                      </a:lnTo>
                      <a:lnTo>
                        <a:pt x="1574" y="1765"/>
                      </a:lnTo>
                      <a:lnTo>
                        <a:pt x="1580" y="1767"/>
                      </a:lnTo>
                      <a:lnTo>
                        <a:pt x="1591" y="1769"/>
                      </a:lnTo>
                      <a:lnTo>
                        <a:pt x="1602" y="1771"/>
                      </a:lnTo>
                      <a:lnTo>
                        <a:pt x="1607" y="1773"/>
                      </a:lnTo>
                      <a:lnTo>
                        <a:pt x="1611" y="1775"/>
                      </a:lnTo>
                      <a:lnTo>
                        <a:pt x="1616" y="1777"/>
                      </a:lnTo>
                      <a:lnTo>
                        <a:pt x="1620" y="1780"/>
                      </a:lnTo>
                      <a:lnTo>
                        <a:pt x="1627" y="1787"/>
                      </a:lnTo>
                      <a:lnTo>
                        <a:pt x="1632" y="1794"/>
                      </a:lnTo>
                      <a:lnTo>
                        <a:pt x="1636" y="1801"/>
                      </a:lnTo>
                      <a:lnTo>
                        <a:pt x="1639" y="1807"/>
                      </a:lnTo>
                      <a:lnTo>
                        <a:pt x="1645" y="1822"/>
                      </a:lnTo>
                      <a:lnTo>
                        <a:pt x="1653" y="1836"/>
                      </a:lnTo>
                      <a:lnTo>
                        <a:pt x="1659" y="1848"/>
                      </a:lnTo>
                      <a:lnTo>
                        <a:pt x="1666" y="1862"/>
                      </a:lnTo>
                      <a:lnTo>
                        <a:pt x="1674" y="1877"/>
                      </a:lnTo>
                      <a:lnTo>
                        <a:pt x="1683" y="1890"/>
                      </a:lnTo>
                      <a:lnTo>
                        <a:pt x="1688" y="1897"/>
                      </a:lnTo>
                      <a:lnTo>
                        <a:pt x="1694" y="1903"/>
                      </a:lnTo>
                      <a:lnTo>
                        <a:pt x="1699" y="1908"/>
                      </a:lnTo>
                      <a:lnTo>
                        <a:pt x="1706" y="1912"/>
                      </a:lnTo>
                      <a:lnTo>
                        <a:pt x="1712" y="1916"/>
                      </a:lnTo>
                      <a:lnTo>
                        <a:pt x="1719" y="1919"/>
                      </a:lnTo>
                      <a:lnTo>
                        <a:pt x="1726" y="1921"/>
                      </a:lnTo>
                      <a:lnTo>
                        <a:pt x="1733" y="1921"/>
                      </a:lnTo>
                      <a:lnTo>
                        <a:pt x="1741" y="1921"/>
                      </a:lnTo>
                      <a:lnTo>
                        <a:pt x="1752" y="1918"/>
                      </a:lnTo>
                      <a:lnTo>
                        <a:pt x="1762" y="1916"/>
                      </a:lnTo>
                      <a:lnTo>
                        <a:pt x="1766" y="1915"/>
                      </a:lnTo>
                      <a:lnTo>
                        <a:pt x="1777" y="1910"/>
                      </a:lnTo>
                      <a:lnTo>
                        <a:pt x="1787" y="1904"/>
                      </a:lnTo>
                      <a:lnTo>
                        <a:pt x="1795" y="1898"/>
                      </a:lnTo>
                      <a:lnTo>
                        <a:pt x="1803" y="1891"/>
                      </a:lnTo>
                      <a:lnTo>
                        <a:pt x="1809" y="1884"/>
                      </a:lnTo>
                      <a:lnTo>
                        <a:pt x="1816" y="1878"/>
                      </a:lnTo>
                      <a:lnTo>
                        <a:pt x="1823" y="1871"/>
                      </a:lnTo>
                      <a:lnTo>
                        <a:pt x="1833" y="1866"/>
                      </a:lnTo>
                      <a:lnTo>
                        <a:pt x="1842" y="1859"/>
                      </a:lnTo>
                      <a:lnTo>
                        <a:pt x="1852" y="1853"/>
                      </a:lnTo>
                      <a:lnTo>
                        <a:pt x="1863" y="1848"/>
                      </a:lnTo>
                      <a:lnTo>
                        <a:pt x="1874" y="1844"/>
                      </a:lnTo>
                      <a:lnTo>
                        <a:pt x="1896" y="1838"/>
                      </a:lnTo>
                      <a:lnTo>
                        <a:pt x="1919" y="1834"/>
                      </a:lnTo>
                      <a:lnTo>
                        <a:pt x="1941" y="1831"/>
                      </a:lnTo>
                      <a:lnTo>
                        <a:pt x="1960" y="1827"/>
                      </a:lnTo>
                      <a:lnTo>
                        <a:pt x="1968" y="1824"/>
                      </a:lnTo>
                      <a:lnTo>
                        <a:pt x="1975" y="1821"/>
                      </a:lnTo>
                      <a:lnTo>
                        <a:pt x="1981" y="1816"/>
                      </a:lnTo>
                      <a:lnTo>
                        <a:pt x="1986" y="1811"/>
                      </a:lnTo>
                      <a:lnTo>
                        <a:pt x="1996" y="1820"/>
                      </a:lnTo>
                      <a:lnTo>
                        <a:pt x="2008" y="1827"/>
                      </a:lnTo>
                      <a:lnTo>
                        <a:pt x="2019" y="1832"/>
                      </a:lnTo>
                      <a:lnTo>
                        <a:pt x="2031" y="1837"/>
                      </a:lnTo>
                      <a:lnTo>
                        <a:pt x="2054" y="1846"/>
                      </a:lnTo>
                      <a:lnTo>
                        <a:pt x="2072" y="1854"/>
                      </a:lnTo>
                      <a:lnTo>
                        <a:pt x="2091" y="1869"/>
                      </a:lnTo>
                      <a:lnTo>
                        <a:pt x="2109" y="1887"/>
                      </a:lnTo>
                      <a:lnTo>
                        <a:pt x="2119" y="1896"/>
                      </a:lnTo>
                      <a:lnTo>
                        <a:pt x="2129" y="1903"/>
                      </a:lnTo>
                      <a:lnTo>
                        <a:pt x="2140" y="1910"/>
                      </a:lnTo>
                      <a:lnTo>
                        <a:pt x="2152" y="1915"/>
                      </a:lnTo>
                      <a:lnTo>
                        <a:pt x="2245" y="1921"/>
                      </a:lnTo>
                      <a:lnTo>
                        <a:pt x="2238" y="1935"/>
                      </a:lnTo>
                      <a:lnTo>
                        <a:pt x="2232" y="1947"/>
                      </a:lnTo>
                      <a:lnTo>
                        <a:pt x="2232" y="1953"/>
                      </a:lnTo>
                      <a:lnTo>
                        <a:pt x="2235" y="1957"/>
                      </a:lnTo>
                      <a:lnTo>
                        <a:pt x="2238" y="1961"/>
                      </a:lnTo>
                      <a:lnTo>
                        <a:pt x="2243" y="1965"/>
                      </a:lnTo>
                      <a:lnTo>
                        <a:pt x="2248" y="1968"/>
                      </a:lnTo>
                      <a:lnTo>
                        <a:pt x="2254" y="1972"/>
                      </a:lnTo>
                      <a:lnTo>
                        <a:pt x="2259" y="1977"/>
                      </a:lnTo>
                      <a:lnTo>
                        <a:pt x="2265" y="1983"/>
                      </a:lnTo>
                      <a:lnTo>
                        <a:pt x="2266" y="1980"/>
                      </a:lnTo>
                      <a:lnTo>
                        <a:pt x="2267" y="1972"/>
                      </a:lnTo>
                      <a:lnTo>
                        <a:pt x="2268" y="1968"/>
                      </a:lnTo>
                      <a:lnTo>
                        <a:pt x="2267" y="1963"/>
                      </a:lnTo>
                      <a:lnTo>
                        <a:pt x="2267" y="1957"/>
                      </a:lnTo>
                      <a:lnTo>
                        <a:pt x="2265" y="1953"/>
                      </a:lnTo>
                      <a:lnTo>
                        <a:pt x="2275" y="1947"/>
                      </a:lnTo>
                      <a:lnTo>
                        <a:pt x="2293" y="1935"/>
                      </a:lnTo>
                      <a:lnTo>
                        <a:pt x="2303" y="1927"/>
                      </a:lnTo>
                      <a:lnTo>
                        <a:pt x="2313" y="1921"/>
                      </a:lnTo>
                      <a:lnTo>
                        <a:pt x="2319" y="1919"/>
                      </a:lnTo>
                      <a:lnTo>
                        <a:pt x="2323" y="1917"/>
                      </a:lnTo>
                      <a:lnTo>
                        <a:pt x="2327" y="1916"/>
                      </a:lnTo>
                      <a:lnTo>
                        <a:pt x="2331" y="1915"/>
                      </a:lnTo>
                      <a:lnTo>
                        <a:pt x="2341" y="1915"/>
                      </a:lnTo>
                      <a:lnTo>
                        <a:pt x="2349" y="1913"/>
                      </a:lnTo>
                      <a:lnTo>
                        <a:pt x="2357" y="1910"/>
                      </a:lnTo>
                      <a:lnTo>
                        <a:pt x="2364" y="1906"/>
                      </a:lnTo>
                      <a:lnTo>
                        <a:pt x="2370" y="1901"/>
                      </a:lnTo>
                      <a:lnTo>
                        <a:pt x="2376" y="1895"/>
                      </a:lnTo>
                      <a:lnTo>
                        <a:pt x="2382" y="1889"/>
                      </a:lnTo>
                      <a:lnTo>
                        <a:pt x="2388" y="1882"/>
                      </a:lnTo>
                      <a:lnTo>
                        <a:pt x="2399" y="1867"/>
                      </a:lnTo>
                      <a:lnTo>
                        <a:pt x="2412" y="1853"/>
                      </a:lnTo>
                      <a:lnTo>
                        <a:pt x="2418" y="1847"/>
                      </a:lnTo>
                      <a:lnTo>
                        <a:pt x="2426" y="1840"/>
                      </a:lnTo>
                      <a:lnTo>
                        <a:pt x="2435" y="1835"/>
                      </a:lnTo>
                      <a:lnTo>
                        <a:pt x="2444" y="1830"/>
                      </a:lnTo>
                      <a:lnTo>
                        <a:pt x="2449" y="1838"/>
                      </a:lnTo>
                      <a:lnTo>
                        <a:pt x="2454" y="1846"/>
                      </a:lnTo>
                      <a:lnTo>
                        <a:pt x="2455" y="1850"/>
                      </a:lnTo>
                      <a:lnTo>
                        <a:pt x="2456" y="1854"/>
                      </a:lnTo>
                      <a:lnTo>
                        <a:pt x="2457" y="1860"/>
                      </a:lnTo>
                      <a:lnTo>
                        <a:pt x="2457" y="1866"/>
                      </a:lnTo>
                      <a:lnTo>
                        <a:pt x="2462" y="1860"/>
                      </a:lnTo>
                      <a:lnTo>
                        <a:pt x="2468" y="1857"/>
                      </a:lnTo>
                      <a:lnTo>
                        <a:pt x="2474" y="1855"/>
                      </a:lnTo>
                      <a:lnTo>
                        <a:pt x="2481" y="1855"/>
                      </a:lnTo>
                      <a:lnTo>
                        <a:pt x="2487" y="1856"/>
                      </a:lnTo>
                      <a:lnTo>
                        <a:pt x="2493" y="1858"/>
                      </a:lnTo>
                      <a:lnTo>
                        <a:pt x="2499" y="1862"/>
                      </a:lnTo>
                      <a:lnTo>
                        <a:pt x="2504" y="1866"/>
                      </a:lnTo>
                      <a:lnTo>
                        <a:pt x="2505" y="1856"/>
                      </a:lnTo>
                      <a:lnTo>
                        <a:pt x="2507" y="1847"/>
                      </a:lnTo>
                      <a:lnTo>
                        <a:pt x="2511" y="1841"/>
                      </a:lnTo>
                      <a:lnTo>
                        <a:pt x="2514" y="1836"/>
                      </a:lnTo>
                      <a:lnTo>
                        <a:pt x="2517" y="1832"/>
                      </a:lnTo>
                      <a:lnTo>
                        <a:pt x="2522" y="1829"/>
                      </a:lnTo>
                      <a:lnTo>
                        <a:pt x="2527" y="1828"/>
                      </a:lnTo>
                      <a:lnTo>
                        <a:pt x="2533" y="1827"/>
                      </a:lnTo>
                      <a:lnTo>
                        <a:pt x="2546" y="1826"/>
                      </a:lnTo>
                      <a:lnTo>
                        <a:pt x="2561" y="1827"/>
                      </a:lnTo>
                      <a:lnTo>
                        <a:pt x="2569" y="1827"/>
                      </a:lnTo>
                      <a:lnTo>
                        <a:pt x="2578" y="1826"/>
                      </a:lnTo>
                      <a:lnTo>
                        <a:pt x="2588" y="1825"/>
                      </a:lnTo>
                      <a:lnTo>
                        <a:pt x="2596" y="1824"/>
                      </a:lnTo>
                      <a:lnTo>
                        <a:pt x="2604" y="1821"/>
                      </a:lnTo>
                      <a:lnTo>
                        <a:pt x="2611" y="1816"/>
                      </a:lnTo>
                      <a:lnTo>
                        <a:pt x="2616" y="1810"/>
                      </a:lnTo>
                      <a:lnTo>
                        <a:pt x="2622" y="1804"/>
                      </a:lnTo>
                      <a:lnTo>
                        <a:pt x="2633" y="1790"/>
                      </a:lnTo>
                      <a:lnTo>
                        <a:pt x="2642" y="1774"/>
                      </a:lnTo>
                      <a:lnTo>
                        <a:pt x="2648" y="1766"/>
                      </a:lnTo>
                      <a:lnTo>
                        <a:pt x="2653" y="1758"/>
                      </a:lnTo>
                      <a:lnTo>
                        <a:pt x="2660" y="1750"/>
                      </a:lnTo>
                      <a:lnTo>
                        <a:pt x="2667" y="1743"/>
                      </a:lnTo>
                      <a:lnTo>
                        <a:pt x="2674" y="1737"/>
                      </a:lnTo>
                      <a:lnTo>
                        <a:pt x="2683" y="1732"/>
                      </a:lnTo>
                      <a:lnTo>
                        <a:pt x="2693" y="1728"/>
                      </a:lnTo>
                      <a:lnTo>
                        <a:pt x="2703" y="1725"/>
                      </a:lnTo>
                      <a:lnTo>
                        <a:pt x="2704" y="1716"/>
                      </a:lnTo>
                      <a:lnTo>
                        <a:pt x="2706" y="1707"/>
                      </a:lnTo>
                      <a:lnTo>
                        <a:pt x="2711" y="1699"/>
                      </a:lnTo>
                      <a:lnTo>
                        <a:pt x="2715" y="1691"/>
                      </a:lnTo>
                      <a:lnTo>
                        <a:pt x="2726" y="1677"/>
                      </a:lnTo>
                      <a:lnTo>
                        <a:pt x="2737" y="1663"/>
                      </a:lnTo>
                      <a:lnTo>
                        <a:pt x="2733" y="1658"/>
                      </a:lnTo>
                      <a:lnTo>
                        <a:pt x="2730" y="1651"/>
                      </a:lnTo>
                      <a:lnTo>
                        <a:pt x="2729" y="1645"/>
                      </a:lnTo>
                      <a:lnTo>
                        <a:pt x="2729" y="1638"/>
                      </a:lnTo>
                      <a:lnTo>
                        <a:pt x="2728" y="1631"/>
                      </a:lnTo>
                      <a:lnTo>
                        <a:pt x="2726" y="1625"/>
                      </a:lnTo>
                      <a:lnTo>
                        <a:pt x="2725" y="1622"/>
                      </a:lnTo>
                      <a:lnTo>
                        <a:pt x="2723" y="1619"/>
                      </a:lnTo>
                      <a:lnTo>
                        <a:pt x="2719" y="1616"/>
                      </a:lnTo>
                      <a:lnTo>
                        <a:pt x="2716" y="1614"/>
                      </a:lnTo>
                      <a:lnTo>
                        <a:pt x="2728" y="1602"/>
                      </a:lnTo>
                      <a:lnTo>
                        <a:pt x="2739" y="1588"/>
                      </a:lnTo>
                      <a:lnTo>
                        <a:pt x="2750" y="1573"/>
                      </a:lnTo>
                      <a:lnTo>
                        <a:pt x="2760" y="1558"/>
                      </a:lnTo>
                      <a:lnTo>
                        <a:pt x="2780" y="1521"/>
                      </a:lnTo>
                      <a:lnTo>
                        <a:pt x="2803" y="1478"/>
                      </a:lnTo>
                      <a:lnTo>
                        <a:pt x="2798" y="1475"/>
                      </a:lnTo>
                      <a:lnTo>
                        <a:pt x="2796" y="1471"/>
                      </a:lnTo>
                      <a:lnTo>
                        <a:pt x="2795" y="1467"/>
                      </a:lnTo>
                      <a:lnTo>
                        <a:pt x="2794" y="1462"/>
                      </a:lnTo>
                      <a:lnTo>
                        <a:pt x="2795" y="1451"/>
                      </a:lnTo>
                      <a:lnTo>
                        <a:pt x="2796" y="1441"/>
                      </a:lnTo>
                      <a:lnTo>
                        <a:pt x="2790" y="1428"/>
                      </a:lnTo>
                      <a:lnTo>
                        <a:pt x="2790" y="1426"/>
                      </a:lnTo>
                      <a:lnTo>
                        <a:pt x="2792" y="1423"/>
                      </a:lnTo>
                      <a:lnTo>
                        <a:pt x="2794" y="1420"/>
                      </a:lnTo>
                      <a:lnTo>
                        <a:pt x="2797" y="1417"/>
                      </a:lnTo>
                      <a:lnTo>
                        <a:pt x="2801" y="1414"/>
                      </a:lnTo>
                      <a:lnTo>
                        <a:pt x="2804" y="1412"/>
                      </a:lnTo>
                      <a:lnTo>
                        <a:pt x="2807" y="1411"/>
                      </a:lnTo>
                      <a:lnTo>
                        <a:pt x="2809" y="1410"/>
                      </a:lnTo>
                      <a:lnTo>
                        <a:pt x="2809" y="1386"/>
                      </a:lnTo>
                      <a:lnTo>
                        <a:pt x="2801" y="1389"/>
                      </a:lnTo>
                      <a:lnTo>
                        <a:pt x="2793" y="1391"/>
                      </a:lnTo>
                      <a:lnTo>
                        <a:pt x="2785" y="1393"/>
                      </a:lnTo>
                      <a:lnTo>
                        <a:pt x="2778" y="1394"/>
                      </a:lnTo>
                      <a:lnTo>
                        <a:pt x="2763" y="1395"/>
                      </a:lnTo>
                      <a:lnTo>
                        <a:pt x="2750" y="1394"/>
                      </a:lnTo>
                      <a:lnTo>
                        <a:pt x="2738" y="1392"/>
                      </a:lnTo>
                      <a:lnTo>
                        <a:pt x="2725" y="1389"/>
                      </a:lnTo>
                      <a:lnTo>
                        <a:pt x="2711" y="1384"/>
                      </a:lnTo>
                      <a:lnTo>
                        <a:pt x="2696" y="1380"/>
                      </a:lnTo>
                      <a:lnTo>
                        <a:pt x="2705" y="1375"/>
                      </a:lnTo>
                      <a:lnTo>
                        <a:pt x="2713" y="1369"/>
                      </a:lnTo>
                      <a:lnTo>
                        <a:pt x="2719" y="1363"/>
                      </a:lnTo>
                      <a:lnTo>
                        <a:pt x="2726" y="1356"/>
                      </a:lnTo>
                      <a:lnTo>
                        <a:pt x="2737" y="1342"/>
                      </a:lnTo>
                      <a:lnTo>
                        <a:pt x="2750" y="1324"/>
                      </a:lnTo>
                      <a:lnTo>
                        <a:pt x="2730" y="1316"/>
                      </a:lnTo>
                      <a:lnTo>
                        <a:pt x="2712" y="1310"/>
                      </a:lnTo>
                      <a:lnTo>
                        <a:pt x="2695" y="1305"/>
                      </a:lnTo>
                      <a:lnTo>
                        <a:pt x="2679" y="1300"/>
                      </a:lnTo>
                      <a:lnTo>
                        <a:pt x="2662" y="1294"/>
                      </a:lnTo>
                      <a:lnTo>
                        <a:pt x="2647" y="1287"/>
                      </a:lnTo>
                      <a:lnTo>
                        <a:pt x="2639" y="1282"/>
                      </a:lnTo>
                      <a:lnTo>
                        <a:pt x="2632" y="1277"/>
                      </a:lnTo>
                      <a:lnTo>
                        <a:pt x="2624" y="1270"/>
                      </a:lnTo>
                      <a:lnTo>
                        <a:pt x="2617" y="1262"/>
                      </a:lnTo>
                      <a:lnTo>
                        <a:pt x="2626" y="1268"/>
                      </a:lnTo>
                      <a:lnTo>
                        <a:pt x="2640" y="1273"/>
                      </a:lnTo>
                      <a:lnTo>
                        <a:pt x="2657" y="1278"/>
                      </a:lnTo>
                      <a:lnTo>
                        <a:pt x="2675" y="1283"/>
                      </a:lnTo>
                      <a:lnTo>
                        <a:pt x="2715" y="1293"/>
                      </a:lnTo>
                      <a:lnTo>
                        <a:pt x="2750" y="1299"/>
                      </a:lnTo>
                      <a:lnTo>
                        <a:pt x="2749" y="1293"/>
                      </a:lnTo>
                      <a:lnTo>
                        <a:pt x="2746" y="1288"/>
                      </a:lnTo>
                      <a:lnTo>
                        <a:pt x="2742" y="1283"/>
                      </a:lnTo>
                      <a:lnTo>
                        <a:pt x="2737" y="1279"/>
                      </a:lnTo>
                      <a:lnTo>
                        <a:pt x="2725" y="1272"/>
                      </a:lnTo>
                      <a:lnTo>
                        <a:pt x="2709" y="1266"/>
                      </a:lnTo>
                      <a:lnTo>
                        <a:pt x="2695" y="1259"/>
                      </a:lnTo>
                      <a:lnTo>
                        <a:pt x="2682" y="1252"/>
                      </a:lnTo>
                      <a:lnTo>
                        <a:pt x="2678" y="1248"/>
                      </a:lnTo>
                      <a:lnTo>
                        <a:pt x="2673" y="1244"/>
                      </a:lnTo>
                      <a:lnTo>
                        <a:pt x="2671" y="1238"/>
                      </a:lnTo>
                      <a:lnTo>
                        <a:pt x="2670" y="1232"/>
                      </a:lnTo>
                      <a:lnTo>
                        <a:pt x="2669" y="1227"/>
                      </a:lnTo>
                      <a:lnTo>
                        <a:pt x="2668" y="1224"/>
                      </a:lnTo>
                      <a:lnTo>
                        <a:pt x="2666" y="1220"/>
                      </a:lnTo>
                      <a:lnTo>
                        <a:pt x="2662" y="1217"/>
                      </a:lnTo>
                      <a:lnTo>
                        <a:pt x="2656" y="1212"/>
                      </a:lnTo>
                      <a:lnTo>
                        <a:pt x="2650" y="1208"/>
                      </a:lnTo>
                      <a:lnTo>
                        <a:pt x="2626" y="1186"/>
                      </a:lnTo>
                      <a:lnTo>
                        <a:pt x="2581" y="1145"/>
                      </a:lnTo>
                      <a:lnTo>
                        <a:pt x="2557" y="1124"/>
                      </a:lnTo>
                      <a:lnTo>
                        <a:pt x="2537" y="1105"/>
                      </a:lnTo>
                      <a:lnTo>
                        <a:pt x="2523" y="1090"/>
                      </a:lnTo>
                      <a:lnTo>
                        <a:pt x="2517" y="1084"/>
                      </a:lnTo>
                      <a:lnTo>
                        <a:pt x="2517" y="1078"/>
                      </a:lnTo>
                      <a:lnTo>
                        <a:pt x="2520" y="1074"/>
                      </a:lnTo>
                      <a:lnTo>
                        <a:pt x="2522" y="1070"/>
                      </a:lnTo>
                      <a:lnTo>
                        <a:pt x="2525" y="1068"/>
                      </a:lnTo>
                      <a:lnTo>
                        <a:pt x="2528" y="1065"/>
                      </a:lnTo>
                      <a:lnTo>
                        <a:pt x="2532" y="1061"/>
                      </a:lnTo>
                      <a:lnTo>
                        <a:pt x="2534" y="1055"/>
                      </a:lnTo>
                      <a:lnTo>
                        <a:pt x="2537" y="1047"/>
                      </a:lnTo>
                      <a:lnTo>
                        <a:pt x="2535" y="1046"/>
                      </a:lnTo>
                      <a:lnTo>
                        <a:pt x="2530" y="1043"/>
                      </a:lnTo>
                      <a:lnTo>
                        <a:pt x="2528" y="1042"/>
                      </a:lnTo>
                      <a:lnTo>
                        <a:pt x="2526" y="1039"/>
                      </a:lnTo>
                      <a:lnTo>
                        <a:pt x="2524" y="1036"/>
                      </a:lnTo>
                      <a:lnTo>
                        <a:pt x="2524" y="1034"/>
                      </a:lnTo>
                      <a:lnTo>
                        <a:pt x="2557" y="1034"/>
                      </a:lnTo>
                      <a:lnTo>
                        <a:pt x="2558" y="1028"/>
                      </a:lnTo>
                      <a:lnTo>
                        <a:pt x="2559" y="1022"/>
                      </a:lnTo>
                      <a:lnTo>
                        <a:pt x="2561" y="1016"/>
                      </a:lnTo>
                      <a:lnTo>
                        <a:pt x="2565" y="1011"/>
                      </a:lnTo>
                      <a:lnTo>
                        <a:pt x="2569" y="1006"/>
                      </a:lnTo>
                      <a:lnTo>
                        <a:pt x="2573" y="1002"/>
                      </a:lnTo>
                      <a:lnTo>
                        <a:pt x="2578" y="997"/>
                      </a:lnTo>
                      <a:lnTo>
                        <a:pt x="2583" y="993"/>
                      </a:lnTo>
                      <a:lnTo>
                        <a:pt x="2607" y="977"/>
                      </a:lnTo>
                      <a:lnTo>
                        <a:pt x="2630" y="960"/>
                      </a:lnTo>
                      <a:lnTo>
                        <a:pt x="2617" y="958"/>
                      </a:lnTo>
                      <a:lnTo>
                        <a:pt x="2603" y="954"/>
                      </a:lnTo>
                      <a:lnTo>
                        <a:pt x="2590" y="949"/>
                      </a:lnTo>
                      <a:lnTo>
                        <a:pt x="2577" y="944"/>
                      </a:lnTo>
                      <a:lnTo>
                        <a:pt x="2563" y="938"/>
                      </a:lnTo>
                      <a:lnTo>
                        <a:pt x="2552" y="932"/>
                      </a:lnTo>
                      <a:lnTo>
                        <a:pt x="2544" y="924"/>
                      </a:lnTo>
                      <a:lnTo>
                        <a:pt x="2537" y="917"/>
                      </a:lnTo>
                      <a:lnTo>
                        <a:pt x="2498" y="917"/>
                      </a:lnTo>
                      <a:lnTo>
                        <a:pt x="2498" y="926"/>
                      </a:lnTo>
                      <a:lnTo>
                        <a:pt x="2498" y="938"/>
                      </a:lnTo>
                      <a:lnTo>
                        <a:pt x="2498" y="950"/>
                      </a:lnTo>
                      <a:lnTo>
                        <a:pt x="2498" y="967"/>
                      </a:lnTo>
                      <a:lnTo>
                        <a:pt x="2457" y="967"/>
                      </a:lnTo>
                      <a:lnTo>
                        <a:pt x="2453" y="962"/>
                      </a:lnTo>
                      <a:lnTo>
                        <a:pt x="2449" y="956"/>
                      </a:lnTo>
                      <a:lnTo>
                        <a:pt x="2447" y="949"/>
                      </a:lnTo>
                      <a:lnTo>
                        <a:pt x="2444" y="942"/>
                      </a:lnTo>
                      <a:lnTo>
                        <a:pt x="2442" y="936"/>
                      </a:lnTo>
                      <a:lnTo>
                        <a:pt x="2438" y="928"/>
                      </a:lnTo>
                      <a:lnTo>
                        <a:pt x="2435" y="922"/>
                      </a:lnTo>
                      <a:lnTo>
                        <a:pt x="2431" y="917"/>
                      </a:lnTo>
                      <a:lnTo>
                        <a:pt x="2426" y="914"/>
                      </a:lnTo>
                      <a:lnTo>
                        <a:pt x="2421" y="911"/>
                      </a:lnTo>
                      <a:lnTo>
                        <a:pt x="2413" y="909"/>
                      </a:lnTo>
                      <a:lnTo>
                        <a:pt x="2404" y="907"/>
                      </a:lnTo>
                      <a:lnTo>
                        <a:pt x="2387" y="903"/>
                      </a:lnTo>
                      <a:lnTo>
                        <a:pt x="2367" y="899"/>
                      </a:lnTo>
                      <a:lnTo>
                        <a:pt x="2357" y="897"/>
                      </a:lnTo>
                      <a:lnTo>
                        <a:pt x="2348" y="894"/>
                      </a:lnTo>
                      <a:lnTo>
                        <a:pt x="2339" y="890"/>
                      </a:lnTo>
                      <a:lnTo>
                        <a:pt x="2333" y="887"/>
                      </a:lnTo>
                      <a:lnTo>
                        <a:pt x="2326" y="882"/>
                      </a:lnTo>
                      <a:lnTo>
                        <a:pt x="2322" y="876"/>
                      </a:lnTo>
                      <a:lnTo>
                        <a:pt x="2320" y="872"/>
                      </a:lnTo>
                      <a:lnTo>
                        <a:pt x="2319" y="869"/>
                      </a:lnTo>
                      <a:lnTo>
                        <a:pt x="2319" y="866"/>
                      </a:lnTo>
                      <a:lnTo>
                        <a:pt x="2317" y="862"/>
                      </a:lnTo>
                      <a:lnTo>
                        <a:pt x="2319" y="858"/>
                      </a:lnTo>
                      <a:lnTo>
                        <a:pt x="2319" y="855"/>
                      </a:lnTo>
                      <a:lnTo>
                        <a:pt x="2321" y="853"/>
                      </a:lnTo>
                      <a:lnTo>
                        <a:pt x="2322" y="850"/>
                      </a:lnTo>
                      <a:lnTo>
                        <a:pt x="2327" y="846"/>
                      </a:lnTo>
                      <a:lnTo>
                        <a:pt x="2334" y="843"/>
                      </a:lnTo>
                      <a:lnTo>
                        <a:pt x="2341" y="840"/>
                      </a:lnTo>
                      <a:lnTo>
                        <a:pt x="2348" y="839"/>
                      </a:lnTo>
                      <a:lnTo>
                        <a:pt x="2357" y="838"/>
                      </a:lnTo>
                      <a:lnTo>
                        <a:pt x="2365" y="837"/>
                      </a:lnTo>
                      <a:lnTo>
                        <a:pt x="2368" y="836"/>
                      </a:lnTo>
                      <a:lnTo>
                        <a:pt x="2372" y="833"/>
                      </a:lnTo>
                      <a:lnTo>
                        <a:pt x="2378" y="828"/>
                      </a:lnTo>
                      <a:lnTo>
                        <a:pt x="2383" y="822"/>
                      </a:lnTo>
                      <a:lnTo>
                        <a:pt x="2393" y="811"/>
                      </a:lnTo>
                      <a:lnTo>
                        <a:pt x="2398" y="806"/>
                      </a:lnTo>
                      <a:lnTo>
                        <a:pt x="2410" y="798"/>
                      </a:lnTo>
                      <a:lnTo>
                        <a:pt x="2423" y="789"/>
                      </a:lnTo>
                      <a:lnTo>
                        <a:pt x="2428" y="783"/>
                      </a:lnTo>
                      <a:lnTo>
                        <a:pt x="2433" y="776"/>
                      </a:lnTo>
                      <a:lnTo>
                        <a:pt x="2435" y="773"/>
                      </a:lnTo>
                      <a:lnTo>
                        <a:pt x="2436" y="768"/>
                      </a:lnTo>
                      <a:lnTo>
                        <a:pt x="2437" y="763"/>
                      </a:lnTo>
                      <a:lnTo>
                        <a:pt x="2437" y="757"/>
                      </a:lnTo>
                      <a:lnTo>
                        <a:pt x="2438" y="758"/>
                      </a:lnTo>
                      <a:lnTo>
                        <a:pt x="2439" y="758"/>
                      </a:lnTo>
                      <a:lnTo>
                        <a:pt x="2442" y="757"/>
                      </a:lnTo>
                      <a:lnTo>
                        <a:pt x="2443" y="756"/>
                      </a:lnTo>
                      <a:lnTo>
                        <a:pt x="2445" y="752"/>
                      </a:lnTo>
                      <a:lnTo>
                        <a:pt x="2448" y="747"/>
                      </a:lnTo>
                      <a:lnTo>
                        <a:pt x="2451" y="742"/>
                      </a:lnTo>
                      <a:lnTo>
                        <a:pt x="2455" y="737"/>
                      </a:lnTo>
                      <a:lnTo>
                        <a:pt x="2457" y="735"/>
                      </a:lnTo>
                      <a:lnTo>
                        <a:pt x="2459" y="734"/>
                      </a:lnTo>
                      <a:lnTo>
                        <a:pt x="2461" y="733"/>
                      </a:lnTo>
                      <a:lnTo>
                        <a:pt x="2464" y="733"/>
                      </a:lnTo>
                      <a:lnTo>
                        <a:pt x="2471" y="733"/>
                      </a:lnTo>
                      <a:lnTo>
                        <a:pt x="2478" y="735"/>
                      </a:lnTo>
                      <a:lnTo>
                        <a:pt x="2484" y="737"/>
                      </a:lnTo>
                      <a:lnTo>
                        <a:pt x="2491" y="741"/>
                      </a:lnTo>
                      <a:lnTo>
                        <a:pt x="2503" y="751"/>
                      </a:lnTo>
                      <a:lnTo>
                        <a:pt x="2517" y="764"/>
                      </a:lnTo>
                      <a:lnTo>
                        <a:pt x="2511" y="769"/>
                      </a:lnTo>
                      <a:lnTo>
                        <a:pt x="2504" y="775"/>
                      </a:lnTo>
                      <a:lnTo>
                        <a:pt x="2496" y="780"/>
                      </a:lnTo>
                      <a:lnTo>
                        <a:pt x="2491" y="782"/>
                      </a:lnTo>
                      <a:lnTo>
                        <a:pt x="2493" y="789"/>
                      </a:lnTo>
                      <a:lnTo>
                        <a:pt x="2496" y="795"/>
                      </a:lnTo>
                      <a:lnTo>
                        <a:pt x="2501" y="800"/>
                      </a:lnTo>
                      <a:lnTo>
                        <a:pt x="2504" y="805"/>
                      </a:lnTo>
                      <a:lnTo>
                        <a:pt x="2510" y="809"/>
                      </a:lnTo>
                      <a:lnTo>
                        <a:pt x="2514" y="813"/>
                      </a:lnTo>
                      <a:lnTo>
                        <a:pt x="2518" y="816"/>
                      </a:lnTo>
                      <a:lnTo>
                        <a:pt x="2524" y="819"/>
                      </a:lnTo>
                      <a:lnTo>
                        <a:pt x="2524" y="837"/>
                      </a:lnTo>
                      <a:lnTo>
                        <a:pt x="2523" y="840"/>
                      </a:lnTo>
                      <a:lnTo>
                        <a:pt x="2523" y="842"/>
                      </a:lnTo>
                      <a:lnTo>
                        <a:pt x="2525" y="844"/>
                      </a:lnTo>
                      <a:lnTo>
                        <a:pt x="2527" y="847"/>
                      </a:lnTo>
                      <a:lnTo>
                        <a:pt x="2529" y="849"/>
                      </a:lnTo>
                      <a:lnTo>
                        <a:pt x="2532" y="851"/>
                      </a:lnTo>
                      <a:lnTo>
                        <a:pt x="2532" y="853"/>
                      </a:lnTo>
                      <a:lnTo>
                        <a:pt x="2530" y="856"/>
                      </a:lnTo>
                      <a:lnTo>
                        <a:pt x="2561" y="830"/>
                      </a:lnTo>
                      <a:lnTo>
                        <a:pt x="2585" y="810"/>
                      </a:lnTo>
                      <a:lnTo>
                        <a:pt x="2596" y="803"/>
                      </a:lnTo>
                      <a:lnTo>
                        <a:pt x="2605" y="797"/>
                      </a:lnTo>
                      <a:lnTo>
                        <a:pt x="2613" y="793"/>
                      </a:lnTo>
                      <a:lnTo>
                        <a:pt x="2621" y="790"/>
                      </a:lnTo>
                      <a:lnTo>
                        <a:pt x="2627" y="787"/>
                      </a:lnTo>
                      <a:lnTo>
                        <a:pt x="2633" y="786"/>
                      </a:lnTo>
                      <a:lnTo>
                        <a:pt x="2638" y="785"/>
                      </a:lnTo>
                      <a:lnTo>
                        <a:pt x="2645" y="785"/>
                      </a:lnTo>
                      <a:lnTo>
                        <a:pt x="2657" y="786"/>
                      </a:lnTo>
                      <a:lnTo>
                        <a:pt x="2670" y="788"/>
                      </a:lnTo>
                      <a:lnTo>
                        <a:pt x="2674" y="781"/>
                      </a:lnTo>
                      <a:lnTo>
                        <a:pt x="2679" y="774"/>
                      </a:lnTo>
                      <a:lnTo>
                        <a:pt x="2683" y="768"/>
                      </a:lnTo>
                      <a:lnTo>
                        <a:pt x="2689" y="763"/>
                      </a:lnTo>
                      <a:lnTo>
                        <a:pt x="2701" y="753"/>
                      </a:lnTo>
                      <a:lnTo>
                        <a:pt x="2713" y="745"/>
                      </a:lnTo>
                      <a:lnTo>
                        <a:pt x="2724" y="738"/>
                      </a:lnTo>
                      <a:lnTo>
                        <a:pt x="2735" y="730"/>
                      </a:lnTo>
                      <a:lnTo>
                        <a:pt x="2739" y="726"/>
                      </a:lnTo>
                      <a:lnTo>
                        <a:pt x="2743" y="721"/>
                      </a:lnTo>
                      <a:lnTo>
                        <a:pt x="2747" y="715"/>
                      </a:lnTo>
                      <a:lnTo>
                        <a:pt x="2750" y="708"/>
                      </a:lnTo>
                      <a:lnTo>
                        <a:pt x="2758" y="708"/>
                      </a:lnTo>
                      <a:lnTo>
                        <a:pt x="2765" y="706"/>
                      </a:lnTo>
                      <a:lnTo>
                        <a:pt x="2773" y="705"/>
                      </a:lnTo>
                      <a:lnTo>
                        <a:pt x="2780" y="704"/>
                      </a:lnTo>
                      <a:lnTo>
                        <a:pt x="2792" y="700"/>
                      </a:lnTo>
                      <a:lnTo>
                        <a:pt x="2803" y="694"/>
                      </a:lnTo>
                      <a:lnTo>
                        <a:pt x="2812" y="688"/>
                      </a:lnTo>
                      <a:lnTo>
                        <a:pt x="2820" y="681"/>
                      </a:lnTo>
                      <a:lnTo>
                        <a:pt x="2828" y="673"/>
                      </a:lnTo>
                      <a:lnTo>
                        <a:pt x="2836" y="665"/>
                      </a:lnTo>
                      <a:lnTo>
                        <a:pt x="2842" y="657"/>
                      </a:lnTo>
                      <a:lnTo>
                        <a:pt x="2850" y="649"/>
                      </a:lnTo>
                      <a:lnTo>
                        <a:pt x="2858" y="641"/>
                      </a:lnTo>
                      <a:lnTo>
                        <a:pt x="2866" y="635"/>
                      </a:lnTo>
                      <a:lnTo>
                        <a:pt x="2876" y="630"/>
                      </a:lnTo>
                      <a:lnTo>
                        <a:pt x="2887" y="625"/>
                      </a:lnTo>
                      <a:lnTo>
                        <a:pt x="2901" y="623"/>
                      </a:lnTo>
                      <a:lnTo>
                        <a:pt x="2916" y="622"/>
                      </a:lnTo>
                      <a:lnTo>
                        <a:pt x="2915" y="611"/>
                      </a:lnTo>
                      <a:lnTo>
                        <a:pt x="2914" y="602"/>
                      </a:lnTo>
                      <a:lnTo>
                        <a:pt x="2910" y="593"/>
                      </a:lnTo>
                      <a:lnTo>
                        <a:pt x="2906" y="586"/>
                      </a:lnTo>
                      <a:lnTo>
                        <a:pt x="2902" y="580"/>
                      </a:lnTo>
                      <a:lnTo>
                        <a:pt x="2897" y="574"/>
                      </a:lnTo>
                      <a:lnTo>
                        <a:pt x="2892" y="569"/>
                      </a:lnTo>
                      <a:lnTo>
                        <a:pt x="2886" y="564"/>
                      </a:lnTo>
                      <a:lnTo>
                        <a:pt x="2875" y="554"/>
                      </a:lnTo>
                      <a:lnTo>
                        <a:pt x="2865" y="543"/>
                      </a:lnTo>
                      <a:lnTo>
                        <a:pt x="2861" y="536"/>
                      </a:lnTo>
                      <a:lnTo>
                        <a:pt x="2859" y="529"/>
                      </a:lnTo>
                      <a:lnTo>
                        <a:pt x="2857" y="520"/>
                      </a:lnTo>
                      <a:lnTo>
                        <a:pt x="2855" y="511"/>
                      </a:lnTo>
                      <a:lnTo>
                        <a:pt x="2857" y="505"/>
                      </a:lnTo>
                      <a:lnTo>
                        <a:pt x="2860" y="499"/>
                      </a:lnTo>
                      <a:lnTo>
                        <a:pt x="2862" y="497"/>
                      </a:lnTo>
                      <a:lnTo>
                        <a:pt x="2864" y="495"/>
                      </a:lnTo>
                      <a:lnTo>
                        <a:pt x="2866" y="493"/>
                      </a:lnTo>
                      <a:lnTo>
                        <a:pt x="2870" y="493"/>
                      </a:lnTo>
                      <a:lnTo>
                        <a:pt x="2885" y="493"/>
                      </a:lnTo>
                      <a:lnTo>
                        <a:pt x="2903" y="495"/>
                      </a:lnTo>
                      <a:lnTo>
                        <a:pt x="2911" y="495"/>
                      </a:lnTo>
                      <a:lnTo>
                        <a:pt x="2919" y="495"/>
                      </a:lnTo>
                      <a:lnTo>
                        <a:pt x="2928" y="494"/>
                      </a:lnTo>
                      <a:lnTo>
                        <a:pt x="2936" y="493"/>
                      </a:lnTo>
                      <a:lnTo>
                        <a:pt x="2936" y="412"/>
                      </a:lnTo>
                      <a:lnTo>
                        <a:pt x="2930" y="407"/>
                      </a:lnTo>
                      <a:lnTo>
                        <a:pt x="2926" y="402"/>
                      </a:lnTo>
                      <a:lnTo>
                        <a:pt x="2921" y="396"/>
                      </a:lnTo>
                      <a:lnTo>
                        <a:pt x="2917" y="389"/>
                      </a:lnTo>
                      <a:lnTo>
                        <a:pt x="2914" y="382"/>
                      </a:lnTo>
                      <a:lnTo>
                        <a:pt x="2911" y="375"/>
                      </a:lnTo>
                      <a:lnTo>
                        <a:pt x="2909" y="365"/>
                      </a:lnTo>
                      <a:lnTo>
                        <a:pt x="2909" y="357"/>
                      </a:lnTo>
                      <a:lnTo>
                        <a:pt x="2909" y="348"/>
                      </a:lnTo>
                      <a:lnTo>
                        <a:pt x="2909" y="341"/>
                      </a:lnTo>
                      <a:lnTo>
                        <a:pt x="2909" y="332"/>
                      </a:lnTo>
                      <a:lnTo>
                        <a:pt x="2909" y="320"/>
                      </a:lnTo>
                      <a:lnTo>
                        <a:pt x="2904" y="316"/>
                      </a:lnTo>
                      <a:lnTo>
                        <a:pt x="2897" y="310"/>
                      </a:lnTo>
                      <a:lnTo>
                        <a:pt x="2893" y="307"/>
                      </a:lnTo>
                      <a:lnTo>
                        <a:pt x="2888" y="304"/>
                      </a:lnTo>
                      <a:lnTo>
                        <a:pt x="2883" y="302"/>
                      </a:lnTo>
                      <a:lnTo>
                        <a:pt x="2876" y="301"/>
                      </a:lnTo>
                      <a:lnTo>
                        <a:pt x="2866" y="302"/>
                      </a:lnTo>
                      <a:lnTo>
                        <a:pt x="2858" y="303"/>
                      </a:lnTo>
                      <a:lnTo>
                        <a:pt x="2849" y="305"/>
                      </a:lnTo>
                      <a:lnTo>
                        <a:pt x="2841" y="308"/>
                      </a:lnTo>
                      <a:lnTo>
                        <a:pt x="2827" y="314"/>
                      </a:lnTo>
                      <a:lnTo>
                        <a:pt x="2813" y="323"/>
                      </a:lnTo>
                      <a:lnTo>
                        <a:pt x="2798" y="331"/>
                      </a:lnTo>
                      <a:lnTo>
                        <a:pt x="2784" y="338"/>
                      </a:lnTo>
                      <a:lnTo>
                        <a:pt x="2776" y="341"/>
                      </a:lnTo>
                      <a:lnTo>
                        <a:pt x="2768" y="343"/>
                      </a:lnTo>
                      <a:lnTo>
                        <a:pt x="2759" y="344"/>
                      </a:lnTo>
                      <a:lnTo>
                        <a:pt x="2750" y="344"/>
                      </a:lnTo>
                      <a:lnTo>
                        <a:pt x="2735" y="343"/>
                      </a:lnTo>
                      <a:lnTo>
                        <a:pt x="2722" y="341"/>
                      </a:lnTo>
                      <a:lnTo>
                        <a:pt x="2708" y="336"/>
                      </a:lnTo>
                      <a:lnTo>
                        <a:pt x="2696" y="331"/>
                      </a:lnTo>
                      <a:lnTo>
                        <a:pt x="2684" y="324"/>
                      </a:lnTo>
                      <a:lnTo>
                        <a:pt x="2672" y="315"/>
                      </a:lnTo>
                      <a:lnTo>
                        <a:pt x="2661" y="307"/>
                      </a:lnTo>
                      <a:lnTo>
                        <a:pt x="2650" y="298"/>
                      </a:lnTo>
                      <a:lnTo>
                        <a:pt x="2627" y="280"/>
                      </a:lnTo>
                      <a:lnTo>
                        <a:pt x="2604" y="261"/>
                      </a:lnTo>
                      <a:lnTo>
                        <a:pt x="2592" y="253"/>
                      </a:lnTo>
                      <a:lnTo>
                        <a:pt x="2579" y="245"/>
                      </a:lnTo>
                      <a:lnTo>
                        <a:pt x="2565" y="239"/>
                      </a:lnTo>
                      <a:lnTo>
                        <a:pt x="2550" y="233"/>
                      </a:lnTo>
                      <a:lnTo>
                        <a:pt x="2525" y="227"/>
                      </a:lnTo>
                      <a:lnTo>
                        <a:pt x="2499" y="219"/>
                      </a:lnTo>
                      <a:lnTo>
                        <a:pt x="2487" y="215"/>
                      </a:lnTo>
                      <a:lnTo>
                        <a:pt x="2473" y="211"/>
                      </a:lnTo>
                      <a:lnTo>
                        <a:pt x="2461" y="205"/>
                      </a:lnTo>
                      <a:lnTo>
                        <a:pt x="2450" y="199"/>
                      </a:lnTo>
                      <a:lnTo>
                        <a:pt x="2438" y="193"/>
                      </a:lnTo>
                      <a:lnTo>
                        <a:pt x="2428" y="187"/>
                      </a:lnTo>
                      <a:lnTo>
                        <a:pt x="2418" y="179"/>
                      </a:lnTo>
                      <a:lnTo>
                        <a:pt x="2410" y="171"/>
                      </a:lnTo>
                      <a:lnTo>
                        <a:pt x="2401" y="162"/>
                      </a:lnTo>
                      <a:lnTo>
                        <a:pt x="2394" y="152"/>
                      </a:lnTo>
                      <a:lnTo>
                        <a:pt x="2389" y="141"/>
                      </a:lnTo>
                      <a:lnTo>
                        <a:pt x="2384" y="129"/>
                      </a:lnTo>
                      <a:lnTo>
                        <a:pt x="2370" y="128"/>
                      </a:lnTo>
                      <a:lnTo>
                        <a:pt x="2357" y="126"/>
                      </a:lnTo>
                      <a:lnTo>
                        <a:pt x="2346" y="122"/>
                      </a:lnTo>
                      <a:lnTo>
                        <a:pt x="2335" y="117"/>
                      </a:lnTo>
                      <a:lnTo>
                        <a:pt x="2325" y="111"/>
                      </a:lnTo>
                      <a:lnTo>
                        <a:pt x="2316" y="105"/>
                      </a:lnTo>
                      <a:lnTo>
                        <a:pt x="2308" y="98"/>
                      </a:lnTo>
                      <a:lnTo>
                        <a:pt x="2300" y="89"/>
                      </a:lnTo>
                      <a:lnTo>
                        <a:pt x="2283" y="74"/>
                      </a:lnTo>
                      <a:lnTo>
                        <a:pt x="2267" y="59"/>
                      </a:lnTo>
                      <a:lnTo>
                        <a:pt x="2257" y="52"/>
                      </a:lnTo>
                      <a:lnTo>
                        <a:pt x="2247" y="46"/>
                      </a:lnTo>
                      <a:lnTo>
                        <a:pt x="2236" y="41"/>
                      </a:lnTo>
                      <a:lnTo>
                        <a:pt x="2225" y="36"/>
                      </a:lnTo>
                      <a:lnTo>
                        <a:pt x="2190" y="25"/>
                      </a:lnTo>
                      <a:lnTo>
                        <a:pt x="2160" y="18"/>
                      </a:lnTo>
                      <a:lnTo>
                        <a:pt x="2131" y="10"/>
                      </a:lnTo>
                      <a:lnTo>
                        <a:pt x="2092" y="0"/>
                      </a:lnTo>
                      <a:lnTo>
                        <a:pt x="1973" y="18"/>
                      </a:lnTo>
                      <a:lnTo>
                        <a:pt x="1973" y="27"/>
                      </a:lnTo>
                      <a:lnTo>
                        <a:pt x="1973" y="36"/>
                      </a:lnTo>
                      <a:lnTo>
                        <a:pt x="1973" y="42"/>
                      </a:lnTo>
                      <a:lnTo>
                        <a:pt x="1975" y="46"/>
                      </a:lnTo>
                      <a:lnTo>
                        <a:pt x="1977" y="50"/>
                      </a:lnTo>
                      <a:lnTo>
                        <a:pt x="1980" y="53"/>
                      </a:lnTo>
                      <a:lnTo>
                        <a:pt x="1989" y="58"/>
                      </a:lnTo>
                      <a:lnTo>
                        <a:pt x="1999" y="62"/>
                      </a:lnTo>
                      <a:lnTo>
                        <a:pt x="2009" y="66"/>
                      </a:lnTo>
                      <a:lnTo>
                        <a:pt x="2018" y="72"/>
                      </a:lnTo>
                      <a:lnTo>
                        <a:pt x="2021" y="75"/>
                      </a:lnTo>
                      <a:lnTo>
                        <a:pt x="2023" y="80"/>
                      </a:lnTo>
                      <a:lnTo>
                        <a:pt x="2025" y="85"/>
                      </a:lnTo>
                      <a:lnTo>
                        <a:pt x="2025" y="91"/>
                      </a:lnTo>
                      <a:lnTo>
                        <a:pt x="2024" y="101"/>
                      </a:lnTo>
                      <a:lnTo>
                        <a:pt x="2022" y="108"/>
                      </a:lnTo>
                      <a:lnTo>
                        <a:pt x="2019" y="114"/>
                      </a:lnTo>
                      <a:lnTo>
                        <a:pt x="2016" y="120"/>
                      </a:lnTo>
                      <a:lnTo>
                        <a:pt x="2012" y="125"/>
                      </a:lnTo>
                      <a:lnTo>
                        <a:pt x="2009" y="131"/>
                      </a:lnTo>
                      <a:lnTo>
                        <a:pt x="2007" y="138"/>
                      </a:lnTo>
                      <a:lnTo>
                        <a:pt x="2006" y="147"/>
                      </a:lnTo>
                      <a:lnTo>
                        <a:pt x="2007" y="155"/>
                      </a:lnTo>
                      <a:lnTo>
                        <a:pt x="2009" y="161"/>
                      </a:lnTo>
                      <a:lnTo>
                        <a:pt x="2012" y="168"/>
                      </a:lnTo>
                      <a:lnTo>
                        <a:pt x="2018" y="174"/>
                      </a:lnTo>
                      <a:lnTo>
                        <a:pt x="2022" y="179"/>
                      </a:lnTo>
                      <a:lnTo>
                        <a:pt x="2028" y="184"/>
                      </a:lnTo>
                      <a:lnTo>
                        <a:pt x="2033" y="187"/>
                      </a:lnTo>
                      <a:lnTo>
                        <a:pt x="2039" y="190"/>
                      </a:lnTo>
                      <a:lnTo>
                        <a:pt x="2033" y="197"/>
                      </a:lnTo>
                      <a:lnTo>
                        <a:pt x="2025" y="204"/>
                      </a:lnTo>
                      <a:lnTo>
                        <a:pt x="2017" y="211"/>
                      </a:lnTo>
                      <a:lnTo>
                        <a:pt x="2008" y="216"/>
                      </a:lnTo>
                      <a:lnTo>
                        <a:pt x="1999" y="221"/>
                      </a:lnTo>
                      <a:lnTo>
                        <a:pt x="1989" y="224"/>
                      </a:lnTo>
                      <a:lnTo>
                        <a:pt x="1980" y="227"/>
                      </a:lnTo>
                      <a:lnTo>
                        <a:pt x="1973" y="227"/>
                      </a:lnTo>
                      <a:lnTo>
                        <a:pt x="1962" y="227"/>
                      </a:lnTo>
                      <a:lnTo>
                        <a:pt x="1952" y="227"/>
                      </a:lnTo>
                      <a:lnTo>
                        <a:pt x="1940" y="227"/>
                      </a:lnTo>
                      <a:lnTo>
                        <a:pt x="1925" y="227"/>
                      </a:lnTo>
                      <a:lnTo>
                        <a:pt x="1919" y="258"/>
                      </a:lnTo>
                      <a:lnTo>
                        <a:pt x="1924" y="278"/>
                      </a:lnTo>
                      <a:lnTo>
                        <a:pt x="1930" y="296"/>
                      </a:lnTo>
                      <a:lnTo>
                        <a:pt x="1933" y="304"/>
                      </a:lnTo>
                      <a:lnTo>
                        <a:pt x="1938" y="311"/>
                      </a:lnTo>
                      <a:lnTo>
                        <a:pt x="1942" y="319"/>
                      </a:lnTo>
                      <a:lnTo>
                        <a:pt x="1947" y="326"/>
                      </a:lnTo>
                      <a:lnTo>
                        <a:pt x="1953" y="331"/>
                      </a:lnTo>
                      <a:lnTo>
                        <a:pt x="1961" y="336"/>
                      </a:lnTo>
                      <a:lnTo>
                        <a:pt x="1968" y="340"/>
                      </a:lnTo>
                      <a:lnTo>
                        <a:pt x="1977" y="344"/>
                      </a:lnTo>
                      <a:lnTo>
                        <a:pt x="1987" y="347"/>
                      </a:lnTo>
                      <a:lnTo>
                        <a:pt x="1999" y="349"/>
                      </a:lnTo>
                      <a:lnTo>
                        <a:pt x="2011" y="350"/>
                      </a:lnTo>
                      <a:lnTo>
                        <a:pt x="2025" y="350"/>
                      </a:lnTo>
                      <a:lnTo>
                        <a:pt x="2036" y="350"/>
                      </a:lnTo>
                      <a:lnTo>
                        <a:pt x="2043" y="349"/>
                      </a:lnTo>
                      <a:lnTo>
                        <a:pt x="2048" y="347"/>
                      </a:lnTo>
                      <a:lnTo>
                        <a:pt x="2053" y="344"/>
                      </a:lnTo>
                      <a:lnTo>
                        <a:pt x="2057" y="342"/>
                      </a:lnTo>
                      <a:lnTo>
                        <a:pt x="2064" y="340"/>
                      </a:lnTo>
                      <a:lnTo>
                        <a:pt x="2073" y="339"/>
                      </a:lnTo>
                      <a:lnTo>
                        <a:pt x="2086" y="338"/>
                      </a:lnTo>
                      <a:lnTo>
                        <a:pt x="2092" y="339"/>
                      </a:lnTo>
                      <a:lnTo>
                        <a:pt x="2098" y="340"/>
                      </a:lnTo>
                      <a:lnTo>
                        <a:pt x="2103" y="341"/>
                      </a:lnTo>
                      <a:lnTo>
                        <a:pt x="2109" y="343"/>
                      </a:lnTo>
                      <a:lnTo>
                        <a:pt x="2122" y="349"/>
                      </a:lnTo>
                      <a:lnTo>
                        <a:pt x="2138" y="357"/>
                      </a:lnTo>
                      <a:lnTo>
                        <a:pt x="2140" y="361"/>
                      </a:lnTo>
                      <a:lnTo>
                        <a:pt x="2142" y="366"/>
                      </a:lnTo>
                      <a:lnTo>
                        <a:pt x="2146" y="370"/>
                      </a:lnTo>
                      <a:lnTo>
                        <a:pt x="2151" y="375"/>
                      </a:lnTo>
                      <a:lnTo>
                        <a:pt x="2157" y="379"/>
                      </a:lnTo>
                      <a:lnTo>
                        <a:pt x="2164" y="382"/>
                      </a:lnTo>
                      <a:lnTo>
                        <a:pt x="2170" y="385"/>
                      </a:lnTo>
                      <a:lnTo>
                        <a:pt x="2178" y="388"/>
                      </a:lnTo>
                      <a:lnTo>
                        <a:pt x="2175" y="393"/>
                      </a:lnTo>
                      <a:lnTo>
                        <a:pt x="2169" y="399"/>
                      </a:lnTo>
                      <a:lnTo>
                        <a:pt x="2160" y="405"/>
                      </a:lnTo>
                      <a:lnTo>
                        <a:pt x="2152" y="410"/>
                      </a:lnTo>
                      <a:lnTo>
                        <a:pt x="2141" y="416"/>
                      </a:lnTo>
                      <a:lnTo>
                        <a:pt x="2130" y="420"/>
                      </a:lnTo>
                      <a:lnTo>
                        <a:pt x="2118" y="423"/>
                      </a:lnTo>
                      <a:lnTo>
                        <a:pt x="2106" y="424"/>
                      </a:lnTo>
                      <a:lnTo>
                        <a:pt x="2098" y="426"/>
                      </a:lnTo>
                      <a:lnTo>
                        <a:pt x="2084" y="434"/>
                      </a:lnTo>
                      <a:lnTo>
                        <a:pt x="2064" y="443"/>
                      </a:lnTo>
                      <a:lnTo>
                        <a:pt x="2041" y="455"/>
                      </a:lnTo>
                      <a:lnTo>
                        <a:pt x="2019" y="467"/>
                      </a:lnTo>
                      <a:lnTo>
                        <a:pt x="1998" y="479"/>
                      </a:lnTo>
                      <a:lnTo>
                        <a:pt x="1989" y="485"/>
                      </a:lnTo>
                      <a:lnTo>
                        <a:pt x="1981" y="490"/>
                      </a:lnTo>
                      <a:lnTo>
                        <a:pt x="1976" y="495"/>
                      </a:lnTo>
                      <a:lnTo>
                        <a:pt x="1973" y="499"/>
                      </a:lnTo>
                      <a:lnTo>
                        <a:pt x="1860" y="499"/>
                      </a:lnTo>
                      <a:lnTo>
                        <a:pt x="1860" y="506"/>
                      </a:lnTo>
                      <a:lnTo>
                        <a:pt x="1861" y="513"/>
                      </a:lnTo>
                      <a:lnTo>
                        <a:pt x="1863" y="520"/>
                      </a:lnTo>
                      <a:lnTo>
                        <a:pt x="1864" y="525"/>
                      </a:lnTo>
                      <a:lnTo>
                        <a:pt x="1869" y="536"/>
                      </a:lnTo>
                      <a:lnTo>
                        <a:pt x="1876" y="546"/>
                      </a:lnTo>
                      <a:lnTo>
                        <a:pt x="1882" y="554"/>
                      </a:lnTo>
                      <a:lnTo>
                        <a:pt x="1887" y="562"/>
                      </a:lnTo>
                      <a:lnTo>
                        <a:pt x="1889" y="566"/>
                      </a:lnTo>
                      <a:lnTo>
                        <a:pt x="1891" y="570"/>
                      </a:lnTo>
                      <a:lnTo>
                        <a:pt x="1893" y="574"/>
                      </a:lnTo>
                      <a:lnTo>
                        <a:pt x="1893" y="578"/>
                      </a:lnTo>
                      <a:lnTo>
                        <a:pt x="1893" y="583"/>
                      </a:lnTo>
                      <a:lnTo>
                        <a:pt x="1890" y="588"/>
                      </a:lnTo>
                      <a:lnTo>
                        <a:pt x="1888" y="594"/>
                      </a:lnTo>
                      <a:lnTo>
                        <a:pt x="1885" y="601"/>
                      </a:lnTo>
                      <a:lnTo>
                        <a:pt x="1877" y="613"/>
                      </a:lnTo>
                      <a:lnTo>
                        <a:pt x="1867" y="625"/>
                      </a:lnTo>
                      <a:lnTo>
                        <a:pt x="1856" y="637"/>
                      </a:lnTo>
                      <a:lnTo>
                        <a:pt x="1845" y="647"/>
                      </a:lnTo>
                      <a:lnTo>
                        <a:pt x="1834" y="655"/>
                      </a:lnTo>
                      <a:lnTo>
                        <a:pt x="1827" y="659"/>
                      </a:lnTo>
                      <a:lnTo>
                        <a:pt x="1727" y="659"/>
                      </a:lnTo>
                      <a:lnTo>
                        <a:pt x="1699" y="674"/>
                      </a:lnTo>
                      <a:lnTo>
                        <a:pt x="1664" y="694"/>
                      </a:lnTo>
                      <a:lnTo>
                        <a:pt x="1647" y="704"/>
                      </a:lnTo>
                      <a:lnTo>
                        <a:pt x="1630" y="713"/>
                      </a:lnTo>
                      <a:lnTo>
                        <a:pt x="1624" y="716"/>
                      </a:lnTo>
                      <a:lnTo>
                        <a:pt x="1617" y="718"/>
                      </a:lnTo>
                      <a:lnTo>
                        <a:pt x="1611" y="720"/>
                      </a:lnTo>
                      <a:lnTo>
                        <a:pt x="1607" y="721"/>
                      </a:lnTo>
                      <a:lnTo>
                        <a:pt x="1598" y="720"/>
                      </a:lnTo>
                      <a:lnTo>
                        <a:pt x="1587" y="719"/>
                      </a:lnTo>
                      <a:lnTo>
                        <a:pt x="1574" y="717"/>
                      </a:lnTo>
                      <a:lnTo>
                        <a:pt x="1560" y="714"/>
                      </a:lnTo>
                      <a:lnTo>
                        <a:pt x="1527" y="705"/>
                      </a:lnTo>
                      <a:lnTo>
                        <a:pt x="1493" y="696"/>
                      </a:lnTo>
                      <a:lnTo>
                        <a:pt x="1460" y="686"/>
                      </a:lnTo>
                      <a:lnTo>
                        <a:pt x="1430" y="676"/>
                      </a:lnTo>
                      <a:lnTo>
                        <a:pt x="1418" y="671"/>
                      </a:lnTo>
                      <a:lnTo>
                        <a:pt x="1407" y="667"/>
                      </a:lnTo>
                      <a:lnTo>
                        <a:pt x="1400" y="663"/>
                      </a:lnTo>
                      <a:lnTo>
                        <a:pt x="1394" y="659"/>
                      </a:lnTo>
                      <a:lnTo>
                        <a:pt x="1228" y="659"/>
                      </a:lnTo>
                      <a:lnTo>
                        <a:pt x="1169" y="646"/>
                      </a:lnTo>
                      <a:lnTo>
                        <a:pt x="1160" y="646"/>
                      </a:lnTo>
                      <a:lnTo>
                        <a:pt x="1151" y="646"/>
                      </a:lnTo>
                      <a:lnTo>
                        <a:pt x="1143" y="644"/>
                      </a:lnTo>
                      <a:lnTo>
                        <a:pt x="1133" y="641"/>
                      </a:lnTo>
                      <a:lnTo>
                        <a:pt x="1123" y="638"/>
                      </a:lnTo>
                      <a:lnTo>
                        <a:pt x="1112" y="633"/>
                      </a:lnTo>
                      <a:lnTo>
                        <a:pt x="1102" y="628"/>
                      </a:lnTo>
                      <a:lnTo>
                        <a:pt x="1092" y="622"/>
                      </a:lnTo>
                      <a:lnTo>
                        <a:pt x="1082" y="615"/>
                      </a:lnTo>
                      <a:lnTo>
                        <a:pt x="1073" y="608"/>
                      </a:lnTo>
                      <a:lnTo>
                        <a:pt x="1065" y="601"/>
                      </a:lnTo>
                      <a:lnTo>
                        <a:pt x="1056" y="592"/>
                      </a:lnTo>
                      <a:lnTo>
                        <a:pt x="1049" y="584"/>
                      </a:lnTo>
                      <a:lnTo>
                        <a:pt x="1044" y="576"/>
                      </a:lnTo>
                      <a:lnTo>
                        <a:pt x="1038" y="568"/>
                      </a:lnTo>
                      <a:lnTo>
                        <a:pt x="1036" y="560"/>
                      </a:lnTo>
                      <a:lnTo>
                        <a:pt x="1022" y="560"/>
                      </a:lnTo>
                      <a:lnTo>
                        <a:pt x="1008" y="558"/>
                      </a:lnTo>
                      <a:lnTo>
                        <a:pt x="994" y="555"/>
                      </a:lnTo>
                      <a:lnTo>
                        <a:pt x="980" y="552"/>
                      </a:lnTo>
                      <a:lnTo>
                        <a:pt x="953" y="543"/>
                      </a:lnTo>
                      <a:lnTo>
                        <a:pt x="923" y="532"/>
                      </a:lnTo>
                      <a:lnTo>
                        <a:pt x="893" y="522"/>
                      </a:lnTo>
                      <a:lnTo>
                        <a:pt x="863" y="513"/>
                      </a:lnTo>
                      <a:lnTo>
                        <a:pt x="846" y="510"/>
                      </a:lnTo>
                      <a:lnTo>
                        <a:pt x="831" y="507"/>
                      </a:lnTo>
                      <a:lnTo>
                        <a:pt x="813" y="505"/>
                      </a:lnTo>
                      <a:lnTo>
                        <a:pt x="797" y="505"/>
                      </a:lnTo>
                      <a:lnTo>
                        <a:pt x="786" y="504"/>
                      </a:lnTo>
                      <a:lnTo>
                        <a:pt x="770" y="501"/>
                      </a:lnTo>
                      <a:lnTo>
                        <a:pt x="763" y="499"/>
                      </a:lnTo>
                      <a:lnTo>
                        <a:pt x="756" y="497"/>
                      </a:lnTo>
                      <a:lnTo>
                        <a:pt x="752" y="495"/>
                      </a:lnTo>
                      <a:lnTo>
                        <a:pt x="750" y="493"/>
                      </a:lnTo>
                      <a:lnTo>
                        <a:pt x="746" y="485"/>
                      </a:lnTo>
                      <a:lnTo>
                        <a:pt x="744" y="477"/>
                      </a:lnTo>
                      <a:lnTo>
                        <a:pt x="743" y="470"/>
                      </a:lnTo>
                      <a:lnTo>
                        <a:pt x="743" y="461"/>
                      </a:lnTo>
                      <a:lnTo>
                        <a:pt x="743" y="456"/>
                      </a:lnTo>
                      <a:lnTo>
                        <a:pt x="743" y="449"/>
                      </a:lnTo>
                      <a:lnTo>
                        <a:pt x="743" y="440"/>
                      </a:lnTo>
                      <a:lnTo>
                        <a:pt x="743" y="431"/>
                      </a:lnTo>
                      <a:lnTo>
                        <a:pt x="741" y="431"/>
                      </a:lnTo>
                      <a:lnTo>
                        <a:pt x="736" y="428"/>
                      </a:lnTo>
                      <a:lnTo>
                        <a:pt x="732" y="426"/>
                      </a:lnTo>
                      <a:lnTo>
                        <a:pt x="728" y="422"/>
                      </a:lnTo>
                      <a:lnTo>
                        <a:pt x="717" y="414"/>
                      </a:lnTo>
                      <a:lnTo>
                        <a:pt x="705" y="403"/>
                      </a:lnTo>
                      <a:lnTo>
                        <a:pt x="695" y="391"/>
                      </a:lnTo>
                      <a:lnTo>
                        <a:pt x="686" y="379"/>
                      </a:lnTo>
                      <a:lnTo>
                        <a:pt x="681" y="372"/>
                      </a:lnTo>
                      <a:lnTo>
                        <a:pt x="679" y="367"/>
                      </a:lnTo>
                      <a:lnTo>
                        <a:pt x="677" y="361"/>
                      </a:lnTo>
                      <a:lnTo>
                        <a:pt x="677" y="357"/>
                      </a:lnTo>
                      <a:lnTo>
                        <a:pt x="661" y="356"/>
                      </a:lnTo>
                      <a:lnTo>
                        <a:pt x="645" y="355"/>
                      </a:lnTo>
                      <a:lnTo>
                        <a:pt x="630" y="353"/>
                      </a:lnTo>
                      <a:lnTo>
                        <a:pt x="616" y="351"/>
                      </a:lnTo>
                      <a:lnTo>
                        <a:pt x="602" y="348"/>
                      </a:lnTo>
                      <a:lnTo>
                        <a:pt x="589" y="344"/>
                      </a:lnTo>
                      <a:lnTo>
                        <a:pt x="576" y="340"/>
                      </a:lnTo>
                      <a:lnTo>
                        <a:pt x="564" y="335"/>
                      </a:lnTo>
                      <a:lnTo>
                        <a:pt x="552" y="329"/>
                      </a:lnTo>
                      <a:lnTo>
                        <a:pt x="541" y="323"/>
                      </a:lnTo>
                      <a:lnTo>
                        <a:pt x="531" y="315"/>
                      </a:lnTo>
                      <a:lnTo>
                        <a:pt x="522" y="307"/>
                      </a:lnTo>
                      <a:lnTo>
                        <a:pt x="512" y="299"/>
                      </a:lnTo>
                      <a:lnTo>
                        <a:pt x="505" y="290"/>
                      </a:lnTo>
                      <a:lnTo>
                        <a:pt x="497" y="281"/>
                      </a:lnTo>
                      <a:lnTo>
                        <a:pt x="490" y="271"/>
                      </a:lnTo>
                      <a:lnTo>
                        <a:pt x="475" y="268"/>
                      </a:lnTo>
                      <a:lnTo>
                        <a:pt x="463" y="267"/>
                      </a:lnTo>
                      <a:lnTo>
                        <a:pt x="454" y="267"/>
                      </a:lnTo>
                      <a:lnTo>
                        <a:pt x="449" y="268"/>
                      </a:lnTo>
                      <a:lnTo>
                        <a:pt x="444" y="270"/>
                      </a:lnTo>
                      <a:lnTo>
                        <a:pt x="442" y="273"/>
                      </a:lnTo>
                      <a:lnTo>
                        <a:pt x="441" y="277"/>
                      </a:lnTo>
                      <a:lnTo>
                        <a:pt x="441" y="281"/>
                      </a:lnTo>
                      <a:lnTo>
                        <a:pt x="441" y="286"/>
                      </a:lnTo>
                      <a:lnTo>
                        <a:pt x="441" y="291"/>
                      </a:lnTo>
                      <a:lnTo>
                        <a:pt x="440" y="296"/>
                      </a:lnTo>
                      <a:lnTo>
                        <a:pt x="439" y="301"/>
                      </a:lnTo>
                      <a:lnTo>
                        <a:pt x="436" y="307"/>
                      </a:lnTo>
                      <a:lnTo>
                        <a:pt x="430" y="311"/>
                      </a:lnTo>
                      <a:lnTo>
                        <a:pt x="422" y="316"/>
                      </a:lnTo>
                      <a:lnTo>
                        <a:pt x="411" y="320"/>
                      </a:lnTo>
                      <a:lnTo>
                        <a:pt x="407" y="320"/>
                      </a:lnTo>
                      <a:lnTo>
                        <a:pt x="403" y="321"/>
                      </a:lnTo>
                      <a:lnTo>
                        <a:pt x="400" y="322"/>
                      </a:lnTo>
                      <a:lnTo>
                        <a:pt x="398" y="323"/>
                      </a:lnTo>
                      <a:lnTo>
                        <a:pt x="397" y="325"/>
                      </a:lnTo>
                      <a:lnTo>
                        <a:pt x="396" y="327"/>
                      </a:lnTo>
                      <a:lnTo>
                        <a:pt x="396" y="329"/>
                      </a:lnTo>
                      <a:lnTo>
                        <a:pt x="396" y="332"/>
                      </a:lnTo>
                      <a:lnTo>
                        <a:pt x="401" y="344"/>
                      </a:lnTo>
                      <a:lnTo>
                        <a:pt x="410" y="357"/>
                      </a:lnTo>
                      <a:lnTo>
                        <a:pt x="415" y="364"/>
                      </a:lnTo>
                      <a:lnTo>
                        <a:pt x="419" y="371"/>
                      </a:lnTo>
                      <a:lnTo>
                        <a:pt x="421" y="379"/>
                      </a:lnTo>
                      <a:lnTo>
                        <a:pt x="423" y="385"/>
                      </a:lnTo>
                      <a:lnTo>
                        <a:pt x="423" y="388"/>
                      </a:lnTo>
                      <a:lnTo>
                        <a:pt x="422" y="390"/>
                      </a:lnTo>
                      <a:lnTo>
                        <a:pt x="421" y="393"/>
                      </a:lnTo>
                      <a:lnTo>
                        <a:pt x="420" y="395"/>
                      </a:lnTo>
                      <a:lnTo>
                        <a:pt x="417" y="397"/>
                      </a:lnTo>
                      <a:lnTo>
                        <a:pt x="414" y="398"/>
                      </a:lnTo>
                      <a:lnTo>
                        <a:pt x="409" y="399"/>
                      </a:lnTo>
                      <a:lnTo>
                        <a:pt x="405" y="400"/>
                      </a:lnTo>
                      <a:lnTo>
                        <a:pt x="392" y="400"/>
                      </a:lnTo>
                      <a:lnTo>
                        <a:pt x="377" y="400"/>
                      </a:lnTo>
                      <a:lnTo>
                        <a:pt x="370" y="400"/>
                      </a:lnTo>
                      <a:lnTo>
                        <a:pt x="361" y="399"/>
                      </a:lnTo>
                      <a:lnTo>
                        <a:pt x="351" y="397"/>
                      </a:lnTo>
                      <a:lnTo>
                        <a:pt x="341" y="395"/>
                      </a:lnTo>
                      <a:lnTo>
                        <a:pt x="331" y="393"/>
                      </a:lnTo>
                      <a:lnTo>
                        <a:pt x="321" y="390"/>
                      </a:lnTo>
                      <a:lnTo>
                        <a:pt x="313" y="386"/>
                      </a:lnTo>
                      <a:lnTo>
                        <a:pt x="305" y="382"/>
                      </a:lnTo>
                      <a:lnTo>
                        <a:pt x="303" y="387"/>
                      </a:lnTo>
                      <a:lnTo>
                        <a:pt x="302" y="393"/>
                      </a:lnTo>
                      <a:lnTo>
                        <a:pt x="303" y="401"/>
                      </a:lnTo>
                      <a:lnTo>
                        <a:pt x="303" y="409"/>
                      </a:lnTo>
                      <a:lnTo>
                        <a:pt x="307" y="427"/>
                      </a:lnTo>
                      <a:lnTo>
                        <a:pt x="311" y="448"/>
                      </a:lnTo>
                      <a:lnTo>
                        <a:pt x="316" y="467"/>
                      </a:lnTo>
                      <a:lnTo>
                        <a:pt x="320" y="483"/>
                      </a:lnTo>
                      <a:lnTo>
                        <a:pt x="320" y="491"/>
                      </a:lnTo>
                      <a:lnTo>
                        <a:pt x="320" y="497"/>
                      </a:lnTo>
                      <a:lnTo>
                        <a:pt x="320" y="502"/>
                      </a:lnTo>
                      <a:lnTo>
                        <a:pt x="318" y="505"/>
                      </a:lnTo>
                      <a:lnTo>
                        <a:pt x="292" y="503"/>
                      </a:lnTo>
                      <a:lnTo>
                        <a:pt x="254" y="503"/>
                      </a:lnTo>
                      <a:lnTo>
                        <a:pt x="244" y="504"/>
                      </a:lnTo>
                      <a:lnTo>
                        <a:pt x="236" y="505"/>
                      </a:lnTo>
                      <a:lnTo>
                        <a:pt x="227" y="507"/>
                      </a:lnTo>
                      <a:lnTo>
                        <a:pt x="220" y="510"/>
                      </a:lnTo>
                      <a:lnTo>
                        <a:pt x="214" y="513"/>
                      </a:lnTo>
                      <a:lnTo>
                        <a:pt x="209" y="517"/>
                      </a:lnTo>
                      <a:lnTo>
                        <a:pt x="207" y="520"/>
                      </a:lnTo>
                      <a:lnTo>
                        <a:pt x="206" y="523"/>
                      </a:lnTo>
                      <a:lnTo>
                        <a:pt x="205" y="526"/>
                      </a:lnTo>
                      <a:lnTo>
                        <a:pt x="205" y="529"/>
                      </a:lnTo>
                      <a:lnTo>
                        <a:pt x="216" y="531"/>
                      </a:lnTo>
                      <a:lnTo>
                        <a:pt x="226" y="534"/>
                      </a:lnTo>
                      <a:lnTo>
                        <a:pt x="233" y="538"/>
                      </a:lnTo>
                      <a:lnTo>
                        <a:pt x="239" y="544"/>
                      </a:lnTo>
                      <a:lnTo>
                        <a:pt x="243" y="550"/>
                      </a:lnTo>
                      <a:lnTo>
                        <a:pt x="247" y="556"/>
                      </a:lnTo>
                      <a:lnTo>
                        <a:pt x="250" y="563"/>
                      </a:lnTo>
                      <a:lnTo>
                        <a:pt x="252" y="569"/>
                      </a:lnTo>
                      <a:lnTo>
                        <a:pt x="255" y="583"/>
                      </a:lnTo>
                      <a:lnTo>
                        <a:pt x="260" y="595"/>
                      </a:lnTo>
                      <a:lnTo>
                        <a:pt x="262" y="601"/>
                      </a:lnTo>
                      <a:lnTo>
                        <a:pt x="266" y="605"/>
                      </a:lnTo>
                      <a:lnTo>
                        <a:pt x="272" y="608"/>
                      </a:lnTo>
                      <a:lnTo>
                        <a:pt x="278" y="610"/>
                      </a:lnTo>
                      <a:lnTo>
                        <a:pt x="276" y="614"/>
                      </a:lnTo>
                      <a:lnTo>
                        <a:pt x="275" y="618"/>
                      </a:lnTo>
                      <a:lnTo>
                        <a:pt x="275" y="621"/>
                      </a:lnTo>
                      <a:lnTo>
                        <a:pt x="275" y="625"/>
                      </a:lnTo>
                      <a:lnTo>
                        <a:pt x="277" y="632"/>
                      </a:lnTo>
                      <a:lnTo>
                        <a:pt x="278" y="640"/>
                      </a:lnTo>
                      <a:lnTo>
                        <a:pt x="277" y="658"/>
                      </a:lnTo>
                      <a:lnTo>
                        <a:pt x="274" y="674"/>
                      </a:lnTo>
                      <a:lnTo>
                        <a:pt x="270" y="688"/>
                      </a:lnTo>
                      <a:lnTo>
                        <a:pt x="264" y="700"/>
                      </a:lnTo>
                      <a:lnTo>
                        <a:pt x="261" y="705"/>
                      </a:lnTo>
                      <a:lnTo>
                        <a:pt x="257" y="711"/>
                      </a:lnTo>
                      <a:lnTo>
                        <a:pt x="252" y="716"/>
                      </a:lnTo>
                      <a:lnTo>
                        <a:pt x="248" y="720"/>
                      </a:lnTo>
                      <a:lnTo>
                        <a:pt x="242" y="724"/>
                      </a:lnTo>
                      <a:lnTo>
                        <a:pt x="237" y="727"/>
                      </a:lnTo>
                      <a:lnTo>
                        <a:pt x="231" y="730"/>
                      </a:lnTo>
                      <a:lnTo>
                        <a:pt x="225" y="733"/>
                      </a:lnTo>
                      <a:lnTo>
                        <a:pt x="206" y="735"/>
                      </a:lnTo>
                      <a:lnTo>
                        <a:pt x="182" y="737"/>
                      </a:lnTo>
                      <a:lnTo>
                        <a:pt x="170" y="739"/>
                      </a:lnTo>
                      <a:lnTo>
                        <a:pt x="158" y="741"/>
                      </a:lnTo>
                      <a:lnTo>
                        <a:pt x="152" y="743"/>
                      </a:lnTo>
                      <a:lnTo>
                        <a:pt x="147" y="745"/>
                      </a:lnTo>
                      <a:lnTo>
                        <a:pt x="142" y="748"/>
                      </a:lnTo>
                      <a:lnTo>
                        <a:pt x="139" y="751"/>
                      </a:lnTo>
                      <a:lnTo>
                        <a:pt x="134" y="758"/>
                      </a:lnTo>
                      <a:lnTo>
                        <a:pt x="127" y="770"/>
                      </a:lnTo>
                      <a:lnTo>
                        <a:pt x="123" y="776"/>
                      </a:lnTo>
                      <a:lnTo>
                        <a:pt x="118" y="781"/>
                      </a:lnTo>
                      <a:lnTo>
                        <a:pt x="113" y="785"/>
                      </a:lnTo>
                      <a:lnTo>
                        <a:pt x="105" y="788"/>
                      </a:lnTo>
                      <a:lnTo>
                        <a:pt x="81" y="794"/>
                      </a:lnTo>
                      <a:lnTo>
                        <a:pt x="45" y="800"/>
                      </a:lnTo>
                      <a:lnTo>
                        <a:pt x="27" y="804"/>
                      </a:lnTo>
                      <a:lnTo>
                        <a:pt x="13" y="807"/>
                      </a:lnTo>
                      <a:lnTo>
                        <a:pt x="3" y="810"/>
                      </a:lnTo>
                      <a:lnTo>
                        <a:pt x="0" y="812"/>
                      </a:lnTo>
                      <a:lnTo>
                        <a:pt x="0" y="824"/>
                      </a:lnTo>
                      <a:lnTo>
                        <a:pt x="3" y="833"/>
                      </a:lnTo>
                      <a:lnTo>
                        <a:pt x="6" y="842"/>
                      </a:lnTo>
                      <a:lnTo>
                        <a:pt x="9" y="850"/>
                      </a:lnTo>
                      <a:lnTo>
                        <a:pt x="14" y="859"/>
                      </a:lnTo>
                      <a:lnTo>
                        <a:pt x="18" y="869"/>
                      </a:lnTo>
                      <a:lnTo>
                        <a:pt x="23" y="880"/>
                      </a:lnTo>
                      <a:lnTo>
                        <a:pt x="26" y="893"/>
                      </a:lnTo>
                      <a:lnTo>
                        <a:pt x="40" y="894"/>
                      </a:lnTo>
                      <a:lnTo>
                        <a:pt x="53" y="896"/>
                      </a:lnTo>
                      <a:lnTo>
                        <a:pt x="59" y="897"/>
                      </a:lnTo>
                      <a:lnTo>
                        <a:pt x="64" y="899"/>
                      </a:lnTo>
                      <a:lnTo>
                        <a:pt x="70" y="902"/>
                      </a:lnTo>
                      <a:lnTo>
                        <a:pt x="74" y="905"/>
                      </a:lnTo>
                      <a:lnTo>
                        <a:pt x="79" y="909"/>
                      </a:lnTo>
                      <a:lnTo>
                        <a:pt x="83" y="913"/>
                      </a:lnTo>
                      <a:lnTo>
                        <a:pt x="87" y="918"/>
                      </a:lnTo>
                      <a:lnTo>
                        <a:pt x="90" y="924"/>
                      </a:lnTo>
                      <a:lnTo>
                        <a:pt x="93" y="931"/>
                      </a:lnTo>
                      <a:lnTo>
                        <a:pt x="95" y="938"/>
                      </a:lnTo>
                      <a:lnTo>
                        <a:pt x="97" y="946"/>
                      </a:lnTo>
                      <a:lnTo>
                        <a:pt x="98" y="954"/>
                      </a:lnTo>
                    </a:path>
                  </a:pathLst>
                </a:custGeom>
                <a:solidFill>
                  <a:srgbClr val="FF000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15"/>
                <p:cNvSpPr>
                  <a:spLocks/>
                </p:cNvSpPr>
                <p:nvPr/>
              </p:nvSpPr>
              <p:spPr bwMode="auto">
                <a:xfrm>
                  <a:off x="5058124" y="1501513"/>
                  <a:ext cx="227325" cy="262702"/>
                </a:xfrm>
                <a:custGeom>
                  <a:avLst/>
                  <a:gdLst>
                    <a:gd name="T0" fmla="*/ 2147483647 w 504"/>
                    <a:gd name="T1" fmla="*/ 2147483647 h 524"/>
                    <a:gd name="T2" fmla="*/ 2147483647 w 504"/>
                    <a:gd name="T3" fmla="*/ 2147483647 h 524"/>
                    <a:gd name="T4" fmla="*/ 2147483647 w 504"/>
                    <a:gd name="T5" fmla="*/ 2147483647 h 524"/>
                    <a:gd name="T6" fmla="*/ 2147483647 w 504"/>
                    <a:gd name="T7" fmla="*/ 2147483647 h 524"/>
                    <a:gd name="T8" fmla="*/ 2147483647 w 504"/>
                    <a:gd name="T9" fmla="*/ 2147483647 h 524"/>
                    <a:gd name="T10" fmla="*/ 2147483647 w 504"/>
                    <a:gd name="T11" fmla="*/ 2147483647 h 524"/>
                    <a:gd name="T12" fmla="*/ 2147483647 w 504"/>
                    <a:gd name="T13" fmla="*/ 2147483647 h 524"/>
                    <a:gd name="T14" fmla="*/ 2147483647 w 504"/>
                    <a:gd name="T15" fmla="*/ 2147483647 h 524"/>
                    <a:gd name="T16" fmla="*/ 2147483647 w 504"/>
                    <a:gd name="T17" fmla="*/ 2147483647 h 524"/>
                    <a:gd name="T18" fmla="*/ 2147483647 w 504"/>
                    <a:gd name="T19" fmla="*/ 2147483647 h 524"/>
                    <a:gd name="T20" fmla="*/ 2147483647 w 504"/>
                    <a:gd name="T21" fmla="*/ 2147483647 h 524"/>
                    <a:gd name="T22" fmla="*/ 2147483647 w 504"/>
                    <a:gd name="T23" fmla="*/ 2147483647 h 524"/>
                    <a:gd name="T24" fmla="*/ 2147483647 w 504"/>
                    <a:gd name="T25" fmla="*/ 2147483647 h 524"/>
                    <a:gd name="T26" fmla="*/ 2147483647 w 504"/>
                    <a:gd name="T27" fmla="*/ 2147483647 h 524"/>
                    <a:gd name="T28" fmla="*/ 2147483647 w 504"/>
                    <a:gd name="T29" fmla="*/ 2147483647 h 524"/>
                    <a:gd name="T30" fmla="*/ 2147483647 w 504"/>
                    <a:gd name="T31" fmla="*/ 2147483647 h 524"/>
                    <a:gd name="T32" fmla="*/ 2147483647 w 504"/>
                    <a:gd name="T33" fmla="*/ 2147483647 h 524"/>
                    <a:gd name="T34" fmla="*/ 2147483647 w 504"/>
                    <a:gd name="T35" fmla="*/ 2147483647 h 524"/>
                    <a:gd name="T36" fmla="*/ 2147483647 w 504"/>
                    <a:gd name="T37" fmla="*/ 2147483647 h 524"/>
                    <a:gd name="T38" fmla="*/ 2147483647 w 504"/>
                    <a:gd name="T39" fmla="*/ 2147483647 h 524"/>
                    <a:gd name="T40" fmla="*/ 2147483647 w 504"/>
                    <a:gd name="T41" fmla="*/ 2147483647 h 524"/>
                    <a:gd name="T42" fmla="*/ 2147483647 w 504"/>
                    <a:gd name="T43" fmla="*/ 2147483647 h 524"/>
                    <a:gd name="T44" fmla="*/ 2147483647 w 504"/>
                    <a:gd name="T45" fmla="*/ 2147483647 h 524"/>
                    <a:gd name="T46" fmla="*/ 2147483647 w 504"/>
                    <a:gd name="T47" fmla="*/ 2147483647 h 524"/>
                    <a:gd name="T48" fmla="*/ 2147483647 w 504"/>
                    <a:gd name="T49" fmla="*/ 2147483647 h 524"/>
                    <a:gd name="T50" fmla="*/ 2147483647 w 504"/>
                    <a:gd name="T51" fmla="*/ 2147483647 h 524"/>
                    <a:gd name="T52" fmla="*/ 2147483647 w 504"/>
                    <a:gd name="T53" fmla="*/ 2147483647 h 524"/>
                    <a:gd name="T54" fmla="*/ 2147483647 w 504"/>
                    <a:gd name="T55" fmla="*/ 2147483647 h 524"/>
                    <a:gd name="T56" fmla="*/ 2147483647 w 504"/>
                    <a:gd name="T57" fmla="*/ 2147483647 h 524"/>
                    <a:gd name="T58" fmla="*/ 2147483647 w 504"/>
                    <a:gd name="T59" fmla="*/ 2147483647 h 524"/>
                    <a:gd name="T60" fmla="*/ 2147483647 w 504"/>
                    <a:gd name="T61" fmla="*/ 2147483647 h 524"/>
                    <a:gd name="T62" fmla="*/ 2147483647 w 504"/>
                    <a:gd name="T63" fmla="*/ 2147483647 h 524"/>
                    <a:gd name="T64" fmla="*/ 2147483647 w 504"/>
                    <a:gd name="T65" fmla="*/ 2147483647 h 524"/>
                    <a:gd name="T66" fmla="*/ 2147483647 w 504"/>
                    <a:gd name="T67" fmla="*/ 2147483647 h 524"/>
                    <a:gd name="T68" fmla="*/ 2147483647 w 504"/>
                    <a:gd name="T69" fmla="*/ 2147483647 h 524"/>
                    <a:gd name="T70" fmla="*/ 2147483647 w 504"/>
                    <a:gd name="T71" fmla="*/ 2147483647 h 524"/>
                    <a:gd name="T72" fmla="*/ 2147483647 w 504"/>
                    <a:gd name="T73" fmla="*/ 2147483647 h 524"/>
                    <a:gd name="T74" fmla="*/ 2147483647 w 504"/>
                    <a:gd name="T75" fmla="*/ 0 h 524"/>
                    <a:gd name="T76" fmla="*/ 2147483647 w 504"/>
                    <a:gd name="T77" fmla="*/ 0 h 524"/>
                    <a:gd name="T78" fmla="*/ 2147483647 w 504"/>
                    <a:gd name="T79" fmla="*/ 2147483647 h 524"/>
                    <a:gd name="T80" fmla="*/ 2147483647 w 504"/>
                    <a:gd name="T81" fmla="*/ 2147483647 h 524"/>
                    <a:gd name="T82" fmla="*/ 2147483647 w 504"/>
                    <a:gd name="T83" fmla="*/ 2147483647 h 524"/>
                    <a:gd name="T84" fmla="*/ 2147483647 w 504"/>
                    <a:gd name="T85" fmla="*/ 2147483647 h 524"/>
                    <a:gd name="T86" fmla="*/ 2147483647 w 504"/>
                    <a:gd name="T87" fmla="*/ 2147483647 h 524"/>
                    <a:gd name="T88" fmla="*/ 2147483647 w 504"/>
                    <a:gd name="T89" fmla="*/ 2147483647 h 524"/>
                    <a:gd name="T90" fmla="*/ 2147483647 w 504"/>
                    <a:gd name="T91" fmla="*/ 2147483647 h 524"/>
                    <a:gd name="T92" fmla="*/ 2147483647 w 504"/>
                    <a:gd name="T93" fmla="*/ 2147483647 h 524"/>
                    <a:gd name="T94" fmla="*/ 2147483647 w 504"/>
                    <a:gd name="T95" fmla="*/ 2147483647 h 524"/>
                    <a:gd name="T96" fmla="*/ 2147483647 w 504"/>
                    <a:gd name="T97" fmla="*/ 2147483647 h 524"/>
                    <a:gd name="T98" fmla="*/ 2147483647 w 504"/>
                    <a:gd name="T99" fmla="*/ 2147483647 h 524"/>
                    <a:gd name="T100" fmla="*/ 2147483647 w 504"/>
                    <a:gd name="T101" fmla="*/ 2147483647 h 524"/>
                    <a:gd name="T102" fmla="*/ 2147483647 w 504"/>
                    <a:gd name="T103" fmla="*/ 2147483647 h 524"/>
                    <a:gd name="T104" fmla="*/ 2147483647 w 504"/>
                    <a:gd name="T105" fmla="*/ 2147483647 h 524"/>
                    <a:gd name="T106" fmla="*/ 2147483647 w 504"/>
                    <a:gd name="T107" fmla="*/ 2147483647 h 524"/>
                    <a:gd name="T108" fmla="*/ 2147483647 w 504"/>
                    <a:gd name="T109" fmla="*/ 2147483647 h 524"/>
                    <a:gd name="T110" fmla="*/ 2147483647 w 504"/>
                    <a:gd name="T111" fmla="*/ 2147483647 h 5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04" h="524">
                      <a:moveTo>
                        <a:pt x="365" y="493"/>
                      </a:moveTo>
                      <a:lnTo>
                        <a:pt x="355" y="493"/>
                      </a:lnTo>
                      <a:lnTo>
                        <a:pt x="345" y="493"/>
                      </a:lnTo>
                      <a:lnTo>
                        <a:pt x="266" y="493"/>
                      </a:lnTo>
                      <a:lnTo>
                        <a:pt x="262" y="500"/>
                      </a:lnTo>
                      <a:lnTo>
                        <a:pt x="256" y="505"/>
                      </a:lnTo>
                      <a:lnTo>
                        <a:pt x="250" y="510"/>
                      </a:lnTo>
                      <a:lnTo>
                        <a:pt x="243" y="513"/>
                      </a:lnTo>
                      <a:lnTo>
                        <a:pt x="235" y="517"/>
                      </a:lnTo>
                      <a:lnTo>
                        <a:pt x="228" y="519"/>
                      </a:lnTo>
                      <a:lnTo>
                        <a:pt x="219" y="521"/>
                      </a:lnTo>
                      <a:lnTo>
                        <a:pt x="210" y="522"/>
                      </a:lnTo>
                      <a:lnTo>
                        <a:pt x="191" y="524"/>
                      </a:lnTo>
                      <a:lnTo>
                        <a:pt x="173" y="524"/>
                      </a:lnTo>
                      <a:lnTo>
                        <a:pt x="155" y="524"/>
                      </a:lnTo>
                      <a:lnTo>
                        <a:pt x="140" y="524"/>
                      </a:lnTo>
                      <a:lnTo>
                        <a:pt x="121" y="523"/>
                      </a:lnTo>
                      <a:lnTo>
                        <a:pt x="106" y="522"/>
                      </a:lnTo>
                      <a:lnTo>
                        <a:pt x="100" y="521"/>
                      </a:lnTo>
                      <a:lnTo>
                        <a:pt x="96" y="519"/>
                      </a:lnTo>
                      <a:lnTo>
                        <a:pt x="94" y="516"/>
                      </a:lnTo>
                      <a:lnTo>
                        <a:pt x="93" y="512"/>
                      </a:lnTo>
                      <a:lnTo>
                        <a:pt x="82" y="511"/>
                      </a:lnTo>
                      <a:lnTo>
                        <a:pt x="71" y="509"/>
                      </a:lnTo>
                      <a:lnTo>
                        <a:pt x="59" y="505"/>
                      </a:lnTo>
                      <a:lnTo>
                        <a:pt x="47" y="501"/>
                      </a:lnTo>
                      <a:lnTo>
                        <a:pt x="36" y="496"/>
                      </a:lnTo>
                      <a:lnTo>
                        <a:pt x="28" y="491"/>
                      </a:lnTo>
                      <a:lnTo>
                        <a:pt x="25" y="489"/>
                      </a:lnTo>
                      <a:lnTo>
                        <a:pt x="22" y="486"/>
                      </a:lnTo>
                      <a:lnTo>
                        <a:pt x="20" y="484"/>
                      </a:lnTo>
                      <a:lnTo>
                        <a:pt x="20" y="481"/>
                      </a:lnTo>
                      <a:lnTo>
                        <a:pt x="20" y="477"/>
                      </a:lnTo>
                      <a:lnTo>
                        <a:pt x="22" y="472"/>
                      </a:lnTo>
                      <a:lnTo>
                        <a:pt x="25" y="467"/>
                      </a:lnTo>
                      <a:lnTo>
                        <a:pt x="27" y="463"/>
                      </a:lnTo>
                      <a:lnTo>
                        <a:pt x="31" y="456"/>
                      </a:lnTo>
                      <a:lnTo>
                        <a:pt x="33" y="450"/>
                      </a:lnTo>
                      <a:lnTo>
                        <a:pt x="32" y="445"/>
                      </a:lnTo>
                      <a:lnTo>
                        <a:pt x="31" y="440"/>
                      </a:lnTo>
                      <a:lnTo>
                        <a:pt x="30" y="436"/>
                      </a:lnTo>
                      <a:lnTo>
                        <a:pt x="28" y="432"/>
                      </a:lnTo>
                      <a:lnTo>
                        <a:pt x="22" y="426"/>
                      </a:lnTo>
                      <a:lnTo>
                        <a:pt x="17" y="421"/>
                      </a:lnTo>
                      <a:lnTo>
                        <a:pt x="10" y="417"/>
                      </a:lnTo>
                      <a:lnTo>
                        <a:pt x="5" y="412"/>
                      </a:lnTo>
                      <a:lnTo>
                        <a:pt x="3" y="409"/>
                      </a:lnTo>
                      <a:lnTo>
                        <a:pt x="1" y="407"/>
                      </a:lnTo>
                      <a:lnTo>
                        <a:pt x="0" y="404"/>
                      </a:lnTo>
                      <a:lnTo>
                        <a:pt x="0" y="401"/>
                      </a:lnTo>
                      <a:lnTo>
                        <a:pt x="1" y="391"/>
                      </a:lnTo>
                      <a:lnTo>
                        <a:pt x="5" y="381"/>
                      </a:lnTo>
                      <a:lnTo>
                        <a:pt x="10" y="371"/>
                      </a:lnTo>
                      <a:lnTo>
                        <a:pt x="17" y="360"/>
                      </a:lnTo>
                      <a:lnTo>
                        <a:pt x="26" y="349"/>
                      </a:lnTo>
                      <a:lnTo>
                        <a:pt x="37" y="338"/>
                      </a:lnTo>
                      <a:lnTo>
                        <a:pt x="48" y="328"/>
                      </a:lnTo>
                      <a:lnTo>
                        <a:pt x="60" y="318"/>
                      </a:lnTo>
                      <a:lnTo>
                        <a:pt x="73" y="309"/>
                      </a:lnTo>
                      <a:lnTo>
                        <a:pt x="86" y="299"/>
                      </a:lnTo>
                      <a:lnTo>
                        <a:pt x="99" y="291"/>
                      </a:lnTo>
                      <a:lnTo>
                        <a:pt x="112" y="285"/>
                      </a:lnTo>
                      <a:lnTo>
                        <a:pt x="124" y="279"/>
                      </a:lnTo>
                      <a:lnTo>
                        <a:pt x="138" y="275"/>
                      </a:lnTo>
                      <a:lnTo>
                        <a:pt x="149" y="272"/>
                      </a:lnTo>
                      <a:lnTo>
                        <a:pt x="160" y="272"/>
                      </a:lnTo>
                      <a:lnTo>
                        <a:pt x="166" y="266"/>
                      </a:lnTo>
                      <a:lnTo>
                        <a:pt x="160" y="265"/>
                      </a:lnTo>
                      <a:lnTo>
                        <a:pt x="155" y="264"/>
                      </a:lnTo>
                      <a:lnTo>
                        <a:pt x="150" y="263"/>
                      </a:lnTo>
                      <a:lnTo>
                        <a:pt x="145" y="261"/>
                      </a:lnTo>
                      <a:lnTo>
                        <a:pt x="142" y="259"/>
                      </a:lnTo>
                      <a:lnTo>
                        <a:pt x="139" y="257"/>
                      </a:lnTo>
                      <a:lnTo>
                        <a:pt x="135" y="254"/>
                      </a:lnTo>
                      <a:lnTo>
                        <a:pt x="133" y="251"/>
                      </a:lnTo>
                      <a:lnTo>
                        <a:pt x="130" y="244"/>
                      </a:lnTo>
                      <a:lnTo>
                        <a:pt x="128" y="236"/>
                      </a:lnTo>
                      <a:lnTo>
                        <a:pt x="127" y="229"/>
                      </a:lnTo>
                      <a:lnTo>
                        <a:pt x="127" y="222"/>
                      </a:lnTo>
                      <a:lnTo>
                        <a:pt x="126" y="208"/>
                      </a:lnTo>
                      <a:lnTo>
                        <a:pt x="124" y="195"/>
                      </a:lnTo>
                      <a:lnTo>
                        <a:pt x="121" y="182"/>
                      </a:lnTo>
                      <a:lnTo>
                        <a:pt x="119" y="171"/>
                      </a:lnTo>
                      <a:lnTo>
                        <a:pt x="115" y="161"/>
                      </a:lnTo>
                      <a:lnTo>
                        <a:pt x="110" y="152"/>
                      </a:lnTo>
                      <a:lnTo>
                        <a:pt x="106" y="143"/>
                      </a:lnTo>
                      <a:lnTo>
                        <a:pt x="100" y="134"/>
                      </a:lnTo>
                      <a:lnTo>
                        <a:pt x="89" y="119"/>
                      </a:lnTo>
                      <a:lnTo>
                        <a:pt x="78" y="104"/>
                      </a:lnTo>
                      <a:lnTo>
                        <a:pt x="68" y="90"/>
                      </a:lnTo>
                      <a:lnTo>
                        <a:pt x="60" y="74"/>
                      </a:lnTo>
                      <a:lnTo>
                        <a:pt x="74" y="66"/>
                      </a:lnTo>
                      <a:lnTo>
                        <a:pt x="86" y="60"/>
                      </a:lnTo>
                      <a:lnTo>
                        <a:pt x="93" y="58"/>
                      </a:lnTo>
                      <a:lnTo>
                        <a:pt x="99" y="57"/>
                      </a:lnTo>
                      <a:lnTo>
                        <a:pt x="106" y="56"/>
                      </a:lnTo>
                      <a:lnTo>
                        <a:pt x="112" y="56"/>
                      </a:lnTo>
                      <a:lnTo>
                        <a:pt x="123" y="56"/>
                      </a:lnTo>
                      <a:lnTo>
                        <a:pt x="130" y="58"/>
                      </a:lnTo>
                      <a:lnTo>
                        <a:pt x="133" y="59"/>
                      </a:lnTo>
                      <a:lnTo>
                        <a:pt x="137" y="60"/>
                      </a:lnTo>
                      <a:lnTo>
                        <a:pt x="139" y="61"/>
                      </a:lnTo>
                      <a:lnTo>
                        <a:pt x="143" y="61"/>
                      </a:lnTo>
                      <a:lnTo>
                        <a:pt x="149" y="59"/>
                      </a:lnTo>
                      <a:lnTo>
                        <a:pt x="160" y="56"/>
                      </a:lnTo>
                      <a:lnTo>
                        <a:pt x="160" y="47"/>
                      </a:lnTo>
                      <a:lnTo>
                        <a:pt x="162" y="40"/>
                      </a:lnTo>
                      <a:lnTo>
                        <a:pt x="164" y="33"/>
                      </a:lnTo>
                      <a:lnTo>
                        <a:pt x="166" y="25"/>
                      </a:lnTo>
                      <a:lnTo>
                        <a:pt x="168" y="19"/>
                      </a:lnTo>
                      <a:lnTo>
                        <a:pt x="171" y="13"/>
                      </a:lnTo>
                      <a:lnTo>
                        <a:pt x="172" y="7"/>
                      </a:lnTo>
                      <a:lnTo>
                        <a:pt x="173" y="0"/>
                      </a:lnTo>
                      <a:lnTo>
                        <a:pt x="187" y="0"/>
                      </a:lnTo>
                      <a:lnTo>
                        <a:pt x="201" y="0"/>
                      </a:lnTo>
                      <a:lnTo>
                        <a:pt x="214" y="0"/>
                      </a:lnTo>
                      <a:lnTo>
                        <a:pt x="225" y="0"/>
                      </a:lnTo>
                      <a:lnTo>
                        <a:pt x="235" y="1"/>
                      </a:lnTo>
                      <a:lnTo>
                        <a:pt x="244" y="4"/>
                      </a:lnTo>
                      <a:lnTo>
                        <a:pt x="254" y="8"/>
                      </a:lnTo>
                      <a:lnTo>
                        <a:pt x="263" y="12"/>
                      </a:lnTo>
                      <a:lnTo>
                        <a:pt x="270" y="17"/>
                      </a:lnTo>
                      <a:lnTo>
                        <a:pt x="280" y="21"/>
                      </a:lnTo>
                      <a:lnTo>
                        <a:pt x="289" y="24"/>
                      </a:lnTo>
                      <a:lnTo>
                        <a:pt x="299" y="25"/>
                      </a:lnTo>
                      <a:lnTo>
                        <a:pt x="279" y="62"/>
                      </a:lnTo>
                      <a:lnTo>
                        <a:pt x="283" y="67"/>
                      </a:lnTo>
                      <a:lnTo>
                        <a:pt x="287" y="72"/>
                      </a:lnTo>
                      <a:lnTo>
                        <a:pt x="292" y="77"/>
                      </a:lnTo>
                      <a:lnTo>
                        <a:pt x="297" y="82"/>
                      </a:lnTo>
                      <a:lnTo>
                        <a:pt x="308" y="88"/>
                      </a:lnTo>
                      <a:lnTo>
                        <a:pt x="319" y="94"/>
                      </a:lnTo>
                      <a:lnTo>
                        <a:pt x="341" y="103"/>
                      </a:lnTo>
                      <a:lnTo>
                        <a:pt x="358" y="111"/>
                      </a:lnTo>
                      <a:lnTo>
                        <a:pt x="356" y="119"/>
                      </a:lnTo>
                      <a:lnTo>
                        <a:pt x="353" y="126"/>
                      </a:lnTo>
                      <a:lnTo>
                        <a:pt x="350" y="131"/>
                      </a:lnTo>
                      <a:lnTo>
                        <a:pt x="346" y="135"/>
                      </a:lnTo>
                      <a:lnTo>
                        <a:pt x="343" y="141"/>
                      </a:lnTo>
                      <a:lnTo>
                        <a:pt x="341" y="146"/>
                      </a:lnTo>
                      <a:lnTo>
                        <a:pt x="340" y="153"/>
                      </a:lnTo>
                      <a:lnTo>
                        <a:pt x="339" y="161"/>
                      </a:lnTo>
                      <a:lnTo>
                        <a:pt x="340" y="168"/>
                      </a:lnTo>
                      <a:lnTo>
                        <a:pt x="344" y="176"/>
                      </a:lnTo>
                      <a:lnTo>
                        <a:pt x="350" y="184"/>
                      </a:lnTo>
                      <a:lnTo>
                        <a:pt x="356" y="193"/>
                      </a:lnTo>
                      <a:lnTo>
                        <a:pt x="363" y="200"/>
                      </a:lnTo>
                      <a:lnTo>
                        <a:pt x="369" y="205"/>
                      </a:lnTo>
                      <a:lnTo>
                        <a:pt x="375" y="209"/>
                      </a:lnTo>
                      <a:lnTo>
                        <a:pt x="378" y="210"/>
                      </a:lnTo>
                      <a:lnTo>
                        <a:pt x="379" y="226"/>
                      </a:lnTo>
                      <a:lnTo>
                        <a:pt x="381" y="241"/>
                      </a:lnTo>
                      <a:lnTo>
                        <a:pt x="386" y="256"/>
                      </a:lnTo>
                      <a:lnTo>
                        <a:pt x="391" y="268"/>
                      </a:lnTo>
                      <a:lnTo>
                        <a:pt x="397" y="279"/>
                      </a:lnTo>
                      <a:lnTo>
                        <a:pt x="404" y="289"/>
                      </a:lnTo>
                      <a:lnTo>
                        <a:pt x="413" y="298"/>
                      </a:lnTo>
                      <a:lnTo>
                        <a:pt x="422" y="307"/>
                      </a:lnTo>
                      <a:lnTo>
                        <a:pt x="432" y="315"/>
                      </a:lnTo>
                      <a:lnTo>
                        <a:pt x="442" y="322"/>
                      </a:lnTo>
                      <a:lnTo>
                        <a:pt x="452" y="329"/>
                      </a:lnTo>
                      <a:lnTo>
                        <a:pt x="463" y="335"/>
                      </a:lnTo>
                      <a:lnTo>
                        <a:pt x="485" y="346"/>
                      </a:lnTo>
                      <a:lnTo>
                        <a:pt x="504" y="357"/>
                      </a:lnTo>
                      <a:lnTo>
                        <a:pt x="466" y="390"/>
                      </a:lnTo>
                      <a:lnTo>
                        <a:pt x="430" y="424"/>
                      </a:lnTo>
                      <a:lnTo>
                        <a:pt x="413" y="440"/>
                      </a:lnTo>
                      <a:lnTo>
                        <a:pt x="397" y="457"/>
                      </a:lnTo>
                      <a:lnTo>
                        <a:pt x="380" y="476"/>
                      </a:lnTo>
                      <a:lnTo>
                        <a:pt x="365" y="493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Freeform 16"/>
                <p:cNvSpPr>
                  <a:spLocks/>
                </p:cNvSpPr>
                <p:nvPr/>
              </p:nvSpPr>
              <p:spPr bwMode="auto">
                <a:xfrm>
                  <a:off x="4785710" y="1902478"/>
                  <a:ext cx="187872" cy="229865"/>
                </a:xfrm>
                <a:custGeom>
                  <a:avLst/>
                  <a:gdLst>
                    <a:gd name="T0" fmla="*/ 2147483647 w 438"/>
                    <a:gd name="T1" fmla="*/ 2147483647 h 451"/>
                    <a:gd name="T2" fmla="*/ 2147483647 w 438"/>
                    <a:gd name="T3" fmla="*/ 2147483647 h 451"/>
                    <a:gd name="T4" fmla="*/ 2147483647 w 438"/>
                    <a:gd name="T5" fmla="*/ 2147483647 h 451"/>
                    <a:gd name="T6" fmla="*/ 2147483647 w 438"/>
                    <a:gd name="T7" fmla="*/ 2147483647 h 451"/>
                    <a:gd name="T8" fmla="*/ 2147483647 w 438"/>
                    <a:gd name="T9" fmla="*/ 2147483647 h 451"/>
                    <a:gd name="T10" fmla="*/ 2147483647 w 438"/>
                    <a:gd name="T11" fmla="*/ 2147483647 h 451"/>
                    <a:gd name="T12" fmla="*/ 2147483647 w 438"/>
                    <a:gd name="T13" fmla="*/ 2147483647 h 451"/>
                    <a:gd name="T14" fmla="*/ 2147483647 w 438"/>
                    <a:gd name="T15" fmla="*/ 2147483647 h 451"/>
                    <a:gd name="T16" fmla="*/ 2147483647 w 438"/>
                    <a:gd name="T17" fmla="*/ 2147483647 h 451"/>
                    <a:gd name="T18" fmla="*/ 2147483647 w 438"/>
                    <a:gd name="T19" fmla="*/ 2147483647 h 451"/>
                    <a:gd name="T20" fmla="*/ 2147483647 w 438"/>
                    <a:gd name="T21" fmla="*/ 2147483647 h 451"/>
                    <a:gd name="T22" fmla="*/ 2147483647 w 438"/>
                    <a:gd name="T23" fmla="*/ 2147483647 h 451"/>
                    <a:gd name="T24" fmla="*/ 2147483647 w 438"/>
                    <a:gd name="T25" fmla="*/ 2147483647 h 451"/>
                    <a:gd name="T26" fmla="*/ 2147483647 w 438"/>
                    <a:gd name="T27" fmla="*/ 0 h 451"/>
                    <a:gd name="T28" fmla="*/ 2147483647 w 438"/>
                    <a:gd name="T29" fmla="*/ 2147483647 h 451"/>
                    <a:gd name="T30" fmla="*/ 2147483647 w 438"/>
                    <a:gd name="T31" fmla="*/ 2147483647 h 451"/>
                    <a:gd name="T32" fmla="*/ 2147483647 w 438"/>
                    <a:gd name="T33" fmla="*/ 2147483647 h 451"/>
                    <a:gd name="T34" fmla="*/ 2147483647 w 438"/>
                    <a:gd name="T35" fmla="*/ 2147483647 h 451"/>
                    <a:gd name="T36" fmla="*/ 2147483647 w 438"/>
                    <a:gd name="T37" fmla="*/ 2147483647 h 451"/>
                    <a:gd name="T38" fmla="*/ 2147483647 w 438"/>
                    <a:gd name="T39" fmla="*/ 2147483647 h 451"/>
                    <a:gd name="T40" fmla="*/ 2147483647 w 438"/>
                    <a:gd name="T41" fmla="*/ 2147483647 h 451"/>
                    <a:gd name="T42" fmla="*/ 2147483647 w 438"/>
                    <a:gd name="T43" fmla="*/ 2147483647 h 451"/>
                    <a:gd name="T44" fmla="*/ 2147483647 w 438"/>
                    <a:gd name="T45" fmla="*/ 2147483647 h 451"/>
                    <a:gd name="T46" fmla="*/ 2147483647 w 438"/>
                    <a:gd name="T47" fmla="*/ 2147483647 h 451"/>
                    <a:gd name="T48" fmla="*/ 2147483647 w 438"/>
                    <a:gd name="T49" fmla="*/ 2147483647 h 451"/>
                    <a:gd name="T50" fmla="*/ 2147483647 w 438"/>
                    <a:gd name="T51" fmla="*/ 2147483647 h 451"/>
                    <a:gd name="T52" fmla="*/ 2147483647 w 438"/>
                    <a:gd name="T53" fmla="*/ 2147483647 h 451"/>
                    <a:gd name="T54" fmla="*/ 2147483647 w 438"/>
                    <a:gd name="T55" fmla="*/ 2147483647 h 451"/>
                    <a:gd name="T56" fmla="*/ 2147483647 w 438"/>
                    <a:gd name="T57" fmla="*/ 2147483647 h 451"/>
                    <a:gd name="T58" fmla="*/ 2147483647 w 438"/>
                    <a:gd name="T59" fmla="*/ 2147483647 h 451"/>
                    <a:gd name="T60" fmla="*/ 2147483647 w 438"/>
                    <a:gd name="T61" fmla="*/ 2147483647 h 451"/>
                    <a:gd name="T62" fmla="*/ 2147483647 w 438"/>
                    <a:gd name="T63" fmla="*/ 2147483647 h 451"/>
                    <a:gd name="T64" fmla="*/ 2147483647 w 438"/>
                    <a:gd name="T65" fmla="*/ 2147483647 h 451"/>
                    <a:gd name="T66" fmla="*/ 2147483647 w 438"/>
                    <a:gd name="T67" fmla="*/ 2147483647 h 451"/>
                    <a:gd name="T68" fmla="*/ 2147483647 w 438"/>
                    <a:gd name="T69" fmla="*/ 2147483647 h 451"/>
                    <a:gd name="T70" fmla="*/ 2147483647 w 438"/>
                    <a:gd name="T71" fmla="*/ 2147483647 h 451"/>
                    <a:gd name="T72" fmla="*/ 2147483647 w 438"/>
                    <a:gd name="T73" fmla="*/ 2147483647 h 451"/>
                    <a:gd name="T74" fmla="*/ 2147483647 w 438"/>
                    <a:gd name="T75" fmla="*/ 2147483647 h 451"/>
                    <a:gd name="T76" fmla="*/ 2147483647 w 438"/>
                    <a:gd name="T77" fmla="*/ 2147483647 h 451"/>
                    <a:gd name="T78" fmla="*/ 2147483647 w 438"/>
                    <a:gd name="T79" fmla="*/ 2147483647 h 451"/>
                    <a:gd name="T80" fmla="*/ 2147483647 w 438"/>
                    <a:gd name="T81" fmla="*/ 2147483647 h 451"/>
                    <a:gd name="T82" fmla="*/ 2147483647 w 438"/>
                    <a:gd name="T83" fmla="*/ 2147483647 h 451"/>
                    <a:gd name="T84" fmla="*/ 2147483647 w 438"/>
                    <a:gd name="T85" fmla="*/ 2147483647 h 451"/>
                    <a:gd name="T86" fmla="*/ 2147483647 w 438"/>
                    <a:gd name="T87" fmla="*/ 2147483647 h 451"/>
                    <a:gd name="T88" fmla="*/ 2147483647 w 438"/>
                    <a:gd name="T89" fmla="*/ 2147483647 h 451"/>
                    <a:gd name="T90" fmla="*/ 2147483647 w 438"/>
                    <a:gd name="T91" fmla="*/ 2147483647 h 451"/>
                    <a:gd name="T92" fmla="*/ 2147483647 w 438"/>
                    <a:gd name="T93" fmla="*/ 2147483647 h 451"/>
                    <a:gd name="T94" fmla="*/ 2147483647 w 438"/>
                    <a:gd name="T95" fmla="*/ 2147483647 h 451"/>
                    <a:gd name="T96" fmla="*/ 2147483647 w 438"/>
                    <a:gd name="T97" fmla="*/ 2147483647 h 451"/>
                    <a:gd name="T98" fmla="*/ 2147483647 w 438"/>
                    <a:gd name="T99" fmla="*/ 2147483647 h 4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438" h="451">
                      <a:moveTo>
                        <a:pt x="438" y="235"/>
                      </a:moveTo>
                      <a:lnTo>
                        <a:pt x="431" y="212"/>
                      </a:lnTo>
                      <a:lnTo>
                        <a:pt x="426" y="190"/>
                      </a:lnTo>
                      <a:lnTo>
                        <a:pt x="420" y="169"/>
                      </a:lnTo>
                      <a:lnTo>
                        <a:pt x="415" y="148"/>
                      </a:lnTo>
                      <a:lnTo>
                        <a:pt x="408" y="128"/>
                      </a:lnTo>
                      <a:lnTo>
                        <a:pt x="398" y="106"/>
                      </a:lnTo>
                      <a:lnTo>
                        <a:pt x="393" y="95"/>
                      </a:lnTo>
                      <a:lnTo>
                        <a:pt x="387" y="85"/>
                      </a:lnTo>
                      <a:lnTo>
                        <a:pt x="380" y="74"/>
                      </a:lnTo>
                      <a:lnTo>
                        <a:pt x="372" y="62"/>
                      </a:lnTo>
                      <a:lnTo>
                        <a:pt x="367" y="62"/>
                      </a:lnTo>
                      <a:lnTo>
                        <a:pt x="363" y="61"/>
                      </a:lnTo>
                      <a:lnTo>
                        <a:pt x="359" y="60"/>
                      </a:lnTo>
                      <a:lnTo>
                        <a:pt x="356" y="58"/>
                      </a:lnTo>
                      <a:lnTo>
                        <a:pt x="349" y="54"/>
                      </a:lnTo>
                      <a:lnTo>
                        <a:pt x="342" y="49"/>
                      </a:lnTo>
                      <a:lnTo>
                        <a:pt x="335" y="45"/>
                      </a:lnTo>
                      <a:lnTo>
                        <a:pt x="326" y="41"/>
                      </a:lnTo>
                      <a:lnTo>
                        <a:pt x="320" y="40"/>
                      </a:lnTo>
                      <a:lnTo>
                        <a:pt x="314" y="38"/>
                      </a:lnTo>
                      <a:lnTo>
                        <a:pt x="307" y="38"/>
                      </a:lnTo>
                      <a:lnTo>
                        <a:pt x="298" y="37"/>
                      </a:lnTo>
                      <a:lnTo>
                        <a:pt x="293" y="38"/>
                      </a:lnTo>
                      <a:lnTo>
                        <a:pt x="287" y="39"/>
                      </a:lnTo>
                      <a:lnTo>
                        <a:pt x="282" y="40"/>
                      </a:lnTo>
                      <a:lnTo>
                        <a:pt x="276" y="42"/>
                      </a:lnTo>
                      <a:lnTo>
                        <a:pt x="268" y="47"/>
                      </a:lnTo>
                      <a:lnTo>
                        <a:pt x="260" y="52"/>
                      </a:lnTo>
                      <a:lnTo>
                        <a:pt x="251" y="58"/>
                      </a:lnTo>
                      <a:lnTo>
                        <a:pt x="244" y="64"/>
                      </a:lnTo>
                      <a:lnTo>
                        <a:pt x="239" y="66"/>
                      </a:lnTo>
                      <a:lnTo>
                        <a:pt x="235" y="67"/>
                      </a:lnTo>
                      <a:lnTo>
                        <a:pt x="230" y="68"/>
                      </a:lnTo>
                      <a:lnTo>
                        <a:pt x="226" y="69"/>
                      </a:lnTo>
                      <a:lnTo>
                        <a:pt x="217" y="66"/>
                      </a:lnTo>
                      <a:lnTo>
                        <a:pt x="205" y="58"/>
                      </a:lnTo>
                      <a:lnTo>
                        <a:pt x="190" y="48"/>
                      </a:lnTo>
                      <a:lnTo>
                        <a:pt x="174" y="37"/>
                      </a:lnTo>
                      <a:lnTo>
                        <a:pt x="145" y="16"/>
                      </a:lnTo>
                      <a:lnTo>
                        <a:pt x="133" y="7"/>
                      </a:lnTo>
                      <a:lnTo>
                        <a:pt x="113" y="0"/>
                      </a:lnTo>
                      <a:lnTo>
                        <a:pt x="104" y="9"/>
                      </a:lnTo>
                      <a:lnTo>
                        <a:pt x="98" y="18"/>
                      </a:lnTo>
                      <a:lnTo>
                        <a:pt x="95" y="23"/>
                      </a:lnTo>
                      <a:lnTo>
                        <a:pt x="94" y="28"/>
                      </a:lnTo>
                      <a:lnTo>
                        <a:pt x="93" y="35"/>
                      </a:lnTo>
                      <a:lnTo>
                        <a:pt x="93" y="43"/>
                      </a:lnTo>
                      <a:lnTo>
                        <a:pt x="93" y="46"/>
                      </a:lnTo>
                      <a:lnTo>
                        <a:pt x="95" y="49"/>
                      </a:lnTo>
                      <a:lnTo>
                        <a:pt x="98" y="52"/>
                      </a:lnTo>
                      <a:lnTo>
                        <a:pt x="101" y="55"/>
                      </a:lnTo>
                      <a:lnTo>
                        <a:pt x="110" y="63"/>
                      </a:lnTo>
                      <a:lnTo>
                        <a:pt x="119" y="69"/>
                      </a:lnTo>
                      <a:lnTo>
                        <a:pt x="112" y="69"/>
                      </a:lnTo>
                      <a:lnTo>
                        <a:pt x="105" y="71"/>
                      </a:lnTo>
                      <a:lnTo>
                        <a:pt x="99" y="73"/>
                      </a:lnTo>
                      <a:lnTo>
                        <a:pt x="93" y="76"/>
                      </a:lnTo>
                      <a:lnTo>
                        <a:pt x="80" y="84"/>
                      </a:lnTo>
                      <a:lnTo>
                        <a:pt x="66" y="93"/>
                      </a:lnTo>
                      <a:lnTo>
                        <a:pt x="63" y="103"/>
                      </a:lnTo>
                      <a:lnTo>
                        <a:pt x="61" y="112"/>
                      </a:lnTo>
                      <a:lnTo>
                        <a:pt x="58" y="119"/>
                      </a:lnTo>
                      <a:lnTo>
                        <a:pt x="56" y="125"/>
                      </a:lnTo>
                      <a:lnTo>
                        <a:pt x="49" y="133"/>
                      </a:lnTo>
                      <a:lnTo>
                        <a:pt x="45" y="138"/>
                      </a:lnTo>
                      <a:lnTo>
                        <a:pt x="39" y="144"/>
                      </a:lnTo>
                      <a:lnTo>
                        <a:pt x="36" y="151"/>
                      </a:lnTo>
                      <a:lnTo>
                        <a:pt x="35" y="156"/>
                      </a:lnTo>
                      <a:lnTo>
                        <a:pt x="34" y="162"/>
                      </a:lnTo>
                      <a:lnTo>
                        <a:pt x="33" y="169"/>
                      </a:lnTo>
                      <a:lnTo>
                        <a:pt x="33" y="179"/>
                      </a:lnTo>
                      <a:lnTo>
                        <a:pt x="0" y="235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11" y="240"/>
                      </a:lnTo>
                      <a:lnTo>
                        <a:pt x="13" y="243"/>
                      </a:lnTo>
                      <a:lnTo>
                        <a:pt x="15" y="246"/>
                      </a:lnTo>
                      <a:lnTo>
                        <a:pt x="18" y="248"/>
                      </a:lnTo>
                      <a:lnTo>
                        <a:pt x="22" y="248"/>
                      </a:lnTo>
                      <a:lnTo>
                        <a:pt x="26" y="247"/>
                      </a:lnTo>
                      <a:lnTo>
                        <a:pt x="39" y="277"/>
                      </a:lnTo>
                      <a:lnTo>
                        <a:pt x="33" y="308"/>
                      </a:lnTo>
                      <a:lnTo>
                        <a:pt x="33" y="346"/>
                      </a:lnTo>
                      <a:lnTo>
                        <a:pt x="53" y="347"/>
                      </a:lnTo>
                      <a:lnTo>
                        <a:pt x="72" y="350"/>
                      </a:lnTo>
                      <a:lnTo>
                        <a:pt x="93" y="353"/>
                      </a:lnTo>
                      <a:lnTo>
                        <a:pt x="113" y="358"/>
                      </a:lnTo>
                      <a:lnTo>
                        <a:pt x="107" y="366"/>
                      </a:lnTo>
                      <a:lnTo>
                        <a:pt x="104" y="376"/>
                      </a:lnTo>
                      <a:lnTo>
                        <a:pt x="100" y="387"/>
                      </a:lnTo>
                      <a:lnTo>
                        <a:pt x="96" y="400"/>
                      </a:lnTo>
                      <a:lnTo>
                        <a:pt x="89" y="425"/>
                      </a:lnTo>
                      <a:lnTo>
                        <a:pt x="79" y="451"/>
                      </a:lnTo>
                      <a:lnTo>
                        <a:pt x="94" y="449"/>
                      </a:lnTo>
                      <a:lnTo>
                        <a:pt x="109" y="447"/>
                      </a:lnTo>
                      <a:lnTo>
                        <a:pt x="123" y="447"/>
                      </a:lnTo>
                      <a:lnTo>
                        <a:pt x="137" y="447"/>
                      </a:lnTo>
                      <a:lnTo>
                        <a:pt x="152" y="447"/>
                      </a:lnTo>
                      <a:lnTo>
                        <a:pt x="169" y="446"/>
                      </a:lnTo>
                      <a:lnTo>
                        <a:pt x="186" y="445"/>
                      </a:lnTo>
                      <a:lnTo>
                        <a:pt x="205" y="444"/>
                      </a:lnTo>
                      <a:lnTo>
                        <a:pt x="228" y="445"/>
                      </a:lnTo>
                      <a:lnTo>
                        <a:pt x="252" y="446"/>
                      </a:lnTo>
                      <a:lnTo>
                        <a:pt x="276" y="446"/>
                      </a:lnTo>
                      <a:lnTo>
                        <a:pt x="300" y="445"/>
                      </a:lnTo>
                      <a:lnTo>
                        <a:pt x="322" y="444"/>
                      </a:lnTo>
                      <a:lnTo>
                        <a:pt x="343" y="442"/>
                      </a:lnTo>
                      <a:lnTo>
                        <a:pt x="362" y="440"/>
                      </a:lnTo>
                      <a:lnTo>
                        <a:pt x="379" y="438"/>
                      </a:lnTo>
                      <a:lnTo>
                        <a:pt x="372" y="432"/>
                      </a:lnTo>
                      <a:lnTo>
                        <a:pt x="365" y="425"/>
                      </a:lnTo>
                      <a:lnTo>
                        <a:pt x="361" y="419"/>
                      </a:lnTo>
                      <a:lnTo>
                        <a:pt x="359" y="413"/>
                      </a:lnTo>
                      <a:lnTo>
                        <a:pt x="363" y="411"/>
                      </a:lnTo>
                      <a:lnTo>
                        <a:pt x="367" y="407"/>
                      </a:lnTo>
                      <a:lnTo>
                        <a:pt x="369" y="403"/>
                      </a:lnTo>
                      <a:lnTo>
                        <a:pt x="370" y="398"/>
                      </a:lnTo>
                      <a:lnTo>
                        <a:pt x="372" y="389"/>
                      </a:lnTo>
                      <a:lnTo>
                        <a:pt x="372" y="382"/>
                      </a:lnTo>
                      <a:lnTo>
                        <a:pt x="385" y="379"/>
                      </a:lnTo>
                      <a:lnTo>
                        <a:pt x="398" y="376"/>
                      </a:lnTo>
                      <a:lnTo>
                        <a:pt x="380" y="367"/>
                      </a:lnTo>
                      <a:lnTo>
                        <a:pt x="365" y="359"/>
                      </a:lnTo>
                      <a:lnTo>
                        <a:pt x="353" y="351"/>
                      </a:lnTo>
                      <a:lnTo>
                        <a:pt x="343" y="344"/>
                      </a:lnTo>
                      <a:lnTo>
                        <a:pt x="336" y="336"/>
                      </a:lnTo>
                      <a:lnTo>
                        <a:pt x="330" y="329"/>
                      </a:lnTo>
                      <a:lnTo>
                        <a:pt x="325" y="323"/>
                      </a:lnTo>
                      <a:lnTo>
                        <a:pt x="322" y="317"/>
                      </a:lnTo>
                      <a:lnTo>
                        <a:pt x="316" y="305"/>
                      </a:lnTo>
                      <a:lnTo>
                        <a:pt x="311" y="294"/>
                      </a:lnTo>
                      <a:lnTo>
                        <a:pt x="306" y="289"/>
                      </a:lnTo>
                      <a:lnTo>
                        <a:pt x="301" y="283"/>
                      </a:lnTo>
                      <a:lnTo>
                        <a:pt x="294" y="277"/>
                      </a:lnTo>
                      <a:lnTo>
                        <a:pt x="285" y="271"/>
                      </a:lnTo>
                      <a:lnTo>
                        <a:pt x="301" y="274"/>
                      </a:lnTo>
                      <a:lnTo>
                        <a:pt x="314" y="275"/>
                      </a:lnTo>
                      <a:lnTo>
                        <a:pt x="326" y="275"/>
                      </a:lnTo>
                      <a:lnTo>
                        <a:pt x="336" y="273"/>
                      </a:lnTo>
                      <a:lnTo>
                        <a:pt x="346" y="271"/>
                      </a:lnTo>
                      <a:lnTo>
                        <a:pt x="354" y="268"/>
                      </a:lnTo>
                      <a:lnTo>
                        <a:pt x="362" y="264"/>
                      </a:lnTo>
                      <a:lnTo>
                        <a:pt x="369" y="260"/>
                      </a:lnTo>
                      <a:lnTo>
                        <a:pt x="383" y="251"/>
                      </a:lnTo>
                      <a:lnTo>
                        <a:pt x="398" y="243"/>
                      </a:lnTo>
                      <a:lnTo>
                        <a:pt x="407" y="240"/>
                      </a:lnTo>
                      <a:lnTo>
                        <a:pt x="416" y="237"/>
                      </a:lnTo>
                      <a:lnTo>
                        <a:pt x="427" y="236"/>
                      </a:lnTo>
                      <a:lnTo>
                        <a:pt x="438" y="235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17"/>
                <p:cNvSpPr>
                  <a:spLocks/>
                </p:cNvSpPr>
                <p:nvPr/>
              </p:nvSpPr>
              <p:spPr bwMode="auto">
                <a:xfrm>
                  <a:off x="4812014" y="2149627"/>
                  <a:ext cx="259263" cy="264430"/>
                </a:xfrm>
                <a:custGeom>
                  <a:avLst/>
                  <a:gdLst>
                    <a:gd name="T0" fmla="*/ 2147483647 w 578"/>
                    <a:gd name="T1" fmla="*/ 2147483647 h 524"/>
                    <a:gd name="T2" fmla="*/ 2147483647 w 578"/>
                    <a:gd name="T3" fmla="*/ 2147483647 h 524"/>
                    <a:gd name="T4" fmla="*/ 2147483647 w 578"/>
                    <a:gd name="T5" fmla="*/ 2147483647 h 524"/>
                    <a:gd name="T6" fmla="*/ 2147483647 w 578"/>
                    <a:gd name="T7" fmla="*/ 2147483647 h 524"/>
                    <a:gd name="T8" fmla="*/ 2147483647 w 578"/>
                    <a:gd name="T9" fmla="*/ 2147483647 h 524"/>
                    <a:gd name="T10" fmla="*/ 2147483647 w 578"/>
                    <a:gd name="T11" fmla="*/ 2147483647 h 524"/>
                    <a:gd name="T12" fmla="*/ 2147483647 w 578"/>
                    <a:gd name="T13" fmla="*/ 2147483647 h 524"/>
                    <a:gd name="T14" fmla="*/ 2147483647 w 578"/>
                    <a:gd name="T15" fmla="*/ 2147483647 h 524"/>
                    <a:gd name="T16" fmla="*/ 2147483647 w 578"/>
                    <a:gd name="T17" fmla="*/ 2147483647 h 524"/>
                    <a:gd name="T18" fmla="*/ 2147483647 w 578"/>
                    <a:gd name="T19" fmla="*/ 2147483647 h 524"/>
                    <a:gd name="T20" fmla="*/ 2147483647 w 578"/>
                    <a:gd name="T21" fmla="*/ 2147483647 h 524"/>
                    <a:gd name="T22" fmla="*/ 2147483647 w 578"/>
                    <a:gd name="T23" fmla="*/ 2147483647 h 524"/>
                    <a:gd name="T24" fmla="*/ 2147483647 w 578"/>
                    <a:gd name="T25" fmla="*/ 2147483647 h 524"/>
                    <a:gd name="T26" fmla="*/ 2147483647 w 578"/>
                    <a:gd name="T27" fmla="*/ 2147483647 h 524"/>
                    <a:gd name="T28" fmla="*/ 2147483647 w 578"/>
                    <a:gd name="T29" fmla="*/ 2147483647 h 524"/>
                    <a:gd name="T30" fmla="*/ 2147483647 w 578"/>
                    <a:gd name="T31" fmla="*/ 2147483647 h 524"/>
                    <a:gd name="T32" fmla="*/ 2147483647 w 578"/>
                    <a:gd name="T33" fmla="*/ 2147483647 h 524"/>
                    <a:gd name="T34" fmla="*/ 2147483647 w 578"/>
                    <a:gd name="T35" fmla="*/ 2147483647 h 524"/>
                    <a:gd name="T36" fmla="*/ 2147483647 w 578"/>
                    <a:gd name="T37" fmla="*/ 2147483647 h 524"/>
                    <a:gd name="T38" fmla="*/ 2147483647 w 578"/>
                    <a:gd name="T39" fmla="*/ 2147483647 h 524"/>
                    <a:gd name="T40" fmla="*/ 2147483647 w 578"/>
                    <a:gd name="T41" fmla="*/ 2147483647 h 524"/>
                    <a:gd name="T42" fmla="*/ 2147483647 w 578"/>
                    <a:gd name="T43" fmla="*/ 2147483647 h 524"/>
                    <a:gd name="T44" fmla="*/ 2147483647 w 578"/>
                    <a:gd name="T45" fmla="*/ 2147483647 h 524"/>
                    <a:gd name="T46" fmla="*/ 2147483647 w 578"/>
                    <a:gd name="T47" fmla="*/ 2147483647 h 524"/>
                    <a:gd name="T48" fmla="*/ 2147483647 w 578"/>
                    <a:gd name="T49" fmla="*/ 2147483647 h 524"/>
                    <a:gd name="T50" fmla="*/ 2147483647 w 578"/>
                    <a:gd name="T51" fmla="*/ 2147483647 h 524"/>
                    <a:gd name="T52" fmla="*/ 2147483647 w 578"/>
                    <a:gd name="T53" fmla="*/ 2147483647 h 524"/>
                    <a:gd name="T54" fmla="*/ 2147483647 w 578"/>
                    <a:gd name="T55" fmla="*/ 2147483647 h 524"/>
                    <a:gd name="T56" fmla="*/ 2147483647 w 578"/>
                    <a:gd name="T57" fmla="*/ 2147483647 h 524"/>
                    <a:gd name="T58" fmla="*/ 2147483647 w 578"/>
                    <a:gd name="T59" fmla="*/ 2147483647 h 524"/>
                    <a:gd name="T60" fmla="*/ 2147483647 w 578"/>
                    <a:gd name="T61" fmla="*/ 2147483647 h 524"/>
                    <a:gd name="T62" fmla="*/ 2147483647 w 578"/>
                    <a:gd name="T63" fmla="*/ 2147483647 h 524"/>
                    <a:gd name="T64" fmla="*/ 2147483647 w 578"/>
                    <a:gd name="T65" fmla="*/ 2147483647 h 524"/>
                    <a:gd name="T66" fmla="*/ 2147483647 w 578"/>
                    <a:gd name="T67" fmla="*/ 2147483647 h 524"/>
                    <a:gd name="T68" fmla="*/ 2147483647 w 578"/>
                    <a:gd name="T69" fmla="*/ 2147483647 h 524"/>
                    <a:gd name="T70" fmla="*/ 2147483647 w 578"/>
                    <a:gd name="T71" fmla="*/ 2147483647 h 524"/>
                    <a:gd name="T72" fmla="*/ 2147483647 w 578"/>
                    <a:gd name="T73" fmla="*/ 2147483647 h 524"/>
                    <a:gd name="T74" fmla="*/ 2147483647 w 578"/>
                    <a:gd name="T75" fmla="*/ 2147483647 h 524"/>
                    <a:gd name="T76" fmla="*/ 2147483647 w 578"/>
                    <a:gd name="T77" fmla="*/ 2147483647 h 524"/>
                    <a:gd name="T78" fmla="*/ 2147483647 w 578"/>
                    <a:gd name="T79" fmla="*/ 2147483647 h 524"/>
                    <a:gd name="T80" fmla="*/ 2147483647 w 578"/>
                    <a:gd name="T81" fmla="*/ 2147483647 h 524"/>
                    <a:gd name="T82" fmla="*/ 2147483647 w 578"/>
                    <a:gd name="T83" fmla="*/ 2147483647 h 524"/>
                    <a:gd name="T84" fmla="*/ 2147483647 w 578"/>
                    <a:gd name="T85" fmla="*/ 2147483647 h 524"/>
                    <a:gd name="T86" fmla="*/ 2147483647 w 578"/>
                    <a:gd name="T87" fmla="*/ 2147483647 h 524"/>
                    <a:gd name="T88" fmla="*/ 2147483647 w 578"/>
                    <a:gd name="T89" fmla="*/ 2147483647 h 524"/>
                    <a:gd name="T90" fmla="*/ 2147483647 w 578"/>
                    <a:gd name="T91" fmla="*/ 2147483647 h 524"/>
                    <a:gd name="T92" fmla="*/ 2147483647 w 578"/>
                    <a:gd name="T93" fmla="*/ 2147483647 h 524"/>
                    <a:gd name="T94" fmla="*/ 2147483647 w 578"/>
                    <a:gd name="T95" fmla="*/ 2147483647 h 524"/>
                    <a:gd name="T96" fmla="*/ 2147483647 w 578"/>
                    <a:gd name="T97" fmla="*/ 0 h 524"/>
                    <a:gd name="T98" fmla="*/ 2147483647 w 578"/>
                    <a:gd name="T99" fmla="*/ 2147483647 h 524"/>
                    <a:gd name="T100" fmla="*/ 2147483647 w 578"/>
                    <a:gd name="T101" fmla="*/ 2147483647 h 524"/>
                    <a:gd name="T102" fmla="*/ 2147483647 w 578"/>
                    <a:gd name="T103" fmla="*/ 2147483647 h 524"/>
                    <a:gd name="T104" fmla="*/ 2147483647 w 578"/>
                    <a:gd name="T105" fmla="*/ 2147483647 h 5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78" h="524">
                      <a:moveTo>
                        <a:pt x="332" y="99"/>
                      </a:moveTo>
                      <a:lnTo>
                        <a:pt x="331" y="94"/>
                      </a:lnTo>
                      <a:lnTo>
                        <a:pt x="329" y="90"/>
                      </a:lnTo>
                      <a:lnTo>
                        <a:pt x="327" y="88"/>
                      </a:lnTo>
                      <a:lnTo>
                        <a:pt x="325" y="86"/>
                      </a:lnTo>
                      <a:lnTo>
                        <a:pt x="320" y="85"/>
                      </a:lnTo>
                      <a:lnTo>
                        <a:pt x="315" y="85"/>
                      </a:lnTo>
                      <a:lnTo>
                        <a:pt x="312" y="85"/>
                      </a:lnTo>
                      <a:lnTo>
                        <a:pt x="309" y="85"/>
                      </a:lnTo>
                      <a:lnTo>
                        <a:pt x="306" y="84"/>
                      </a:lnTo>
                      <a:lnTo>
                        <a:pt x="304" y="82"/>
                      </a:lnTo>
                      <a:lnTo>
                        <a:pt x="301" y="79"/>
                      </a:lnTo>
                      <a:lnTo>
                        <a:pt x="297" y="75"/>
                      </a:lnTo>
                      <a:lnTo>
                        <a:pt x="295" y="69"/>
                      </a:lnTo>
                      <a:lnTo>
                        <a:pt x="293" y="61"/>
                      </a:lnTo>
                      <a:lnTo>
                        <a:pt x="275" y="66"/>
                      </a:lnTo>
                      <a:lnTo>
                        <a:pt x="263" y="70"/>
                      </a:lnTo>
                      <a:lnTo>
                        <a:pt x="258" y="73"/>
                      </a:lnTo>
                      <a:lnTo>
                        <a:pt x="254" y="76"/>
                      </a:lnTo>
                      <a:lnTo>
                        <a:pt x="251" y="78"/>
                      </a:lnTo>
                      <a:lnTo>
                        <a:pt x="249" y="81"/>
                      </a:lnTo>
                      <a:lnTo>
                        <a:pt x="247" y="87"/>
                      </a:lnTo>
                      <a:lnTo>
                        <a:pt x="246" y="95"/>
                      </a:lnTo>
                      <a:lnTo>
                        <a:pt x="246" y="105"/>
                      </a:lnTo>
                      <a:lnTo>
                        <a:pt x="246" y="117"/>
                      </a:lnTo>
                      <a:lnTo>
                        <a:pt x="247" y="131"/>
                      </a:lnTo>
                      <a:lnTo>
                        <a:pt x="249" y="143"/>
                      </a:lnTo>
                      <a:lnTo>
                        <a:pt x="253" y="153"/>
                      </a:lnTo>
                      <a:lnTo>
                        <a:pt x="259" y="162"/>
                      </a:lnTo>
                      <a:lnTo>
                        <a:pt x="262" y="166"/>
                      </a:lnTo>
                      <a:lnTo>
                        <a:pt x="266" y="169"/>
                      </a:lnTo>
                      <a:lnTo>
                        <a:pt x="270" y="172"/>
                      </a:lnTo>
                      <a:lnTo>
                        <a:pt x="274" y="174"/>
                      </a:lnTo>
                      <a:lnTo>
                        <a:pt x="279" y="176"/>
                      </a:lnTo>
                      <a:lnTo>
                        <a:pt x="283" y="177"/>
                      </a:lnTo>
                      <a:lnTo>
                        <a:pt x="287" y="178"/>
                      </a:lnTo>
                      <a:lnTo>
                        <a:pt x="293" y="178"/>
                      </a:lnTo>
                      <a:lnTo>
                        <a:pt x="293" y="182"/>
                      </a:lnTo>
                      <a:lnTo>
                        <a:pt x="295" y="187"/>
                      </a:lnTo>
                      <a:lnTo>
                        <a:pt x="298" y="191"/>
                      </a:lnTo>
                      <a:lnTo>
                        <a:pt x="303" y="195"/>
                      </a:lnTo>
                      <a:lnTo>
                        <a:pt x="314" y="203"/>
                      </a:lnTo>
                      <a:lnTo>
                        <a:pt x="327" y="211"/>
                      </a:lnTo>
                      <a:lnTo>
                        <a:pt x="351" y="225"/>
                      </a:lnTo>
                      <a:lnTo>
                        <a:pt x="365" y="234"/>
                      </a:lnTo>
                      <a:lnTo>
                        <a:pt x="439" y="296"/>
                      </a:lnTo>
                      <a:lnTo>
                        <a:pt x="443" y="303"/>
                      </a:lnTo>
                      <a:lnTo>
                        <a:pt x="449" y="309"/>
                      </a:lnTo>
                      <a:lnTo>
                        <a:pt x="454" y="314"/>
                      </a:lnTo>
                      <a:lnTo>
                        <a:pt x="461" y="318"/>
                      </a:lnTo>
                      <a:lnTo>
                        <a:pt x="469" y="320"/>
                      </a:lnTo>
                      <a:lnTo>
                        <a:pt x="477" y="322"/>
                      </a:lnTo>
                      <a:lnTo>
                        <a:pt x="487" y="322"/>
                      </a:lnTo>
                      <a:lnTo>
                        <a:pt x="498" y="321"/>
                      </a:lnTo>
                      <a:lnTo>
                        <a:pt x="500" y="324"/>
                      </a:lnTo>
                      <a:lnTo>
                        <a:pt x="504" y="328"/>
                      </a:lnTo>
                      <a:lnTo>
                        <a:pt x="507" y="332"/>
                      </a:lnTo>
                      <a:lnTo>
                        <a:pt x="511" y="337"/>
                      </a:lnTo>
                      <a:lnTo>
                        <a:pt x="523" y="346"/>
                      </a:lnTo>
                      <a:lnTo>
                        <a:pt x="536" y="356"/>
                      </a:lnTo>
                      <a:lnTo>
                        <a:pt x="549" y="364"/>
                      </a:lnTo>
                      <a:lnTo>
                        <a:pt x="561" y="370"/>
                      </a:lnTo>
                      <a:lnTo>
                        <a:pt x="571" y="374"/>
                      </a:lnTo>
                      <a:lnTo>
                        <a:pt x="578" y="376"/>
                      </a:lnTo>
                      <a:lnTo>
                        <a:pt x="577" y="383"/>
                      </a:lnTo>
                      <a:lnTo>
                        <a:pt x="574" y="391"/>
                      </a:lnTo>
                      <a:lnTo>
                        <a:pt x="570" y="400"/>
                      </a:lnTo>
                      <a:lnTo>
                        <a:pt x="565" y="407"/>
                      </a:lnTo>
                      <a:lnTo>
                        <a:pt x="552" y="388"/>
                      </a:lnTo>
                      <a:lnTo>
                        <a:pt x="541" y="387"/>
                      </a:lnTo>
                      <a:lnTo>
                        <a:pt x="530" y="384"/>
                      </a:lnTo>
                      <a:lnTo>
                        <a:pt x="526" y="383"/>
                      </a:lnTo>
                      <a:lnTo>
                        <a:pt x="521" y="381"/>
                      </a:lnTo>
                      <a:lnTo>
                        <a:pt x="519" y="378"/>
                      </a:lnTo>
                      <a:lnTo>
                        <a:pt x="518" y="376"/>
                      </a:lnTo>
                      <a:lnTo>
                        <a:pt x="508" y="376"/>
                      </a:lnTo>
                      <a:lnTo>
                        <a:pt x="498" y="376"/>
                      </a:lnTo>
                      <a:lnTo>
                        <a:pt x="498" y="382"/>
                      </a:lnTo>
                      <a:lnTo>
                        <a:pt x="498" y="389"/>
                      </a:lnTo>
                      <a:lnTo>
                        <a:pt x="498" y="397"/>
                      </a:lnTo>
                      <a:lnTo>
                        <a:pt x="498" y="407"/>
                      </a:lnTo>
                      <a:lnTo>
                        <a:pt x="499" y="414"/>
                      </a:lnTo>
                      <a:lnTo>
                        <a:pt x="504" y="422"/>
                      </a:lnTo>
                      <a:lnTo>
                        <a:pt x="506" y="426"/>
                      </a:lnTo>
                      <a:lnTo>
                        <a:pt x="509" y="429"/>
                      </a:lnTo>
                      <a:lnTo>
                        <a:pt x="514" y="431"/>
                      </a:lnTo>
                      <a:lnTo>
                        <a:pt x="518" y="432"/>
                      </a:lnTo>
                      <a:lnTo>
                        <a:pt x="514" y="442"/>
                      </a:lnTo>
                      <a:lnTo>
                        <a:pt x="508" y="454"/>
                      </a:lnTo>
                      <a:lnTo>
                        <a:pt x="506" y="460"/>
                      </a:lnTo>
                      <a:lnTo>
                        <a:pt x="504" y="465"/>
                      </a:lnTo>
                      <a:lnTo>
                        <a:pt x="500" y="468"/>
                      </a:lnTo>
                      <a:lnTo>
                        <a:pt x="498" y="469"/>
                      </a:lnTo>
                      <a:lnTo>
                        <a:pt x="493" y="485"/>
                      </a:lnTo>
                      <a:lnTo>
                        <a:pt x="486" y="498"/>
                      </a:lnTo>
                      <a:lnTo>
                        <a:pt x="483" y="505"/>
                      </a:lnTo>
                      <a:lnTo>
                        <a:pt x="481" y="511"/>
                      </a:lnTo>
                      <a:lnTo>
                        <a:pt x="480" y="518"/>
                      </a:lnTo>
                      <a:lnTo>
                        <a:pt x="478" y="524"/>
                      </a:lnTo>
                      <a:lnTo>
                        <a:pt x="465" y="522"/>
                      </a:lnTo>
                      <a:lnTo>
                        <a:pt x="450" y="518"/>
                      </a:lnTo>
                      <a:lnTo>
                        <a:pt x="438" y="513"/>
                      </a:lnTo>
                      <a:lnTo>
                        <a:pt x="432" y="511"/>
                      </a:lnTo>
                      <a:lnTo>
                        <a:pt x="436" y="505"/>
                      </a:lnTo>
                      <a:lnTo>
                        <a:pt x="440" y="499"/>
                      </a:lnTo>
                      <a:lnTo>
                        <a:pt x="445" y="494"/>
                      </a:lnTo>
                      <a:lnTo>
                        <a:pt x="451" y="489"/>
                      </a:lnTo>
                      <a:lnTo>
                        <a:pt x="456" y="484"/>
                      </a:lnTo>
                      <a:lnTo>
                        <a:pt x="461" y="478"/>
                      </a:lnTo>
                      <a:lnTo>
                        <a:pt x="463" y="475"/>
                      </a:lnTo>
                      <a:lnTo>
                        <a:pt x="464" y="471"/>
                      </a:lnTo>
                      <a:lnTo>
                        <a:pt x="465" y="467"/>
                      </a:lnTo>
                      <a:lnTo>
                        <a:pt x="465" y="463"/>
                      </a:lnTo>
                      <a:lnTo>
                        <a:pt x="464" y="455"/>
                      </a:lnTo>
                      <a:lnTo>
                        <a:pt x="463" y="448"/>
                      </a:lnTo>
                      <a:lnTo>
                        <a:pt x="461" y="441"/>
                      </a:lnTo>
                      <a:lnTo>
                        <a:pt x="458" y="434"/>
                      </a:lnTo>
                      <a:lnTo>
                        <a:pt x="449" y="420"/>
                      </a:lnTo>
                      <a:lnTo>
                        <a:pt x="439" y="407"/>
                      </a:lnTo>
                      <a:lnTo>
                        <a:pt x="427" y="395"/>
                      </a:lnTo>
                      <a:lnTo>
                        <a:pt x="415" y="384"/>
                      </a:lnTo>
                      <a:lnTo>
                        <a:pt x="403" y="376"/>
                      </a:lnTo>
                      <a:lnTo>
                        <a:pt x="392" y="370"/>
                      </a:lnTo>
                      <a:lnTo>
                        <a:pt x="385" y="369"/>
                      </a:lnTo>
                      <a:lnTo>
                        <a:pt x="378" y="367"/>
                      </a:lnTo>
                      <a:lnTo>
                        <a:pt x="372" y="364"/>
                      </a:lnTo>
                      <a:lnTo>
                        <a:pt x="366" y="362"/>
                      </a:lnTo>
                      <a:lnTo>
                        <a:pt x="355" y="356"/>
                      </a:lnTo>
                      <a:lnTo>
                        <a:pt x="348" y="349"/>
                      </a:lnTo>
                      <a:lnTo>
                        <a:pt x="336" y="338"/>
                      </a:lnTo>
                      <a:lnTo>
                        <a:pt x="332" y="333"/>
                      </a:lnTo>
                      <a:lnTo>
                        <a:pt x="318" y="330"/>
                      </a:lnTo>
                      <a:lnTo>
                        <a:pt x="305" y="327"/>
                      </a:lnTo>
                      <a:lnTo>
                        <a:pt x="292" y="323"/>
                      </a:lnTo>
                      <a:lnTo>
                        <a:pt x="280" y="319"/>
                      </a:lnTo>
                      <a:lnTo>
                        <a:pt x="268" y="315"/>
                      </a:lnTo>
                      <a:lnTo>
                        <a:pt x="257" y="310"/>
                      </a:lnTo>
                      <a:lnTo>
                        <a:pt x="247" y="304"/>
                      </a:lnTo>
                      <a:lnTo>
                        <a:pt x="237" y="299"/>
                      </a:lnTo>
                      <a:lnTo>
                        <a:pt x="218" y="285"/>
                      </a:lnTo>
                      <a:lnTo>
                        <a:pt x="202" y="272"/>
                      </a:lnTo>
                      <a:lnTo>
                        <a:pt x="186" y="258"/>
                      </a:lnTo>
                      <a:lnTo>
                        <a:pt x="173" y="244"/>
                      </a:lnTo>
                      <a:lnTo>
                        <a:pt x="162" y="229"/>
                      </a:lnTo>
                      <a:lnTo>
                        <a:pt x="152" y="215"/>
                      </a:lnTo>
                      <a:lnTo>
                        <a:pt x="144" y="202"/>
                      </a:lnTo>
                      <a:lnTo>
                        <a:pt x="137" y="189"/>
                      </a:lnTo>
                      <a:lnTo>
                        <a:pt x="126" y="168"/>
                      </a:lnTo>
                      <a:lnTo>
                        <a:pt x="119" y="154"/>
                      </a:lnTo>
                      <a:lnTo>
                        <a:pt x="102" y="154"/>
                      </a:lnTo>
                      <a:lnTo>
                        <a:pt x="89" y="154"/>
                      </a:lnTo>
                      <a:lnTo>
                        <a:pt x="77" y="154"/>
                      </a:lnTo>
                      <a:lnTo>
                        <a:pt x="67" y="154"/>
                      </a:lnTo>
                      <a:lnTo>
                        <a:pt x="61" y="155"/>
                      </a:lnTo>
                      <a:lnTo>
                        <a:pt x="57" y="155"/>
                      </a:lnTo>
                      <a:lnTo>
                        <a:pt x="51" y="157"/>
                      </a:lnTo>
                      <a:lnTo>
                        <a:pt x="46" y="159"/>
                      </a:lnTo>
                      <a:lnTo>
                        <a:pt x="34" y="164"/>
                      </a:lnTo>
                      <a:lnTo>
                        <a:pt x="21" y="172"/>
                      </a:lnTo>
                      <a:lnTo>
                        <a:pt x="15" y="165"/>
                      </a:lnTo>
                      <a:lnTo>
                        <a:pt x="12" y="158"/>
                      </a:lnTo>
                      <a:lnTo>
                        <a:pt x="7" y="150"/>
                      </a:lnTo>
                      <a:lnTo>
                        <a:pt x="5" y="141"/>
                      </a:lnTo>
                      <a:lnTo>
                        <a:pt x="3" y="133"/>
                      </a:lnTo>
                      <a:lnTo>
                        <a:pt x="1" y="123"/>
                      </a:lnTo>
                      <a:lnTo>
                        <a:pt x="1" y="114"/>
                      </a:lnTo>
                      <a:lnTo>
                        <a:pt x="0" y="105"/>
                      </a:lnTo>
                      <a:lnTo>
                        <a:pt x="1" y="93"/>
                      </a:lnTo>
                      <a:lnTo>
                        <a:pt x="3" y="83"/>
                      </a:lnTo>
                      <a:lnTo>
                        <a:pt x="5" y="71"/>
                      </a:lnTo>
                      <a:lnTo>
                        <a:pt x="6" y="55"/>
                      </a:lnTo>
                      <a:lnTo>
                        <a:pt x="6" y="49"/>
                      </a:lnTo>
                      <a:lnTo>
                        <a:pt x="27" y="49"/>
                      </a:lnTo>
                      <a:lnTo>
                        <a:pt x="34" y="47"/>
                      </a:lnTo>
                      <a:lnTo>
                        <a:pt x="39" y="44"/>
                      </a:lnTo>
                      <a:lnTo>
                        <a:pt x="45" y="41"/>
                      </a:lnTo>
                      <a:lnTo>
                        <a:pt x="49" y="37"/>
                      </a:lnTo>
                      <a:lnTo>
                        <a:pt x="58" y="31"/>
                      </a:lnTo>
                      <a:lnTo>
                        <a:pt x="67" y="25"/>
                      </a:lnTo>
                      <a:lnTo>
                        <a:pt x="68" y="33"/>
                      </a:lnTo>
                      <a:lnTo>
                        <a:pt x="70" y="39"/>
                      </a:lnTo>
                      <a:lnTo>
                        <a:pt x="73" y="44"/>
                      </a:lnTo>
                      <a:lnTo>
                        <a:pt x="78" y="46"/>
                      </a:lnTo>
                      <a:lnTo>
                        <a:pt x="83" y="48"/>
                      </a:lnTo>
                      <a:lnTo>
                        <a:pt x="89" y="49"/>
                      </a:lnTo>
                      <a:lnTo>
                        <a:pt x="94" y="49"/>
                      </a:lnTo>
                      <a:lnTo>
                        <a:pt x="100" y="49"/>
                      </a:lnTo>
                      <a:lnTo>
                        <a:pt x="104" y="44"/>
                      </a:lnTo>
                      <a:lnTo>
                        <a:pt x="113" y="38"/>
                      </a:lnTo>
                      <a:lnTo>
                        <a:pt x="124" y="31"/>
                      </a:lnTo>
                      <a:lnTo>
                        <a:pt x="136" y="24"/>
                      </a:lnTo>
                      <a:lnTo>
                        <a:pt x="149" y="16"/>
                      </a:lnTo>
                      <a:lnTo>
                        <a:pt x="160" y="11"/>
                      </a:lnTo>
                      <a:lnTo>
                        <a:pt x="168" y="7"/>
                      </a:lnTo>
                      <a:lnTo>
                        <a:pt x="173" y="6"/>
                      </a:lnTo>
                      <a:lnTo>
                        <a:pt x="239" y="0"/>
                      </a:lnTo>
                      <a:lnTo>
                        <a:pt x="243" y="4"/>
                      </a:lnTo>
                      <a:lnTo>
                        <a:pt x="248" y="8"/>
                      </a:lnTo>
                      <a:lnTo>
                        <a:pt x="252" y="11"/>
                      </a:lnTo>
                      <a:lnTo>
                        <a:pt x="257" y="13"/>
                      </a:lnTo>
                      <a:lnTo>
                        <a:pt x="266" y="16"/>
                      </a:lnTo>
                      <a:lnTo>
                        <a:pt x="279" y="19"/>
                      </a:lnTo>
                      <a:lnTo>
                        <a:pt x="304" y="20"/>
                      </a:lnTo>
                      <a:lnTo>
                        <a:pt x="332" y="19"/>
                      </a:lnTo>
                      <a:lnTo>
                        <a:pt x="331" y="34"/>
                      </a:lnTo>
                      <a:lnTo>
                        <a:pt x="329" y="46"/>
                      </a:lnTo>
                      <a:lnTo>
                        <a:pt x="325" y="56"/>
                      </a:lnTo>
                      <a:lnTo>
                        <a:pt x="322" y="65"/>
                      </a:lnTo>
                      <a:lnTo>
                        <a:pt x="320" y="74"/>
                      </a:lnTo>
                      <a:lnTo>
                        <a:pt x="321" y="82"/>
                      </a:lnTo>
                      <a:lnTo>
                        <a:pt x="322" y="86"/>
                      </a:lnTo>
                      <a:lnTo>
                        <a:pt x="325" y="90"/>
                      </a:lnTo>
                      <a:lnTo>
                        <a:pt x="328" y="94"/>
                      </a:lnTo>
                      <a:lnTo>
                        <a:pt x="332" y="99"/>
                      </a:lnTo>
                    </a:path>
                  </a:pathLst>
                </a:custGeom>
                <a:solidFill>
                  <a:srgbClr val="FF3399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Freeform 18"/>
                <p:cNvSpPr>
                  <a:spLocks/>
                </p:cNvSpPr>
                <p:nvPr/>
              </p:nvSpPr>
              <p:spPr bwMode="auto">
                <a:xfrm>
                  <a:off x="4828922" y="2312088"/>
                  <a:ext cx="35696" cy="79502"/>
                </a:xfrm>
                <a:custGeom>
                  <a:avLst/>
                  <a:gdLst>
                    <a:gd name="T0" fmla="*/ 0 w 79"/>
                    <a:gd name="T1" fmla="*/ 2147483647 h 160"/>
                    <a:gd name="T2" fmla="*/ 2147483647 w 79"/>
                    <a:gd name="T3" fmla="*/ 2147483647 h 160"/>
                    <a:gd name="T4" fmla="*/ 2147483647 w 79"/>
                    <a:gd name="T5" fmla="*/ 2147483647 h 160"/>
                    <a:gd name="T6" fmla="*/ 2147483647 w 79"/>
                    <a:gd name="T7" fmla="*/ 2147483647 h 160"/>
                    <a:gd name="T8" fmla="*/ 2147483647 w 79"/>
                    <a:gd name="T9" fmla="*/ 2147483647 h 160"/>
                    <a:gd name="T10" fmla="*/ 2147483647 w 79"/>
                    <a:gd name="T11" fmla="*/ 2147483647 h 160"/>
                    <a:gd name="T12" fmla="*/ 2147483647 w 79"/>
                    <a:gd name="T13" fmla="*/ 2147483647 h 160"/>
                    <a:gd name="T14" fmla="*/ 2147483647 w 79"/>
                    <a:gd name="T15" fmla="*/ 2147483647 h 160"/>
                    <a:gd name="T16" fmla="*/ 2147483647 w 79"/>
                    <a:gd name="T17" fmla="*/ 2147483647 h 160"/>
                    <a:gd name="T18" fmla="*/ 2147483647 w 79"/>
                    <a:gd name="T19" fmla="*/ 2147483647 h 160"/>
                    <a:gd name="T20" fmla="*/ 2147483647 w 79"/>
                    <a:gd name="T21" fmla="*/ 0 h 160"/>
                    <a:gd name="T22" fmla="*/ 2147483647 w 79"/>
                    <a:gd name="T23" fmla="*/ 2147483647 h 160"/>
                    <a:gd name="T24" fmla="*/ 2147483647 w 79"/>
                    <a:gd name="T25" fmla="*/ 2147483647 h 160"/>
                    <a:gd name="T26" fmla="*/ 2147483647 w 79"/>
                    <a:gd name="T27" fmla="*/ 2147483647 h 160"/>
                    <a:gd name="T28" fmla="*/ 2147483647 w 79"/>
                    <a:gd name="T29" fmla="*/ 2147483647 h 160"/>
                    <a:gd name="T30" fmla="*/ 2147483647 w 79"/>
                    <a:gd name="T31" fmla="*/ 2147483647 h 160"/>
                    <a:gd name="T32" fmla="*/ 2147483647 w 79"/>
                    <a:gd name="T33" fmla="*/ 2147483647 h 160"/>
                    <a:gd name="T34" fmla="*/ 2147483647 w 79"/>
                    <a:gd name="T35" fmla="*/ 2147483647 h 160"/>
                    <a:gd name="T36" fmla="*/ 2147483647 w 79"/>
                    <a:gd name="T37" fmla="*/ 2147483647 h 160"/>
                    <a:gd name="T38" fmla="*/ 2147483647 w 79"/>
                    <a:gd name="T39" fmla="*/ 2147483647 h 160"/>
                    <a:gd name="T40" fmla="*/ 2147483647 w 79"/>
                    <a:gd name="T41" fmla="*/ 2147483647 h 160"/>
                    <a:gd name="T42" fmla="*/ 2147483647 w 79"/>
                    <a:gd name="T43" fmla="*/ 2147483647 h 160"/>
                    <a:gd name="T44" fmla="*/ 2147483647 w 79"/>
                    <a:gd name="T45" fmla="*/ 2147483647 h 160"/>
                    <a:gd name="T46" fmla="*/ 2147483647 w 79"/>
                    <a:gd name="T47" fmla="*/ 2147483647 h 160"/>
                    <a:gd name="T48" fmla="*/ 2147483647 w 79"/>
                    <a:gd name="T49" fmla="*/ 2147483647 h 160"/>
                    <a:gd name="T50" fmla="*/ 2147483647 w 79"/>
                    <a:gd name="T51" fmla="*/ 2147483647 h 160"/>
                    <a:gd name="T52" fmla="*/ 2147483647 w 79"/>
                    <a:gd name="T53" fmla="*/ 2147483647 h 160"/>
                    <a:gd name="T54" fmla="*/ 2147483647 w 79"/>
                    <a:gd name="T55" fmla="*/ 2147483647 h 160"/>
                    <a:gd name="T56" fmla="*/ 2147483647 w 79"/>
                    <a:gd name="T57" fmla="*/ 2147483647 h 160"/>
                    <a:gd name="T58" fmla="*/ 2147483647 w 79"/>
                    <a:gd name="T59" fmla="*/ 2147483647 h 160"/>
                    <a:gd name="T60" fmla="*/ 2147483647 w 79"/>
                    <a:gd name="T61" fmla="*/ 2147483647 h 160"/>
                    <a:gd name="T62" fmla="*/ 2147483647 w 79"/>
                    <a:gd name="T63" fmla="*/ 2147483647 h 160"/>
                    <a:gd name="T64" fmla="*/ 2147483647 w 79"/>
                    <a:gd name="T65" fmla="*/ 2147483647 h 160"/>
                    <a:gd name="T66" fmla="*/ 2147483647 w 79"/>
                    <a:gd name="T67" fmla="*/ 2147483647 h 160"/>
                    <a:gd name="T68" fmla="*/ 2147483647 w 79"/>
                    <a:gd name="T69" fmla="*/ 2147483647 h 160"/>
                    <a:gd name="T70" fmla="*/ 2147483647 w 79"/>
                    <a:gd name="T71" fmla="*/ 2147483647 h 160"/>
                    <a:gd name="T72" fmla="*/ 2147483647 w 79"/>
                    <a:gd name="T73" fmla="*/ 2147483647 h 160"/>
                    <a:gd name="T74" fmla="*/ 2147483647 w 79"/>
                    <a:gd name="T75" fmla="*/ 2147483647 h 160"/>
                    <a:gd name="T76" fmla="*/ 0 w 79"/>
                    <a:gd name="T77" fmla="*/ 2147483647 h 160"/>
                    <a:gd name="T78" fmla="*/ 0 w 79"/>
                    <a:gd name="T79" fmla="*/ 2147483647 h 16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9" h="160">
                      <a:moveTo>
                        <a:pt x="0" y="37"/>
                      </a:moveTo>
                      <a:lnTo>
                        <a:pt x="6" y="37"/>
                      </a:lnTo>
                      <a:lnTo>
                        <a:pt x="11" y="36"/>
                      </a:lnTo>
                      <a:lnTo>
                        <a:pt x="16" y="35"/>
                      </a:lnTo>
                      <a:lnTo>
                        <a:pt x="19" y="33"/>
                      </a:lnTo>
                      <a:lnTo>
                        <a:pt x="26" y="28"/>
                      </a:lnTo>
                      <a:lnTo>
                        <a:pt x="31" y="22"/>
                      </a:lnTo>
                      <a:lnTo>
                        <a:pt x="37" y="16"/>
                      </a:lnTo>
                      <a:lnTo>
                        <a:pt x="41" y="10"/>
                      </a:lnTo>
                      <a:lnTo>
                        <a:pt x="46" y="5"/>
                      </a:lnTo>
                      <a:lnTo>
                        <a:pt x="53" y="0"/>
                      </a:lnTo>
                      <a:lnTo>
                        <a:pt x="57" y="3"/>
                      </a:lnTo>
                      <a:lnTo>
                        <a:pt x="62" y="7"/>
                      </a:lnTo>
                      <a:lnTo>
                        <a:pt x="64" y="10"/>
                      </a:lnTo>
                      <a:lnTo>
                        <a:pt x="66" y="14"/>
                      </a:lnTo>
                      <a:lnTo>
                        <a:pt x="69" y="22"/>
                      </a:lnTo>
                      <a:lnTo>
                        <a:pt x="72" y="32"/>
                      </a:lnTo>
                      <a:lnTo>
                        <a:pt x="73" y="40"/>
                      </a:lnTo>
                      <a:lnTo>
                        <a:pt x="74" y="49"/>
                      </a:lnTo>
                      <a:lnTo>
                        <a:pt x="76" y="58"/>
                      </a:lnTo>
                      <a:lnTo>
                        <a:pt x="79" y="67"/>
                      </a:lnTo>
                      <a:lnTo>
                        <a:pt x="79" y="98"/>
                      </a:lnTo>
                      <a:lnTo>
                        <a:pt x="68" y="115"/>
                      </a:lnTo>
                      <a:lnTo>
                        <a:pt x="59" y="129"/>
                      </a:lnTo>
                      <a:lnTo>
                        <a:pt x="53" y="136"/>
                      </a:lnTo>
                      <a:lnTo>
                        <a:pt x="50" y="144"/>
                      </a:lnTo>
                      <a:lnTo>
                        <a:pt x="48" y="151"/>
                      </a:lnTo>
                      <a:lnTo>
                        <a:pt x="46" y="160"/>
                      </a:lnTo>
                      <a:lnTo>
                        <a:pt x="40" y="155"/>
                      </a:lnTo>
                      <a:lnTo>
                        <a:pt x="33" y="150"/>
                      </a:lnTo>
                      <a:lnTo>
                        <a:pt x="28" y="144"/>
                      </a:lnTo>
                      <a:lnTo>
                        <a:pt x="22" y="137"/>
                      </a:lnTo>
                      <a:lnTo>
                        <a:pt x="18" y="130"/>
                      </a:lnTo>
                      <a:lnTo>
                        <a:pt x="15" y="123"/>
                      </a:lnTo>
                      <a:lnTo>
                        <a:pt x="11" y="115"/>
                      </a:lnTo>
                      <a:lnTo>
                        <a:pt x="8" y="108"/>
                      </a:lnTo>
                      <a:lnTo>
                        <a:pt x="4" y="91"/>
                      </a:lnTo>
                      <a:lnTo>
                        <a:pt x="1" y="73"/>
                      </a:lnTo>
                      <a:lnTo>
                        <a:pt x="0" y="55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0" name="Group 19"/>
                <p:cNvGrpSpPr>
                  <a:grpSpLocks/>
                </p:cNvGrpSpPr>
                <p:nvPr/>
              </p:nvGrpSpPr>
              <p:grpSpPr bwMode="auto">
                <a:xfrm>
                  <a:off x="7226161" y="3333514"/>
                  <a:ext cx="488466" cy="203939"/>
                  <a:chOff x="4488" y="2394"/>
                  <a:chExt cx="358" cy="124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5" name="Freeform 20"/>
                  <p:cNvSpPr>
                    <a:spLocks/>
                  </p:cNvSpPr>
                  <p:nvPr/>
                </p:nvSpPr>
                <p:spPr bwMode="auto">
                  <a:xfrm>
                    <a:off x="4675" y="2394"/>
                    <a:ext cx="171" cy="124"/>
                  </a:xfrm>
                  <a:custGeom>
                    <a:avLst/>
                    <a:gdLst>
                      <a:gd name="T0" fmla="*/ 5 w 512"/>
                      <a:gd name="T1" fmla="*/ 2 h 408"/>
                      <a:gd name="T2" fmla="*/ 5 w 512"/>
                      <a:gd name="T3" fmla="*/ 2 h 408"/>
                      <a:gd name="T4" fmla="*/ 5 w 512"/>
                      <a:gd name="T5" fmla="*/ 2 h 408"/>
                      <a:gd name="T6" fmla="*/ 4 w 512"/>
                      <a:gd name="T7" fmla="*/ 2 h 408"/>
                      <a:gd name="T8" fmla="*/ 4 w 512"/>
                      <a:gd name="T9" fmla="*/ 2 h 408"/>
                      <a:gd name="T10" fmla="*/ 4 w 512"/>
                      <a:gd name="T11" fmla="*/ 3 h 408"/>
                      <a:gd name="T12" fmla="*/ 4 w 512"/>
                      <a:gd name="T13" fmla="*/ 3 h 408"/>
                      <a:gd name="T14" fmla="*/ 4 w 512"/>
                      <a:gd name="T15" fmla="*/ 3 h 408"/>
                      <a:gd name="T16" fmla="*/ 3 w 512"/>
                      <a:gd name="T17" fmla="*/ 3 h 408"/>
                      <a:gd name="T18" fmla="*/ 3 w 512"/>
                      <a:gd name="T19" fmla="*/ 3 h 408"/>
                      <a:gd name="T20" fmla="*/ 3 w 512"/>
                      <a:gd name="T21" fmla="*/ 3 h 408"/>
                      <a:gd name="T22" fmla="*/ 3 w 512"/>
                      <a:gd name="T23" fmla="*/ 3 h 408"/>
                      <a:gd name="T24" fmla="*/ 2 w 512"/>
                      <a:gd name="T25" fmla="*/ 3 h 408"/>
                      <a:gd name="T26" fmla="*/ 2 w 512"/>
                      <a:gd name="T27" fmla="*/ 3 h 408"/>
                      <a:gd name="T28" fmla="*/ 2 w 512"/>
                      <a:gd name="T29" fmla="*/ 3 h 408"/>
                      <a:gd name="T30" fmla="*/ 1 w 512"/>
                      <a:gd name="T31" fmla="*/ 3 h 408"/>
                      <a:gd name="T32" fmla="*/ 1 w 512"/>
                      <a:gd name="T33" fmla="*/ 4 h 408"/>
                      <a:gd name="T34" fmla="*/ 1 w 512"/>
                      <a:gd name="T35" fmla="*/ 3 h 408"/>
                      <a:gd name="T36" fmla="*/ 0 w 512"/>
                      <a:gd name="T37" fmla="*/ 3 h 408"/>
                      <a:gd name="T38" fmla="*/ 0 w 512"/>
                      <a:gd name="T39" fmla="*/ 3 h 408"/>
                      <a:gd name="T40" fmla="*/ 0 w 512"/>
                      <a:gd name="T41" fmla="*/ 3 h 408"/>
                      <a:gd name="T42" fmla="*/ 0 w 512"/>
                      <a:gd name="T43" fmla="*/ 3 h 408"/>
                      <a:gd name="T44" fmla="*/ 1 w 512"/>
                      <a:gd name="T45" fmla="*/ 3 h 408"/>
                      <a:gd name="T46" fmla="*/ 1 w 512"/>
                      <a:gd name="T47" fmla="*/ 3 h 408"/>
                      <a:gd name="T48" fmla="*/ 1 w 512"/>
                      <a:gd name="T49" fmla="*/ 3 h 408"/>
                      <a:gd name="T50" fmla="*/ 1 w 512"/>
                      <a:gd name="T51" fmla="*/ 2 h 408"/>
                      <a:gd name="T52" fmla="*/ 1 w 512"/>
                      <a:gd name="T53" fmla="*/ 2 h 408"/>
                      <a:gd name="T54" fmla="*/ 1 w 512"/>
                      <a:gd name="T55" fmla="*/ 2 h 408"/>
                      <a:gd name="T56" fmla="*/ 2 w 512"/>
                      <a:gd name="T57" fmla="*/ 2 h 408"/>
                      <a:gd name="T58" fmla="*/ 2 w 512"/>
                      <a:gd name="T59" fmla="*/ 2 h 408"/>
                      <a:gd name="T60" fmla="*/ 2 w 512"/>
                      <a:gd name="T61" fmla="*/ 2 h 408"/>
                      <a:gd name="T62" fmla="*/ 3 w 512"/>
                      <a:gd name="T63" fmla="*/ 2 h 408"/>
                      <a:gd name="T64" fmla="*/ 3 w 512"/>
                      <a:gd name="T65" fmla="*/ 2 h 408"/>
                      <a:gd name="T66" fmla="*/ 3 w 512"/>
                      <a:gd name="T67" fmla="*/ 2 h 408"/>
                      <a:gd name="T68" fmla="*/ 3 w 512"/>
                      <a:gd name="T69" fmla="*/ 1 h 408"/>
                      <a:gd name="T70" fmla="*/ 3 w 512"/>
                      <a:gd name="T71" fmla="*/ 1 h 408"/>
                      <a:gd name="T72" fmla="*/ 3 w 512"/>
                      <a:gd name="T73" fmla="*/ 1 h 408"/>
                      <a:gd name="T74" fmla="*/ 3 w 512"/>
                      <a:gd name="T75" fmla="*/ 1 h 408"/>
                      <a:gd name="T76" fmla="*/ 3 w 512"/>
                      <a:gd name="T77" fmla="*/ 2 h 408"/>
                      <a:gd name="T78" fmla="*/ 3 w 512"/>
                      <a:gd name="T79" fmla="*/ 2 h 408"/>
                      <a:gd name="T80" fmla="*/ 3 w 512"/>
                      <a:gd name="T81" fmla="*/ 2 h 408"/>
                      <a:gd name="T82" fmla="*/ 4 w 512"/>
                      <a:gd name="T83" fmla="*/ 2 h 408"/>
                      <a:gd name="T84" fmla="*/ 4 w 512"/>
                      <a:gd name="T85" fmla="*/ 2 h 408"/>
                      <a:gd name="T86" fmla="*/ 4 w 512"/>
                      <a:gd name="T87" fmla="*/ 2 h 408"/>
                      <a:gd name="T88" fmla="*/ 4 w 512"/>
                      <a:gd name="T89" fmla="*/ 2 h 408"/>
                      <a:gd name="T90" fmla="*/ 4 w 512"/>
                      <a:gd name="T91" fmla="*/ 1 h 408"/>
                      <a:gd name="T92" fmla="*/ 4 w 512"/>
                      <a:gd name="T93" fmla="*/ 1 h 408"/>
                      <a:gd name="T94" fmla="*/ 4 w 512"/>
                      <a:gd name="T95" fmla="*/ 1 h 408"/>
                      <a:gd name="T96" fmla="*/ 5 w 512"/>
                      <a:gd name="T97" fmla="*/ 0 h 408"/>
                      <a:gd name="T98" fmla="*/ 5 w 512"/>
                      <a:gd name="T99" fmla="*/ 0 h 408"/>
                      <a:gd name="T100" fmla="*/ 5 w 512"/>
                      <a:gd name="T101" fmla="*/ 0 h 408"/>
                      <a:gd name="T102" fmla="*/ 5 w 512"/>
                      <a:gd name="T103" fmla="*/ 1 h 408"/>
                      <a:gd name="T104" fmla="*/ 5 w 512"/>
                      <a:gd name="T105" fmla="*/ 1 h 408"/>
                      <a:gd name="T106" fmla="*/ 6 w 512"/>
                      <a:gd name="T107" fmla="*/ 1 h 408"/>
                      <a:gd name="T108" fmla="*/ 6 w 512"/>
                      <a:gd name="T109" fmla="*/ 1 h 408"/>
                      <a:gd name="T110" fmla="*/ 6 w 512"/>
                      <a:gd name="T111" fmla="*/ 1 h 408"/>
                      <a:gd name="T112" fmla="*/ 6 w 512"/>
                      <a:gd name="T113" fmla="*/ 1 h 408"/>
                      <a:gd name="T114" fmla="*/ 6 w 512"/>
                      <a:gd name="T115" fmla="*/ 2 h 40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512" h="408">
                        <a:moveTo>
                          <a:pt x="452" y="204"/>
                        </a:moveTo>
                        <a:lnTo>
                          <a:pt x="442" y="202"/>
                        </a:lnTo>
                        <a:lnTo>
                          <a:pt x="424" y="198"/>
                        </a:lnTo>
                        <a:lnTo>
                          <a:pt x="407" y="194"/>
                        </a:lnTo>
                        <a:lnTo>
                          <a:pt x="392" y="192"/>
                        </a:lnTo>
                        <a:lnTo>
                          <a:pt x="387" y="193"/>
                        </a:lnTo>
                        <a:lnTo>
                          <a:pt x="380" y="195"/>
                        </a:lnTo>
                        <a:lnTo>
                          <a:pt x="374" y="198"/>
                        </a:lnTo>
                        <a:lnTo>
                          <a:pt x="367" y="203"/>
                        </a:lnTo>
                        <a:lnTo>
                          <a:pt x="362" y="207"/>
                        </a:lnTo>
                        <a:lnTo>
                          <a:pt x="356" y="212"/>
                        </a:lnTo>
                        <a:lnTo>
                          <a:pt x="354" y="217"/>
                        </a:lnTo>
                        <a:lnTo>
                          <a:pt x="353" y="222"/>
                        </a:lnTo>
                        <a:lnTo>
                          <a:pt x="351" y="238"/>
                        </a:lnTo>
                        <a:lnTo>
                          <a:pt x="347" y="254"/>
                        </a:lnTo>
                        <a:lnTo>
                          <a:pt x="342" y="271"/>
                        </a:lnTo>
                        <a:lnTo>
                          <a:pt x="335" y="289"/>
                        </a:lnTo>
                        <a:lnTo>
                          <a:pt x="327" y="306"/>
                        </a:lnTo>
                        <a:lnTo>
                          <a:pt x="316" y="321"/>
                        </a:lnTo>
                        <a:lnTo>
                          <a:pt x="310" y="328"/>
                        </a:lnTo>
                        <a:lnTo>
                          <a:pt x="305" y="335"/>
                        </a:lnTo>
                        <a:lnTo>
                          <a:pt x="299" y="341"/>
                        </a:lnTo>
                        <a:lnTo>
                          <a:pt x="293" y="346"/>
                        </a:lnTo>
                        <a:lnTo>
                          <a:pt x="289" y="350"/>
                        </a:lnTo>
                        <a:lnTo>
                          <a:pt x="284" y="354"/>
                        </a:lnTo>
                        <a:lnTo>
                          <a:pt x="277" y="356"/>
                        </a:lnTo>
                        <a:lnTo>
                          <a:pt x="271" y="359"/>
                        </a:lnTo>
                        <a:lnTo>
                          <a:pt x="264" y="362"/>
                        </a:lnTo>
                        <a:lnTo>
                          <a:pt x="258" y="366"/>
                        </a:lnTo>
                        <a:lnTo>
                          <a:pt x="256" y="368"/>
                        </a:lnTo>
                        <a:lnTo>
                          <a:pt x="254" y="370"/>
                        </a:lnTo>
                        <a:lnTo>
                          <a:pt x="253" y="373"/>
                        </a:lnTo>
                        <a:lnTo>
                          <a:pt x="253" y="376"/>
                        </a:lnTo>
                        <a:lnTo>
                          <a:pt x="227" y="376"/>
                        </a:lnTo>
                        <a:lnTo>
                          <a:pt x="221" y="373"/>
                        </a:lnTo>
                        <a:lnTo>
                          <a:pt x="215" y="370"/>
                        </a:lnTo>
                        <a:lnTo>
                          <a:pt x="208" y="369"/>
                        </a:lnTo>
                        <a:lnTo>
                          <a:pt x="200" y="368"/>
                        </a:lnTo>
                        <a:lnTo>
                          <a:pt x="183" y="367"/>
                        </a:lnTo>
                        <a:lnTo>
                          <a:pt x="160" y="364"/>
                        </a:lnTo>
                        <a:lnTo>
                          <a:pt x="157" y="369"/>
                        </a:lnTo>
                        <a:lnTo>
                          <a:pt x="155" y="373"/>
                        </a:lnTo>
                        <a:lnTo>
                          <a:pt x="152" y="377"/>
                        </a:lnTo>
                        <a:lnTo>
                          <a:pt x="148" y="381"/>
                        </a:lnTo>
                        <a:lnTo>
                          <a:pt x="138" y="388"/>
                        </a:lnTo>
                        <a:lnTo>
                          <a:pt x="126" y="396"/>
                        </a:lnTo>
                        <a:lnTo>
                          <a:pt x="111" y="401"/>
                        </a:lnTo>
                        <a:lnTo>
                          <a:pt x="97" y="405"/>
                        </a:lnTo>
                        <a:lnTo>
                          <a:pt x="82" y="407"/>
                        </a:lnTo>
                        <a:lnTo>
                          <a:pt x="66" y="408"/>
                        </a:lnTo>
                        <a:lnTo>
                          <a:pt x="62" y="407"/>
                        </a:lnTo>
                        <a:lnTo>
                          <a:pt x="56" y="406"/>
                        </a:lnTo>
                        <a:lnTo>
                          <a:pt x="51" y="403"/>
                        </a:lnTo>
                        <a:lnTo>
                          <a:pt x="45" y="400"/>
                        </a:lnTo>
                        <a:lnTo>
                          <a:pt x="34" y="390"/>
                        </a:lnTo>
                        <a:lnTo>
                          <a:pt x="24" y="379"/>
                        </a:lnTo>
                        <a:lnTo>
                          <a:pt x="15" y="368"/>
                        </a:lnTo>
                        <a:lnTo>
                          <a:pt x="7" y="356"/>
                        </a:lnTo>
                        <a:lnTo>
                          <a:pt x="4" y="350"/>
                        </a:lnTo>
                        <a:lnTo>
                          <a:pt x="2" y="344"/>
                        </a:lnTo>
                        <a:lnTo>
                          <a:pt x="0" y="338"/>
                        </a:lnTo>
                        <a:lnTo>
                          <a:pt x="0" y="333"/>
                        </a:lnTo>
                        <a:lnTo>
                          <a:pt x="8" y="335"/>
                        </a:lnTo>
                        <a:lnTo>
                          <a:pt x="19" y="340"/>
                        </a:lnTo>
                        <a:lnTo>
                          <a:pt x="27" y="342"/>
                        </a:lnTo>
                        <a:lnTo>
                          <a:pt x="34" y="344"/>
                        </a:lnTo>
                        <a:lnTo>
                          <a:pt x="43" y="346"/>
                        </a:lnTo>
                        <a:lnTo>
                          <a:pt x="53" y="346"/>
                        </a:lnTo>
                        <a:lnTo>
                          <a:pt x="53" y="336"/>
                        </a:lnTo>
                        <a:lnTo>
                          <a:pt x="54" y="328"/>
                        </a:lnTo>
                        <a:lnTo>
                          <a:pt x="54" y="321"/>
                        </a:lnTo>
                        <a:lnTo>
                          <a:pt x="56" y="314"/>
                        </a:lnTo>
                        <a:lnTo>
                          <a:pt x="60" y="308"/>
                        </a:lnTo>
                        <a:lnTo>
                          <a:pt x="64" y="303"/>
                        </a:lnTo>
                        <a:lnTo>
                          <a:pt x="71" y="300"/>
                        </a:lnTo>
                        <a:lnTo>
                          <a:pt x="80" y="297"/>
                        </a:lnTo>
                        <a:lnTo>
                          <a:pt x="81" y="291"/>
                        </a:lnTo>
                        <a:lnTo>
                          <a:pt x="82" y="286"/>
                        </a:lnTo>
                        <a:lnTo>
                          <a:pt x="84" y="281"/>
                        </a:lnTo>
                        <a:lnTo>
                          <a:pt x="86" y="276"/>
                        </a:lnTo>
                        <a:lnTo>
                          <a:pt x="89" y="272"/>
                        </a:lnTo>
                        <a:lnTo>
                          <a:pt x="93" y="268"/>
                        </a:lnTo>
                        <a:lnTo>
                          <a:pt x="97" y="265"/>
                        </a:lnTo>
                        <a:lnTo>
                          <a:pt x="101" y="262"/>
                        </a:lnTo>
                        <a:lnTo>
                          <a:pt x="112" y="256"/>
                        </a:lnTo>
                        <a:lnTo>
                          <a:pt x="125" y="251"/>
                        </a:lnTo>
                        <a:lnTo>
                          <a:pt x="137" y="246"/>
                        </a:lnTo>
                        <a:lnTo>
                          <a:pt x="150" y="241"/>
                        </a:lnTo>
                        <a:lnTo>
                          <a:pt x="163" y="237"/>
                        </a:lnTo>
                        <a:lnTo>
                          <a:pt x="175" y="232"/>
                        </a:lnTo>
                        <a:lnTo>
                          <a:pt x="187" y="226"/>
                        </a:lnTo>
                        <a:lnTo>
                          <a:pt x="198" y="220"/>
                        </a:lnTo>
                        <a:lnTo>
                          <a:pt x="202" y="217"/>
                        </a:lnTo>
                        <a:lnTo>
                          <a:pt x="207" y="213"/>
                        </a:lnTo>
                        <a:lnTo>
                          <a:pt x="210" y="210"/>
                        </a:lnTo>
                        <a:lnTo>
                          <a:pt x="213" y="205"/>
                        </a:lnTo>
                        <a:lnTo>
                          <a:pt x="216" y="201"/>
                        </a:lnTo>
                        <a:lnTo>
                          <a:pt x="218" y="196"/>
                        </a:lnTo>
                        <a:lnTo>
                          <a:pt x="219" y="191"/>
                        </a:lnTo>
                        <a:lnTo>
                          <a:pt x="219" y="186"/>
                        </a:lnTo>
                        <a:lnTo>
                          <a:pt x="221" y="175"/>
                        </a:lnTo>
                        <a:lnTo>
                          <a:pt x="227" y="161"/>
                        </a:lnTo>
                        <a:lnTo>
                          <a:pt x="231" y="150"/>
                        </a:lnTo>
                        <a:lnTo>
                          <a:pt x="233" y="143"/>
                        </a:lnTo>
                        <a:lnTo>
                          <a:pt x="229" y="149"/>
                        </a:lnTo>
                        <a:lnTo>
                          <a:pt x="228" y="153"/>
                        </a:lnTo>
                        <a:lnTo>
                          <a:pt x="229" y="153"/>
                        </a:lnTo>
                        <a:lnTo>
                          <a:pt x="231" y="152"/>
                        </a:lnTo>
                        <a:lnTo>
                          <a:pt x="237" y="146"/>
                        </a:lnTo>
                        <a:lnTo>
                          <a:pt x="240" y="143"/>
                        </a:lnTo>
                        <a:lnTo>
                          <a:pt x="239" y="143"/>
                        </a:lnTo>
                        <a:lnTo>
                          <a:pt x="238" y="146"/>
                        </a:lnTo>
                        <a:lnTo>
                          <a:pt x="237" y="150"/>
                        </a:lnTo>
                        <a:lnTo>
                          <a:pt x="237" y="155"/>
                        </a:lnTo>
                        <a:lnTo>
                          <a:pt x="238" y="160"/>
                        </a:lnTo>
                        <a:lnTo>
                          <a:pt x="239" y="166"/>
                        </a:lnTo>
                        <a:lnTo>
                          <a:pt x="240" y="174"/>
                        </a:lnTo>
                        <a:lnTo>
                          <a:pt x="243" y="181"/>
                        </a:lnTo>
                        <a:lnTo>
                          <a:pt x="246" y="187"/>
                        </a:lnTo>
                        <a:lnTo>
                          <a:pt x="251" y="193"/>
                        </a:lnTo>
                        <a:lnTo>
                          <a:pt x="256" y="198"/>
                        </a:lnTo>
                        <a:lnTo>
                          <a:pt x="264" y="202"/>
                        </a:lnTo>
                        <a:lnTo>
                          <a:pt x="272" y="205"/>
                        </a:lnTo>
                        <a:lnTo>
                          <a:pt x="282" y="207"/>
                        </a:lnTo>
                        <a:lnTo>
                          <a:pt x="293" y="206"/>
                        </a:lnTo>
                        <a:lnTo>
                          <a:pt x="306" y="204"/>
                        </a:lnTo>
                        <a:lnTo>
                          <a:pt x="311" y="206"/>
                        </a:lnTo>
                        <a:lnTo>
                          <a:pt x="317" y="206"/>
                        </a:lnTo>
                        <a:lnTo>
                          <a:pt x="320" y="205"/>
                        </a:lnTo>
                        <a:lnTo>
                          <a:pt x="323" y="204"/>
                        </a:lnTo>
                        <a:lnTo>
                          <a:pt x="325" y="201"/>
                        </a:lnTo>
                        <a:lnTo>
                          <a:pt x="327" y="198"/>
                        </a:lnTo>
                        <a:lnTo>
                          <a:pt x="328" y="193"/>
                        </a:lnTo>
                        <a:lnTo>
                          <a:pt x="328" y="188"/>
                        </a:lnTo>
                        <a:lnTo>
                          <a:pt x="324" y="176"/>
                        </a:lnTo>
                        <a:lnTo>
                          <a:pt x="319" y="161"/>
                        </a:lnTo>
                        <a:lnTo>
                          <a:pt x="310" y="146"/>
                        </a:lnTo>
                        <a:lnTo>
                          <a:pt x="299" y="130"/>
                        </a:lnTo>
                        <a:lnTo>
                          <a:pt x="307" y="124"/>
                        </a:lnTo>
                        <a:lnTo>
                          <a:pt x="312" y="118"/>
                        </a:lnTo>
                        <a:lnTo>
                          <a:pt x="319" y="109"/>
                        </a:lnTo>
                        <a:lnTo>
                          <a:pt x="324" y="101"/>
                        </a:lnTo>
                        <a:lnTo>
                          <a:pt x="334" y="84"/>
                        </a:lnTo>
                        <a:lnTo>
                          <a:pt x="344" y="66"/>
                        </a:lnTo>
                        <a:lnTo>
                          <a:pt x="354" y="47"/>
                        </a:lnTo>
                        <a:lnTo>
                          <a:pt x="366" y="30"/>
                        </a:lnTo>
                        <a:lnTo>
                          <a:pt x="374" y="22"/>
                        </a:lnTo>
                        <a:lnTo>
                          <a:pt x="381" y="14"/>
                        </a:lnTo>
                        <a:lnTo>
                          <a:pt x="389" y="7"/>
                        </a:lnTo>
                        <a:lnTo>
                          <a:pt x="399" y="0"/>
                        </a:lnTo>
                        <a:lnTo>
                          <a:pt x="399" y="9"/>
                        </a:lnTo>
                        <a:lnTo>
                          <a:pt x="400" y="16"/>
                        </a:lnTo>
                        <a:lnTo>
                          <a:pt x="401" y="23"/>
                        </a:lnTo>
                        <a:lnTo>
                          <a:pt x="403" y="29"/>
                        </a:lnTo>
                        <a:lnTo>
                          <a:pt x="408" y="41"/>
                        </a:lnTo>
                        <a:lnTo>
                          <a:pt x="413" y="50"/>
                        </a:lnTo>
                        <a:lnTo>
                          <a:pt x="421" y="59"/>
                        </a:lnTo>
                        <a:lnTo>
                          <a:pt x="430" y="68"/>
                        </a:lnTo>
                        <a:lnTo>
                          <a:pt x="439" y="75"/>
                        </a:lnTo>
                        <a:lnTo>
                          <a:pt x="447" y="81"/>
                        </a:lnTo>
                        <a:lnTo>
                          <a:pt x="467" y="93"/>
                        </a:lnTo>
                        <a:lnTo>
                          <a:pt x="486" y="106"/>
                        </a:lnTo>
                        <a:lnTo>
                          <a:pt x="493" y="113"/>
                        </a:lnTo>
                        <a:lnTo>
                          <a:pt x="501" y="123"/>
                        </a:lnTo>
                        <a:lnTo>
                          <a:pt x="508" y="132"/>
                        </a:lnTo>
                        <a:lnTo>
                          <a:pt x="512" y="143"/>
                        </a:lnTo>
                        <a:lnTo>
                          <a:pt x="504" y="146"/>
                        </a:lnTo>
                        <a:lnTo>
                          <a:pt x="499" y="149"/>
                        </a:lnTo>
                        <a:lnTo>
                          <a:pt x="493" y="150"/>
                        </a:lnTo>
                        <a:lnTo>
                          <a:pt x="489" y="151"/>
                        </a:lnTo>
                        <a:lnTo>
                          <a:pt x="478" y="152"/>
                        </a:lnTo>
                        <a:lnTo>
                          <a:pt x="465" y="155"/>
                        </a:lnTo>
                        <a:lnTo>
                          <a:pt x="463" y="166"/>
                        </a:lnTo>
                        <a:lnTo>
                          <a:pt x="458" y="180"/>
                        </a:lnTo>
                        <a:lnTo>
                          <a:pt x="454" y="193"/>
                        </a:lnTo>
                        <a:lnTo>
                          <a:pt x="452" y="204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6" name="Freeform 21"/>
                  <p:cNvSpPr>
                    <a:spLocks/>
                  </p:cNvSpPr>
                  <p:nvPr/>
                </p:nvSpPr>
                <p:spPr bwMode="auto">
                  <a:xfrm>
                    <a:off x="4488" y="2420"/>
                    <a:ext cx="77" cy="89"/>
                  </a:xfrm>
                  <a:custGeom>
                    <a:avLst/>
                    <a:gdLst>
                      <a:gd name="T0" fmla="*/ 2 w 232"/>
                      <a:gd name="T1" fmla="*/ 0 h 289"/>
                      <a:gd name="T2" fmla="*/ 2 w 232"/>
                      <a:gd name="T3" fmla="*/ 1 h 289"/>
                      <a:gd name="T4" fmla="*/ 2 w 232"/>
                      <a:gd name="T5" fmla="*/ 1 h 289"/>
                      <a:gd name="T6" fmla="*/ 2 w 232"/>
                      <a:gd name="T7" fmla="*/ 1 h 289"/>
                      <a:gd name="T8" fmla="*/ 2 w 232"/>
                      <a:gd name="T9" fmla="*/ 2 h 289"/>
                      <a:gd name="T10" fmla="*/ 2 w 232"/>
                      <a:gd name="T11" fmla="*/ 2 h 289"/>
                      <a:gd name="T12" fmla="*/ 2 w 232"/>
                      <a:gd name="T13" fmla="*/ 2 h 289"/>
                      <a:gd name="T14" fmla="*/ 2 w 232"/>
                      <a:gd name="T15" fmla="*/ 2 h 289"/>
                      <a:gd name="T16" fmla="*/ 3 w 232"/>
                      <a:gd name="T17" fmla="*/ 2 h 289"/>
                      <a:gd name="T18" fmla="*/ 3 w 232"/>
                      <a:gd name="T19" fmla="*/ 2 h 289"/>
                      <a:gd name="T20" fmla="*/ 2 w 232"/>
                      <a:gd name="T21" fmla="*/ 2 h 289"/>
                      <a:gd name="T22" fmla="*/ 2 w 232"/>
                      <a:gd name="T23" fmla="*/ 2 h 289"/>
                      <a:gd name="T24" fmla="*/ 1 w 232"/>
                      <a:gd name="T25" fmla="*/ 2 h 289"/>
                      <a:gd name="T26" fmla="*/ 1 w 232"/>
                      <a:gd name="T27" fmla="*/ 2 h 289"/>
                      <a:gd name="T28" fmla="*/ 1 w 232"/>
                      <a:gd name="T29" fmla="*/ 2 h 289"/>
                      <a:gd name="T30" fmla="*/ 0 w 232"/>
                      <a:gd name="T31" fmla="*/ 1 h 289"/>
                      <a:gd name="T32" fmla="*/ 0 w 232"/>
                      <a:gd name="T33" fmla="*/ 1 h 289"/>
                      <a:gd name="T34" fmla="*/ 0 w 232"/>
                      <a:gd name="T35" fmla="*/ 1 h 289"/>
                      <a:gd name="T36" fmla="*/ 0 w 232"/>
                      <a:gd name="T37" fmla="*/ 1 h 289"/>
                      <a:gd name="T38" fmla="*/ 0 w 232"/>
                      <a:gd name="T39" fmla="*/ 1 h 289"/>
                      <a:gd name="T40" fmla="*/ 0 w 232"/>
                      <a:gd name="T41" fmla="*/ 1 h 289"/>
                      <a:gd name="T42" fmla="*/ 0 w 232"/>
                      <a:gd name="T43" fmla="*/ 1 h 289"/>
                      <a:gd name="T44" fmla="*/ 0 w 232"/>
                      <a:gd name="T45" fmla="*/ 1 h 289"/>
                      <a:gd name="T46" fmla="*/ 0 w 232"/>
                      <a:gd name="T47" fmla="*/ 0 h 289"/>
                      <a:gd name="T48" fmla="*/ 0 w 232"/>
                      <a:gd name="T49" fmla="*/ 0 h 289"/>
                      <a:gd name="T50" fmla="*/ 0 w 232"/>
                      <a:gd name="T51" fmla="*/ 0 h 289"/>
                      <a:gd name="T52" fmla="*/ 1 w 232"/>
                      <a:gd name="T53" fmla="*/ 0 h 289"/>
                      <a:gd name="T54" fmla="*/ 1 w 232"/>
                      <a:gd name="T55" fmla="*/ 0 h 289"/>
                      <a:gd name="T56" fmla="*/ 1 w 232"/>
                      <a:gd name="T57" fmla="*/ 0 h 289"/>
                      <a:gd name="T58" fmla="*/ 1 w 232"/>
                      <a:gd name="T59" fmla="*/ 0 h 289"/>
                      <a:gd name="T60" fmla="*/ 1 w 232"/>
                      <a:gd name="T61" fmla="*/ 0 h 289"/>
                      <a:gd name="T62" fmla="*/ 1 w 232"/>
                      <a:gd name="T63" fmla="*/ 0 h 289"/>
                      <a:gd name="T64" fmla="*/ 1 w 232"/>
                      <a:gd name="T65" fmla="*/ 0 h 289"/>
                      <a:gd name="T66" fmla="*/ 2 w 232"/>
                      <a:gd name="T67" fmla="*/ 0 h 28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232" h="289">
                        <a:moveTo>
                          <a:pt x="140" y="6"/>
                        </a:moveTo>
                        <a:lnTo>
                          <a:pt x="151" y="24"/>
                        </a:lnTo>
                        <a:lnTo>
                          <a:pt x="159" y="41"/>
                        </a:lnTo>
                        <a:lnTo>
                          <a:pt x="165" y="48"/>
                        </a:lnTo>
                        <a:lnTo>
                          <a:pt x="170" y="54"/>
                        </a:lnTo>
                        <a:lnTo>
                          <a:pt x="174" y="56"/>
                        </a:lnTo>
                        <a:lnTo>
                          <a:pt x="177" y="59"/>
                        </a:lnTo>
                        <a:lnTo>
                          <a:pt x="181" y="60"/>
                        </a:lnTo>
                        <a:lnTo>
                          <a:pt x="186" y="62"/>
                        </a:lnTo>
                        <a:lnTo>
                          <a:pt x="186" y="166"/>
                        </a:lnTo>
                        <a:lnTo>
                          <a:pt x="187" y="183"/>
                        </a:lnTo>
                        <a:lnTo>
                          <a:pt x="189" y="196"/>
                        </a:lnTo>
                        <a:lnTo>
                          <a:pt x="191" y="202"/>
                        </a:lnTo>
                        <a:lnTo>
                          <a:pt x="193" y="207"/>
                        </a:lnTo>
                        <a:lnTo>
                          <a:pt x="196" y="212"/>
                        </a:lnTo>
                        <a:lnTo>
                          <a:pt x="199" y="216"/>
                        </a:lnTo>
                        <a:lnTo>
                          <a:pt x="213" y="230"/>
                        </a:lnTo>
                        <a:lnTo>
                          <a:pt x="232" y="246"/>
                        </a:lnTo>
                        <a:lnTo>
                          <a:pt x="232" y="289"/>
                        </a:lnTo>
                        <a:lnTo>
                          <a:pt x="219" y="288"/>
                        </a:lnTo>
                        <a:lnTo>
                          <a:pt x="202" y="286"/>
                        </a:lnTo>
                        <a:lnTo>
                          <a:pt x="186" y="282"/>
                        </a:lnTo>
                        <a:lnTo>
                          <a:pt x="172" y="277"/>
                        </a:lnTo>
                        <a:lnTo>
                          <a:pt x="151" y="264"/>
                        </a:lnTo>
                        <a:lnTo>
                          <a:pt x="131" y="249"/>
                        </a:lnTo>
                        <a:lnTo>
                          <a:pt x="113" y="235"/>
                        </a:lnTo>
                        <a:lnTo>
                          <a:pt x="97" y="221"/>
                        </a:lnTo>
                        <a:lnTo>
                          <a:pt x="81" y="207"/>
                        </a:lnTo>
                        <a:lnTo>
                          <a:pt x="68" y="191"/>
                        </a:lnTo>
                        <a:lnTo>
                          <a:pt x="56" y="176"/>
                        </a:lnTo>
                        <a:lnTo>
                          <a:pt x="46" y="160"/>
                        </a:lnTo>
                        <a:lnTo>
                          <a:pt x="31" y="145"/>
                        </a:lnTo>
                        <a:lnTo>
                          <a:pt x="15" y="132"/>
                        </a:lnTo>
                        <a:lnTo>
                          <a:pt x="9" y="126"/>
                        </a:lnTo>
                        <a:lnTo>
                          <a:pt x="4" y="120"/>
                        </a:lnTo>
                        <a:lnTo>
                          <a:pt x="2" y="117"/>
                        </a:lnTo>
                        <a:lnTo>
                          <a:pt x="1" y="113"/>
                        </a:lnTo>
                        <a:lnTo>
                          <a:pt x="0" y="109"/>
                        </a:lnTo>
                        <a:lnTo>
                          <a:pt x="0" y="105"/>
                        </a:lnTo>
                        <a:lnTo>
                          <a:pt x="0" y="100"/>
                        </a:lnTo>
                        <a:lnTo>
                          <a:pt x="1" y="96"/>
                        </a:lnTo>
                        <a:lnTo>
                          <a:pt x="3" y="92"/>
                        </a:lnTo>
                        <a:lnTo>
                          <a:pt x="7" y="88"/>
                        </a:lnTo>
                        <a:lnTo>
                          <a:pt x="11" y="79"/>
                        </a:lnTo>
                        <a:lnTo>
                          <a:pt x="13" y="74"/>
                        </a:lnTo>
                        <a:lnTo>
                          <a:pt x="12" y="52"/>
                        </a:lnTo>
                        <a:lnTo>
                          <a:pt x="10" y="33"/>
                        </a:lnTo>
                        <a:lnTo>
                          <a:pt x="7" y="15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lnTo>
                          <a:pt x="20" y="1"/>
                        </a:lnTo>
                        <a:lnTo>
                          <a:pt x="26" y="3"/>
                        </a:lnTo>
                        <a:lnTo>
                          <a:pt x="32" y="5"/>
                        </a:lnTo>
                        <a:lnTo>
                          <a:pt x="42" y="10"/>
                        </a:lnTo>
                        <a:lnTo>
                          <a:pt x="51" y="15"/>
                        </a:lnTo>
                        <a:lnTo>
                          <a:pt x="59" y="21"/>
                        </a:lnTo>
                        <a:lnTo>
                          <a:pt x="68" y="26"/>
                        </a:lnTo>
                        <a:lnTo>
                          <a:pt x="73" y="28"/>
                        </a:lnTo>
                        <a:lnTo>
                          <a:pt x="77" y="29"/>
                        </a:lnTo>
                        <a:lnTo>
                          <a:pt x="81" y="31"/>
                        </a:lnTo>
                        <a:lnTo>
                          <a:pt x="86" y="31"/>
                        </a:lnTo>
                        <a:lnTo>
                          <a:pt x="91" y="31"/>
                        </a:lnTo>
                        <a:lnTo>
                          <a:pt x="98" y="28"/>
                        </a:lnTo>
                        <a:lnTo>
                          <a:pt x="105" y="26"/>
                        </a:lnTo>
                        <a:lnTo>
                          <a:pt x="112" y="23"/>
                        </a:lnTo>
                        <a:lnTo>
                          <a:pt x="120" y="19"/>
                        </a:lnTo>
                        <a:lnTo>
                          <a:pt x="127" y="15"/>
                        </a:lnTo>
                        <a:lnTo>
                          <a:pt x="133" y="11"/>
                        </a:lnTo>
                        <a:lnTo>
                          <a:pt x="140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1" name="Freeform 22"/>
                <p:cNvSpPr>
                  <a:spLocks/>
                </p:cNvSpPr>
                <p:nvPr/>
              </p:nvSpPr>
              <p:spPr bwMode="auto">
                <a:xfrm>
                  <a:off x="5182120" y="1288933"/>
                  <a:ext cx="3167514" cy="1033525"/>
                </a:xfrm>
                <a:custGeom>
                  <a:avLst/>
                  <a:gdLst>
                    <a:gd name="T0" fmla="*/ 2147483647 w 7049"/>
                    <a:gd name="T1" fmla="*/ 2147483647 h 2048"/>
                    <a:gd name="T2" fmla="*/ 2147483647 w 7049"/>
                    <a:gd name="T3" fmla="*/ 2147483647 h 2048"/>
                    <a:gd name="T4" fmla="*/ 2147483647 w 7049"/>
                    <a:gd name="T5" fmla="*/ 2147483647 h 2048"/>
                    <a:gd name="T6" fmla="*/ 2147483647 w 7049"/>
                    <a:gd name="T7" fmla="*/ 2147483647 h 2048"/>
                    <a:gd name="T8" fmla="*/ 2147483647 w 7049"/>
                    <a:gd name="T9" fmla="*/ 2147483647 h 2048"/>
                    <a:gd name="T10" fmla="*/ 2147483647 w 7049"/>
                    <a:gd name="T11" fmla="*/ 2147483647 h 2048"/>
                    <a:gd name="T12" fmla="*/ 2147483647 w 7049"/>
                    <a:gd name="T13" fmla="*/ 2147483647 h 2048"/>
                    <a:gd name="T14" fmla="*/ 2147483647 w 7049"/>
                    <a:gd name="T15" fmla="*/ 2147483647 h 2048"/>
                    <a:gd name="T16" fmla="*/ 2147483647 w 7049"/>
                    <a:gd name="T17" fmla="*/ 2147483647 h 2048"/>
                    <a:gd name="T18" fmla="*/ 2147483647 w 7049"/>
                    <a:gd name="T19" fmla="*/ 2147483647 h 2048"/>
                    <a:gd name="T20" fmla="*/ 2147483647 w 7049"/>
                    <a:gd name="T21" fmla="*/ 2147483647 h 2048"/>
                    <a:gd name="T22" fmla="*/ 2147483647 w 7049"/>
                    <a:gd name="T23" fmla="*/ 2147483647 h 2048"/>
                    <a:gd name="T24" fmla="*/ 2147483647 w 7049"/>
                    <a:gd name="T25" fmla="*/ 2147483647 h 2048"/>
                    <a:gd name="T26" fmla="*/ 2147483647 w 7049"/>
                    <a:gd name="T27" fmla="*/ 2147483647 h 2048"/>
                    <a:gd name="T28" fmla="*/ 2147483647 w 7049"/>
                    <a:gd name="T29" fmla="*/ 2147483647 h 2048"/>
                    <a:gd name="T30" fmla="*/ 2147483647 w 7049"/>
                    <a:gd name="T31" fmla="*/ 2147483647 h 2048"/>
                    <a:gd name="T32" fmla="*/ 2147483647 w 7049"/>
                    <a:gd name="T33" fmla="*/ 2147483647 h 2048"/>
                    <a:gd name="T34" fmla="*/ 2147483647 w 7049"/>
                    <a:gd name="T35" fmla="*/ 2147483647 h 2048"/>
                    <a:gd name="T36" fmla="*/ 2147483647 w 7049"/>
                    <a:gd name="T37" fmla="*/ 2147483647 h 2048"/>
                    <a:gd name="T38" fmla="*/ 2147483647 w 7049"/>
                    <a:gd name="T39" fmla="*/ 2147483647 h 2048"/>
                    <a:gd name="T40" fmla="*/ 2147483647 w 7049"/>
                    <a:gd name="T41" fmla="*/ 2147483647 h 2048"/>
                    <a:gd name="T42" fmla="*/ 2147483647 w 7049"/>
                    <a:gd name="T43" fmla="*/ 2147483647 h 2048"/>
                    <a:gd name="T44" fmla="*/ 2147483647 w 7049"/>
                    <a:gd name="T45" fmla="*/ 2147483647 h 2048"/>
                    <a:gd name="T46" fmla="*/ 2147483647 w 7049"/>
                    <a:gd name="T47" fmla="*/ 2147483647 h 2048"/>
                    <a:gd name="T48" fmla="*/ 2147483647 w 7049"/>
                    <a:gd name="T49" fmla="*/ 2147483647 h 2048"/>
                    <a:gd name="T50" fmla="*/ 2147483647 w 7049"/>
                    <a:gd name="T51" fmla="*/ 2147483647 h 2048"/>
                    <a:gd name="T52" fmla="*/ 2147483647 w 7049"/>
                    <a:gd name="T53" fmla="*/ 2147483647 h 2048"/>
                    <a:gd name="T54" fmla="*/ 2147483647 w 7049"/>
                    <a:gd name="T55" fmla="*/ 2147483647 h 2048"/>
                    <a:gd name="T56" fmla="*/ 2147483647 w 7049"/>
                    <a:gd name="T57" fmla="*/ 2147483647 h 2048"/>
                    <a:gd name="T58" fmla="*/ 2147483647 w 7049"/>
                    <a:gd name="T59" fmla="*/ 2147483647 h 2048"/>
                    <a:gd name="T60" fmla="*/ 2147483647 w 7049"/>
                    <a:gd name="T61" fmla="*/ 2147483647 h 2048"/>
                    <a:gd name="T62" fmla="*/ 2147483647 w 7049"/>
                    <a:gd name="T63" fmla="*/ 2147483647 h 2048"/>
                    <a:gd name="T64" fmla="*/ 2147483647 w 7049"/>
                    <a:gd name="T65" fmla="*/ 2147483647 h 2048"/>
                    <a:gd name="T66" fmla="*/ 2147483647 w 7049"/>
                    <a:gd name="T67" fmla="*/ 2147483647 h 2048"/>
                    <a:gd name="T68" fmla="*/ 2147483647 w 7049"/>
                    <a:gd name="T69" fmla="*/ 2147483647 h 2048"/>
                    <a:gd name="T70" fmla="*/ 2147483647 w 7049"/>
                    <a:gd name="T71" fmla="*/ 2147483647 h 2048"/>
                    <a:gd name="T72" fmla="*/ 2147483647 w 7049"/>
                    <a:gd name="T73" fmla="*/ 2147483647 h 2048"/>
                    <a:gd name="T74" fmla="*/ 2147483647 w 7049"/>
                    <a:gd name="T75" fmla="*/ 2147483647 h 2048"/>
                    <a:gd name="T76" fmla="*/ 2147483647 w 7049"/>
                    <a:gd name="T77" fmla="*/ 2147483647 h 2048"/>
                    <a:gd name="T78" fmla="*/ 2147483647 w 7049"/>
                    <a:gd name="T79" fmla="*/ 2147483647 h 2048"/>
                    <a:gd name="T80" fmla="*/ 2147483647 w 7049"/>
                    <a:gd name="T81" fmla="*/ 2147483647 h 2048"/>
                    <a:gd name="T82" fmla="*/ 2147483647 w 7049"/>
                    <a:gd name="T83" fmla="*/ 2147483647 h 2048"/>
                    <a:gd name="T84" fmla="*/ 2147483647 w 7049"/>
                    <a:gd name="T85" fmla="*/ 2147483647 h 2048"/>
                    <a:gd name="T86" fmla="*/ 2147483647 w 7049"/>
                    <a:gd name="T87" fmla="*/ 2147483647 h 2048"/>
                    <a:gd name="T88" fmla="*/ 2147483647 w 7049"/>
                    <a:gd name="T89" fmla="*/ 2147483647 h 2048"/>
                    <a:gd name="T90" fmla="*/ 2147483647 w 7049"/>
                    <a:gd name="T91" fmla="*/ 2147483647 h 2048"/>
                    <a:gd name="T92" fmla="*/ 2147483647 w 7049"/>
                    <a:gd name="T93" fmla="*/ 2147483647 h 2048"/>
                    <a:gd name="T94" fmla="*/ 2147483647 w 7049"/>
                    <a:gd name="T95" fmla="*/ 2147483647 h 2048"/>
                    <a:gd name="T96" fmla="*/ 2147483647 w 7049"/>
                    <a:gd name="T97" fmla="*/ 2147483647 h 2048"/>
                    <a:gd name="T98" fmla="*/ 2147483647 w 7049"/>
                    <a:gd name="T99" fmla="*/ 2147483647 h 2048"/>
                    <a:gd name="T100" fmla="*/ 2147483647 w 7049"/>
                    <a:gd name="T101" fmla="*/ 2147483647 h 2048"/>
                    <a:gd name="T102" fmla="*/ 2147483647 w 7049"/>
                    <a:gd name="T103" fmla="*/ 2147483647 h 2048"/>
                    <a:gd name="T104" fmla="*/ 2147483647 w 7049"/>
                    <a:gd name="T105" fmla="*/ 2147483647 h 2048"/>
                    <a:gd name="T106" fmla="*/ 2147483647 w 7049"/>
                    <a:gd name="T107" fmla="*/ 2147483647 h 2048"/>
                    <a:gd name="T108" fmla="*/ 2147483647 w 7049"/>
                    <a:gd name="T109" fmla="*/ 2147483647 h 2048"/>
                    <a:gd name="T110" fmla="*/ 2147483647 w 7049"/>
                    <a:gd name="T111" fmla="*/ 2147483647 h 2048"/>
                    <a:gd name="T112" fmla="*/ 2147483647 w 7049"/>
                    <a:gd name="T113" fmla="*/ 2147483647 h 2048"/>
                    <a:gd name="T114" fmla="*/ 2147483647 w 7049"/>
                    <a:gd name="T115" fmla="*/ 2147483647 h 2048"/>
                    <a:gd name="T116" fmla="*/ 2147483647 w 7049"/>
                    <a:gd name="T117" fmla="*/ 2147483647 h 2048"/>
                    <a:gd name="T118" fmla="*/ 2147483647 w 7049"/>
                    <a:gd name="T119" fmla="*/ 2147483647 h 2048"/>
                    <a:gd name="T120" fmla="*/ 2147483647 w 7049"/>
                    <a:gd name="T121" fmla="*/ 2147483647 h 2048"/>
                    <a:gd name="T122" fmla="*/ 2147483647 w 7049"/>
                    <a:gd name="T123" fmla="*/ 2147483647 h 20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7049" h="2048">
                      <a:moveTo>
                        <a:pt x="365" y="1401"/>
                      </a:moveTo>
                      <a:lnTo>
                        <a:pt x="373" y="1401"/>
                      </a:lnTo>
                      <a:lnTo>
                        <a:pt x="405" y="1401"/>
                      </a:lnTo>
                      <a:lnTo>
                        <a:pt x="425" y="1388"/>
                      </a:lnTo>
                      <a:lnTo>
                        <a:pt x="471" y="1388"/>
                      </a:lnTo>
                      <a:lnTo>
                        <a:pt x="491" y="1401"/>
                      </a:lnTo>
                      <a:lnTo>
                        <a:pt x="519" y="1426"/>
                      </a:lnTo>
                      <a:lnTo>
                        <a:pt x="505" y="1451"/>
                      </a:lnTo>
                      <a:lnTo>
                        <a:pt x="558" y="1451"/>
                      </a:lnTo>
                      <a:lnTo>
                        <a:pt x="578" y="1499"/>
                      </a:lnTo>
                      <a:lnTo>
                        <a:pt x="604" y="1493"/>
                      </a:lnTo>
                      <a:lnTo>
                        <a:pt x="632" y="1512"/>
                      </a:lnTo>
                      <a:lnTo>
                        <a:pt x="665" y="1499"/>
                      </a:lnTo>
                      <a:lnTo>
                        <a:pt x="698" y="1524"/>
                      </a:lnTo>
                      <a:lnTo>
                        <a:pt x="737" y="1524"/>
                      </a:lnTo>
                      <a:lnTo>
                        <a:pt x="778" y="1543"/>
                      </a:lnTo>
                      <a:lnTo>
                        <a:pt x="817" y="1555"/>
                      </a:lnTo>
                      <a:lnTo>
                        <a:pt x="811" y="1586"/>
                      </a:lnTo>
                      <a:lnTo>
                        <a:pt x="804" y="1623"/>
                      </a:lnTo>
                      <a:lnTo>
                        <a:pt x="817" y="1647"/>
                      </a:lnTo>
                      <a:lnTo>
                        <a:pt x="784" y="1647"/>
                      </a:lnTo>
                      <a:lnTo>
                        <a:pt x="744" y="1660"/>
                      </a:lnTo>
                      <a:lnTo>
                        <a:pt x="737" y="1691"/>
                      </a:lnTo>
                      <a:lnTo>
                        <a:pt x="743" y="1690"/>
                      </a:lnTo>
                      <a:lnTo>
                        <a:pt x="757" y="1685"/>
                      </a:lnTo>
                      <a:lnTo>
                        <a:pt x="752" y="1691"/>
                      </a:lnTo>
                      <a:lnTo>
                        <a:pt x="747" y="1696"/>
                      </a:lnTo>
                      <a:lnTo>
                        <a:pt x="743" y="1701"/>
                      </a:lnTo>
                      <a:lnTo>
                        <a:pt x="737" y="1705"/>
                      </a:lnTo>
                      <a:lnTo>
                        <a:pt x="725" y="1713"/>
                      </a:lnTo>
                      <a:lnTo>
                        <a:pt x="711" y="1721"/>
                      </a:lnTo>
                      <a:lnTo>
                        <a:pt x="712" y="1724"/>
                      </a:lnTo>
                      <a:lnTo>
                        <a:pt x="715" y="1728"/>
                      </a:lnTo>
                      <a:lnTo>
                        <a:pt x="719" y="1731"/>
                      </a:lnTo>
                      <a:lnTo>
                        <a:pt x="725" y="1733"/>
                      </a:lnTo>
                      <a:lnTo>
                        <a:pt x="736" y="1738"/>
                      </a:lnTo>
                      <a:lnTo>
                        <a:pt x="744" y="1740"/>
                      </a:lnTo>
                      <a:lnTo>
                        <a:pt x="741" y="1749"/>
                      </a:lnTo>
                      <a:lnTo>
                        <a:pt x="738" y="1756"/>
                      </a:lnTo>
                      <a:lnTo>
                        <a:pt x="734" y="1763"/>
                      </a:lnTo>
                      <a:lnTo>
                        <a:pt x="728" y="1769"/>
                      </a:lnTo>
                      <a:lnTo>
                        <a:pt x="722" y="1774"/>
                      </a:lnTo>
                      <a:lnTo>
                        <a:pt x="715" y="1779"/>
                      </a:lnTo>
                      <a:lnTo>
                        <a:pt x="707" y="1785"/>
                      </a:lnTo>
                      <a:lnTo>
                        <a:pt x="698" y="1790"/>
                      </a:lnTo>
                      <a:lnTo>
                        <a:pt x="696" y="1796"/>
                      </a:lnTo>
                      <a:lnTo>
                        <a:pt x="698" y="1801"/>
                      </a:lnTo>
                      <a:lnTo>
                        <a:pt x="700" y="1806"/>
                      </a:lnTo>
                      <a:lnTo>
                        <a:pt x="702" y="1809"/>
                      </a:lnTo>
                      <a:lnTo>
                        <a:pt x="706" y="1812"/>
                      </a:lnTo>
                      <a:lnTo>
                        <a:pt x="711" y="1815"/>
                      </a:lnTo>
                      <a:lnTo>
                        <a:pt x="716" y="1817"/>
                      </a:lnTo>
                      <a:lnTo>
                        <a:pt x="722" y="1819"/>
                      </a:lnTo>
                      <a:lnTo>
                        <a:pt x="734" y="1823"/>
                      </a:lnTo>
                      <a:lnTo>
                        <a:pt x="747" y="1828"/>
                      </a:lnTo>
                      <a:lnTo>
                        <a:pt x="754" y="1831"/>
                      </a:lnTo>
                      <a:lnTo>
                        <a:pt x="759" y="1835"/>
                      </a:lnTo>
                      <a:lnTo>
                        <a:pt x="766" y="1840"/>
                      </a:lnTo>
                      <a:lnTo>
                        <a:pt x="771" y="1845"/>
                      </a:lnTo>
                      <a:lnTo>
                        <a:pt x="781" y="1854"/>
                      </a:lnTo>
                      <a:lnTo>
                        <a:pt x="794" y="1861"/>
                      </a:lnTo>
                      <a:lnTo>
                        <a:pt x="807" y="1868"/>
                      </a:lnTo>
                      <a:lnTo>
                        <a:pt x="823" y="1875"/>
                      </a:lnTo>
                      <a:lnTo>
                        <a:pt x="856" y="1887"/>
                      </a:lnTo>
                      <a:lnTo>
                        <a:pt x="890" y="1901"/>
                      </a:lnTo>
                      <a:lnTo>
                        <a:pt x="897" y="1901"/>
                      </a:lnTo>
                      <a:lnTo>
                        <a:pt x="950" y="1919"/>
                      </a:lnTo>
                      <a:lnTo>
                        <a:pt x="996" y="1931"/>
                      </a:lnTo>
                      <a:lnTo>
                        <a:pt x="1024" y="1919"/>
                      </a:lnTo>
                      <a:lnTo>
                        <a:pt x="1070" y="1937"/>
                      </a:lnTo>
                      <a:lnTo>
                        <a:pt x="1096" y="1956"/>
                      </a:lnTo>
                      <a:lnTo>
                        <a:pt x="1136" y="1950"/>
                      </a:lnTo>
                      <a:lnTo>
                        <a:pt x="1176" y="1962"/>
                      </a:lnTo>
                      <a:lnTo>
                        <a:pt x="1203" y="1980"/>
                      </a:lnTo>
                      <a:lnTo>
                        <a:pt x="1249" y="2005"/>
                      </a:lnTo>
                      <a:lnTo>
                        <a:pt x="1282" y="2030"/>
                      </a:lnTo>
                      <a:lnTo>
                        <a:pt x="1316" y="2048"/>
                      </a:lnTo>
                      <a:lnTo>
                        <a:pt x="1342" y="2011"/>
                      </a:lnTo>
                      <a:lnTo>
                        <a:pt x="1355" y="2011"/>
                      </a:lnTo>
                      <a:lnTo>
                        <a:pt x="1350" y="2009"/>
                      </a:lnTo>
                      <a:lnTo>
                        <a:pt x="1345" y="2006"/>
                      </a:lnTo>
                      <a:lnTo>
                        <a:pt x="1341" y="2001"/>
                      </a:lnTo>
                      <a:lnTo>
                        <a:pt x="1337" y="1998"/>
                      </a:lnTo>
                      <a:lnTo>
                        <a:pt x="1333" y="1994"/>
                      </a:lnTo>
                      <a:lnTo>
                        <a:pt x="1331" y="1989"/>
                      </a:lnTo>
                      <a:lnTo>
                        <a:pt x="1329" y="1985"/>
                      </a:lnTo>
                      <a:lnTo>
                        <a:pt x="1329" y="1980"/>
                      </a:lnTo>
                      <a:lnTo>
                        <a:pt x="1318" y="1972"/>
                      </a:lnTo>
                      <a:lnTo>
                        <a:pt x="1296" y="1952"/>
                      </a:lnTo>
                      <a:lnTo>
                        <a:pt x="1283" y="1941"/>
                      </a:lnTo>
                      <a:lnTo>
                        <a:pt x="1273" y="1931"/>
                      </a:lnTo>
                      <a:lnTo>
                        <a:pt x="1265" y="1923"/>
                      </a:lnTo>
                      <a:lnTo>
                        <a:pt x="1262" y="1919"/>
                      </a:lnTo>
                      <a:lnTo>
                        <a:pt x="1255" y="1887"/>
                      </a:lnTo>
                      <a:lnTo>
                        <a:pt x="1255" y="1869"/>
                      </a:lnTo>
                      <a:lnTo>
                        <a:pt x="1245" y="1869"/>
                      </a:lnTo>
                      <a:lnTo>
                        <a:pt x="1237" y="1866"/>
                      </a:lnTo>
                      <a:lnTo>
                        <a:pt x="1229" y="1862"/>
                      </a:lnTo>
                      <a:lnTo>
                        <a:pt x="1222" y="1857"/>
                      </a:lnTo>
                      <a:lnTo>
                        <a:pt x="1217" y="1851"/>
                      </a:lnTo>
                      <a:lnTo>
                        <a:pt x="1212" y="1844"/>
                      </a:lnTo>
                      <a:lnTo>
                        <a:pt x="1210" y="1835"/>
                      </a:lnTo>
                      <a:lnTo>
                        <a:pt x="1209" y="1826"/>
                      </a:lnTo>
                      <a:lnTo>
                        <a:pt x="1210" y="1821"/>
                      </a:lnTo>
                      <a:lnTo>
                        <a:pt x="1212" y="1814"/>
                      </a:lnTo>
                      <a:lnTo>
                        <a:pt x="1216" y="1807"/>
                      </a:lnTo>
                      <a:lnTo>
                        <a:pt x="1220" y="1799"/>
                      </a:lnTo>
                      <a:lnTo>
                        <a:pt x="1229" y="1786"/>
                      </a:lnTo>
                      <a:lnTo>
                        <a:pt x="1236" y="1777"/>
                      </a:lnTo>
                      <a:lnTo>
                        <a:pt x="1254" y="1767"/>
                      </a:lnTo>
                      <a:lnTo>
                        <a:pt x="1272" y="1758"/>
                      </a:lnTo>
                      <a:lnTo>
                        <a:pt x="1287" y="1749"/>
                      </a:lnTo>
                      <a:lnTo>
                        <a:pt x="1303" y="1740"/>
                      </a:lnTo>
                      <a:lnTo>
                        <a:pt x="1309" y="1728"/>
                      </a:lnTo>
                      <a:lnTo>
                        <a:pt x="1282" y="1721"/>
                      </a:lnTo>
                      <a:lnTo>
                        <a:pt x="1309" y="1703"/>
                      </a:lnTo>
                      <a:lnTo>
                        <a:pt x="1282" y="1679"/>
                      </a:lnTo>
                      <a:lnTo>
                        <a:pt x="1255" y="1654"/>
                      </a:lnTo>
                      <a:lnTo>
                        <a:pt x="1216" y="1654"/>
                      </a:lnTo>
                      <a:lnTo>
                        <a:pt x="1203" y="1629"/>
                      </a:lnTo>
                      <a:lnTo>
                        <a:pt x="1183" y="1617"/>
                      </a:lnTo>
                      <a:lnTo>
                        <a:pt x="1176" y="1586"/>
                      </a:lnTo>
                      <a:lnTo>
                        <a:pt x="1176" y="1549"/>
                      </a:lnTo>
                      <a:lnTo>
                        <a:pt x="1189" y="1524"/>
                      </a:lnTo>
                      <a:lnTo>
                        <a:pt x="1196" y="1499"/>
                      </a:lnTo>
                      <a:lnTo>
                        <a:pt x="1229" y="1518"/>
                      </a:lnTo>
                      <a:lnTo>
                        <a:pt x="1262" y="1530"/>
                      </a:lnTo>
                      <a:lnTo>
                        <a:pt x="1282" y="1524"/>
                      </a:lnTo>
                      <a:lnTo>
                        <a:pt x="1255" y="1493"/>
                      </a:lnTo>
                      <a:lnTo>
                        <a:pt x="1289" y="1475"/>
                      </a:lnTo>
                      <a:lnTo>
                        <a:pt x="1322" y="1444"/>
                      </a:lnTo>
                      <a:lnTo>
                        <a:pt x="1355" y="1438"/>
                      </a:lnTo>
                      <a:lnTo>
                        <a:pt x="1395" y="1438"/>
                      </a:lnTo>
                      <a:lnTo>
                        <a:pt x="1422" y="1426"/>
                      </a:lnTo>
                      <a:lnTo>
                        <a:pt x="1468" y="1438"/>
                      </a:lnTo>
                      <a:lnTo>
                        <a:pt x="1514" y="1457"/>
                      </a:lnTo>
                      <a:lnTo>
                        <a:pt x="1555" y="1493"/>
                      </a:lnTo>
                      <a:lnTo>
                        <a:pt x="1601" y="1487"/>
                      </a:lnTo>
                      <a:lnTo>
                        <a:pt x="1641" y="1469"/>
                      </a:lnTo>
                      <a:lnTo>
                        <a:pt x="1674" y="1469"/>
                      </a:lnTo>
                      <a:lnTo>
                        <a:pt x="1714" y="1463"/>
                      </a:lnTo>
                      <a:lnTo>
                        <a:pt x="1754" y="1481"/>
                      </a:lnTo>
                      <a:lnTo>
                        <a:pt x="1800" y="1493"/>
                      </a:lnTo>
                      <a:lnTo>
                        <a:pt x="1847" y="1487"/>
                      </a:lnTo>
                      <a:lnTo>
                        <a:pt x="1893" y="1469"/>
                      </a:lnTo>
                      <a:lnTo>
                        <a:pt x="1893" y="1444"/>
                      </a:lnTo>
                      <a:lnTo>
                        <a:pt x="1860" y="1438"/>
                      </a:lnTo>
                      <a:lnTo>
                        <a:pt x="1821" y="1426"/>
                      </a:lnTo>
                      <a:lnTo>
                        <a:pt x="1793" y="1414"/>
                      </a:lnTo>
                      <a:lnTo>
                        <a:pt x="1834" y="1401"/>
                      </a:lnTo>
                      <a:lnTo>
                        <a:pt x="1827" y="1364"/>
                      </a:lnTo>
                      <a:lnTo>
                        <a:pt x="1880" y="1358"/>
                      </a:lnTo>
                      <a:lnTo>
                        <a:pt x="1814" y="1309"/>
                      </a:lnTo>
                      <a:lnTo>
                        <a:pt x="1920" y="1291"/>
                      </a:lnTo>
                      <a:lnTo>
                        <a:pt x="2006" y="1284"/>
                      </a:lnTo>
                      <a:lnTo>
                        <a:pt x="2020" y="1259"/>
                      </a:lnTo>
                      <a:lnTo>
                        <a:pt x="2080" y="1253"/>
                      </a:lnTo>
                      <a:lnTo>
                        <a:pt x="2139" y="1241"/>
                      </a:lnTo>
                      <a:lnTo>
                        <a:pt x="2159" y="1216"/>
                      </a:lnTo>
                      <a:lnTo>
                        <a:pt x="2226" y="1229"/>
                      </a:lnTo>
                      <a:lnTo>
                        <a:pt x="2265" y="1222"/>
                      </a:lnTo>
                      <a:lnTo>
                        <a:pt x="2292" y="1241"/>
                      </a:lnTo>
                      <a:lnTo>
                        <a:pt x="2298" y="1291"/>
                      </a:lnTo>
                      <a:lnTo>
                        <a:pt x="2339" y="1291"/>
                      </a:lnTo>
                      <a:lnTo>
                        <a:pt x="2352" y="1277"/>
                      </a:lnTo>
                      <a:lnTo>
                        <a:pt x="2372" y="1291"/>
                      </a:lnTo>
                      <a:lnTo>
                        <a:pt x="2411" y="1297"/>
                      </a:lnTo>
                      <a:lnTo>
                        <a:pt x="2431" y="1297"/>
                      </a:lnTo>
                      <a:lnTo>
                        <a:pt x="2431" y="1333"/>
                      </a:lnTo>
                      <a:lnTo>
                        <a:pt x="2472" y="1327"/>
                      </a:lnTo>
                      <a:lnTo>
                        <a:pt x="2511" y="1309"/>
                      </a:lnTo>
                      <a:lnTo>
                        <a:pt x="2551" y="1277"/>
                      </a:lnTo>
                      <a:lnTo>
                        <a:pt x="2577" y="1265"/>
                      </a:lnTo>
                      <a:lnTo>
                        <a:pt x="2577" y="1297"/>
                      </a:lnTo>
                      <a:lnTo>
                        <a:pt x="2618" y="1315"/>
                      </a:lnTo>
                      <a:lnTo>
                        <a:pt x="2664" y="1333"/>
                      </a:lnTo>
                      <a:lnTo>
                        <a:pt x="2704" y="1376"/>
                      </a:lnTo>
                      <a:lnTo>
                        <a:pt x="2757" y="1420"/>
                      </a:lnTo>
                      <a:lnTo>
                        <a:pt x="2803" y="1457"/>
                      </a:lnTo>
                      <a:lnTo>
                        <a:pt x="2823" y="1487"/>
                      </a:lnTo>
                      <a:lnTo>
                        <a:pt x="2836" y="1457"/>
                      </a:lnTo>
                      <a:lnTo>
                        <a:pt x="2864" y="1451"/>
                      </a:lnTo>
                      <a:lnTo>
                        <a:pt x="2884" y="1475"/>
                      </a:lnTo>
                      <a:lnTo>
                        <a:pt x="2923" y="1487"/>
                      </a:lnTo>
                      <a:lnTo>
                        <a:pt x="2969" y="1481"/>
                      </a:lnTo>
                      <a:lnTo>
                        <a:pt x="2997" y="1469"/>
                      </a:lnTo>
                      <a:lnTo>
                        <a:pt x="3036" y="1499"/>
                      </a:lnTo>
                      <a:lnTo>
                        <a:pt x="3082" y="1524"/>
                      </a:lnTo>
                      <a:lnTo>
                        <a:pt x="3123" y="1549"/>
                      </a:lnTo>
                      <a:lnTo>
                        <a:pt x="3176" y="1555"/>
                      </a:lnTo>
                      <a:lnTo>
                        <a:pt x="3182" y="1562"/>
                      </a:lnTo>
                      <a:lnTo>
                        <a:pt x="3186" y="1560"/>
                      </a:lnTo>
                      <a:lnTo>
                        <a:pt x="3189" y="1557"/>
                      </a:lnTo>
                      <a:lnTo>
                        <a:pt x="3193" y="1556"/>
                      </a:lnTo>
                      <a:lnTo>
                        <a:pt x="3198" y="1555"/>
                      </a:lnTo>
                      <a:lnTo>
                        <a:pt x="3211" y="1555"/>
                      </a:lnTo>
                      <a:lnTo>
                        <a:pt x="3228" y="1555"/>
                      </a:lnTo>
                      <a:lnTo>
                        <a:pt x="3234" y="1554"/>
                      </a:lnTo>
                      <a:lnTo>
                        <a:pt x="3239" y="1552"/>
                      </a:lnTo>
                      <a:lnTo>
                        <a:pt x="3246" y="1549"/>
                      </a:lnTo>
                      <a:lnTo>
                        <a:pt x="3251" y="1546"/>
                      </a:lnTo>
                      <a:lnTo>
                        <a:pt x="3261" y="1539"/>
                      </a:lnTo>
                      <a:lnTo>
                        <a:pt x="3269" y="1537"/>
                      </a:lnTo>
                      <a:lnTo>
                        <a:pt x="3278" y="1536"/>
                      </a:lnTo>
                      <a:lnTo>
                        <a:pt x="3288" y="1534"/>
                      </a:lnTo>
                      <a:lnTo>
                        <a:pt x="3296" y="1531"/>
                      </a:lnTo>
                      <a:lnTo>
                        <a:pt x="3304" y="1527"/>
                      </a:lnTo>
                      <a:lnTo>
                        <a:pt x="3320" y="1517"/>
                      </a:lnTo>
                      <a:lnTo>
                        <a:pt x="3335" y="1506"/>
                      </a:lnTo>
                      <a:lnTo>
                        <a:pt x="3350" y="1494"/>
                      </a:lnTo>
                      <a:lnTo>
                        <a:pt x="3366" y="1485"/>
                      </a:lnTo>
                      <a:lnTo>
                        <a:pt x="3374" y="1481"/>
                      </a:lnTo>
                      <a:lnTo>
                        <a:pt x="3383" y="1478"/>
                      </a:lnTo>
                      <a:lnTo>
                        <a:pt x="3392" y="1476"/>
                      </a:lnTo>
                      <a:lnTo>
                        <a:pt x="3402" y="1475"/>
                      </a:lnTo>
                      <a:lnTo>
                        <a:pt x="3413" y="1476"/>
                      </a:lnTo>
                      <a:lnTo>
                        <a:pt x="3423" y="1477"/>
                      </a:lnTo>
                      <a:lnTo>
                        <a:pt x="3432" y="1479"/>
                      </a:lnTo>
                      <a:lnTo>
                        <a:pt x="3439" y="1481"/>
                      </a:lnTo>
                      <a:lnTo>
                        <a:pt x="3447" y="1483"/>
                      </a:lnTo>
                      <a:lnTo>
                        <a:pt x="3453" y="1485"/>
                      </a:lnTo>
                      <a:lnTo>
                        <a:pt x="3461" y="1487"/>
                      </a:lnTo>
                      <a:lnTo>
                        <a:pt x="3468" y="1487"/>
                      </a:lnTo>
                      <a:lnTo>
                        <a:pt x="3494" y="1475"/>
                      </a:lnTo>
                      <a:lnTo>
                        <a:pt x="3507" y="1475"/>
                      </a:lnTo>
                      <a:lnTo>
                        <a:pt x="3522" y="1475"/>
                      </a:lnTo>
                      <a:lnTo>
                        <a:pt x="3522" y="1483"/>
                      </a:lnTo>
                      <a:lnTo>
                        <a:pt x="3524" y="1490"/>
                      </a:lnTo>
                      <a:lnTo>
                        <a:pt x="3526" y="1496"/>
                      </a:lnTo>
                      <a:lnTo>
                        <a:pt x="3528" y="1501"/>
                      </a:lnTo>
                      <a:lnTo>
                        <a:pt x="3535" y="1510"/>
                      </a:lnTo>
                      <a:lnTo>
                        <a:pt x="3541" y="1518"/>
                      </a:lnTo>
                      <a:lnTo>
                        <a:pt x="3720" y="1518"/>
                      </a:lnTo>
                      <a:lnTo>
                        <a:pt x="3721" y="1510"/>
                      </a:lnTo>
                      <a:lnTo>
                        <a:pt x="3720" y="1501"/>
                      </a:lnTo>
                      <a:lnTo>
                        <a:pt x="3718" y="1494"/>
                      </a:lnTo>
                      <a:lnTo>
                        <a:pt x="3716" y="1488"/>
                      </a:lnTo>
                      <a:lnTo>
                        <a:pt x="3713" y="1482"/>
                      </a:lnTo>
                      <a:lnTo>
                        <a:pt x="3708" y="1477"/>
                      </a:lnTo>
                      <a:lnTo>
                        <a:pt x="3704" y="1472"/>
                      </a:lnTo>
                      <a:lnTo>
                        <a:pt x="3699" y="1467"/>
                      </a:lnTo>
                      <a:lnTo>
                        <a:pt x="3691" y="1459"/>
                      </a:lnTo>
                      <a:lnTo>
                        <a:pt x="3682" y="1449"/>
                      </a:lnTo>
                      <a:lnTo>
                        <a:pt x="3679" y="1443"/>
                      </a:lnTo>
                      <a:lnTo>
                        <a:pt x="3676" y="1438"/>
                      </a:lnTo>
                      <a:lnTo>
                        <a:pt x="3674" y="1432"/>
                      </a:lnTo>
                      <a:lnTo>
                        <a:pt x="3674" y="1426"/>
                      </a:lnTo>
                      <a:lnTo>
                        <a:pt x="3674" y="1418"/>
                      </a:lnTo>
                      <a:lnTo>
                        <a:pt x="3674" y="1411"/>
                      </a:lnTo>
                      <a:lnTo>
                        <a:pt x="3674" y="1404"/>
                      </a:lnTo>
                      <a:lnTo>
                        <a:pt x="3674" y="1395"/>
                      </a:lnTo>
                      <a:lnTo>
                        <a:pt x="3687" y="1388"/>
                      </a:lnTo>
                      <a:lnTo>
                        <a:pt x="3880" y="1426"/>
                      </a:lnTo>
                      <a:lnTo>
                        <a:pt x="3883" y="1437"/>
                      </a:lnTo>
                      <a:lnTo>
                        <a:pt x="3886" y="1446"/>
                      </a:lnTo>
                      <a:lnTo>
                        <a:pt x="3890" y="1456"/>
                      </a:lnTo>
                      <a:lnTo>
                        <a:pt x="3895" y="1464"/>
                      </a:lnTo>
                      <a:lnTo>
                        <a:pt x="3900" y="1472"/>
                      </a:lnTo>
                      <a:lnTo>
                        <a:pt x="3906" y="1478"/>
                      </a:lnTo>
                      <a:lnTo>
                        <a:pt x="3914" y="1484"/>
                      </a:lnTo>
                      <a:lnTo>
                        <a:pt x="3920" y="1489"/>
                      </a:lnTo>
                      <a:lnTo>
                        <a:pt x="3929" y="1493"/>
                      </a:lnTo>
                      <a:lnTo>
                        <a:pt x="3938" y="1496"/>
                      </a:lnTo>
                      <a:lnTo>
                        <a:pt x="3948" y="1499"/>
                      </a:lnTo>
                      <a:lnTo>
                        <a:pt x="3957" y="1502"/>
                      </a:lnTo>
                      <a:lnTo>
                        <a:pt x="3968" y="1504"/>
                      </a:lnTo>
                      <a:lnTo>
                        <a:pt x="3981" y="1505"/>
                      </a:lnTo>
                      <a:lnTo>
                        <a:pt x="3993" y="1506"/>
                      </a:lnTo>
                      <a:lnTo>
                        <a:pt x="4006" y="1506"/>
                      </a:lnTo>
                      <a:lnTo>
                        <a:pt x="4018" y="1506"/>
                      </a:lnTo>
                      <a:lnTo>
                        <a:pt x="4029" y="1502"/>
                      </a:lnTo>
                      <a:lnTo>
                        <a:pt x="4039" y="1500"/>
                      </a:lnTo>
                      <a:lnTo>
                        <a:pt x="4050" y="1496"/>
                      </a:lnTo>
                      <a:lnTo>
                        <a:pt x="4060" y="1493"/>
                      </a:lnTo>
                      <a:lnTo>
                        <a:pt x="4069" y="1490"/>
                      </a:lnTo>
                      <a:lnTo>
                        <a:pt x="4080" y="1488"/>
                      </a:lnTo>
                      <a:lnTo>
                        <a:pt x="4093" y="1487"/>
                      </a:lnTo>
                      <a:lnTo>
                        <a:pt x="4108" y="1488"/>
                      </a:lnTo>
                      <a:lnTo>
                        <a:pt x="4123" y="1490"/>
                      </a:lnTo>
                      <a:lnTo>
                        <a:pt x="4136" y="1492"/>
                      </a:lnTo>
                      <a:lnTo>
                        <a:pt x="4150" y="1496"/>
                      </a:lnTo>
                      <a:lnTo>
                        <a:pt x="4162" y="1500"/>
                      </a:lnTo>
                      <a:lnTo>
                        <a:pt x="4173" y="1506"/>
                      </a:lnTo>
                      <a:lnTo>
                        <a:pt x="4184" y="1511"/>
                      </a:lnTo>
                      <a:lnTo>
                        <a:pt x="4195" y="1517"/>
                      </a:lnTo>
                      <a:lnTo>
                        <a:pt x="4214" y="1528"/>
                      </a:lnTo>
                      <a:lnTo>
                        <a:pt x="4233" y="1539"/>
                      </a:lnTo>
                      <a:lnTo>
                        <a:pt x="4243" y="1544"/>
                      </a:lnTo>
                      <a:lnTo>
                        <a:pt x="4253" y="1548"/>
                      </a:lnTo>
                      <a:lnTo>
                        <a:pt x="4262" y="1552"/>
                      </a:lnTo>
                      <a:lnTo>
                        <a:pt x="4272" y="1555"/>
                      </a:lnTo>
                      <a:lnTo>
                        <a:pt x="4306" y="1555"/>
                      </a:lnTo>
                      <a:lnTo>
                        <a:pt x="4334" y="1555"/>
                      </a:lnTo>
                      <a:lnTo>
                        <a:pt x="4358" y="1555"/>
                      </a:lnTo>
                      <a:lnTo>
                        <a:pt x="4378" y="1555"/>
                      </a:lnTo>
                      <a:lnTo>
                        <a:pt x="4396" y="1555"/>
                      </a:lnTo>
                      <a:lnTo>
                        <a:pt x="4412" y="1555"/>
                      </a:lnTo>
                      <a:lnTo>
                        <a:pt x="4427" y="1555"/>
                      </a:lnTo>
                      <a:lnTo>
                        <a:pt x="4445" y="1555"/>
                      </a:lnTo>
                      <a:lnTo>
                        <a:pt x="4455" y="1554"/>
                      </a:lnTo>
                      <a:lnTo>
                        <a:pt x="4464" y="1553"/>
                      </a:lnTo>
                      <a:lnTo>
                        <a:pt x="4470" y="1550"/>
                      </a:lnTo>
                      <a:lnTo>
                        <a:pt x="4476" y="1547"/>
                      </a:lnTo>
                      <a:lnTo>
                        <a:pt x="4480" y="1544"/>
                      </a:lnTo>
                      <a:lnTo>
                        <a:pt x="4485" y="1539"/>
                      </a:lnTo>
                      <a:lnTo>
                        <a:pt x="4488" y="1535"/>
                      </a:lnTo>
                      <a:lnTo>
                        <a:pt x="4490" y="1530"/>
                      </a:lnTo>
                      <a:lnTo>
                        <a:pt x="4495" y="1522"/>
                      </a:lnTo>
                      <a:lnTo>
                        <a:pt x="4503" y="1514"/>
                      </a:lnTo>
                      <a:lnTo>
                        <a:pt x="4509" y="1511"/>
                      </a:lnTo>
                      <a:lnTo>
                        <a:pt x="4514" y="1508"/>
                      </a:lnTo>
                      <a:lnTo>
                        <a:pt x="4522" y="1507"/>
                      </a:lnTo>
                      <a:lnTo>
                        <a:pt x="4531" y="1506"/>
                      </a:lnTo>
                      <a:lnTo>
                        <a:pt x="4554" y="1507"/>
                      </a:lnTo>
                      <a:lnTo>
                        <a:pt x="4577" y="1509"/>
                      </a:lnTo>
                      <a:lnTo>
                        <a:pt x="4599" y="1512"/>
                      </a:lnTo>
                      <a:lnTo>
                        <a:pt x="4620" y="1515"/>
                      </a:lnTo>
                      <a:lnTo>
                        <a:pt x="4651" y="1522"/>
                      </a:lnTo>
                      <a:lnTo>
                        <a:pt x="4663" y="1524"/>
                      </a:lnTo>
                      <a:lnTo>
                        <a:pt x="4678" y="1524"/>
                      </a:lnTo>
                      <a:lnTo>
                        <a:pt x="4690" y="1524"/>
                      </a:lnTo>
                      <a:lnTo>
                        <a:pt x="4700" y="1524"/>
                      </a:lnTo>
                      <a:lnTo>
                        <a:pt x="4711" y="1524"/>
                      </a:lnTo>
                      <a:lnTo>
                        <a:pt x="4718" y="1524"/>
                      </a:lnTo>
                      <a:lnTo>
                        <a:pt x="4727" y="1521"/>
                      </a:lnTo>
                      <a:lnTo>
                        <a:pt x="4737" y="1518"/>
                      </a:lnTo>
                      <a:lnTo>
                        <a:pt x="4746" y="1513"/>
                      </a:lnTo>
                      <a:lnTo>
                        <a:pt x="4755" y="1508"/>
                      </a:lnTo>
                      <a:lnTo>
                        <a:pt x="4763" y="1501"/>
                      </a:lnTo>
                      <a:lnTo>
                        <a:pt x="4771" y="1494"/>
                      </a:lnTo>
                      <a:lnTo>
                        <a:pt x="4777" y="1487"/>
                      </a:lnTo>
                      <a:lnTo>
                        <a:pt x="4771" y="1484"/>
                      </a:lnTo>
                      <a:lnTo>
                        <a:pt x="4766" y="1481"/>
                      </a:lnTo>
                      <a:lnTo>
                        <a:pt x="4760" y="1476"/>
                      </a:lnTo>
                      <a:lnTo>
                        <a:pt x="4756" y="1471"/>
                      </a:lnTo>
                      <a:lnTo>
                        <a:pt x="4750" y="1465"/>
                      </a:lnTo>
                      <a:lnTo>
                        <a:pt x="4747" y="1458"/>
                      </a:lnTo>
                      <a:lnTo>
                        <a:pt x="4745" y="1452"/>
                      </a:lnTo>
                      <a:lnTo>
                        <a:pt x="4744" y="1444"/>
                      </a:lnTo>
                      <a:lnTo>
                        <a:pt x="4745" y="1435"/>
                      </a:lnTo>
                      <a:lnTo>
                        <a:pt x="4747" y="1428"/>
                      </a:lnTo>
                      <a:lnTo>
                        <a:pt x="4750" y="1422"/>
                      </a:lnTo>
                      <a:lnTo>
                        <a:pt x="4754" y="1417"/>
                      </a:lnTo>
                      <a:lnTo>
                        <a:pt x="4757" y="1411"/>
                      </a:lnTo>
                      <a:lnTo>
                        <a:pt x="4760" y="1405"/>
                      </a:lnTo>
                      <a:lnTo>
                        <a:pt x="4762" y="1398"/>
                      </a:lnTo>
                      <a:lnTo>
                        <a:pt x="4763" y="1388"/>
                      </a:lnTo>
                      <a:lnTo>
                        <a:pt x="4763" y="1382"/>
                      </a:lnTo>
                      <a:lnTo>
                        <a:pt x="4761" y="1377"/>
                      </a:lnTo>
                      <a:lnTo>
                        <a:pt x="4759" y="1372"/>
                      </a:lnTo>
                      <a:lnTo>
                        <a:pt x="4756" y="1369"/>
                      </a:lnTo>
                      <a:lnTo>
                        <a:pt x="4747" y="1363"/>
                      </a:lnTo>
                      <a:lnTo>
                        <a:pt x="4737" y="1359"/>
                      </a:lnTo>
                      <a:lnTo>
                        <a:pt x="4727" y="1355"/>
                      </a:lnTo>
                      <a:lnTo>
                        <a:pt x="4718" y="1350"/>
                      </a:lnTo>
                      <a:lnTo>
                        <a:pt x="4715" y="1347"/>
                      </a:lnTo>
                      <a:lnTo>
                        <a:pt x="4713" y="1343"/>
                      </a:lnTo>
                      <a:lnTo>
                        <a:pt x="4711" y="1339"/>
                      </a:lnTo>
                      <a:lnTo>
                        <a:pt x="4711" y="1333"/>
                      </a:lnTo>
                      <a:lnTo>
                        <a:pt x="4711" y="1324"/>
                      </a:lnTo>
                      <a:lnTo>
                        <a:pt x="4711" y="1315"/>
                      </a:lnTo>
                      <a:lnTo>
                        <a:pt x="4830" y="1297"/>
                      </a:lnTo>
                      <a:lnTo>
                        <a:pt x="4869" y="1307"/>
                      </a:lnTo>
                      <a:lnTo>
                        <a:pt x="4898" y="1315"/>
                      </a:lnTo>
                      <a:lnTo>
                        <a:pt x="4928" y="1322"/>
                      </a:lnTo>
                      <a:lnTo>
                        <a:pt x="4963" y="1333"/>
                      </a:lnTo>
                      <a:lnTo>
                        <a:pt x="4974" y="1338"/>
                      </a:lnTo>
                      <a:lnTo>
                        <a:pt x="4985" y="1343"/>
                      </a:lnTo>
                      <a:lnTo>
                        <a:pt x="4995" y="1349"/>
                      </a:lnTo>
                      <a:lnTo>
                        <a:pt x="5005" y="1356"/>
                      </a:lnTo>
                      <a:lnTo>
                        <a:pt x="5021" y="1371"/>
                      </a:lnTo>
                      <a:lnTo>
                        <a:pt x="5038" y="1386"/>
                      </a:lnTo>
                      <a:lnTo>
                        <a:pt x="5046" y="1395"/>
                      </a:lnTo>
                      <a:lnTo>
                        <a:pt x="5054" y="1402"/>
                      </a:lnTo>
                      <a:lnTo>
                        <a:pt x="5063" y="1408"/>
                      </a:lnTo>
                      <a:lnTo>
                        <a:pt x="5073" y="1414"/>
                      </a:lnTo>
                      <a:lnTo>
                        <a:pt x="5084" y="1419"/>
                      </a:lnTo>
                      <a:lnTo>
                        <a:pt x="5095" y="1423"/>
                      </a:lnTo>
                      <a:lnTo>
                        <a:pt x="5108" y="1425"/>
                      </a:lnTo>
                      <a:lnTo>
                        <a:pt x="5122" y="1426"/>
                      </a:lnTo>
                      <a:lnTo>
                        <a:pt x="5127" y="1438"/>
                      </a:lnTo>
                      <a:lnTo>
                        <a:pt x="5132" y="1449"/>
                      </a:lnTo>
                      <a:lnTo>
                        <a:pt x="5139" y="1459"/>
                      </a:lnTo>
                      <a:lnTo>
                        <a:pt x="5148" y="1468"/>
                      </a:lnTo>
                      <a:lnTo>
                        <a:pt x="5156" y="1476"/>
                      </a:lnTo>
                      <a:lnTo>
                        <a:pt x="5166" y="1484"/>
                      </a:lnTo>
                      <a:lnTo>
                        <a:pt x="5176" y="1490"/>
                      </a:lnTo>
                      <a:lnTo>
                        <a:pt x="5188" y="1496"/>
                      </a:lnTo>
                      <a:lnTo>
                        <a:pt x="5199" y="1502"/>
                      </a:lnTo>
                      <a:lnTo>
                        <a:pt x="5211" y="1508"/>
                      </a:lnTo>
                      <a:lnTo>
                        <a:pt x="5225" y="1512"/>
                      </a:lnTo>
                      <a:lnTo>
                        <a:pt x="5237" y="1516"/>
                      </a:lnTo>
                      <a:lnTo>
                        <a:pt x="5263" y="1524"/>
                      </a:lnTo>
                      <a:lnTo>
                        <a:pt x="5288" y="1530"/>
                      </a:lnTo>
                      <a:lnTo>
                        <a:pt x="5303" y="1536"/>
                      </a:lnTo>
                      <a:lnTo>
                        <a:pt x="5317" y="1542"/>
                      </a:lnTo>
                      <a:lnTo>
                        <a:pt x="5330" y="1550"/>
                      </a:lnTo>
                      <a:lnTo>
                        <a:pt x="5342" y="1558"/>
                      </a:lnTo>
                      <a:lnTo>
                        <a:pt x="5365" y="1577"/>
                      </a:lnTo>
                      <a:lnTo>
                        <a:pt x="5388" y="1595"/>
                      </a:lnTo>
                      <a:lnTo>
                        <a:pt x="5399" y="1604"/>
                      </a:lnTo>
                      <a:lnTo>
                        <a:pt x="5410" y="1612"/>
                      </a:lnTo>
                      <a:lnTo>
                        <a:pt x="5422" y="1621"/>
                      </a:lnTo>
                      <a:lnTo>
                        <a:pt x="5434" y="1628"/>
                      </a:lnTo>
                      <a:lnTo>
                        <a:pt x="5446" y="1633"/>
                      </a:lnTo>
                      <a:lnTo>
                        <a:pt x="5460" y="1638"/>
                      </a:lnTo>
                      <a:lnTo>
                        <a:pt x="5473" y="1640"/>
                      </a:lnTo>
                      <a:lnTo>
                        <a:pt x="5488" y="1641"/>
                      </a:lnTo>
                      <a:lnTo>
                        <a:pt x="5497" y="1641"/>
                      </a:lnTo>
                      <a:lnTo>
                        <a:pt x="5506" y="1640"/>
                      </a:lnTo>
                      <a:lnTo>
                        <a:pt x="5514" y="1638"/>
                      </a:lnTo>
                      <a:lnTo>
                        <a:pt x="5522" y="1635"/>
                      </a:lnTo>
                      <a:lnTo>
                        <a:pt x="5536" y="1628"/>
                      </a:lnTo>
                      <a:lnTo>
                        <a:pt x="5551" y="1620"/>
                      </a:lnTo>
                      <a:lnTo>
                        <a:pt x="5565" y="1611"/>
                      </a:lnTo>
                      <a:lnTo>
                        <a:pt x="5579" y="1605"/>
                      </a:lnTo>
                      <a:lnTo>
                        <a:pt x="5587" y="1602"/>
                      </a:lnTo>
                      <a:lnTo>
                        <a:pt x="5596" y="1600"/>
                      </a:lnTo>
                      <a:lnTo>
                        <a:pt x="5604" y="1599"/>
                      </a:lnTo>
                      <a:lnTo>
                        <a:pt x="5614" y="1598"/>
                      </a:lnTo>
                      <a:lnTo>
                        <a:pt x="5621" y="1599"/>
                      </a:lnTo>
                      <a:lnTo>
                        <a:pt x="5626" y="1601"/>
                      </a:lnTo>
                      <a:lnTo>
                        <a:pt x="5631" y="1604"/>
                      </a:lnTo>
                      <a:lnTo>
                        <a:pt x="5635" y="1607"/>
                      </a:lnTo>
                      <a:lnTo>
                        <a:pt x="5642" y="1613"/>
                      </a:lnTo>
                      <a:lnTo>
                        <a:pt x="5647" y="1617"/>
                      </a:lnTo>
                      <a:lnTo>
                        <a:pt x="5647" y="1629"/>
                      </a:lnTo>
                      <a:lnTo>
                        <a:pt x="5647" y="1638"/>
                      </a:lnTo>
                      <a:lnTo>
                        <a:pt x="5647" y="1645"/>
                      </a:lnTo>
                      <a:lnTo>
                        <a:pt x="5647" y="1654"/>
                      </a:lnTo>
                      <a:lnTo>
                        <a:pt x="5647" y="1662"/>
                      </a:lnTo>
                      <a:lnTo>
                        <a:pt x="5649" y="1672"/>
                      </a:lnTo>
                      <a:lnTo>
                        <a:pt x="5652" y="1679"/>
                      </a:lnTo>
                      <a:lnTo>
                        <a:pt x="5655" y="1686"/>
                      </a:lnTo>
                      <a:lnTo>
                        <a:pt x="5659" y="1693"/>
                      </a:lnTo>
                      <a:lnTo>
                        <a:pt x="5664" y="1699"/>
                      </a:lnTo>
                      <a:lnTo>
                        <a:pt x="5668" y="1704"/>
                      </a:lnTo>
                      <a:lnTo>
                        <a:pt x="5674" y="1709"/>
                      </a:lnTo>
                      <a:lnTo>
                        <a:pt x="5674" y="1790"/>
                      </a:lnTo>
                      <a:lnTo>
                        <a:pt x="5666" y="1791"/>
                      </a:lnTo>
                      <a:lnTo>
                        <a:pt x="5657" y="1792"/>
                      </a:lnTo>
                      <a:lnTo>
                        <a:pt x="5649" y="1792"/>
                      </a:lnTo>
                      <a:lnTo>
                        <a:pt x="5641" y="1792"/>
                      </a:lnTo>
                      <a:lnTo>
                        <a:pt x="5623" y="1790"/>
                      </a:lnTo>
                      <a:lnTo>
                        <a:pt x="5608" y="1790"/>
                      </a:lnTo>
                      <a:lnTo>
                        <a:pt x="5604" y="1790"/>
                      </a:lnTo>
                      <a:lnTo>
                        <a:pt x="5602" y="1792"/>
                      </a:lnTo>
                      <a:lnTo>
                        <a:pt x="5600" y="1794"/>
                      </a:lnTo>
                      <a:lnTo>
                        <a:pt x="5598" y="1796"/>
                      </a:lnTo>
                      <a:lnTo>
                        <a:pt x="5595" y="1802"/>
                      </a:lnTo>
                      <a:lnTo>
                        <a:pt x="5593" y="1808"/>
                      </a:lnTo>
                      <a:lnTo>
                        <a:pt x="5595" y="1818"/>
                      </a:lnTo>
                      <a:lnTo>
                        <a:pt x="5597" y="1827"/>
                      </a:lnTo>
                      <a:lnTo>
                        <a:pt x="5600" y="1835"/>
                      </a:lnTo>
                      <a:lnTo>
                        <a:pt x="5604" y="1844"/>
                      </a:lnTo>
                      <a:lnTo>
                        <a:pt x="5609" y="1852"/>
                      </a:lnTo>
                      <a:lnTo>
                        <a:pt x="5614" y="1859"/>
                      </a:lnTo>
                      <a:lnTo>
                        <a:pt x="5620" y="1865"/>
                      </a:lnTo>
                      <a:lnTo>
                        <a:pt x="5626" y="1871"/>
                      </a:lnTo>
                      <a:lnTo>
                        <a:pt x="5637" y="1881"/>
                      </a:lnTo>
                      <a:lnTo>
                        <a:pt x="5647" y="1890"/>
                      </a:lnTo>
                      <a:lnTo>
                        <a:pt x="5651" y="1896"/>
                      </a:lnTo>
                      <a:lnTo>
                        <a:pt x="5653" y="1899"/>
                      </a:lnTo>
                      <a:lnTo>
                        <a:pt x="5654" y="1903"/>
                      </a:lnTo>
                      <a:lnTo>
                        <a:pt x="5654" y="1907"/>
                      </a:lnTo>
                      <a:lnTo>
                        <a:pt x="5747" y="1919"/>
                      </a:lnTo>
                      <a:lnTo>
                        <a:pt x="5754" y="1918"/>
                      </a:lnTo>
                      <a:lnTo>
                        <a:pt x="5761" y="1917"/>
                      </a:lnTo>
                      <a:lnTo>
                        <a:pt x="5768" y="1915"/>
                      </a:lnTo>
                      <a:lnTo>
                        <a:pt x="5775" y="1912"/>
                      </a:lnTo>
                      <a:lnTo>
                        <a:pt x="5780" y="1908"/>
                      </a:lnTo>
                      <a:lnTo>
                        <a:pt x="5786" y="1904"/>
                      </a:lnTo>
                      <a:lnTo>
                        <a:pt x="5792" y="1899"/>
                      </a:lnTo>
                      <a:lnTo>
                        <a:pt x="5797" y="1892"/>
                      </a:lnTo>
                      <a:lnTo>
                        <a:pt x="5807" y="1880"/>
                      </a:lnTo>
                      <a:lnTo>
                        <a:pt x="5815" y="1865"/>
                      </a:lnTo>
                      <a:lnTo>
                        <a:pt x="5823" y="1850"/>
                      </a:lnTo>
                      <a:lnTo>
                        <a:pt x="5830" y="1832"/>
                      </a:lnTo>
                      <a:lnTo>
                        <a:pt x="5835" y="1815"/>
                      </a:lnTo>
                      <a:lnTo>
                        <a:pt x="5841" y="1797"/>
                      </a:lnTo>
                      <a:lnTo>
                        <a:pt x="5845" y="1779"/>
                      </a:lnTo>
                      <a:lnTo>
                        <a:pt x="5847" y="1763"/>
                      </a:lnTo>
                      <a:lnTo>
                        <a:pt x="5852" y="1733"/>
                      </a:lnTo>
                      <a:lnTo>
                        <a:pt x="5853" y="1709"/>
                      </a:lnTo>
                      <a:lnTo>
                        <a:pt x="5853" y="1694"/>
                      </a:lnTo>
                      <a:lnTo>
                        <a:pt x="5853" y="1677"/>
                      </a:lnTo>
                      <a:lnTo>
                        <a:pt x="5853" y="1657"/>
                      </a:lnTo>
                      <a:lnTo>
                        <a:pt x="5853" y="1635"/>
                      </a:lnTo>
                      <a:lnTo>
                        <a:pt x="5853" y="1623"/>
                      </a:lnTo>
                      <a:lnTo>
                        <a:pt x="5853" y="1612"/>
                      </a:lnTo>
                      <a:lnTo>
                        <a:pt x="5855" y="1607"/>
                      </a:lnTo>
                      <a:lnTo>
                        <a:pt x="5858" y="1604"/>
                      </a:lnTo>
                      <a:lnTo>
                        <a:pt x="5865" y="1601"/>
                      </a:lnTo>
                      <a:lnTo>
                        <a:pt x="5873" y="1598"/>
                      </a:lnTo>
                      <a:lnTo>
                        <a:pt x="5873" y="1568"/>
                      </a:lnTo>
                      <a:lnTo>
                        <a:pt x="5867" y="1564"/>
                      </a:lnTo>
                      <a:lnTo>
                        <a:pt x="5859" y="1558"/>
                      </a:lnTo>
                      <a:lnTo>
                        <a:pt x="5850" y="1551"/>
                      </a:lnTo>
                      <a:lnTo>
                        <a:pt x="5843" y="1543"/>
                      </a:lnTo>
                      <a:lnTo>
                        <a:pt x="5835" y="1534"/>
                      </a:lnTo>
                      <a:lnTo>
                        <a:pt x="5830" y="1525"/>
                      </a:lnTo>
                      <a:lnTo>
                        <a:pt x="5827" y="1520"/>
                      </a:lnTo>
                      <a:lnTo>
                        <a:pt x="5826" y="1516"/>
                      </a:lnTo>
                      <a:lnTo>
                        <a:pt x="5826" y="1511"/>
                      </a:lnTo>
                      <a:lnTo>
                        <a:pt x="5826" y="1506"/>
                      </a:lnTo>
                      <a:lnTo>
                        <a:pt x="5816" y="1498"/>
                      </a:lnTo>
                      <a:lnTo>
                        <a:pt x="5808" y="1490"/>
                      </a:lnTo>
                      <a:lnTo>
                        <a:pt x="5799" y="1481"/>
                      </a:lnTo>
                      <a:lnTo>
                        <a:pt x="5791" y="1472"/>
                      </a:lnTo>
                      <a:lnTo>
                        <a:pt x="5776" y="1451"/>
                      </a:lnTo>
                      <a:lnTo>
                        <a:pt x="5761" y="1428"/>
                      </a:lnTo>
                      <a:lnTo>
                        <a:pt x="5748" y="1404"/>
                      </a:lnTo>
                      <a:lnTo>
                        <a:pt x="5735" y="1378"/>
                      </a:lnTo>
                      <a:lnTo>
                        <a:pt x="5721" y="1353"/>
                      </a:lnTo>
                      <a:lnTo>
                        <a:pt x="5707" y="1327"/>
                      </a:lnTo>
                      <a:lnTo>
                        <a:pt x="5700" y="1316"/>
                      </a:lnTo>
                      <a:lnTo>
                        <a:pt x="5692" y="1307"/>
                      </a:lnTo>
                      <a:lnTo>
                        <a:pt x="5684" y="1299"/>
                      </a:lnTo>
                      <a:lnTo>
                        <a:pt x="5674" y="1291"/>
                      </a:lnTo>
                      <a:lnTo>
                        <a:pt x="5664" y="1285"/>
                      </a:lnTo>
                      <a:lnTo>
                        <a:pt x="5652" y="1279"/>
                      </a:lnTo>
                      <a:lnTo>
                        <a:pt x="5640" y="1274"/>
                      </a:lnTo>
                      <a:lnTo>
                        <a:pt x="5628" y="1270"/>
                      </a:lnTo>
                      <a:lnTo>
                        <a:pt x="5600" y="1263"/>
                      </a:lnTo>
                      <a:lnTo>
                        <a:pt x="5570" y="1256"/>
                      </a:lnTo>
                      <a:lnTo>
                        <a:pt x="5540" y="1249"/>
                      </a:lnTo>
                      <a:lnTo>
                        <a:pt x="5508" y="1241"/>
                      </a:lnTo>
                      <a:lnTo>
                        <a:pt x="5503" y="1252"/>
                      </a:lnTo>
                      <a:lnTo>
                        <a:pt x="5500" y="1265"/>
                      </a:lnTo>
                      <a:lnTo>
                        <a:pt x="5498" y="1272"/>
                      </a:lnTo>
                      <a:lnTo>
                        <a:pt x="5496" y="1279"/>
                      </a:lnTo>
                      <a:lnTo>
                        <a:pt x="5492" y="1285"/>
                      </a:lnTo>
                      <a:lnTo>
                        <a:pt x="5488" y="1291"/>
                      </a:lnTo>
                      <a:lnTo>
                        <a:pt x="5483" y="1284"/>
                      </a:lnTo>
                      <a:lnTo>
                        <a:pt x="5476" y="1278"/>
                      </a:lnTo>
                      <a:lnTo>
                        <a:pt x="5469" y="1275"/>
                      </a:lnTo>
                      <a:lnTo>
                        <a:pt x="5462" y="1272"/>
                      </a:lnTo>
                      <a:lnTo>
                        <a:pt x="5446" y="1267"/>
                      </a:lnTo>
                      <a:lnTo>
                        <a:pt x="5431" y="1264"/>
                      </a:lnTo>
                      <a:lnTo>
                        <a:pt x="5423" y="1262"/>
                      </a:lnTo>
                      <a:lnTo>
                        <a:pt x="5417" y="1260"/>
                      </a:lnTo>
                      <a:lnTo>
                        <a:pt x="5411" y="1257"/>
                      </a:lnTo>
                      <a:lnTo>
                        <a:pt x="5406" y="1254"/>
                      </a:lnTo>
                      <a:lnTo>
                        <a:pt x="5401" y="1249"/>
                      </a:lnTo>
                      <a:lnTo>
                        <a:pt x="5398" y="1244"/>
                      </a:lnTo>
                      <a:lnTo>
                        <a:pt x="5396" y="1237"/>
                      </a:lnTo>
                      <a:lnTo>
                        <a:pt x="5395" y="1229"/>
                      </a:lnTo>
                      <a:lnTo>
                        <a:pt x="5378" y="1226"/>
                      </a:lnTo>
                      <a:lnTo>
                        <a:pt x="5341" y="1218"/>
                      </a:lnTo>
                      <a:lnTo>
                        <a:pt x="5322" y="1214"/>
                      </a:lnTo>
                      <a:lnTo>
                        <a:pt x="5305" y="1210"/>
                      </a:lnTo>
                      <a:lnTo>
                        <a:pt x="5293" y="1207"/>
                      </a:lnTo>
                      <a:lnTo>
                        <a:pt x="5288" y="1204"/>
                      </a:lnTo>
                      <a:lnTo>
                        <a:pt x="5289" y="1197"/>
                      </a:lnTo>
                      <a:lnTo>
                        <a:pt x="5293" y="1191"/>
                      </a:lnTo>
                      <a:lnTo>
                        <a:pt x="5298" y="1185"/>
                      </a:lnTo>
                      <a:lnTo>
                        <a:pt x="5304" y="1180"/>
                      </a:lnTo>
                      <a:lnTo>
                        <a:pt x="5319" y="1167"/>
                      </a:lnTo>
                      <a:lnTo>
                        <a:pt x="5334" y="1154"/>
                      </a:lnTo>
                      <a:lnTo>
                        <a:pt x="5331" y="1147"/>
                      </a:lnTo>
                      <a:lnTo>
                        <a:pt x="5329" y="1140"/>
                      </a:lnTo>
                      <a:lnTo>
                        <a:pt x="5328" y="1132"/>
                      </a:lnTo>
                      <a:lnTo>
                        <a:pt x="5329" y="1125"/>
                      </a:lnTo>
                      <a:lnTo>
                        <a:pt x="5331" y="1117"/>
                      </a:lnTo>
                      <a:lnTo>
                        <a:pt x="5334" y="1108"/>
                      </a:lnTo>
                      <a:lnTo>
                        <a:pt x="5339" y="1100"/>
                      </a:lnTo>
                      <a:lnTo>
                        <a:pt x="5343" y="1092"/>
                      </a:lnTo>
                      <a:lnTo>
                        <a:pt x="5365" y="1064"/>
                      </a:lnTo>
                      <a:lnTo>
                        <a:pt x="5382" y="1043"/>
                      </a:lnTo>
                      <a:lnTo>
                        <a:pt x="5382" y="964"/>
                      </a:lnTo>
                      <a:lnTo>
                        <a:pt x="5388" y="962"/>
                      </a:lnTo>
                      <a:lnTo>
                        <a:pt x="5396" y="961"/>
                      </a:lnTo>
                      <a:lnTo>
                        <a:pt x="5402" y="961"/>
                      </a:lnTo>
                      <a:lnTo>
                        <a:pt x="5409" y="962"/>
                      </a:lnTo>
                      <a:lnTo>
                        <a:pt x="5423" y="963"/>
                      </a:lnTo>
                      <a:lnTo>
                        <a:pt x="5441" y="964"/>
                      </a:lnTo>
                      <a:lnTo>
                        <a:pt x="5465" y="964"/>
                      </a:lnTo>
                      <a:lnTo>
                        <a:pt x="5492" y="966"/>
                      </a:lnTo>
                      <a:lnTo>
                        <a:pt x="5521" y="968"/>
                      </a:lnTo>
                      <a:lnTo>
                        <a:pt x="5552" y="970"/>
                      </a:lnTo>
                      <a:lnTo>
                        <a:pt x="5583" y="972"/>
                      </a:lnTo>
                      <a:lnTo>
                        <a:pt x="5612" y="974"/>
                      </a:lnTo>
                      <a:lnTo>
                        <a:pt x="5641" y="975"/>
                      </a:lnTo>
                      <a:lnTo>
                        <a:pt x="5667" y="976"/>
                      </a:lnTo>
                      <a:lnTo>
                        <a:pt x="5671" y="975"/>
                      </a:lnTo>
                      <a:lnTo>
                        <a:pt x="5677" y="972"/>
                      </a:lnTo>
                      <a:lnTo>
                        <a:pt x="5682" y="968"/>
                      </a:lnTo>
                      <a:lnTo>
                        <a:pt x="5687" y="964"/>
                      </a:lnTo>
                      <a:lnTo>
                        <a:pt x="5674" y="945"/>
                      </a:lnTo>
                      <a:lnTo>
                        <a:pt x="5807" y="945"/>
                      </a:lnTo>
                      <a:lnTo>
                        <a:pt x="5809" y="949"/>
                      </a:lnTo>
                      <a:lnTo>
                        <a:pt x="5816" y="955"/>
                      </a:lnTo>
                      <a:lnTo>
                        <a:pt x="5825" y="962"/>
                      </a:lnTo>
                      <a:lnTo>
                        <a:pt x="5836" y="969"/>
                      </a:lnTo>
                      <a:lnTo>
                        <a:pt x="5857" y="982"/>
                      </a:lnTo>
                      <a:lnTo>
                        <a:pt x="5867" y="988"/>
                      </a:lnTo>
                      <a:lnTo>
                        <a:pt x="5871" y="988"/>
                      </a:lnTo>
                      <a:lnTo>
                        <a:pt x="5875" y="987"/>
                      </a:lnTo>
                      <a:lnTo>
                        <a:pt x="5878" y="985"/>
                      </a:lnTo>
                      <a:lnTo>
                        <a:pt x="5880" y="983"/>
                      </a:lnTo>
                      <a:lnTo>
                        <a:pt x="5884" y="979"/>
                      </a:lnTo>
                      <a:lnTo>
                        <a:pt x="5888" y="973"/>
                      </a:lnTo>
                      <a:lnTo>
                        <a:pt x="5892" y="967"/>
                      </a:lnTo>
                      <a:lnTo>
                        <a:pt x="5898" y="963"/>
                      </a:lnTo>
                      <a:lnTo>
                        <a:pt x="5902" y="961"/>
                      </a:lnTo>
                      <a:lnTo>
                        <a:pt x="5906" y="959"/>
                      </a:lnTo>
                      <a:lnTo>
                        <a:pt x="5913" y="958"/>
                      </a:lnTo>
                      <a:lnTo>
                        <a:pt x="5920" y="958"/>
                      </a:lnTo>
                      <a:lnTo>
                        <a:pt x="5911" y="954"/>
                      </a:lnTo>
                      <a:lnTo>
                        <a:pt x="5904" y="950"/>
                      </a:lnTo>
                      <a:lnTo>
                        <a:pt x="5900" y="945"/>
                      </a:lnTo>
                      <a:lnTo>
                        <a:pt x="5897" y="941"/>
                      </a:lnTo>
                      <a:lnTo>
                        <a:pt x="5894" y="935"/>
                      </a:lnTo>
                      <a:lnTo>
                        <a:pt x="5893" y="927"/>
                      </a:lnTo>
                      <a:lnTo>
                        <a:pt x="5893" y="916"/>
                      </a:lnTo>
                      <a:lnTo>
                        <a:pt x="5893" y="902"/>
                      </a:lnTo>
                      <a:lnTo>
                        <a:pt x="5893" y="886"/>
                      </a:lnTo>
                      <a:lnTo>
                        <a:pt x="5894" y="871"/>
                      </a:lnTo>
                      <a:lnTo>
                        <a:pt x="5897" y="858"/>
                      </a:lnTo>
                      <a:lnTo>
                        <a:pt x="5900" y="846"/>
                      </a:lnTo>
                      <a:lnTo>
                        <a:pt x="5902" y="841"/>
                      </a:lnTo>
                      <a:lnTo>
                        <a:pt x="5904" y="835"/>
                      </a:lnTo>
                      <a:lnTo>
                        <a:pt x="5906" y="831"/>
                      </a:lnTo>
                      <a:lnTo>
                        <a:pt x="5910" y="828"/>
                      </a:lnTo>
                      <a:lnTo>
                        <a:pt x="5913" y="825"/>
                      </a:lnTo>
                      <a:lnTo>
                        <a:pt x="5917" y="823"/>
                      </a:lnTo>
                      <a:lnTo>
                        <a:pt x="5922" y="822"/>
                      </a:lnTo>
                      <a:lnTo>
                        <a:pt x="5926" y="822"/>
                      </a:lnTo>
                      <a:lnTo>
                        <a:pt x="5945" y="822"/>
                      </a:lnTo>
                      <a:lnTo>
                        <a:pt x="5974" y="822"/>
                      </a:lnTo>
                      <a:lnTo>
                        <a:pt x="6006" y="822"/>
                      </a:lnTo>
                      <a:lnTo>
                        <a:pt x="6033" y="822"/>
                      </a:lnTo>
                      <a:lnTo>
                        <a:pt x="6037" y="828"/>
                      </a:lnTo>
                      <a:lnTo>
                        <a:pt x="6045" y="838"/>
                      </a:lnTo>
                      <a:lnTo>
                        <a:pt x="6055" y="849"/>
                      </a:lnTo>
                      <a:lnTo>
                        <a:pt x="6066" y="860"/>
                      </a:lnTo>
                      <a:lnTo>
                        <a:pt x="6077" y="871"/>
                      </a:lnTo>
                      <a:lnTo>
                        <a:pt x="6086" y="881"/>
                      </a:lnTo>
                      <a:lnTo>
                        <a:pt x="6094" y="887"/>
                      </a:lnTo>
                      <a:lnTo>
                        <a:pt x="6099" y="889"/>
                      </a:lnTo>
                      <a:lnTo>
                        <a:pt x="6102" y="881"/>
                      </a:lnTo>
                      <a:lnTo>
                        <a:pt x="6105" y="874"/>
                      </a:lnTo>
                      <a:lnTo>
                        <a:pt x="6108" y="867"/>
                      </a:lnTo>
                      <a:lnTo>
                        <a:pt x="6112" y="861"/>
                      </a:lnTo>
                      <a:lnTo>
                        <a:pt x="6116" y="855"/>
                      </a:lnTo>
                      <a:lnTo>
                        <a:pt x="6119" y="848"/>
                      </a:lnTo>
                      <a:lnTo>
                        <a:pt x="6123" y="839"/>
                      </a:lnTo>
                      <a:lnTo>
                        <a:pt x="6125" y="828"/>
                      </a:lnTo>
                      <a:lnTo>
                        <a:pt x="6128" y="830"/>
                      </a:lnTo>
                      <a:lnTo>
                        <a:pt x="6132" y="831"/>
                      </a:lnTo>
                      <a:lnTo>
                        <a:pt x="6135" y="832"/>
                      </a:lnTo>
                      <a:lnTo>
                        <a:pt x="6139" y="832"/>
                      </a:lnTo>
                      <a:lnTo>
                        <a:pt x="6144" y="832"/>
                      </a:lnTo>
                      <a:lnTo>
                        <a:pt x="6149" y="831"/>
                      </a:lnTo>
                      <a:lnTo>
                        <a:pt x="6153" y="830"/>
                      </a:lnTo>
                      <a:lnTo>
                        <a:pt x="6159" y="828"/>
                      </a:lnTo>
                      <a:lnTo>
                        <a:pt x="6148" y="815"/>
                      </a:lnTo>
                      <a:lnTo>
                        <a:pt x="6137" y="803"/>
                      </a:lnTo>
                      <a:lnTo>
                        <a:pt x="6133" y="796"/>
                      </a:lnTo>
                      <a:lnTo>
                        <a:pt x="6128" y="789"/>
                      </a:lnTo>
                      <a:lnTo>
                        <a:pt x="6126" y="782"/>
                      </a:lnTo>
                      <a:lnTo>
                        <a:pt x="6125" y="772"/>
                      </a:lnTo>
                      <a:lnTo>
                        <a:pt x="6126" y="767"/>
                      </a:lnTo>
                      <a:lnTo>
                        <a:pt x="6128" y="764"/>
                      </a:lnTo>
                      <a:lnTo>
                        <a:pt x="6132" y="761"/>
                      </a:lnTo>
                      <a:lnTo>
                        <a:pt x="6135" y="760"/>
                      </a:lnTo>
                      <a:lnTo>
                        <a:pt x="6140" y="759"/>
                      </a:lnTo>
                      <a:lnTo>
                        <a:pt x="6146" y="759"/>
                      </a:lnTo>
                      <a:lnTo>
                        <a:pt x="6152" y="760"/>
                      </a:lnTo>
                      <a:lnTo>
                        <a:pt x="6159" y="762"/>
                      </a:lnTo>
                      <a:lnTo>
                        <a:pt x="6188" y="771"/>
                      </a:lnTo>
                      <a:lnTo>
                        <a:pt x="6212" y="778"/>
                      </a:lnTo>
                      <a:lnTo>
                        <a:pt x="6202" y="779"/>
                      </a:lnTo>
                      <a:lnTo>
                        <a:pt x="6193" y="782"/>
                      </a:lnTo>
                      <a:lnTo>
                        <a:pt x="6184" y="784"/>
                      </a:lnTo>
                      <a:lnTo>
                        <a:pt x="6179" y="785"/>
                      </a:lnTo>
                      <a:lnTo>
                        <a:pt x="6180" y="792"/>
                      </a:lnTo>
                      <a:lnTo>
                        <a:pt x="6183" y="797"/>
                      </a:lnTo>
                      <a:lnTo>
                        <a:pt x="6186" y="802"/>
                      </a:lnTo>
                      <a:lnTo>
                        <a:pt x="6191" y="807"/>
                      </a:lnTo>
                      <a:lnTo>
                        <a:pt x="6201" y="815"/>
                      </a:lnTo>
                      <a:lnTo>
                        <a:pt x="6211" y="822"/>
                      </a:lnTo>
                      <a:lnTo>
                        <a:pt x="6222" y="829"/>
                      </a:lnTo>
                      <a:lnTo>
                        <a:pt x="6230" y="837"/>
                      </a:lnTo>
                      <a:lnTo>
                        <a:pt x="6234" y="842"/>
                      </a:lnTo>
                      <a:lnTo>
                        <a:pt x="6236" y="847"/>
                      </a:lnTo>
                      <a:lnTo>
                        <a:pt x="6238" y="853"/>
                      </a:lnTo>
                      <a:lnTo>
                        <a:pt x="6238" y="859"/>
                      </a:lnTo>
                      <a:lnTo>
                        <a:pt x="6237" y="867"/>
                      </a:lnTo>
                      <a:lnTo>
                        <a:pt x="6231" y="878"/>
                      </a:lnTo>
                      <a:lnTo>
                        <a:pt x="6224" y="893"/>
                      </a:lnTo>
                      <a:lnTo>
                        <a:pt x="6215" y="907"/>
                      </a:lnTo>
                      <a:lnTo>
                        <a:pt x="6206" y="922"/>
                      </a:lnTo>
                      <a:lnTo>
                        <a:pt x="6200" y="937"/>
                      </a:lnTo>
                      <a:lnTo>
                        <a:pt x="6196" y="944"/>
                      </a:lnTo>
                      <a:lnTo>
                        <a:pt x="6194" y="952"/>
                      </a:lnTo>
                      <a:lnTo>
                        <a:pt x="6192" y="958"/>
                      </a:lnTo>
                      <a:lnTo>
                        <a:pt x="6192" y="964"/>
                      </a:lnTo>
                      <a:lnTo>
                        <a:pt x="6193" y="970"/>
                      </a:lnTo>
                      <a:lnTo>
                        <a:pt x="6195" y="974"/>
                      </a:lnTo>
                      <a:lnTo>
                        <a:pt x="6198" y="977"/>
                      </a:lnTo>
                      <a:lnTo>
                        <a:pt x="6202" y="979"/>
                      </a:lnTo>
                      <a:lnTo>
                        <a:pt x="6205" y="981"/>
                      </a:lnTo>
                      <a:lnTo>
                        <a:pt x="6208" y="984"/>
                      </a:lnTo>
                      <a:lnTo>
                        <a:pt x="6211" y="988"/>
                      </a:lnTo>
                      <a:lnTo>
                        <a:pt x="6212" y="994"/>
                      </a:lnTo>
                      <a:lnTo>
                        <a:pt x="6212" y="1001"/>
                      </a:lnTo>
                      <a:lnTo>
                        <a:pt x="6211" y="1010"/>
                      </a:lnTo>
                      <a:lnTo>
                        <a:pt x="6208" y="1018"/>
                      </a:lnTo>
                      <a:lnTo>
                        <a:pt x="6204" y="1026"/>
                      </a:lnTo>
                      <a:lnTo>
                        <a:pt x="6202" y="1030"/>
                      </a:lnTo>
                      <a:lnTo>
                        <a:pt x="6200" y="1033"/>
                      </a:lnTo>
                      <a:lnTo>
                        <a:pt x="6196" y="1036"/>
                      </a:lnTo>
                      <a:lnTo>
                        <a:pt x="6192" y="1039"/>
                      </a:lnTo>
                      <a:lnTo>
                        <a:pt x="6188" y="1041"/>
                      </a:lnTo>
                      <a:lnTo>
                        <a:pt x="6183" y="1042"/>
                      </a:lnTo>
                      <a:lnTo>
                        <a:pt x="6178" y="1043"/>
                      </a:lnTo>
                      <a:lnTo>
                        <a:pt x="6172" y="1043"/>
                      </a:lnTo>
                      <a:lnTo>
                        <a:pt x="6173" y="1062"/>
                      </a:lnTo>
                      <a:lnTo>
                        <a:pt x="6175" y="1079"/>
                      </a:lnTo>
                      <a:lnTo>
                        <a:pt x="6181" y="1095"/>
                      </a:lnTo>
                      <a:lnTo>
                        <a:pt x="6186" y="1111"/>
                      </a:lnTo>
                      <a:lnTo>
                        <a:pt x="6194" y="1126"/>
                      </a:lnTo>
                      <a:lnTo>
                        <a:pt x="6204" y="1140"/>
                      </a:lnTo>
                      <a:lnTo>
                        <a:pt x="6214" y="1153"/>
                      </a:lnTo>
                      <a:lnTo>
                        <a:pt x="6226" y="1166"/>
                      </a:lnTo>
                      <a:lnTo>
                        <a:pt x="6238" y="1179"/>
                      </a:lnTo>
                      <a:lnTo>
                        <a:pt x="6252" y="1190"/>
                      </a:lnTo>
                      <a:lnTo>
                        <a:pt x="6267" y="1201"/>
                      </a:lnTo>
                      <a:lnTo>
                        <a:pt x="6281" y="1211"/>
                      </a:lnTo>
                      <a:lnTo>
                        <a:pt x="6296" y="1220"/>
                      </a:lnTo>
                      <a:lnTo>
                        <a:pt x="6313" y="1230"/>
                      </a:lnTo>
                      <a:lnTo>
                        <a:pt x="6328" y="1239"/>
                      </a:lnTo>
                      <a:lnTo>
                        <a:pt x="6345" y="1247"/>
                      </a:lnTo>
                      <a:lnTo>
                        <a:pt x="6352" y="1251"/>
                      </a:lnTo>
                      <a:lnTo>
                        <a:pt x="6360" y="1256"/>
                      </a:lnTo>
                      <a:lnTo>
                        <a:pt x="6365" y="1261"/>
                      </a:lnTo>
                      <a:lnTo>
                        <a:pt x="6371" y="1267"/>
                      </a:lnTo>
                      <a:lnTo>
                        <a:pt x="6379" y="1282"/>
                      </a:lnTo>
                      <a:lnTo>
                        <a:pt x="6387" y="1297"/>
                      </a:lnTo>
                      <a:lnTo>
                        <a:pt x="6392" y="1304"/>
                      </a:lnTo>
                      <a:lnTo>
                        <a:pt x="6396" y="1311"/>
                      </a:lnTo>
                      <a:lnTo>
                        <a:pt x="6402" y="1318"/>
                      </a:lnTo>
                      <a:lnTo>
                        <a:pt x="6407" y="1325"/>
                      </a:lnTo>
                      <a:lnTo>
                        <a:pt x="6415" y="1331"/>
                      </a:lnTo>
                      <a:lnTo>
                        <a:pt x="6422" y="1337"/>
                      </a:lnTo>
                      <a:lnTo>
                        <a:pt x="6432" y="1342"/>
                      </a:lnTo>
                      <a:lnTo>
                        <a:pt x="6444" y="1346"/>
                      </a:lnTo>
                      <a:lnTo>
                        <a:pt x="6452" y="1347"/>
                      </a:lnTo>
                      <a:lnTo>
                        <a:pt x="6464" y="1351"/>
                      </a:lnTo>
                      <a:lnTo>
                        <a:pt x="6471" y="1353"/>
                      </a:lnTo>
                      <a:lnTo>
                        <a:pt x="6476" y="1356"/>
                      </a:lnTo>
                      <a:lnTo>
                        <a:pt x="6481" y="1360"/>
                      </a:lnTo>
                      <a:lnTo>
                        <a:pt x="6484" y="1364"/>
                      </a:lnTo>
                      <a:lnTo>
                        <a:pt x="6491" y="1374"/>
                      </a:lnTo>
                      <a:lnTo>
                        <a:pt x="6497" y="1384"/>
                      </a:lnTo>
                      <a:lnTo>
                        <a:pt x="6506" y="1395"/>
                      </a:lnTo>
                      <a:lnTo>
                        <a:pt x="6515" y="1404"/>
                      </a:lnTo>
                      <a:lnTo>
                        <a:pt x="6525" y="1413"/>
                      </a:lnTo>
                      <a:lnTo>
                        <a:pt x="6533" y="1420"/>
                      </a:lnTo>
                      <a:lnTo>
                        <a:pt x="6538" y="1422"/>
                      </a:lnTo>
                      <a:lnTo>
                        <a:pt x="6542" y="1424"/>
                      </a:lnTo>
                      <a:lnTo>
                        <a:pt x="6547" y="1425"/>
                      </a:lnTo>
                      <a:lnTo>
                        <a:pt x="6551" y="1426"/>
                      </a:lnTo>
                      <a:lnTo>
                        <a:pt x="6554" y="1425"/>
                      </a:lnTo>
                      <a:lnTo>
                        <a:pt x="6558" y="1425"/>
                      </a:lnTo>
                      <a:lnTo>
                        <a:pt x="6561" y="1423"/>
                      </a:lnTo>
                      <a:lnTo>
                        <a:pt x="6564" y="1421"/>
                      </a:lnTo>
                      <a:lnTo>
                        <a:pt x="6570" y="1416"/>
                      </a:lnTo>
                      <a:lnTo>
                        <a:pt x="6575" y="1410"/>
                      </a:lnTo>
                      <a:lnTo>
                        <a:pt x="6578" y="1402"/>
                      </a:lnTo>
                      <a:lnTo>
                        <a:pt x="6582" y="1391"/>
                      </a:lnTo>
                      <a:lnTo>
                        <a:pt x="6583" y="1381"/>
                      </a:lnTo>
                      <a:lnTo>
                        <a:pt x="6584" y="1370"/>
                      </a:lnTo>
                      <a:lnTo>
                        <a:pt x="6583" y="1366"/>
                      </a:lnTo>
                      <a:lnTo>
                        <a:pt x="6582" y="1362"/>
                      </a:lnTo>
                      <a:lnTo>
                        <a:pt x="6579" y="1359"/>
                      </a:lnTo>
                      <a:lnTo>
                        <a:pt x="6576" y="1356"/>
                      </a:lnTo>
                      <a:lnTo>
                        <a:pt x="6570" y="1350"/>
                      </a:lnTo>
                      <a:lnTo>
                        <a:pt x="6561" y="1345"/>
                      </a:lnTo>
                      <a:lnTo>
                        <a:pt x="6552" y="1340"/>
                      </a:lnTo>
                      <a:lnTo>
                        <a:pt x="6544" y="1333"/>
                      </a:lnTo>
                      <a:lnTo>
                        <a:pt x="6542" y="1329"/>
                      </a:lnTo>
                      <a:lnTo>
                        <a:pt x="6539" y="1325"/>
                      </a:lnTo>
                      <a:lnTo>
                        <a:pt x="6538" y="1320"/>
                      </a:lnTo>
                      <a:lnTo>
                        <a:pt x="6538" y="1315"/>
                      </a:lnTo>
                      <a:lnTo>
                        <a:pt x="6539" y="1313"/>
                      </a:lnTo>
                      <a:lnTo>
                        <a:pt x="6542" y="1310"/>
                      </a:lnTo>
                      <a:lnTo>
                        <a:pt x="6547" y="1308"/>
                      </a:lnTo>
                      <a:lnTo>
                        <a:pt x="6552" y="1306"/>
                      </a:lnTo>
                      <a:lnTo>
                        <a:pt x="6565" y="1301"/>
                      </a:lnTo>
                      <a:lnTo>
                        <a:pt x="6577" y="1297"/>
                      </a:lnTo>
                      <a:lnTo>
                        <a:pt x="6569" y="1280"/>
                      </a:lnTo>
                      <a:lnTo>
                        <a:pt x="6560" y="1268"/>
                      </a:lnTo>
                      <a:lnTo>
                        <a:pt x="6550" y="1256"/>
                      </a:lnTo>
                      <a:lnTo>
                        <a:pt x="6538" y="1241"/>
                      </a:lnTo>
                      <a:lnTo>
                        <a:pt x="6540" y="1239"/>
                      </a:lnTo>
                      <a:lnTo>
                        <a:pt x="6544" y="1238"/>
                      </a:lnTo>
                      <a:lnTo>
                        <a:pt x="6550" y="1237"/>
                      </a:lnTo>
                      <a:lnTo>
                        <a:pt x="6556" y="1236"/>
                      </a:lnTo>
                      <a:lnTo>
                        <a:pt x="6572" y="1235"/>
                      </a:lnTo>
                      <a:lnTo>
                        <a:pt x="6590" y="1235"/>
                      </a:lnTo>
                      <a:lnTo>
                        <a:pt x="6583" y="1229"/>
                      </a:lnTo>
                      <a:lnTo>
                        <a:pt x="6572" y="1219"/>
                      </a:lnTo>
                      <a:lnTo>
                        <a:pt x="6566" y="1214"/>
                      </a:lnTo>
                      <a:lnTo>
                        <a:pt x="6562" y="1210"/>
                      </a:lnTo>
                      <a:lnTo>
                        <a:pt x="6559" y="1207"/>
                      </a:lnTo>
                      <a:lnTo>
                        <a:pt x="6558" y="1204"/>
                      </a:lnTo>
                      <a:lnTo>
                        <a:pt x="6550" y="1199"/>
                      </a:lnTo>
                      <a:lnTo>
                        <a:pt x="6544" y="1194"/>
                      </a:lnTo>
                      <a:lnTo>
                        <a:pt x="6540" y="1187"/>
                      </a:lnTo>
                      <a:lnTo>
                        <a:pt x="6537" y="1180"/>
                      </a:lnTo>
                      <a:lnTo>
                        <a:pt x="6533" y="1173"/>
                      </a:lnTo>
                      <a:lnTo>
                        <a:pt x="6532" y="1163"/>
                      </a:lnTo>
                      <a:lnTo>
                        <a:pt x="6531" y="1153"/>
                      </a:lnTo>
                      <a:lnTo>
                        <a:pt x="6531" y="1142"/>
                      </a:lnTo>
                      <a:lnTo>
                        <a:pt x="6536" y="1142"/>
                      </a:lnTo>
                      <a:lnTo>
                        <a:pt x="6540" y="1140"/>
                      </a:lnTo>
                      <a:lnTo>
                        <a:pt x="6545" y="1138"/>
                      </a:lnTo>
                      <a:lnTo>
                        <a:pt x="6549" y="1136"/>
                      </a:lnTo>
                      <a:lnTo>
                        <a:pt x="6552" y="1133"/>
                      </a:lnTo>
                      <a:lnTo>
                        <a:pt x="6555" y="1130"/>
                      </a:lnTo>
                      <a:lnTo>
                        <a:pt x="6556" y="1127"/>
                      </a:lnTo>
                      <a:lnTo>
                        <a:pt x="6558" y="1124"/>
                      </a:lnTo>
                      <a:lnTo>
                        <a:pt x="6539" y="1118"/>
                      </a:lnTo>
                      <a:lnTo>
                        <a:pt x="6522" y="1110"/>
                      </a:lnTo>
                      <a:lnTo>
                        <a:pt x="6508" y="1103"/>
                      </a:lnTo>
                      <a:lnTo>
                        <a:pt x="6496" y="1095"/>
                      </a:lnTo>
                      <a:lnTo>
                        <a:pt x="6476" y="1078"/>
                      </a:lnTo>
                      <a:lnTo>
                        <a:pt x="6460" y="1063"/>
                      </a:lnTo>
                      <a:lnTo>
                        <a:pt x="6452" y="1055"/>
                      </a:lnTo>
                      <a:lnTo>
                        <a:pt x="6444" y="1048"/>
                      </a:lnTo>
                      <a:lnTo>
                        <a:pt x="6437" y="1043"/>
                      </a:lnTo>
                      <a:lnTo>
                        <a:pt x="6427" y="1039"/>
                      </a:lnTo>
                      <a:lnTo>
                        <a:pt x="6417" y="1036"/>
                      </a:lnTo>
                      <a:lnTo>
                        <a:pt x="6406" y="1035"/>
                      </a:lnTo>
                      <a:lnTo>
                        <a:pt x="6393" y="1035"/>
                      </a:lnTo>
                      <a:lnTo>
                        <a:pt x="6377" y="1037"/>
                      </a:lnTo>
                      <a:lnTo>
                        <a:pt x="6375" y="1038"/>
                      </a:lnTo>
                      <a:lnTo>
                        <a:pt x="6373" y="1037"/>
                      </a:lnTo>
                      <a:lnTo>
                        <a:pt x="6372" y="1036"/>
                      </a:lnTo>
                      <a:lnTo>
                        <a:pt x="6370" y="1035"/>
                      </a:lnTo>
                      <a:lnTo>
                        <a:pt x="6368" y="1031"/>
                      </a:lnTo>
                      <a:lnTo>
                        <a:pt x="6365" y="1025"/>
                      </a:lnTo>
                      <a:lnTo>
                        <a:pt x="6363" y="1009"/>
                      </a:lnTo>
                      <a:lnTo>
                        <a:pt x="6360" y="990"/>
                      </a:lnTo>
                      <a:lnTo>
                        <a:pt x="6358" y="981"/>
                      </a:lnTo>
                      <a:lnTo>
                        <a:pt x="6354" y="972"/>
                      </a:lnTo>
                      <a:lnTo>
                        <a:pt x="6351" y="963"/>
                      </a:lnTo>
                      <a:lnTo>
                        <a:pt x="6346" y="956"/>
                      </a:lnTo>
                      <a:lnTo>
                        <a:pt x="6340" y="949"/>
                      </a:lnTo>
                      <a:lnTo>
                        <a:pt x="6332" y="943"/>
                      </a:lnTo>
                      <a:lnTo>
                        <a:pt x="6328" y="941"/>
                      </a:lnTo>
                      <a:lnTo>
                        <a:pt x="6323" y="940"/>
                      </a:lnTo>
                      <a:lnTo>
                        <a:pt x="6317" y="939"/>
                      </a:lnTo>
                      <a:lnTo>
                        <a:pt x="6312" y="939"/>
                      </a:lnTo>
                      <a:lnTo>
                        <a:pt x="6392" y="889"/>
                      </a:lnTo>
                      <a:lnTo>
                        <a:pt x="6396" y="890"/>
                      </a:lnTo>
                      <a:lnTo>
                        <a:pt x="6399" y="894"/>
                      </a:lnTo>
                      <a:lnTo>
                        <a:pt x="6403" y="898"/>
                      </a:lnTo>
                      <a:lnTo>
                        <a:pt x="6405" y="902"/>
                      </a:lnTo>
                      <a:lnTo>
                        <a:pt x="6408" y="907"/>
                      </a:lnTo>
                      <a:lnTo>
                        <a:pt x="6413" y="911"/>
                      </a:lnTo>
                      <a:lnTo>
                        <a:pt x="6415" y="912"/>
                      </a:lnTo>
                      <a:lnTo>
                        <a:pt x="6418" y="913"/>
                      </a:lnTo>
                      <a:lnTo>
                        <a:pt x="6421" y="914"/>
                      </a:lnTo>
                      <a:lnTo>
                        <a:pt x="6425" y="914"/>
                      </a:lnTo>
                      <a:lnTo>
                        <a:pt x="6435" y="913"/>
                      </a:lnTo>
                      <a:lnTo>
                        <a:pt x="6446" y="910"/>
                      </a:lnTo>
                      <a:lnTo>
                        <a:pt x="6458" y="906"/>
                      </a:lnTo>
                      <a:lnTo>
                        <a:pt x="6470" y="901"/>
                      </a:lnTo>
                      <a:lnTo>
                        <a:pt x="6495" y="888"/>
                      </a:lnTo>
                      <a:lnTo>
                        <a:pt x="6525" y="877"/>
                      </a:lnTo>
                      <a:lnTo>
                        <a:pt x="6544" y="877"/>
                      </a:lnTo>
                      <a:lnTo>
                        <a:pt x="6547" y="885"/>
                      </a:lnTo>
                      <a:lnTo>
                        <a:pt x="6551" y="893"/>
                      </a:lnTo>
                      <a:lnTo>
                        <a:pt x="6556" y="899"/>
                      </a:lnTo>
                      <a:lnTo>
                        <a:pt x="6562" y="905"/>
                      </a:lnTo>
                      <a:lnTo>
                        <a:pt x="6576" y="915"/>
                      </a:lnTo>
                      <a:lnTo>
                        <a:pt x="6590" y="927"/>
                      </a:lnTo>
                      <a:lnTo>
                        <a:pt x="6596" y="906"/>
                      </a:lnTo>
                      <a:lnTo>
                        <a:pt x="6601" y="884"/>
                      </a:lnTo>
                      <a:lnTo>
                        <a:pt x="6605" y="873"/>
                      </a:lnTo>
                      <a:lnTo>
                        <a:pt x="6609" y="863"/>
                      </a:lnTo>
                      <a:lnTo>
                        <a:pt x="6614" y="854"/>
                      </a:lnTo>
                      <a:lnTo>
                        <a:pt x="6619" y="845"/>
                      </a:lnTo>
                      <a:lnTo>
                        <a:pt x="6626" y="835"/>
                      </a:lnTo>
                      <a:lnTo>
                        <a:pt x="6633" y="827"/>
                      </a:lnTo>
                      <a:lnTo>
                        <a:pt x="6642" y="821"/>
                      </a:lnTo>
                      <a:lnTo>
                        <a:pt x="6651" y="815"/>
                      </a:lnTo>
                      <a:lnTo>
                        <a:pt x="6662" y="810"/>
                      </a:lnTo>
                      <a:lnTo>
                        <a:pt x="6674" y="806"/>
                      </a:lnTo>
                      <a:lnTo>
                        <a:pt x="6688" y="804"/>
                      </a:lnTo>
                      <a:lnTo>
                        <a:pt x="6704" y="803"/>
                      </a:lnTo>
                      <a:lnTo>
                        <a:pt x="6701" y="799"/>
                      </a:lnTo>
                      <a:lnTo>
                        <a:pt x="6700" y="794"/>
                      </a:lnTo>
                      <a:lnTo>
                        <a:pt x="6700" y="790"/>
                      </a:lnTo>
                      <a:lnTo>
                        <a:pt x="6701" y="785"/>
                      </a:lnTo>
                      <a:lnTo>
                        <a:pt x="6702" y="775"/>
                      </a:lnTo>
                      <a:lnTo>
                        <a:pt x="6704" y="766"/>
                      </a:lnTo>
                      <a:lnTo>
                        <a:pt x="6709" y="770"/>
                      </a:lnTo>
                      <a:lnTo>
                        <a:pt x="6715" y="773"/>
                      </a:lnTo>
                      <a:lnTo>
                        <a:pt x="6721" y="775"/>
                      </a:lnTo>
                      <a:lnTo>
                        <a:pt x="6729" y="777"/>
                      </a:lnTo>
                      <a:lnTo>
                        <a:pt x="6744" y="778"/>
                      </a:lnTo>
                      <a:lnTo>
                        <a:pt x="6763" y="778"/>
                      </a:lnTo>
                      <a:lnTo>
                        <a:pt x="6774" y="781"/>
                      </a:lnTo>
                      <a:lnTo>
                        <a:pt x="6787" y="784"/>
                      </a:lnTo>
                      <a:lnTo>
                        <a:pt x="6795" y="785"/>
                      </a:lnTo>
                      <a:lnTo>
                        <a:pt x="6801" y="784"/>
                      </a:lnTo>
                      <a:lnTo>
                        <a:pt x="6809" y="783"/>
                      </a:lnTo>
                      <a:lnTo>
                        <a:pt x="6817" y="778"/>
                      </a:lnTo>
                      <a:lnTo>
                        <a:pt x="6813" y="767"/>
                      </a:lnTo>
                      <a:lnTo>
                        <a:pt x="6813" y="762"/>
                      </a:lnTo>
                      <a:lnTo>
                        <a:pt x="6816" y="757"/>
                      </a:lnTo>
                      <a:lnTo>
                        <a:pt x="6817" y="742"/>
                      </a:lnTo>
                      <a:lnTo>
                        <a:pt x="6790" y="738"/>
                      </a:lnTo>
                      <a:lnTo>
                        <a:pt x="6766" y="733"/>
                      </a:lnTo>
                      <a:lnTo>
                        <a:pt x="6743" y="727"/>
                      </a:lnTo>
                      <a:lnTo>
                        <a:pt x="6722" y="720"/>
                      </a:lnTo>
                      <a:lnTo>
                        <a:pt x="6685" y="706"/>
                      </a:lnTo>
                      <a:lnTo>
                        <a:pt x="6650" y="692"/>
                      </a:lnTo>
                      <a:lnTo>
                        <a:pt x="6632" y="685"/>
                      </a:lnTo>
                      <a:lnTo>
                        <a:pt x="6616" y="678"/>
                      </a:lnTo>
                      <a:lnTo>
                        <a:pt x="6598" y="672"/>
                      </a:lnTo>
                      <a:lnTo>
                        <a:pt x="6579" y="666"/>
                      </a:lnTo>
                      <a:lnTo>
                        <a:pt x="6561" y="662"/>
                      </a:lnTo>
                      <a:lnTo>
                        <a:pt x="6541" y="658"/>
                      </a:lnTo>
                      <a:lnTo>
                        <a:pt x="6520" y="656"/>
                      </a:lnTo>
                      <a:lnTo>
                        <a:pt x="6497" y="655"/>
                      </a:lnTo>
                      <a:lnTo>
                        <a:pt x="6543" y="659"/>
                      </a:lnTo>
                      <a:lnTo>
                        <a:pt x="6582" y="663"/>
                      </a:lnTo>
                      <a:lnTo>
                        <a:pt x="6592" y="663"/>
                      </a:lnTo>
                      <a:lnTo>
                        <a:pt x="6600" y="663"/>
                      </a:lnTo>
                      <a:lnTo>
                        <a:pt x="6610" y="662"/>
                      </a:lnTo>
                      <a:lnTo>
                        <a:pt x="6619" y="660"/>
                      </a:lnTo>
                      <a:lnTo>
                        <a:pt x="6628" y="658"/>
                      </a:lnTo>
                      <a:lnTo>
                        <a:pt x="6638" y="654"/>
                      </a:lnTo>
                      <a:lnTo>
                        <a:pt x="6648" y="649"/>
                      </a:lnTo>
                      <a:lnTo>
                        <a:pt x="6657" y="643"/>
                      </a:lnTo>
                      <a:lnTo>
                        <a:pt x="6653" y="637"/>
                      </a:lnTo>
                      <a:lnTo>
                        <a:pt x="6649" y="632"/>
                      </a:lnTo>
                      <a:lnTo>
                        <a:pt x="6644" y="627"/>
                      </a:lnTo>
                      <a:lnTo>
                        <a:pt x="6639" y="624"/>
                      </a:lnTo>
                      <a:lnTo>
                        <a:pt x="6628" y="618"/>
                      </a:lnTo>
                      <a:lnTo>
                        <a:pt x="6616" y="612"/>
                      </a:lnTo>
                      <a:lnTo>
                        <a:pt x="6605" y="607"/>
                      </a:lnTo>
                      <a:lnTo>
                        <a:pt x="6593" y="601"/>
                      </a:lnTo>
                      <a:lnTo>
                        <a:pt x="6587" y="598"/>
                      </a:lnTo>
                      <a:lnTo>
                        <a:pt x="6581" y="593"/>
                      </a:lnTo>
                      <a:lnTo>
                        <a:pt x="6576" y="588"/>
                      </a:lnTo>
                      <a:lnTo>
                        <a:pt x="6571" y="582"/>
                      </a:lnTo>
                      <a:lnTo>
                        <a:pt x="6597" y="582"/>
                      </a:lnTo>
                      <a:lnTo>
                        <a:pt x="6600" y="587"/>
                      </a:lnTo>
                      <a:lnTo>
                        <a:pt x="6605" y="592"/>
                      </a:lnTo>
                      <a:lnTo>
                        <a:pt x="6610" y="599"/>
                      </a:lnTo>
                      <a:lnTo>
                        <a:pt x="6617" y="604"/>
                      </a:lnTo>
                      <a:lnTo>
                        <a:pt x="6626" y="610"/>
                      </a:lnTo>
                      <a:lnTo>
                        <a:pt x="6634" y="615"/>
                      </a:lnTo>
                      <a:lnTo>
                        <a:pt x="6640" y="617"/>
                      </a:lnTo>
                      <a:lnTo>
                        <a:pt x="6645" y="618"/>
                      </a:lnTo>
                      <a:lnTo>
                        <a:pt x="6651" y="619"/>
                      </a:lnTo>
                      <a:lnTo>
                        <a:pt x="6657" y="619"/>
                      </a:lnTo>
                      <a:lnTo>
                        <a:pt x="6665" y="618"/>
                      </a:lnTo>
                      <a:lnTo>
                        <a:pt x="6670" y="617"/>
                      </a:lnTo>
                      <a:lnTo>
                        <a:pt x="6673" y="615"/>
                      </a:lnTo>
                      <a:lnTo>
                        <a:pt x="6675" y="612"/>
                      </a:lnTo>
                      <a:lnTo>
                        <a:pt x="6678" y="610"/>
                      </a:lnTo>
                      <a:lnTo>
                        <a:pt x="6683" y="608"/>
                      </a:lnTo>
                      <a:lnTo>
                        <a:pt x="6691" y="606"/>
                      </a:lnTo>
                      <a:lnTo>
                        <a:pt x="6704" y="606"/>
                      </a:lnTo>
                      <a:lnTo>
                        <a:pt x="6718" y="606"/>
                      </a:lnTo>
                      <a:lnTo>
                        <a:pt x="6730" y="607"/>
                      </a:lnTo>
                      <a:lnTo>
                        <a:pt x="6742" y="609"/>
                      </a:lnTo>
                      <a:lnTo>
                        <a:pt x="6752" y="612"/>
                      </a:lnTo>
                      <a:lnTo>
                        <a:pt x="6762" y="616"/>
                      </a:lnTo>
                      <a:lnTo>
                        <a:pt x="6771" y="619"/>
                      </a:lnTo>
                      <a:lnTo>
                        <a:pt x="6778" y="623"/>
                      </a:lnTo>
                      <a:lnTo>
                        <a:pt x="6786" y="627"/>
                      </a:lnTo>
                      <a:lnTo>
                        <a:pt x="6799" y="636"/>
                      </a:lnTo>
                      <a:lnTo>
                        <a:pt x="6812" y="645"/>
                      </a:lnTo>
                      <a:lnTo>
                        <a:pt x="6827" y="654"/>
                      </a:lnTo>
                      <a:lnTo>
                        <a:pt x="6843" y="661"/>
                      </a:lnTo>
                      <a:lnTo>
                        <a:pt x="6943" y="661"/>
                      </a:lnTo>
                      <a:lnTo>
                        <a:pt x="6945" y="667"/>
                      </a:lnTo>
                      <a:lnTo>
                        <a:pt x="6950" y="673"/>
                      </a:lnTo>
                      <a:lnTo>
                        <a:pt x="6955" y="676"/>
                      </a:lnTo>
                      <a:lnTo>
                        <a:pt x="6961" y="678"/>
                      </a:lnTo>
                      <a:lnTo>
                        <a:pt x="6971" y="680"/>
                      </a:lnTo>
                      <a:lnTo>
                        <a:pt x="6982" y="680"/>
                      </a:lnTo>
                      <a:lnTo>
                        <a:pt x="6989" y="680"/>
                      </a:lnTo>
                      <a:lnTo>
                        <a:pt x="7006" y="680"/>
                      </a:lnTo>
                      <a:lnTo>
                        <a:pt x="7027" y="678"/>
                      </a:lnTo>
                      <a:lnTo>
                        <a:pt x="7049" y="674"/>
                      </a:lnTo>
                      <a:lnTo>
                        <a:pt x="7031" y="668"/>
                      </a:lnTo>
                      <a:lnTo>
                        <a:pt x="7011" y="659"/>
                      </a:lnTo>
                      <a:lnTo>
                        <a:pt x="7002" y="654"/>
                      </a:lnTo>
                      <a:lnTo>
                        <a:pt x="6996" y="647"/>
                      </a:lnTo>
                      <a:lnTo>
                        <a:pt x="6993" y="644"/>
                      </a:lnTo>
                      <a:lnTo>
                        <a:pt x="6991" y="640"/>
                      </a:lnTo>
                      <a:lnTo>
                        <a:pt x="6989" y="636"/>
                      </a:lnTo>
                      <a:lnTo>
                        <a:pt x="6989" y="631"/>
                      </a:lnTo>
                      <a:lnTo>
                        <a:pt x="6990" y="621"/>
                      </a:lnTo>
                      <a:lnTo>
                        <a:pt x="6991" y="614"/>
                      </a:lnTo>
                      <a:lnTo>
                        <a:pt x="6992" y="608"/>
                      </a:lnTo>
                      <a:lnTo>
                        <a:pt x="6992" y="602"/>
                      </a:lnTo>
                      <a:lnTo>
                        <a:pt x="6991" y="593"/>
                      </a:lnTo>
                      <a:lnTo>
                        <a:pt x="6989" y="582"/>
                      </a:lnTo>
                      <a:lnTo>
                        <a:pt x="6975" y="581"/>
                      </a:lnTo>
                      <a:lnTo>
                        <a:pt x="6961" y="579"/>
                      </a:lnTo>
                      <a:lnTo>
                        <a:pt x="6947" y="577"/>
                      </a:lnTo>
                      <a:lnTo>
                        <a:pt x="6934" y="573"/>
                      </a:lnTo>
                      <a:lnTo>
                        <a:pt x="6910" y="564"/>
                      </a:lnTo>
                      <a:lnTo>
                        <a:pt x="6886" y="553"/>
                      </a:lnTo>
                      <a:lnTo>
                        <a:pt x="6861" y="543"/>
                      </a:lnTo>
                      <a:lnTo>
                        <a:pt x="6835" y="535"/>
                      </a:lnTo>
                      <a:lnTo>
                        <a:pt x="6821" y="531"/>
                      </a:lnTo>
                      <a:lnTo>
                        <a:pt x="6807" y="529"/>
                      </a:lnTo>
                      <a:lnTo>
                        <a:pt x="6793" y="527"/>
                      </a:lnTo>
                      <a:lnTo>
                        <a:pt x="6776" y="526"/>
                      </a:lnTo>
                      <a:lnTo>
                        <a:pt x="6769" y="527"/>
                      </a:lnTo>
                      <a:lnTo>
                        <a:pt x="6761" y="531"/>
                      </a:lnTo>
                      <a:lnTo>
                        <a:pt x="6756" y="533"/>
                      </a:lnTo>
                      <a:lnTo>
                        <a:pt x="6753" y="536"/>
                      </a:lnTo>
                      <a:lnTo>
                        <a:pt x="6751" y="540"/>
                      </a:lnTo>
                      <a:lnTo>
                        <a:pt x="6750" y="544"/>
                      </a:lnTo>
                      <a:lnTo>
                        <a:pt x="6751" y="547"/>
                      </a:lnTo>
                      <a:lnTo>
                        <a:pt x="6752" y="548"/>
                      </a:lnTo>
                      <a:lnTo>
                        <a:pt x="6754" y="550"/>
                      </a:lnTo>
                      <a:lnTo>
                        <a:pt x="6757" y="552"/>
                      </a:lnTo>
                      <a:lnTo>
                        <a:pt x="6765" y="555"/>
                      </a:lnTo>
                      <a:lnTo>
                        <a:pt x="6775" y="559"/>
                      </a:lnTo>
                      <a:lnTo>
                        <a:pt x="6785" y="563"/>
                      </a:lnTo>
                      <a:lnTo>
                        <a:pt x="6795" y="567"/>
                      </a:lnTo>
                      <a:lnTo>
                        <a:pt x="6799" y="570"/>
                      </a:lnTo>
                      <a:lnTo>
                        <a:pt x="6803" y="574"/>
                      </a:lnTo>
                      <a:lnTo>
                        <a:pt x="6807" y="577"/>
                      </a:lnTo>
                      <a:lnTo>
                        <a:pt x="6810" y="582"/>
                      </a:lnTo>
                      <a:lnTo>
                        <a:pt x="6778" y="567"/>
                      </a:lnTo>
                      <a:lnTo>
                        <a:pt x="6751" y="552"/>
                      </a:lnTo>
                      <a:lnTo>
                        <a:pt x="6728" y="539"/>
                      </a:lnTo>
                      <a:lnTo>
                        <a:pt x="6706" y="528"/>
                      </a:lnTo>
                      <a:lnTo>
                        <a:pt x="6684" y="517"/>
                      </a:lnTo>
                      <a:lnTo>
                        <a:pt x="6660" y="506"/>
                      </a:lnTo>
                      <a:lnTo>
                        <a:pt x="6631" y="494"/>
                      </a:lnTo>
                      <a:lnTo>
                        <a:pt x="6597" y="483"/>
                      </a:lnTo>
                      <a:lnTo>
                        <a:pt x="6573" y="477"/>
                      </a:lnTo>
                      <a:lnTo>
                        <a:pt x="6548" y="471"/>
                      </a:lnTo>
                      <a:lnTo>
                        <a:pt x="6525" y="466"/>
                      </a:lnTo>
                      <a:lnTo>
                        <a:pt x="6500" y="462"/>
                      </a:lnTo>
                      <a:lnTo>
                        <a:pt x="6454" y="455"/>
                      </a:lnTo>
                      <a:lnTo>
                        <a:pt x="6408" y="450"/>
                      </a:lnTo>
                      <a:lnTo>
                        <a:pt x="6363" y="443"/>
                      </a:lnTo>
                      <a:lnTo>
                        <a:pt x="6318" y="436"/>
                      </a:lnTo>
                      <a:lnTo>
                        <a:pt x="6295" y="432"/>
                      </a:lnTo>
                      <a:lnTo>
                        <a:pt x="6272" y="427"/>
                      </a:lnTo>
                      <a:lnTo>
                        <a:pt x="6249" y="422"/>
                      </a:lnTo>
                      <a:lnTo>
                        <a:pt x="6225" y="415"/>
                      </a:lnTo>
                      <a:lnTo>
                        <a:pt x="6146" y="415"/>
                      </a:lnTo>
                      <a:lnTo>
                        <a:pt x="6133" y="407"/>
                      </a:lnTo>
                      <a:lnTo>
                        <a:pt x="6121" y="402"/>
                      </a:lnTo>
                      <a:lnTo>
                        <a:pt x="6114" y="400"/>
                      </a:lnTo>
                      <a:lnTo>
                        <a:pt x="6106" y="398"/>
                      </a:lnTo>
                      <a:lnTo>
                        <a:pt x="6096" y="397"/>
                      </a:lnTo>
                      <a:lnTo>
                        <a:pt x="6085" y="397"/>
                      </a:lnTo>
                      <a:lnTo>
                        <a:pt x="6071" y="398"/>
                      </a:lnTo>
                      <a:lnTo>
                        <a:pt x="6058" y="400"/>
                      </a:lnTo>
                      <a:lnTo>
                        <a:pt x="6045" y="403"/>
                      </a:lnTo>
                      <a:lnTo>
                        <a:pt x="6033" y="406"/>
                      </a:lnTo>
                      <a:lnTo>
                        <a:pt x="6020" y="410"/>
                      </a:lnTo>
                      <a:lnTo>
                        <a:pt x="6007" y="412"/>
                      </a:lnTo>
                      <a:lnTo>
                        <a:pt x="5993" y="415"/>
                      </a:lnTo>
                      <a:lnTo>
                        <a:pt x="5979" y="415"/>
                      </a:lnTo>
                      <a:lnTo>
                        <a:pt x="5971" y="415"/>
                      </a:lnTo>
                      <a:lnTo>
                        <a:pt x="5960" y="412"/>
                      </a:lnTo>
                      <a:lnTo>
                        <a:pt x="5945" y="409"/>
                      </a:lnTo>
                      <a:lnTo>
                        <a:pt x="5929" y="405"/>
                      </a:lnTo>
                      <a:lnTo>
                        <a:pt x="5913" y="400"/>
                      </a:lnTo>
                      <a:lnTo>
                        <a:pt x="5899" y="395"/>
                      </a:lnTo>
                      <a:lnTo>
                        <a:pt x="5887" y="389"/>
                      </a:lnTo>
                      <a:lnTo>
                        <a:pt x="5880" y="384"/>
                      </a:lnTo>
                      <a:lnTo>
                        <a:pt x="5833" y="384"/>
                      </a:lnTo>
                      <a:lnTo>
                        <a:pt x="5835" y="394"/>
                      </a:lnTo>
                      <a:lnTo>
                        <a:pt x="5838" y="402"/>
                      </a:lnTo>
                      <a:lnTo>
                        <a:pt x="5843" y="410"/>
                      </a:lnTo>
                      <a:lnTo>
                        <a:pt x="5847" y="417"/>
                      </a:lnTo>
                      <a:lnTo>
                        <a:pt x="5853" y="423"/>
                      </a:lnTo>
                      <a:lnTo>
                        <a:pt x="5859" y="429"/>
                      </a:lnTo>
                      <a:lnTo>
                        <a:pt x="5866" y="435"/>
                      </a:lnTo>
                      <a:lnTo>
                        <a:pt x="5872" y="439"/>
                      </a:lnTo>
                      <a:lnTo>
                        <a:pt x="5895" y="454"/>
                      </a:lnTo>
                      <a:lnTo>
                        <a:pt x="5906" y="459"/>
                      </a:lnTo>
                      <a:lnTo>
                        <a:pt x="5883" y="448"/>
                      </a:lnTo>
                      <a:lnTo>
                        <a:pt x="5860" y="435"/>
                      </a:lnTo>
                      <a:lnTo>
                        <a:pt x="5848" y="430"/>
                      </a:lnTo>
                      <a:lnTo>
                        <a:pt x="5834" y="425"/>
                      </a:lnTo>
                      <a:lnTo>
                        <a:pt x="5826" y="424"/>
                      </a:lnTo>
                      <a:lnTo>
                        <a:pt x="5819" y="422"/>
                      </a:lnTo>
                      <a:lnTo>
                        <a:pt x="5810" y="422"/>
                      </a:lnTo>
                      <a:lnTo>
                        <a:pt x="5800" y="421"/>
                      </a:lnTo>
                      <a:lnTo>
                        <a:pt x="5804" y="417"/>
                      </a:lnTo>
                      <a:lnTo>
                        <a:pt x="5807" y="412"/>
                      </a:lnTo>
                      <a:lnTo>
                        <a:pt x="5809" y="405"/>
                      </a:lnTo>
                      <a:lnTo>
                        <a:pt x="5813" y="397"/>
                      </a:lnTo>
                      <a:lnTo>
                        <a:pt x="5796" y="397"/>
                      </a:lnTo>
                      <a:lnTo>
                        <a:pt x="5781" y="396"/>
                      </a:lnTo>
                      <a:lnTo>
                        <a:pt x="5767" y="395"/>
                      </a:lnTo>
                      <a:lnTo>
                        <a:pt x="5754" y="390"/>
                      </a:lnTo>
                      <a:lnTo>
                        <a:pt x="5753" y="395"/>
                      </a:lnTo>
                      <a:lnTo>
                        <a:pt x="5752" y="399"/>
                      </a:lnTo>
                      <a:lnTo>
                        <a:pt x="5751" y="402"/>
                      </a:lnTo>
                      <a:lnTo>
                        <a:pt x="5748" y="405"/>
                      </a:lnTo>
                      <a:lnTo>
                        <a:pt x="5745" y="407"/>
                      </a:lnTo>
                      <a:lnTo>
                        <a:pt x="5742" y="409"/>
                      </a:lnTo>
                      <a:lnTo>
                        <a:pt x="5737" y="411"/>
                      </a:lnTo>
                      <a:lnTo>
                        <a:pt x="5733" y="412"/>
                      </a:lnTo>
                      <a:lnTo>
                        <a:pt x="5724" y="414"/>
                      </a:lnTo>
                      <a:lnTo>
                        <a:pt x="5714" y="415"/>
                      </a:lnTo>
                      <a:lnTo>
                        <a:pt x="5703" y="415"/>
                      </a:lnTo>
                      <a:lnTo>
                        <a:pt x="5693" y="415"/>
                      </a:lnTo>
                      <a:lnTo>
                        <a:pt x="5667" y="415"/>
                      </a:lnTo>
                      <a:lnTo>
                        <a:pt x="5643" y="413"/>
                      </a:lnTo>
                      <a:lnTo>
                        <a:pt x="5621" y="411"/>
                      </a:lnTo>
                      <a:lnTo>
                        <a:pt x="5599" y="409"/>
                      </a:lnTo>
                      <a:lnTo>
                        <a:pt x="5578" y="407"/>
                      </a:lnTo>
                      <a:lnTo>
                        <a:pt x="5557" y="408"/>
                      </a:lnTo>
                      <a:lnTo>
                        <a:pt x="5546" y="409"/>
                      </a:lnTo>
                      <a:lnTo>
                        <a:pt x="5536" y="410"/>
                      </a:lnTo>
                      <a:lnTo>
                        <a:pt x="5525" y="412"/>
                      </a:lnTo>
                      <a:lnTo>
                        <a:pt x="5514" y="415"/>
                      </a:lnTo>
                      <a:lnTo>
                        <a:pt x="5528" y="430"/>
                      </a:lnTo>
                      <a:lnTo>
                        <a:pt x="5539" y="439"/>
                      </a:lnTo>
                      <a:lnTo>
                        <a:pt x="5551" y="450"/>
                      </a:lnTo>
                      <a:lnTo>
                        <a:pt x="5567" y="465"/>
                      </a:lnTo>
                      <a:lnTo>
                        <a:pt x="5531" y="450"/>
                      </a:lnTo>
                      <a:lnTo>
                        <a:pt x="5497" y="437"/>
                      </a:lnTo>
                      <a:lnTo>
                        <a:pt x="5465" y="426"/>
                      </a:lnTo>
                      <a:lnTo>
                        <a:pt x="5433" y="414"/>
                      </a:lnTo>
                      <a:lnTo>
                        <a:pt x="5419" y="407"/>
                      </a:lnTo>
                      <a:lnTo>
                        <a:pt x="5404" y="400"/>
                      </a:lnTo>
                      <a:lnTo>
                        <a:pt x="5388" y="392"/>
                      </a:lnTo>
                      <a:lnTo>
                        <a:pt x="5374" y="383"/>
                      </a:lnTo>
                      <a:lnTo>
                        <a:pt x="5360" y="373"/>
                      </a:lnTo>
                      <a:lnTo>
                        <a:pt x="5344" y="362"/>
                      </a:lnTo>
                      <a:lnTo>
                        <a:pt x="5330" y="350"/>
                      </a:lnTo>
                      <a:lnTo>
                        <a:pt x="5315" y="336"/>
                      </a:lnTo>
                      <a:lnTo>
                        <a:pt x="5109" y="336"/>
                      </a:lnTo>
                      <a:lnTo>
                        <a:pt x="5104" y="337"/>
                      </a:lnTo>
                      <a:lnTo>
                        <a:pt x="5099" y="339"/>
                      </a:lnTo>
                      <a:lnTo>
                        <a:pt x="5094" y="343"/>
                      </a:lnTo>
                      <a:lnTo>
                        <a:pt x="5090" y="348"/>
                      </a:lnTo>
                      <a:lnTo>
                        <a:pt x="5009" y="354"/>
                      </a:lnTo>
                      <a:lnTo>
                        <a:pt x="5003" y="353"/>
                      </a:lnTo>
                      <a:lnTo>
                        <a:pt x="4996" y="353"/>
                      </a:lnTo>
                      <a:lnTo>
                        <a:pt x="4991" y="351"/>
                      </a:lnTo>
                      <a:lnTo>
                        <a:pt x="4986" y="349"/>
                      </a:lnTo>
                      <a:lnTo>
                        <a:pt x="4979" y="344"/>
                      </a:lnTo>
                      <a:lnTo>
                        <a:pt x="4972" y="339"/>
                      </a:lnTo>
                      <a:lnTo>
                        <a:pt x="4964" y="332"/>
                      </a:lnTo>
                      <a:lnTo>
                        <a:pt x="4956" y="327"/>
                      </a:lnTo>
                      <a:lnTo>
                        <a:pt x="4951" y="325"/>
                      </a:lnTo>
                      <a:lnTo>
                        <a:pt x="4945" y="324"/>
                      </a:lnTo>
                      <a:lnTo>
                        <a:pt x="4938" y="323"/>
                      </a:lnTo>
                      <a:lnTo>
                        <a:pt x="4929" y="323"/>
                      </a:lnTo>
                      <a:lnTo>
                        <a:pt x="4924" y="323"/>
                      </a:lnTo>
                      <a:lnTo>
                        <a:pt x="4918" y="324"/>
                      </a:lnTo>
                      <a:lnTo>
                        <a:pt x="4916" y="326"/>
                      </a:lnTo>
                      <a:lnTo>
                        <a:pt x="4913" y="329"/>
                      </a:lnTo>
                      <a:lnTo>
                        <a:pt x="4911" y="331"/>
                      </a:lnTo>
                      <a:lnTo>
                        <a:pt x="4907" y="333"/>
                      </a:lnTo>
                      <a:lnTo>
                        <a:pt x="4903" y="334"/>
                      </a:lnTo>
                      <a:lnTo>
                        <a:pt x="4896" y="336"/>
                      </a:lnTo>
                      <a:lnTo>
                        <a:pt x="4884" y="334"/>
                      </a:lnTo>
                      <a:lnTo>
                        <a:pt x="4873" y="332"/>
                      </a:lnTo>
                      <a:lnTo>
                        <a:pt x="4863" y="328"/>
                      </a:lnTo>
                      <a:lnTo>
                        <a:pt x="4853" y="324"/>
                      </a:lnTo>
                      <a:lnTo>
                        <a:pt x="4836" y="314"/>
                      </a:lnTo>
                      <a:lnTo>
                        <a:pt x="4816" y="304"/>
                      </a:lnTo>
                      <a:lnTo>
                        <a:pt x="4830" y="292"/>
                      </a:lnTo>
                      <a:lnTo>
                        <a:pt x="4826" y="290"/>
                      </a:lnTo>
                      <a:lnTo>
                        <a:pt x="4816" y="286"/>
                      </a:lnTo>
                      <a:lnTo>
                        <a:pt x="4808" y="284"/>
                      </a:lnTo>
                      <a:lnTo>
                        <a:pt x="4799" y="282"/>
                      </a:lnTo>
                      <a:lnTo>
                        <a:pt x="4789" y="281"/>
                      </a:lnTo>
                      <a:lnTo>
                        <a:pt x="4777" y="279"/>
                      </a:lnTo>
                      <a:lnTo>
                        <a:pt x="4766" y="281"/>
                      </a:lnTo>
                      <a:lnTo>
                        <a:pt x="4757" y="281"/>
                      </a:lnTo>
                      <a:lnTo>
                        <a:pt x="4748" y="283"/>
                      </a:lnTo>
                      <a:lnTo>
                        <a:pt x="4740" y="285"/>
                      </a:lnTo>
                      <a:lnTo>
                        <a:pt x="4728" y="290"/>
                      </a:lnTo>
                      <a:lnTo>
                        <a:pt x="4717" y="295"/>
                      </a:lnTo>
                      <a:lnTo>
                        <a:pt x="4710" y="301"/>
                      </a:lnTo>
                      <a:lnTo>
                        <a:pt x="4701" y="306"/>
                      </a:lnTo>
                      <a:lnTo>
                        <a:pt x="4698" y="308"/>
                      </a:lnTo>
                      <a:lnTo>
                        <a:pt x="4693" y="309"/>
                      </a:lnTo>
                      <a:lnTo>
                        <a:pt x="4689" y="310"/>
                      </a:lnTo>
                      <a:lnTo>
                        <a:pt x="4683" y="310"/>
                      </a:lnTo>
                      <a:lnTo>
                        <a:pt x="4670" y="310"/>
                      </a:lnTo>
                      <a:lnTo>
                        <a:pt x="4657" y="310"/>
                      </a:lnTo>
                      <a:lnTo>
                        <a:pt x="4657" y="279"/>
                      </a:lnTo>
                      <a:lnTo>
                        <a:pt x="4650" y="275"/>
                      </a:lnTo>
                      <a:lnTo>
                        <a:pt x="4644" y="272"/>
                      </a:lnTo>
                      <a:lnTo>
                        <a:pt x="4638" y="271"/>
                      </a:lnTo>
                      <a:lnTo>
                        <a:pt x="4633" y="270"/>
                      </a:lnTo>
                      <a:lnTo>
                        <a:pt x="4627" y="271"/>
                      </a:lnTo>
                      <a:lnTo>
                        <a:pt x="4621" y="272"/>
                      </a:lnTo>
                      <a:lnTo>
                        <a:pt x="4613" y="275"/>
                      </a:lnTo>
                      <a:lnTo>
                        <a:pt x="4604" y="279"/>
                      </a:lnTo>
                      <a:lnTo>
                        <a:pt x="4603" y="277"/>
                      </a:lnTo>
                      <a:lnTo>
                        <a:pt x="4601" y="275"/>
                      </a:lnTo>
                      <a:lnTo>
                        <a:pt x="4599" y="273"/>
                      </a:lnTo>
                      <a:lnTo>
                        <a:pt x="4597" y="272"/>
                      </a:lnTo>
                      <a:lnTo>
                        <a:pt x="4589" y="270"/>
                      </a:lnTo>
                      <a:lnTo>
                        <a:pt x="4579" y="268"/>
                      </a:lnTo>
                      <a:lnTo>
                        <a:pt x="4557" y="267"/>
                      </a:lnTo>
                      <a:lnTo>
                        <a:pt x="4532" y="267"/>
                      </a:lnTo>
                      <a:lnTo>
                        <a:pt x="4486" y="271"/>
                      </a:lnTo>
                      <a:lnTo>
                        <a:pt x="4465" y="273"/>
                      </a:lnTo>
                      <a:lnTo>
                        <a:pt x="4398" y="273"/>
                      </a:lnTo>
                      <a:lnTo>
                        <a:pt x="4399" y="276"/>
                      </a:lnTo>
                      <a:lnTo>
                        <a:pt x="4400" y="279"/>
                      </a:lnTo>
                      <a:lnTo>
                        <a:pt x="4402" y="283"/>
                      </a:lnTo>
                      <a:lnTo>
                        <a:pt x="4405" y="285"/>
                      </a:lnTo>
                      <a:lnTo>
                        <a:pt x="4409" y="288"/>
                      </a:lnTo>
                      <a:lnTo>
                        <a:pt x="4412" y="290"/>
                      </a:lnTo>
                      <a:lnTo>
                        <a:pt x="4415" y="292"/>
                      </a:lnTo>
                      <a:lnTo>
                        <a:pt x="4418" y="292"/>
                      </a:lnTo>
                      <a:lnTo>
                        <a:pt x="4420" y="299"/>
                      </a:lnTo>
                      <a:lnTo>
                        <a:pt x="4425" y="307"/>
                      </a:lnTo>
                      <a:lnTo>
                        <a:pt x="4432" y="316"/>
                      </a:lnTo>
                      <a:lnTo>
                        <a:pt x="4438" y="323"/>
                      </a:lnTo>
                      <a:lnTo>
                        <a:pt x="4429" y="323"/>
                      </a:lnTo>
                      <a:lnTo>
                        <a:pt x="4420" y="324"/>
                      </a:lnTo>
                      <a:lnTo>
                        <a:pt x="4412" y="326"/>
                      </a:lnTo>
                      <a:lnTo>
                        <a:pt x="4403" y="329"/>
                      </a:lnTo>
                      <a:lnTo>
                        <a:pt x="4394" y="331"/>
                      </a:lnTo>
                      <a:lnTo>
                        <a:pt x="4383" y="333"/>
                      </a:lnTo>
                      <a:lnTo>
                        <a:pt x="4373" y="334"/>
                      </a:lnTo>
                      <a:lnTo>
                        <a:pt x="4358" y="336"/>
                      </a:lnTo>
                      <a:lnTo>
                        <a:pt x="4337" y="334"/>
                      </a:lnTo>
                      <a:lnTo>
                        <a:pt x="4317" y="331"/>
                      </a:lnTo>
                      <a:lnTo>
                        <a:pt x="4295" y="327"/>
                      </a:lnTo>
                      <a:lnTo>
                        <a:pt x="4272" y="323"/>
                      </a:lnTo>
                      <a:lnTo>
                        <a:pt x="4250" y="318"/>
                      </a:lnTo>
                      <a:lnTo>
                        <a:pt x="4228" y="314"/>
                      </a:lnTo>
                      <a:lnTo>
                        <a:pt x="4206" y="311"/>
                      </a:lnTo>
                      <a:lnTo>
                        <a:pt x="4186" y="310"/>
                      </a:lnTo>
                      <a:lnTo>
                        <a:pt x="4176" y="310"/>
                      </a:lnTo>
                      <a:lnTo>
                        <a:pt x="4166" y="310"/>
                      </a:lnTo>
                      <a:lnTo>
                        <a:pt x="4166" y="348"/>
                      </a:lnTo>
                      <a:lnTo>
                        <a:pt x="4139" y="348"/>
                      </a:lnTo>
                      <a:lnTo>
                        <a:pt x="4131" y="345"/>
                      </a:lnTo>
                      <a:lnTo>
                        <a:pt x="4122" y="342"/>
                      </a:lnTo>
                      <a:lnTo>
                        <a:pt x="4113" y="340"/>
                      </a:lnTo>
                      <a:lnTo>
                        <a:pt x="4102" y="338"/>
                      </a:lnTo>
                      <a:lnTo>
                        <a:pt x="4082" y="333"/>
                      </a:lnTo>
                      <a:lnTo>
                        <a:pt x="4060" y="330"/>
                      </a:lnTo>
                      <a:lnTo>
                        <a:pt x="4039" y="326"/>
                      </a:lnTo>
                      <a:lnTo>
                        <a:pt x="4019" y="321"/>
                      </a:lnTo>
                      <a:lnTo>
                        <a:pt x="4009" y="318"/>
                      </a:lnTo>
                      <a:lnTo>
                        <a:pt x="4000" y="314"/>
                      </a:lnTo>
                      <a:lnTo>
                        <a:pt x="3993" y="310"/>
                      </a:lnTo>
                      <a:lnTo>
                        <a:pt x="3986" y="304"/>
                      </a:lnTo>
                      <a:lnTo>
                        <a:pt x="3946" y="304"/>
                      </a:lnTo>
                      <a:lnTo>
                        <a:pt x="3953" y="317"/>
                      </a:lnTo>
                      <a:lnTo>
                        <a:pt x="3960" y="329"/>
                      </a:lnTo>
                      <a:lnTo>
                        <a:pt x="3941" y="318"/>
                      </a:lnTo>
                      <a:lnTo>
                        <a:pt x="3920" y="305"/>
                      </a:lnTo>
                      <a:lnTo>
                        <a:pt x="3898" y="294"/>
                      </a:lnTo>
                      <a:lnTo>
                        <a:pt x="3880" y="286"/>
                      </a:lnTo>
                      <a:lnTo>
                        <a:pt x="3820" y="286"/>
                      </a:lnTo>
                      <a:lnTo>
                        <a:pt x="3820" y="287"/>
                      </a:lnTo>
                      <a:lnTo>
                        <a:pt x="3819" y="288"/>
                      </a:lnTo>
                      <a:lnTo>
                        <a:pt x="3818" y="288"/>
                      </a:lnTo>
                      <a:lnTo>
                        <a:pt x="3816" y="287"/>
                      </a:lnTo>
                      <a:lnTo>
                        <a:pt x="3809" y="286"/>
                      </a:lnTo>
                      <a:lnTo>
                        <a:pt x="3800" y="283"/>
                      </a:lnTo>
                      <a:lnTo>
                        <a:pt x="3777" y="274"/>
                      </a:lnTo>
                      <a:lnTo>
                        <a:pt x="3752" y="265"/>
                      </a:lnTo>
                      <a:lnTo>
                        <a:pt x="3727" y="256"/>
                      </a:lnTo>
                      <a:lnTo>
                        <a:pt x="3706" y="249"/>
                      </a:lnTo>
                      <a:lnTo>
                        <a:pt x="3698" y="247"/>
                      </a:lnTo>
                      <a:lnTo>
                        <a:pt x="3694" y="246"/>
                      </a:lnTo>
                      <a:lnTo>
                        <a:pt x="3693" y="246"/>
                      </a:lnTo>
                      <a:lnTo>
                        <a:pt x="3692" y="247"/>
                      </a:lnTo>
                      <a:lnTo>
                        <a:pt x="3693" y="248"/>
                      </a:lnTo>
                      <a:lnTo>
                        <a:pt x="3694" y="249"/>
                      </a:lnTo>
                      <a:lnTo>
                        <a:pt x="3677" y="249"/>
                      </a:lnTo>
                      <a:lnTo>
                        <a:pt x="3663" y="251"/>
                      </a:lnTo>
                      <a:lnTo>
                        <a:pt x="3650" y="253"/>
                      </a:lnTo>
                      <a:lnTo>
                        <a:pt x="3637" y="255"/>
                      </a:lnTo>
                      <a:lnTo>
                        <a:pt x="3624" y="257"/>
                      </a:lnTo>
                      <a:lnTo>
                        <a:pt x="3608" y="259"/>
                      </a:lnTo>
                      <a:lnTo>
                        <a:pt x="3593" y="261"/>
                      </a:lnTo>
                      <a:lnTo>
                        <a:pt x="3574" y="261"/>
                      </a:lnTo>
                      <a:lnTo>
                        <a:pt x="3559" y="261"/>
                      </a:lnTo>
                      <a:lnTo>
                        <a:pt x="3544" y="260"/>
                      </a:lnTo>
                      <a:lnTo>
                        <a:pt x="3528" y="258"/>
                      </a:lnTo>
                      <a:lnTo>
                        <a:pt x="3515" y="256"/>
                      </a:lnTo>
                      <a:lnTo>
                        <a:pt x="3488" y="252"/>
                      </a:lnTo>
                      <a:lnTo>
                        <a:pt x="3461" y="246"/>
                      </a:lnTo>
                      <a:lnTo>
                        <a:pt x="3435" y="240"/>
                      </a:lnTo>
                      <a:lnTo>
                        <a:pt x="3408" y="236"/>
                      </a:lnTo>
                      <a:lnTo>
                        <a:pt x="3394" y="234"/>
                      </a:lnTo>
                      <a:lnTo>
                        <a:pt x="3379" y="232"/>
                      </a:lnTo>
                      <a:lnTo>
                        <a:pt x="3365" y="231"/>
                      </a:lnTo>
                      <a:lnTo>
                        <a:pt x="3348" y="231"/>
                      </a:lnTo>
                      <a:lnTo>
                        <a:pt x="3334" y="227"/>
                      </a:lnTo>
                      <a:lnTo>
                        <a:pt x="3313" y="219"/>
                      </a:lnTo>
                      <a:lnTo>
                        <a:pt x="3304" y="216"/>
                      </a:lnTo>
                      <a:lnTo>
                        <a:pt x="3296" y="214"/>
                      </a:lnTo>
                      <a:lnTo>
                        <a:pt x="3293" y="214"/>
                      </a:lnTo>
                      <a:lnTo>
                        <a:pt x="3291" y="215"/>
                      </a:lnTo>
                      <a:lnTo>
                        <a:pt x="3289" y="216"/>
                      </a:lnTo>
                      <a:lnTo>
                        <a:pt x="3289" y="218"/>
                      </a:lnTo>
                      <a:lnTo>
                        <a:pt x="3289" y="221"/>
                      </a:lnTo>
                      <a:lnTo>
                        <a:pt x="3290" y="226"/>
                      </a:lnTo>
                      <a:lnTo>
                        <a:pt x="3292" y="229"/>
                      </a:lnTo>
                      <a:lnTo>
                        <a:pt x="3295" y="233"/>
                      </a:lnTo>
                      <a:lnTo>
                        <a:pt x="3302" y="240"/>
                      </a:lnTo>
                      <a:lnTo>
                        <a:pt x="3310" y="247"/>
                      </a:lnTo>
                      <a:lnTo>
                        <a:pt x="3320" y="252"/>
                      </a:lnTo>
                      <a:lnTo>
                        <a:pt x="3328" y="257"/>
                      </a:lnTo>
                      <a:lnTo>
                        <a:pt x="3336" y="260"/>
                      </a:lnTo>
                      <a:lnTo>
                        <a:pt x="3341" y="261"/>
                      </a:lnTo>
                      <a:lnTo>
                        <a:pt x="3332" y="260"/>
                      </a:lnTo>
                      <a:lnTo>
                        <a:pt x="3323" y="257"/>
                      </a:lnTo>
                      <a:lnTo>
                        <a:pt x="3314" y="255"/>
                      </a:lnTo>
                      <a:lnTo>
                        <a:pt x="3305" y="251"/>
                      </a:lnTo>
                      <a:lnTo>
                        <a:pt x="3290" y="244"/>
                      </a:lnTo>
                      <a:lnTo>
                        <a:pt x="3273" y="235"/>
                      </a:lnTo>
                      <a:lnTo>
                        <a:pt x="3257" y="225"/>
                      </a:lnTo>
                      <a:lnTo>
                        <a:pt x="3239" y="213"/>
                      </a:lnTo>
                      <a:lnTo>
                        <a:pt x="3219" y="203"/>
                      </a:lnTo>
                      <a:lnTo>
                        <a:pt x="3195" y="193"/>
                      </a:lnTo>
                      <a:lnTo>
                        <a:pt x="3198" y="192"/>
                      </a:lnTo>
                      <a:lnTo>
                        <a:pt x="3200" y="190"/>
                      </a:lnTo>
                      <a:lnTo>
                        <a:pt x="3201" y="186"/>
                      </a:lnTo>
                      <a:lnTo>
                        <a:pt x="3201" y="181"/>
                      </a:lnTo>
                      <a:lnTo>
                        <a:pt x="3202" y="173"/>
                      </a:lnTo>
                      <a:lnTo>
                        <a:pt x="3202" y="169"/>
                      </a:lnTo>
                      <a:lnTo>
                        <a:pt x="3169" y="169"/>
                      </a:lnTo>
                      <a:lnTo>
                        <a:pt x="3164" y="170"/>
                      </a:lnTo>
                      <a:lnTo>
                        <a:pt x="3159" y="173"/>
                      </a:lnTo>
                      <a:lnTo>
                        <a:pt x="3154" y="177"/>
                      </a:lnTo>
                      <a:lnTo>
                        <a:pt x="3149" y="181"/>
                      </a:lnTo>
                      <a:lnTo>
                        <a:pt x="3153" y="187"/>
                      </a:lnTo>
                      <a:lnTo>
                        <a:pt x="3156" y="193"/>
                      </a:lnTo>
                      <a:lnTo>
                        <a:pt x="3144" y="196"/>
                      </a:lnTo>
                      <a:lnTo>
                        <a:pt x="3133" y="199"/>
                      </a:lnTo>
                      <a:lnTo>
                        <a:pt x="3122" y="203"/>
                      </a:lnTo>
                      <a:lnTo>
                        <a:pt x="3112" y="206"/>
                      </a:lnTo>
                      <a:lnTo>
                        <a:pt x="3093" y="215"/>
                      </a:lnTo>
                      <a:lnTo>
                        <a:pt x="3076" y="225"/>
                      </a:lnTo>
                      <a:lnTo>
                        <a:pt x="3058" y="235"/>
                      </a:lnTo>
                      <a:lnTo>
                        <a:pt x="3040" y="245"/>
                      </a:lnTo>
                      <a:lnTo>
                        <a:pt x="3030" y="249"/>
                      </a:lnTo>
                      <a:lnTo>
                        <a:pt x="3020" y="253"/>
                      </a:lnTo>
                      <a:lnTo>
                        <a:pt x="3008" y="257"/>
                      </a:lnTo>
                      <a:lnTo>
                        <a:pt x="2997" y="261"/>
                      </a:lnTo>
                      <a:lnTo>
                        <a:pt x="2997" y="257"/>
                      </a:lnTo>
                      <a:lnTo>
                        <a:pt x="2998" y="252"/>
                      </a:lnTo>
                      <a:lnTo>
                        <a:pt x="2999" y="248"/>
                      </a:lnTo>
                      <a:lnTo>
                        <a:pt x="3002" y="243"/>
                      </a:lnTo>
                      <a:lnTo>
                        <a:pt x="3008" y="235"/>
                      </a:lnTo>
                      <a:lnTo>
                        <a:pt x="3016" y="226"/>
                      </a:lnTo>
                      <a:lnTo>
                        <a:pt x="3026" y="217"/>
                      </a:lnTo>
                      <a:lnTo>
                        <a:pt x="3038" y="209"/>
                      </a:lnTo>
                      <a:lnTo>
                        <a:pt x="3052" y="201"/>
                      </a:lnTo>
                      <a:lnTo>
                        <a:pt x="3065" y="193"/>
                      </a:lnTo>
                      <a:lnTo>
                        <a:pt x="3093" y="179"/>
                      </a:lnTo>
                      <a:lnTo>
                        <a:pt x="3122" y="165"/>
                      </a:lnTo>
                      <a:lnTo>
                        <a:pt x="3148" y="154"/>
                      </a:lnTo>
                      <a:lnTo>
                        <a:pt x="3169" y="144"/>
                      </a:lnTo>
                      <a:lnTo>
                        <a:pt x="3157" y="136"/>
                      </a:lnTo>
                      <a:lnTo>
                        <a:pt x="3144" y="129"/>
                      </a:lnTo>
                      <a:lnTo>
                        <a:pt x="3130" y="122"/>
                      </a:lnTo>
                      <a:lnTo>
                        <a:pt x="3114" y="115"/>
                      </a:lnTo>
                      <a:lnTo>
                        <a:pt x="3098" y="107"/>
                      </a:lnTo>
                      <a:lnTo>
                        <a:pt x="3080" y="102"/>
                      </a:lnTo>
                      <a:lnTo>
                        <a:pt x="3063" y="96"/>
                      </a:lnTo>
                      <a:lnTo>
                        <a:pt x="3044" y="91"/>
                      </a:lnTo>
                      <a:lnTo>
                        <a:pt x="3024" y="86"/>
                      </a:lnTo>
                      <a:lnTo>
                        <a:pt x="3004" y="82"/>
                      </a:lnTo>
                      <a:lnTo>
                        <a:pt x="2985" y="79"/>
                      </a:lnTo>
                      <a:lnTo>
                        <a:pt x="2965" y="76"/>
                      </a:lnTo>
                      <a:lnTo>
                        <a:pt x="2944" y="74"/>
                      </a:lnTo>
                      <a:lnTo>
                        <a:pt x="2923" y="72"/>
                      </a:lnTo>
                      <a:lnTo>
                        <a:pt x="2903" y="71"/>
                      </a:lnTo>
                      <a:lnTo>
                        <a:pt x="2884" y="70"/>
                      </a:lnTo>
                      <a:lnTo>
                        <a:pt x="2875" y="71"/>
                      </a:lnTo>
                      <a:lnTo>
                        <a:pt x="2867" y="72"/>
                      </a:lnTo>
                      <a:lnTo>
                        <a:pt x="2862" y="74"/>
                      </a:lnTo>
                      <a:lnTo>
                        <a:pt x="2856" y="76"/>
                      </a:lnTo>
                      <a:lnTo>
                        <a:pt x="2850" y="79"/>
                      </a:lnTo>
                      <a:lnTo>
                        <a:pt x="2843" y="81"/>
                      </a:lnTo>
                      <a:lnTo>
                        <a:pt x="2834" y="82"/>
                      </a:lnTo>
                      <a:lnTo>
                        <a:pt x="2823" y="83"/>
                      </a:lnTo>
                      <a:lnTo>
                        <a:pt x="2723" y="64"/>
                      </a:lnTo>
                      <a:lnTo>
                        <a:pt x="2724" y="58"/>
                      </a:lnTo>
                      <a:lnTo>
                        <a:pt x="2726" y="52"/>
                      </a:lnTo>
                      <a:lnTo>
                        <a:pt x="2729" y="47"/>
                      </a:lnTo>
                      <a:lnTo>
                        <a:pt x="2731" y="42"/>
                      </a:lnTo>
                      <a:lnTo>
                        <a:pt x="2738" y="33"/>
                      </a:lnTo>
                      <a:lnTo>
                        <a:pt x="2744" y="21"/>
                      </a:lnTo>
                      <a:lnTo>
                        <a:pt x="2743" y="19"/>
                      </a:lnTo>
                      <a:lnTo>
                        <a:pt x="2742" y="17"/>
                      </a:lnTo>
                      <a:lnTo>
                        <a:pt x="2739" y="15"/>
                      </a:lnTo>
                      <a:lnTo>
                        <a:pt x="2735" y="13"/>
                      </a:lnTo>
                      <a:lnTo>
                        <a:pt x="2727" y="10"/>
                      </a:lnTo>
                      <a:lnTo>
                        <a:pt x="2717" y="9"/>
                      </a:lnTo>
                      <a:lnTo>
                        <a:pt x="2712" y="5"/>
                      </a:lnTo>
                      <a:lnTo>
                        <a:pt x="2707" y="1"/>
                      </a:lnTo>
                      <a:lnTo>
                        <a:pt x="2701" y="0"/>
                      </a:lnTo>
                      <a:lnTo>
                        <a:pt x="2696" y="0"/>
                      </a:lnTo>
                      <a:lnTo>
                        <a:pt x="2691" y="3"/>
                      </a:lnTo>
                      <a:lnTo>
                        <a:pt x="2687" y="7"/>
                      </a:lnTo>
                      <a:lnTo>
                        <a:pt x="2685" y="13"/>
                      </a:lnTo>
                      <a:lnTo>
                        <a:pt x="2684" y="21"/>
                      </a:lnTo>
                      <a:lnTo>
                        <a:pt x="2667" y="24"/>
                      </a:lnTo>
                      <a:lnTo>
                        <a:pt x="2653" y="29"/>
                      </a:lnTo>
                      <a:lnTo>
                        <a:pt x="2641" y="34"/>
                      </a:lnTo>
                      <a:lnTo>
                        <a:pt x="2630" y="40"/>
                      </a:lnTo>
                      <a:lnTo>
                        <a:pt x="2610" y="53"/>
                      </a:lnTo>
                      <a:lnTo>
                        <a:pt x="2590" y="64"/>
                      </a:lnTo>
                      <a:lnTo>
                        <a:pt x="2618" y="83"/>
                      </a:lnTo>
                      <a:lnTo>
                        <a:pt x="2611" y="83"/>
                      </a:lnTo>
                      <a:lnTo>
                        <a:pt x="2597" y="83"/>
                      </a:lnTo>
                      <a:lnTo>
                        <a:pt x="2575" y="83"/>
                      </a:lnTo>
                      <a:lnTo>
                        <a:pt x="2551" y="83"/>
                      </a:lnTo>
                      <a:lnTo>
                        <a:pt x="2567" y="97"/>
                      </a:lnTo>
                      <a:lnTo>
                        <a:pt x="2587" y="118"/>
                      </a:lnTo>
                      <a:lnTo>
                        <a:pt x="2598" y="128"/>
                      </a:lnTo>
                      <a:lnTo>
                        <a:pt x="2610" y="136"/>
                      </a:lnTo>
                      <a:lnTo>
                        <a:pt x="2617" y="140"/>
                      </a:lnTo>
                      <a:lnTo>
                        <a:pt x="2623" y="142"/>
                      </a:lnTo>
                      <a:lnTo>
                        <a:pt x="2630" y="144"/>
                      </a:lnTo>
                      <a:lnTo>
                        <a:pt x="2638" y="144"/>
                      </a:lnTo>
                      <a:lnTo>
                        <a:pt x="2630" y="144"/>
                      </a:lnTo>
                      <a:lnTo>
                        <a:pt x="2623" y="142"/>
                      </a:lnTo>
                      <a:lnTo>
                        <a:pt x="2618" y="140"/>
                      </a:lnTo>
                      <a:lnTo>
                        <a:pt x="2611" y="137"/>
                      </a:lnTo>
                      <a:lnTo>
                        <a:pt x="2600" y="130"/>
                      </a:lnTo>
                      <a:lnTo>
                        <a:pt x="2590" y="121"/>
                      </a:lnTo>
                      <a:lnTo>
                        <a:pt x="2579" y="110"/>
                      </a:lnTo>
                      <a:lnTo>
                        <a:pt x="2567" y="100"/>
                      </a:lnTo>
                      <a:lnTo>
                        <a:pt x="2561" y="95"/>
                      </a:lnTo>
                      <a:lnTo>
                        <a:pt x="2554" y="90"/>
                      </a:lnTo>
                      <a:lnTo>
                        <a:pt x="2547" y="86"/>
                      </a:lnTo>
                      <a:lnTo>
                        <a:pt x="2538" y="83"/>
                      </a:lnTo>
                      <a:lnTo>
                        <a:pt x="2465" y="114"/>
                      </a:lnTo>
                      <a:lnTo>
                        <a:pt x="2462" y="110"/>
                      </a:lnTo>
                      <a:lnTo>
                        <a:pt x="2455" y="104"/>
                      </a:lnTo>
                      <a:lnTo>
                        <a:pt x="2451" y="100"/>
                      </a:lnTo>
                      <a:lnTo>
                        <a:pt x="2446" y="98"/>
                      </a:lnTo>
                      <a:lnTo>
                        <a:pt x="2439" y="95"/>
                      </a:lnTo>
                      <a:lnTo>
                        <a:pt x="2431" y="95"/>
                      </a:lnTo>
                      <a:lnTo>
                        <a:pt x="2410" y="95"/>
                      </a:lnTo>
                      <a:lnTo>
                        <a:pt x="2391" y="98"/>
                      </a:lnTo>
                      <a:lnTo>
                        <a:pt x="2372" y="101"/>
                      </a:lnTo>
                      <a:lnTo>
                        <a:pt x="2354" y="105"/>
                      </a:lnTo>
                      <a:lnTo>
                        <a:pt x="2319" y="117"/>
                      </a:lnTo>
                      <a:lnTo>
                        <a:pt x="2284" y="129"/>
                      </a:lnTo>
                      <a:lnTo>
                        <a:pt x="2250" y="141"/>
                      </a:lnTo>
                      <a:lnTo>
                        <a:pt x="2214" y="152"/>
                      </a:lnTo>
                      <a:lnTo>
                        <a:pt x="2195" y="156"/>
                      </a:lnTo>
                      <a:lnTo>
                        <a:pt x="2175" y="159"/>
                      </a:lnTo>
                      <a:lnTo>
                        <a:pt x="2155" y="161"/>
                      </a:lnTo>
                      <a:lnTo>
                        <a:pt x="2133" y="162"/>
                      </a:lnTo>
                      <a:lnTo>
                        <a:pt x="2134" y="167"/>
                      </a:lnTo>
                      <a:lnTo>
                        <a:pt x="2137" y="173"/>
                      </a:lnTo>
                      <a:lnTo>
                        <a:pt x="2142" y="178"/>
                      </a:lnTo>
                      <a:lnTo>
                        <a:pt x="2149" y="183"/>
                      </a:lnTo>
                      <a:lnTo>
                        <a:pt x="2157" y="187"/>
                      </a:lnTo>
                      <a:lnTo>
                        <a:pt x="2167" y="190"/>
                      </a:lnTo>
                      <a:lnTo>
                        <a:pt x="2175" y="193"/>
                      </a:lnTo>
                      <a:lnTo>
                        <a:pt x="2185" y="193"/>
                      </a:lnTo>
                      <a:lnTo>
                        <a:pt x="2186" y="198"/>
                      </a:lnTo>
                      <a:lnTo>
                        <a:pt x="2187" y="203"/>
                      </a:lnTo>
                      <a:lnTo>
                        <a:pt x="2190" y="208"/>
                      </a:lnTo>
                      <a:lnTo>
                        <a:pt x="2192" y="213"/>
                      </a:lnTo>
                      <a:lnTo>
                        <a:pt x="2198" y="225"/>
                      </a:lnTo>
                      <a:lnTo>
                        <a:pt x="2207" y="235"/>
                      </a:lnTo>
                      <a:lnTo>
                        <a:pt x="2216" y="244"/>
                      </a:lnTo>
                      <a:lnTo>
                        <a:pt x="2225" y="251"/>
                      </a:lnTo>
                      <a:lnTo>
                        <a:pt x="2233" y="257"/>
                      </a:lnTo>
                      <a:lnTo>
                        <a:pt x="2239" y="261"/>
                      </a:lnTo>
                      <a:lnTo>
                        <a:pt x="2233" y="261"/>
                      </a:lnTo>
                      <a:lnTo>
                        <a:pt x="2227" y="260"/>
                      </a:lnTo>
                      <a:lnTo>
                        <a:pt x="2223" y="259"/>
                      </a:lnTo>
                      <a:lnTo>
                        <a:pt x="2217" y="257"/>
                      </a:lnTo>
                      <a:lnTo>
                        <a:pt x="2214" y="254"/>
                      </a:lnTo>
                      <a:lnTo>
                        <a:pt x="2209" y="251"/>
                      </a:lnTo>
                      <a:lnTo>
                        <a:pt x="2206" y="248"/>
                      </a:lnTo>
                      <a:lnTo>
                        <a:pt x="2203" y="244"/>
                      </a:lnTo>
                      <a:lnTo>
                        <a:pt x="2198" y="236"/>
                      </a:lnTo>
                      <a:lnTo>
                        <a:pt x="2195" y="225"/>
                      </a:lnTo>
                      <a:lnTo>
                        <a:pt x="2193" y="213"/>
                      </a:lnTo>
                      <a:lnTo>
                        <a:pt x="2192" y="200"/>
                      </a:lnTo>
                      <a:lnTo>
                        <a:pt x="2190" y="201"/>
                      </a:lnTo>
                      <a:lnTo>
                        <a:pt x="2186" y="202"/>
                      </a:lnTo>
                      <a:lnTo>
                        <a:pt x="2182" y="202"/>
                      </a:lnTo>
                      <a:lnTo>
                        <a:pt x="2179" y="202"/>
                      </a:lnTo>
                      <a:lnTo>
                        <a:pt x="2169" y="200"/>
                      </a:lnTo>
                      <a:lnTo>
                        <a:pt x="2159" y="200"/>
                      </a:lnTo>
                      <a:lnTo>
                        <a:pt x="2150" y="200"/>
                      </a:lnTo>
                      <a:lnTo>
                        <a:pt x="2141" y="202"/>
                      </a:lnTo>
                      <a:lnTo>
                        <a:pt x="2134" y="205"/>
                      </a:lnTo>
                      <a:lnTo>
                        <a:pt x="2126" y="209"/>
                      </a:lnTo>
                      <a:lnTo>
                        <a:pt x="2118" y="212"/>
                      </a:lnTo>
                      <a:lnTo>
                        <a:pt x="2111" y="215"/>
                      </a:lnTo>
                      <a:lnTo>
                        <a:pt x="2102" y="217"/>
                      </a:lnTo>
                      <a:lnTo>
                        <a:pt x="2093" y="218"/>
                      </a:lnTo>
                      <a:lnTo>
                        <a:pt x="2083" y="217"/>
                      </a:lnTo>
                      <a:lnTo>
                        <a:pt x="2073" y="214"/>
                      </a:lnTo>
                      <a:lnTo>
                        <a:pt x="2066" y="210"/>
                      </a:lnTo>
                      <a:lnTo>
                        <a:pt x="2059" y="206"/>
                      </a:lnTo>
                      <a:lnTo>
                        <a:pt x="2020" y="218"/>
                      </a:lnTo>
                      <a:lnTo>
                        <a:pt x="2013" y="218"/>
                      </a:lnTo>
                      <a:lnTo>
                        <a:pt x="2000" y="219"/>
                      </a:lnTo>
                      <a:lnTo>
                        <a:pt x="1992" y="221"/>
                      </a:lnTo>
                      <a:lnTo>
                        <a:pt x="1985" y="223"/>
                      </a:lnTo>
                      <a:lnTo>
                        <a:pt x="1983" y="225"/>
                      </a:lnTo>
                      <a:lnTo>
                        <a:pt x="1981" y="227"/>
                      </a:lnTo>
                      <a:lnTo>
                        <a:pt x="1980" y="229"/>
                      </a:lnTo>
                      <a:lnTo>
                        <a:pt x="1980" y="231"/>
                      </a:lnTo>
                      <a:lnTo>
                        <a:pt x="1980" y="234"/>
                      </a:lnTo>
                      <a:lnTo>
                        <a:pt x="1982" y="238"/>
                      </a:lnTo>
                      <a:lnTo>
                        <a:pt x="1984" y="242"/>
                      </a:lnTo>
                      <a:lnTo>
                        <a:pt x="1988" y="245"/>
                      </a:lnTo>
                      <a:lnTo>
                        <a:pt x="1996" y="253"/>
                      </a:lnTo>
                      <a:lnTo>
                        <a:pt x="2009" y="261"/>
                      </a:lnTo>
                      <a:lnTo>
                        <a:pt x="2023" y="270"/>
                      </a:lnTo>
                      <a:lnTo>
                        <a:pt x="2038" y="278"/>
                      </a:lnTo>
                      <a:lnTo>
                        <a:pt x="2056" y="287"/>
                      </a:lnTo>
                      <a:lnTo>
                        <a:pt x="2074" y="295"/>
                      </a:lnTo>
                      <a:lnTo>
                        <a:pt x="2112" y="311"/>
                      </a:lnTo>
                      <a:lnTo>
                        <a:pt x="2148" y="324"/>
                      </a:lnTo>
                      <a:lnTo>
                        <a:pt x="2178" y="334"/>
                      </a:lnTo>
                      <a:lnTo>
                        <a:pt x="2198" y="342"/>
                      </a:lnTo>
                      <a:lnTo>
                        <a:pt x="2200" y="352"/>
                      </a:lnTo>
                      <a:lnTo>
                        <a:pt x="2202" y="361"/>
                      </a:lnTo>
                      <a:lnTo>
                        <a:pt x="2204" y="369"/>
                      </a:lnTo>
                      <a:lnTo>
                        <a:pt x="2207" y="376"/>
                      </a:lnTo>
                      <a:lnTo>
                        <a:pt x="2216" y="389"/>
                      </a:lnTo>
                      <a:lnTo>
                        <a:pt x="2226" y="403"/>
                      </a:lnTo>
                      <a:lnTo>
                        <a:pt x="2214" y="405"/>
                      </a:lnTo>
                      <a:lnTo>
                        <a:pt x="2203" y="404"/>
                      </a:lnTo>
                      <a:lnTo>
                        <a:pt x="2193" y="402"/>
                      </a:lnTo>
                      <a:lnTo>
                        <a:pt x="2184" y="399"/>
                      </a:lnTo>
                      <a:lnTo>
                        <a:pt x="2177" y="394"/>
                      </a:lnTo>
                      <a:lnTo>
                        <a:pt x="2169" y="387"/>
                      </a:lnTo>
                      <a:lnTo>
                        <a:pt x="2161" y="381"/>
                      </a:lnTo>
                      <a:lnTo>
                        <a:pt x="2155" y="374"/>
                      </a:lnTo>
                      <a:lnTo>
                        <a:pt x="2142" y="360"/>
                      </a:lnTo>
                      <a:lnTo>
                        <a:pt x="2129" y="345"/>
                      </a:lnTo>
                      <a:lnTo>
                        <a:pt x="2123" y="339"/>
                      </a:lnTo>
                      <a:lnTo>
                        <a:pt x="2115" y="332"/>
                      </a:lnTo>
                      <a:lnTo>
                        <a:pt x="2107" y="327"/>
                      </a:lnTo>
                      <a:lnTo>
                        <a:pt x="2100" y="323"/>
                      </a:lnTo>
                      <a:lnTo>
                        <a:pt x="2065" y="315"/>
                      </a:lnTo>
                      <a:lnTo>
                        <a:pt x="2020" y="305"/>
                      </a:lnTo>
                      <a:lnTo>
                        <a:pt x="2009" y="302"/>
                      </a:lnTo>
                      <a:lnTo>
                        <a:pt x="1999" y="298"/>
                      </a:lnTo>
                      <a:lnTo>
                        <a:pt x="1989" y="293"/>
                      </a:lnTo>
                      <a:lnTo>
                        <a:pt x="1980" y="288"/>
                      </a:lnTo>
                      <a:lnTo>
                        <a:pt x="1972" y="281"/>
                      </a:lnTo>
                      <a:lnTo>
                        <a:pt x="1967" y="273"/>
                      </a:lnTo>
                      <a:lnTo>
                        <a:pt x="1964" y="269"/>
                      </a:lnTo>
                      <a:lnTo>
                        <a:pt x="1962" y="265"/>
                      </a:lnTo>
                      <a:lnTo>
                        <a:pt x="1960" y="260"/>
                      </a:lnTo>
                      <a:lnTo>
                        <a:pt x="1960" y="255"/>
                      </a:lnTo>
                      <a:lnTo>
                        <a:pt x="1947" y="255"/>
                      </a:lnTo>
                      <a:lnTo>
                        <a:pt x="1940" y="255"/>
                      </a:lnTo>
                      <a:lnTo>
                        <a:pt x="1933" y="256"/>
                      </a:lnTo>
                      <a:lnTo>
                        <a:pt x="1927" y="258"/>
                      </a:lnTo>
                      <a:lnTo>
                        <a:pt x="1922" y="261"/>
                      </a:lnTo>
                      <a:lnTo>
                        <a:pt x="1916" y="264"/>
                      </a:lnTo>
                      <a:lnTo>
                        <a:pt x="1910" y="267"/>
                      </a:lnTo>
                      <a:lnTo>
                        <a:pt x="1903" y="270"/>
                      </a:lnTo>
                      <a:lnTo>
                        <a:pt x="1895" y="272"/>
                      </a:lnTo>
                      <a:lnTo>
                        <a:pt x="1887" y="273"/>
                      </a:lnTo>
                      <a:lnTo>
                        <a:pt x="1882" y="287"/>
                      </a:lnTo>
                      <a:lnTo>
                        <a:pt x="1879" y="297"/>
                      </a:lnTo>
                      <a:lnTo>
                        <a:pt x="1877" y="301"/>
                      </a:lnTo>
                      <a:lnTo>
                        <a:pt x="1875" y="305"/>
                      </a:lnTo>
                      <a:lnTo>
                        <a:pt x="1871" y="308"/>
                      </a:lnTo>
                      <a:lnTo>
                        <a:pt x="1867" y="310"/>
                      </a:lnTo>
                      <a:lnTo>
                        <a:pt x="1871" y="316"/>
                      </a:lnTo>
                      <a:lnTo>
                        <a:pt x="1876" y="320"/>
                      </a:lnTo>
                      <a:lnTo>
                        <a:pt x="1882" y="325"/>
                      </a:lnTo>
                      <a:lnTo>
                        <a:pt x="1889" y="328"/>
                      </a:lnTo>
                      <a:lnTo>
                        <a:pt x="1903" y="334"/>
                      </a:lnTo>
                      <a:lnTo>
                        <a:pt x="1921" y="340"/>
                      </a:lnTo>
                      <a:lnTo>
                        <a:pt x="1959" y="349"/>
                      </a:lnTo>
                      <a:lnTo>
                        <a:pt x="2000" y="360"/>
                      </a:lnTo>
                      <a:lnTo>
                        <a:pt x="1954" y="360"/>
                      </a:lnTo>
                      <a:lnTo>
                        <a:pt x="1929" y="354"/>
                      </a:lnTo>
                      <a:lnTo>
                        <a:pt x="1906" y="349"/>
                      </a:lnTo>
                      <a:lnTo>
                        <a:pt x="1886" y="344"/>
                      </a:lnTo>
                      <a:lnTo>
                        <a:pt x="1866" y="338"/>
                      </a:lnTo>
                      <a:lnTo>
                        <a:pt x="1857" y="333"/>
                      </a:lnTo>
                      <a:lnTo>
                        <a:pt x="1849" y="328"/>
                      </a:lnTo>
                      <a:lnTo>
                        <a:pt x="1842" y="322"/>
                      </a:lnTo>
                      <a:lnTo>
                        <a:pt x="1835" y="315"/>
                      </a:lnTo>
                      <a:lnTo>
                        <a:pt x="1828" y="307"/>
                      </a:lnTo>
                      <a:lnTo>
                        <a:pt x="1823" y="298"/>
                      </a:lnTo>
                      <a:lnTo>
                        <a:pt x="1817" y="287"/>
                      </a:lnTo>
                      <a:lnTo>
                        <a:pt x="1814" y="273"/>
                      </a:lnTo>
                      <a:lnTo>
                        <a:pt x="1787" y="273"/>
                      </a:lnTo>
                      <a:lnTo>
                        <a:pt x="1787" y="282"/>
                      </a:lnTo>
                      <a:lnTo>
                        <a:pt x="1786" y="288"/>
                      </a:lnTo>
                      <a:lnTo>
                        <a:pt x="1785" y="293"/>
                      </a:lnTo>
                      <a:lnTo>
                        <a:pt x="1782" y="298"/>
                      </a:lnTo>
                      <a:lnTo>
                        <a:pt x="1776" y="306"/>
                      </a:lnTo>
                      <a:lnTo>
                        <a:pt x="1767" y="316"/>
                      </a:lnTo>
                      <a:lnTo>
                        <a:pt x="1771" y="323"/>
                      </a:lnTo>
                      <a:lnTo>
                        <a:pt x="1775" y="328"/>
                      </a:lnTo>
                      <a:lnTo>
                        <a:pt x="1779" y="332"/>
                      </a:lnTo>
                      <a:lnTo>
                        <a:pt x="1785" y="336"/>
                      </a:lnTo>
                      <a:lnTo>
                        <a:pt x="1793" y="342"/>
                      </a:lnTo>
                      <a:lnTo>
                        <a:pt x="1803" y="346"/>
                      </a:lnTo>
                      <a:lnTo>
                        <a:pt x="1813" y="351"/>
                      </a:lnTo>
                      <a:lnTo>
                        <a:pt x="1823" y="358"/>
                      </a:lnTo>
                      <a:lnTo>
                        <a:pt x="1827" y="363"/>
                      </a:lnTo>
                      <a:lnTo>
                        <a:pt x="1832" y="369"/>
                      </a:lnTo>
                      <a:lnTo>
                        <a:pt x="1836" y="376"/>
                      </a:lnTo>
                      <a:lnTo>
                        <a:pt x="1841" y="384"/>
                      </a:lnTo>
                      <a:lnTo>
                        <a:pt x="1842" y="389"/>
                      </a:lnTo>
                      <a:lnTo>
                        <a:pt x="1843" y="396"/>
                      </a:lnTo>
                      <a:lnTo>
                        <a:pt x="1844" y="402"/>
                      </a:lnTo>
                      <a:lnTo>
                        <a:pt x="1844" y="409"/>
                      </a:lnTo>
                      <a:lnTo>
                        <a:pt x="1844" y="415"/>
                      </a:lnTo>
                      <a:lnTo>
                        <a:pt x="1844" y="420"/>
                      </a:lnTo>
                      <a:lnTo>
                        <a:pt x="1845" y="424"/>
                      </a:lnTo>
                      <a:lnTo>
                        <a:pt x="1847" y="427"/>
                      </a:lnTo>
                      <a:lnTo>
                        <a:pt x="1859" y="436"/>
                      </a:lnTo>
                      <a:lnTo>
                        <a:pt x="1868" y="444"/>
                      </a:lnTo>
                      <a:lnTo>
                        <a:pt x="1872" y="448"/>
                      </a:lnTo>
                      <a:lnTo>
                        <a:pt x="1878" y="451"/>
                      </a:lnTo>
                      <a:lnTo>
                        <a:pt x="1884" y="452"/>
                      </a:lnTo>
                      <a:lnTo>
                        <a:pt x="1893" y="453"/>
                      </a:lnTo>
                      <a:lnTo>
                        <a:pt x="1902" y="452"/>
                      </a:lnTo>
                      <a:lnTo>
                        <a:pt x="1910" y="450"/>
                      </a:lnTo>
                      <a:lnTo>
                        <a:pt x="1917" y="446"/>
                      </a:lnTo>
                      <a:lnTo>
                        <a:pt x="1923" y="443"/>
                      </a:lnTo>
                      <a:lnTo>
                        <a:pt x="1929" y="439"/>
                      </a:lnTo>
                      <a:lnTo>
                        <a:pt x="1936" y="436"/>
                      </a:lnTo>
                      <a:lnTo>
                        <a:pt x="1944" y="434"/>
                      </a:lnTo>
                      <a:lnTo>
                        <a:pt x="1954" y="433"/>
                      </a:lnTo>
                      <a:lnTo>
                        <a:pt x="1961" y="434"/>
                      </a:lnTo>
                      <a:lnTo>
                        <a:pt x="1970" y="435"/>
                      </a:lnTo>
                      <a:lnTo>
                        <a:pt x="1978" y="437"/>
                      </a:lnTo>
                      <a:lnTo>
                        <a:pt x="1985" y="439"/>
                      </a:lnTo>
                      <a:lnTo>
                        <a:pt x="1999" y="445"/>
                      </a:lnTo>
                      <a:lnTo>
                        <a:pt x="2013" y="453"/>
                      </a:lnTo>
                      <a:lnTo>
                        <a:pt x="2027" y="459"/>
                      </a:lnTo>
                      <a:lnTo>
                        <a:pt x="2041" y="465"/>
                      </a:lnTo>
                      <a:lnTo>
                        <a:pt x="2048" y="467"/>
                      </a:lnTo>
                      <a:lnTo>
                        <a:pt x="2056" y="469"/>
                      </a:lnTo>
                      <a:lnTo>
                        <a:pt x="2065" y="470"/>
                      </a:lnTo>
                      <a:lnTo>
                        <a:pt x="2073" y="471"/>
                      </a:lnTo>
                      <a:lnTo>
                        <a:pt x="2076" y="482"/>
                      </a:lnTo>
                      <a:lnTo>
                        <a:pt x="2078" y="492"/>
                      </a:lnTo>
                      <a:lnTo>
                        <a:pt x="2082" y="503"/>
                      </a:lnTo>
                      <a:lnTo>
                        <a:pt x="2086" y="511"/>
                      </a:lnTo>
                      <a:lnTo>
                        <a:pt x="2090" y="515"/>
                      </a:lnTo>
                      <a:lnTo>
                        <a:pt x="2093" y="518"/>
                      </a:lnTo>
                      <a:lnTo>
                        <a:pt x="2097" y="522"/>
                      </a:lnTo>
                      <a:lnTo>
                        <a:pt x="2102" y="525"/>
                      </a:lnTo>
                      <a:lnTo>
                        <a:pt x="2106" y="527"/>
                      </a:lnTo>
                      <a:lnTo>
                        <a:pt x="2113" y="529"/>
                      </a:lnTo>
                      <a:lnTo>
                        <a:pt x="2118" y="531"/>
                      </a:lnTo>
                      <a:lnTo>
                        <a:pt x="2126" y="532"/>
                      </a:lnTo>
                      <a:lnTo>
                        <a:pt x="2111" y="532"/>
                      </a:lnTo>
                      <a:lnTo>
                        <a:pt x="2100" y="532"/>
                      </a:lnTo>
                      <a:lnTo>
                        <a:pt x="2093" y="532"/>
                      </a:lnTo>
                      <a:lnTo>
                        <a:pt x="2086" y="531"/>
                      </a:lnTo>
                      <a:lnTo>
                        <a:pt x="2081" y="530"/>
                      </a:lnTo>
                      <a:lnTo>
                        <a:pt x="2076" y="529"/>
                      </a:lnTo>
                      <a:lnTo>
                        <a:pt x="2067" y="524"/>
                      </a:lnTo>
                      <a:lnTo>
                        <a:pt x="2059" y="519"/>
                      </a:lnTo>
                      <a:lnTo>
                        <a:pt x="2052" y="513"/>
                      </a:lnTo>
                      <a:lnTo>
                        <a:pt x="2046" y="506"/>
                      </a:lnTo>
                      <a:lnTo>
                        <a:pt x="2040" y="497"/>
                      </a:lnTo>
                      <a:lnTo>
                        <a:pt x="2035" y="489"/>
                      </a:lnTo>
                      <a:lnTo>
                        <a:pt x="2030" y="481"/>
                      </a:lnTo>
                      <a:lnTo>
                        <a:pt x="2024" y="473"/>
                      </a:lnTo>
                      <a:lnTo>
                        <a:pt x="2017" y="466"/>
                      </a:lnTo>
                      <a:lnTo>
                        <a:pt x="2011" y="460"/>
                      </a:lnTo>
                      <a:lnTo>
                        <a:pt x="2002" y="454"/>
                      </a:lnTo>
                      <a:lnTo>
                        <a:pt x="1992" y="450"/>
                      </a:lnTo>
                      <a:lnTo>
                        <a:pt x="1980" y="448"/>
                      </a:lnTo>
                      <a:lnTo>
                        <a:pt x="1967" y="446"/>
                      </a:lnTo>
                      <a:lnTo>
                        <a:pt x="1959" y="446"/>
                      </a:lnTo>
                      <a:lnTo>
                        <a:pt x="1953" y="449"/>
                      </a:lnTo>
                      <a:lnTo>
                        <a:pt x="1946" y="451"/>
                      </a:lnTo>
                      <a:lnTo>
                        <a:pt x="1939" y="453"/>
                      </a:lnTo>
                      <a:lnTo>
                        <a:pt x="1927" y="459"/>
                      </a:lnTo>
                      <a:lnTo>
                        <a:pt x="1913" y="465"/>
                      </a:lnTo>
                      <a:lnTo>
                        <a:pt x="1918" y="477"/>
                      </a:lnTo>
                      <a:lnTo>
                        <a:pt x="1932" y="499"/>
                      </a:lnTo>
                      <a:lnTo>
                        <a:pt x="1939" y="512"/>
                      </a:lnTo>
                      <a:lnTo>
                        <a:pt x="1947" y="523"/>
                      </a:lnTo>
                      <a:lnTo>
                        <a:pt x="1954" y="532"/>
                      </a:lnTo>
                      <a:lnTo>
                        <a:pt x="1960" y="538"/>
                      </a:lnTo>
                      <a:lnTo>
                        <a:pt x="1945" y="554"/>
                      </a:lnTo>
                      <a:lnTo>
                        <a:pt x="1929" y="573"/>
                      </a:lnTo>
                      <a:lnTo>
                        <a:pt x="1924" y="578"/>
                      </a:lnTo>
                      <a:lnTo>
                        <a:pt x="1918" y="581"/>
                      </a:lnTo>
                      <a:lnTo>
                        <a:pt x="1913" y="585"/>
                      </a:lnTo>
                      <a:lnTo>
                        <a:pt x="1906" y="588"/>
                      </a:lnTo>
                      <a:lnTo>
                        <a:pt x="1900" y="590"/>
                      </a:lnTo>
                      <a:lnTo>
                        <a:pt x="1892" y="592"/>
                      </a:lnTo>
                      <a:lnTo>
                        <a:pt x="1883" y="593"/>
                      </a:lnTo>
                      <a:lnTo>
                        <a:pt x="1873" y="594"/>
                      </a:lnTo>
                      <a:lnTo>
                        <a:pt x="1855" y="595"/>
                      </a:lnTo>
                      <a:lnTo>
                        <a:pt x="1838" y="597"/>
                      </a:lnTo>
                      <a:lnTo>
                        <a:pt x="1823" y="600"/>
                      </a:lnTo>
                      <a:lnTo>
                        <a:pt x="1810" y="603"/>
                      </a:lnTo>
                      <a:lnTo>
                        <a:pt x="1797" y="604"/>
                      </a:lnTo>
                      <a:lnTo>
                        <a:pt x="1785" y="604"/>
                      </a:lnTo>
                      <a:lnTo>
                        <a:pt x="1779" y="603"/>
                      </a:lnTo>
                      <a:lnTo>
                        <a:pt x="1772" y="601"/>
                      </a:lnTo>
                      <a:lnTo>
                        <a:pt x="1767" y="598"/>
                      </a:lnTo>
                      <a:lnTo>
                        <a:pt x="1760" y="594"/>
                      </a:lnTo>
                      <a:lnTo>
                        <a:pt x="1778" y="593"/>
                      </a:lnTo>
                      <a:lnTo>
                        <a:pt x="1793" y="591"/>
                      </a:lnTo>
                      <a:lnTo>
                        <a:pt x="1806" y="589"/>
                      </a:lnTo>
                      <a:lnTo>
                        <a:pt x="1821" y="588"/>
                      </a:lnTo>
                      <a:lnTo>
                        <a:pt x="1826" y="587"/>
                      </a:lnTo>
                      <a:lnTo>
                        <a:pt x="1832" y="586"/>
                      </a:lnTo>
                      <a:lnTo>
                        <a:pt x="1837" y="585"/>
                      </a:lnTo>
                      <a:lnTo>
                        <a:pt x="1843" y="583"/>
                      </a:lnTo>
                      <a:lnTo>
                        <a:pt x="1847" y="580"/>
                      </a:lnTo>
                      <a:lnTo>
                        <a:pt x="1852" y="577"/>
                      </a:lnTo>
                      <a:lnTo>
                        <a:pt x="1856" y="573"/>
                      </a:lnTo>
                      <a:lnTo>
                        <a:pt x="1859" y="569"/>
                      </a:lnTo>
                      <a:lnTo>
                        <a:pt x="1866" y="560"/>
                      </a:lnTo>
                      <a:lnTo>
                        <a:pt x="1870" y="548"/>
                      </a:lnTo>
                      <a:lnTo>
                        <a:pt x="1872" y="538"/>
                      </a:lnTo>
                      <a:lnTo>
                        <a:pt x="1873" y="526"/>
                      </a:lnTo>
                      <a:lnTo>
                        <a:pt x="1873" y="520"/>
                      </a:lnTo>
                      <a:lnTo>
                        <a:pt x="1873" y="512"/>
                      </a:lnTo>
                      <a:lnTo>
                        <a:pt x="1873" y="499"/>
                      </a:lnTo>
                      <a:lnTo>
                        <a:pt x="1873" y="483"/>
                      </a:lnTo>
                      <a:lnTo>
                        <a:pt x="1860" y="480"/>
                      </a:lnTo>
                      <a:lnTo>
                        <a:pt x="1849" y="476"/>
                      </a:lnTo>
                      <a:lnTo>
                        <a:pt x="1839" y="470"/>
                      </a:lnTo>
                      <a:lnTo>
                        <a:pt x="1832" y="464"/>
                      </a:lnTo>
                      <a:lnTo>
                        <a:pt x="1824" y="457"/>
                      </a:lnTo>
                      <a:lnTo>
                        <a:pt x="1817" y="449"/>
                      </a:lnTo>
                      <a:lnTo>
                        <a:pt x="1812" y="440"/>
                      </a:lnTo>
                      <a:lnTo>
                        <a:pt x="1806" y="431"/>
                      </a:lnTo>
                      <a:lnTo>
                        <a:pt x="1796" y="413"/>
                      </a:lnTo>
                      <a:lnTo>
                        <a:pt x="1785" y="396"/>
                      </a:lnTo>
                      <a:lnTo>
                        <a:pt x="1778" y="387"/>
                      </a:lnTo>
                      <a:lnTo>
                        <a:pt x="1771" y="379"/>
                      </a:lnTo>
                      <a:lnTo>
                        <a:pt x="1764" y="372"/>
                      </a:lnTo>
                      <a:lnTo>
                        <a:pt x="1754" y="366"/>
                      </a:lnTo>
                      <a:lnTo>
                        <a:pt x="1708" y="348"/>
                      </a:lnTo>
                      <a:lnTo>
                        <a:pt x="1705" y="342"/>
                      </a:lnTo>
                      <a:lnTo>
                        <a:pt x="1707" y="333"/>
                      </a:lnTo>
                      <a:lnTo>
                        <a:pt x="1708" y="324"/>
                      </a:lnTo>
                      <a:lnTo>
                        <a:pt x="1709" y="313"/>
                      </a:lnTo>
                      <a:lnTo>
                        <a:pt x="1710" y="303"/>
                      </a:lnTo>
                      <a:lnTo>
                        <a:pt x="1709" y="294"/>
                      </a:lnTo>
                      <a:lnTo>
                        <a:pt x="1708" y="290"/>
                      </a:lnTo>
                      <a:lnTo>
                        <a:pt x="1707" y="286"/>
                      </a:lnTo>
                      <a:lnTo>
                        <a:pt x="1704" y="283"/>
                      </a:lnTo>
                      <a:lnTo>
                        <a:pt x="1701" y="279"/>
                      </a:lnTo>
                      <a:lnTo>
                        <a:pt x="1698" y="276"/>
                      </a:lnTo>
                      <a:lnTo>
                        <a:pt x="1693" y="273"/>
                      </a:lnTo>
                      <a:lnTo>
                        <a:pt x="1689" y="271"/>
                      </a:lnTo>
                      <a:lnTo>
                        <a:pt x="1682" y="269"/>
                      </a:lnTo>
                      <a:lnTo>
                        <a:pt x="1669" y="266"/>
                      </a:lnTo>
                      <a:lnTo>
                        <a:pt x="1654" y="263"/>
                      </a:lnTo>
                      <a:lnTo>
                        <a:pt x="1618" y="261"/>
                      </a:lnTo>
                      <a:lnTo>
                        <a:pt x="1581" y="261"/>
                      </a:lnTo>
                      <a:lnTo>
                        <a:pt x="1596" y="257"/>
                      </a:lnTo>
                      <a:lnTo>
                        <a:pt x="1609" y="253"/>
                      </a:lnTo>
                      <a:lnTo>
                        <a:pt x="1613" y="249"/>
                      </a:lnTo>
                      <a:lnTo>
                        <a:pt x="1618" y="245"/>
                      </a:lnTo>
                      <a:lnTo>
                        <a:pt x="1620" y="239"/>
                      </a:lnTo>
                      <a:lnTo>
                        <a:pt x="1621" y="231"/>
                      </a:lnTo>
                      <a:lnTo>
                        <a:pt x="1608" y="231"/>
                      </a:lnTo>
                      <a:lnTo>
                        <a:pt x="1596" y="231"/>
                      </a:lnTo>
                      <a:lnTo>
                        <a:pt x="1581" y="231"/>
                      </a:lnTo>
                      <a:lnTo>
                        <a:pt x="1562" y="231"/>
                      </a:lnTo>
                      <a:lnTo>
                        <a:pt x="1559" y="246"/>
                      </a:lnTo>
                      <a:lnTo>
                        <a:pt x="1555" y="263"/>
                      </a:lnTo>
                      <a:lnTo>
                        <a:pt x="1550" y="279"/>
                      </a:lnTo>
                      <a:lnTo>
                        <a:pt x="1548" y="292"/>
                      </a:lnTo>
                      <a:lnTo>
                        <a:pt x="1548" y="294"/>
                      </a:lnTo>
                      <a:lnTo>
                        <a:pt x="1550" y="295"/>
                      </a:lnTo>
                      <a:lnTo>
                        <a:pt x="1552" y="295"/>
                      </a:lnTo>
                      <a:lnTo>
                        <a:pt x="1555" y="295"/>
                      </a:lnTo>
                      <a:lnTo>
                        <a:pt x="1559" y="293"/>
                      </a:lnTo>
                      <a:lnTo>
                        <a:pt x="1562" y="292"/>
                      </a:lnTo>
                      <a:lnTo>
                        <a:pt x="1562" y="323"/>
                      </a:lnTo>
                      <a:lnTo>
                        <a:pt x="1552" y="327"/>
                      </a:lnTo>
                      <a:lnTo>
                        <a:pt x="1543" y="331"/>
                      </a:lnTo>
                      <a:lnTo>
                        <a:pt x="1537" y="332"/>
                      </a:lnTo>
                      <a:lnTo>
                        <a:pt x="1531" y="334"/>
                      </a:lnTo>
                      <a:lnTo>
                        <a:pt x="1524" y="334"/>
                      </a:lnTo>
                      <a:lnTo>
                        <a:pt x="1514" y="336"/>
                      </a:lnTo>
                      <a:lnTo>
                        <a:pt x="1514" y="345"/>
                      </a:lnTo>
                      <a:lnTo>
                        <a:pt x="1514" y="354"/>
                      </a:lnTo>
                      <a:lnTo>
                        <a:pt x="1532" y="375"/>
                      </a:lnTo>
                      <a:lnTo>
                        <a:pt x="1555" y="404"/>
                      </a:lnTo>
                      <a:lnTo>
                        <a:pt x="1562" y="411"/>
                      </a:lnTo>
                      <a:lnTo>
                        <a:pt x="1569" y="418"/>
                      </a:lnTo>
                      <a:lnTo>
                        <a:pt x="1577" y="424"/>
                      </a:lnTo>
                      <a:lnTo>
                        <a:pt x="1585" y="429"/>
                      </a:lnTo>
                      <a:lnTo>
                        <a:pt x="1593" y="433"/>
                      </a:lnTo>
                      <a:lnTo>
                        <a:pt x="1602" y="437"/>
                      </a:lnTo>
                      <a:lnTo>
                        <a:pt x="1611" y="439"/>
                      </a:lnTo>
                      <a:lnTo>
                        <a:pt x="1621" y="439"/>
                      </a:lnTo>
                      <a:lnTo>
                        <a:pt x="1622" y="445"/>
                      </a:lnTo>
                      <a:lnTo>
                        <a:pt x="1623" y="451"/>
                      </a:lnTo>
                      <a:lnTo>
                        <a:pt x="1625" y="455"/>
                      </a:lnTo>
                      <a:lnTo>
                        <a:pt x="1629" y="458"/>
                      </a:lnTo>
                      <a:lnTo>
                        <a:pt x="1636" y="465"/>
                      </a:lnTo>
                      <a:lnTo>
                        <a:pt x="1645" y="471"/>
                      </a:lnTo>
                      <a:lnTo>
                        <a:pt x="1654" y="477"/>
                      </a:lnTo>
                      <a:lnTo>
                        <a:pt x="1663" y="483"/>
                      </a:lnTo>
                      <a:lnTo>
                        <a:pt x="1667" y="487"/>
                      </a:lnTo>
                      <a:lnTo>
                        <a:pt x="1670" y="491"/>
                      </a:lnTo>
                      <a:lnTo>
                        <a:pt x="1673" y="496"/>
                      </a:lnTo>
                      <a:lnTo>
                        <a:pt x="1674" y="501"/>
                      </a:lnTo>
                      <a:lnTo>
                        <a:pt x="1667" y="501"/>
                      </a:lnTo>
                      <a:lnTo>
                        <a:pt x="1654" y="501"/>
                      </a:lnTo>
                      <a:lnTo>
                        <a:pt x="1645" y="499"/>
                      </a:lnTo>
                      <a:lnTo>
                        <a:pt x="1625" y="494"/>
                      </a:lnTo>
                      <a:lnTo>
                        <a:pt x="1599" y="487"/>
                      </a:lnTo>
                      <a:lnTo>
                        <a:pt x="1568" y="478"/>
                      </a:lnTo>
                      <a:lnTo>
                        <a:pt x="1539" y="468"/>
                      </a:lnTo>
                      <a:lnTo>
                        <a:pt x="1513" y="458"/>
                      </a:lnTo>
                      <a:lnTo>
                        <a:pt x="1502" y="453"/>
                      </a:lnTo>
                      <a:lnTo>
                        <a:pt x="1495" y="448"/>
                      </a:lnTo>
                      <a:lnTo>
                        <a:pt x="1492" y="445"/>
                      </a:lnTo>
                      <a:lnTo>
                        <a:pt x="1490" y="443"/>
                      </a:lnTo>
                      <a:lnTo>
                        <a:pt x="1488" y="441"/>
                      </a:lnTo>
                      <a:lnTo>
                        <a:pt x="1488" y="439"/>
                      </a:lnTo>
                      <a:lnTo>
                        <a:pt x="1467" y="439"/>
                      </a:lnTo>
                      <a:lnTo>
                        <a:pt x="1432" y="436"/>
                      </a:lnTo>
                      <a:lnTo>
                        <a:pt x="1389" y="432"/>
                      </a:lnTo>
                      <a:lnTo>
                        <a:pt x="1343" y="425"/>
                      </a:lnTo>
                      <a:lnTo>
                        <a:pt x="1320" y="421"/>
                      </a:lnTo>
                      <a:lnTo>
                        <a:pt x="1298" y="417"/>
                      </a:lnTo>
                      <a:lnTo>
                        <a:pt x="1277" y="412"/>
                      </a:lnTo>
                      <a:lnTo>
                        <a:pt x="1260" y="406"/>
                      </a:lnTo>
                      <a:lnTo>
                        <a:pt x="1251" y="403"/>
                      </a:lnTo>
                      <a:lnTo>
                        <a:pt x="1244" y="400"/>
                      </a:lnTo>
                      <a:lnTo>
                        <a:pt x="1238" y="397"/>
                      </a:lnTo>
                      <a:lnTo>
                        <a:pt x="1232" y="394"/>
                      </a:lnTo>
                      <a:lnTo>
                        <a:pt x="1228" y="389"/>
                      </a:lnTo>
                      <a:lnTo>
                        <a:pt x="1225" y="386"/>
                      </a:lnTo>
                      <a:lnTo>
                        <a:pt x="1223" y="382"/>
                      </a:lnTo>
                      <a:lnTo>
                        <a:pt x="1222" y="378"/>
                      </a:lnTo>
                      <a:lnTo>
                        <a:pt x="1210" y="381"/>
                      </a:lnTo>
                      <a:lnTo>
                        <a:pt x="1203" y="384"/>
                      </a:lnTo>
                      <a:lnTo>
                        <a:pt x="1203" y="389"/>
                      </a:lnTo>
                      <a:lnTo>
                        <a:pt x="1204" y="395"/>
                      </a:lnTo>
                      <a:lnTo>
                        <a:pt x="1205" y="399"/>
                      </a:lnTo>
                      <a:lnTo>
                        <a:pt x="1207" y="403"/>
                      </a:lnTo>
                      <a:lnTo>
                        <a:pt x="1211" y="410"/>
                      </a:lnTo>
                      <a:lnTo>
                        <a:pt x="1218" y="416"/>
                      </a:lnTo>
                      <a:lnTo>
                        <a:pt x="1225" y="421"/>
                      </a:lnTo>
                      <a:lnTo>
                        <a:pt x="1233" y="425"/>
                      </a:lnTo>
                      <a:lnTo>
                        <a:pt x="1243" y="429"/>
                      </a:lnTo>
                      <a:lnTo>
                        <a:pt x="1253" y="433"/>
                      </a:lnTo>
                      <a:lnTo>
                        <a:pt x="1274" y="442"/>
                      </a:lnTo>
                      <a:lnTo>
                        <a:pt x="1295" y="452"/>
                      </a:lnTo>
                      <a:lnTo>
                        <a:pt x="1305" y="458"/>
                      </a:lnTo>
                      <a:lnTo>
                        <a:pt x="1313" y="465"/>
                      </a:lnTo>
                      <a:lnTo>
                        <a:pt x="1322" y="473"/>
                      </a:lnTo>
                      <a:lnTo>
                        <a:pt x="1329" y="483"/>
                      </a:lnTo>
                      <a:lnTo>
                        <a:pt x="1319" y="483"/>
                      </a:lnTo>
                      <a:lnTo>
                        <a:pt x="1309" y="483"/>
                      </a:lnTo>
                      <a:lnTo>
                        <a:pt x="1297" y="481"/>
                      </a:lnTo>
                      <a:lnTo>
                        <a:pt x="1281" y="477"/>
                      </a:lnTo>
                      <a:lnTo>
                        <a:pt x="1272" y="475"/>
                      </a:lnTo>
                      <a:lnTo>
                        <a:pt x="1262" y="473"/>
                      </a:lnTo>
                      <a:lnTo>
                        <a:pt x="1252" y="471"/>
                      </a:lnTo>
                      <a:lnTo>
                        <a:pt x="1242" y="471"/>
                      </a:lnTo>
                      <a:lnTo>
                        <a:pt x="1232" y="471"/>
                      </a:lnTo>
                      <a:lnTo>
                        <a:pt x="1221" y="473"/>
                      </a:lnTo>
                      <a:lnTo>
                        <a:pt x="1210" y="475"/>
                      </a:lnTo>
                      <a:lnTo>
                        <a:pt x="1198" y="477"/>
                      </a:lnTo>
                      <a:lnTo>
                        <a:pt x="1174" y="484"/>
                      </a:lnTo>
                      <a:lnTo>
                        <a:pt x="1149" y="492"/>
                      </a:lnTo>
                      <a:lnTo>
                        <a:pt x="1122" y="500"/>
                      </a:lnTo>
                      <a:lnTo>
                        <a:pt x="1097" y="508"/>
                      </a:lnTo>
                      <a:lnTo>
                        <a:pt x="1085" y="510"/>
                      </a:lnTo>
                      <a:lnTo>
                        <a:pt x="1073" y="512"/>
                      </a:lnTo>
                      <a:lnTo>
                        <a:pt x="1061" y="514"/>
                      </a:lnTo>
                      <a:lnTo>
                        <a:pt x="1050" y="514"/>
                      </a:lnTo>
                      <a:lnTo>
                        <a:pt x="1046" y="513"/>
                      </a:lnTo>
                      <a:lnTo>
                        <a:pt x="1042" y="511"/>
                      </a:lnTo>
                      <a:lnTo>
                        <a:pt x="1040" y="507"/>
                      </a:lnTo>
                      <a:lnTo>
                        <a:pt x="1040" y="503"/>
                      </a:lnTo>
                      <a:lnTo>
                        <a:pt x="1040" y="496"/>
                      </a:lnTo>
                      <a:lnTo>
                        <a:pt x="1042" y="490"/>
                      </a:lnTo>
                      <a:lnTo>
                        <a:pt x="1046" y="484"/>
                      </a:lnTo>
                      <a:lnTo>
                        <a:pt x="1050" y="477"/>
                      </a:lnTo>
                      <a:lnTo>
                        <a:pt x="1040" y="473"/>
                      </a:lnTo>
                      <a:lnTo>
                        <a:pt x="1030" y="472"/>
                      </a:lnTo>
                      <a:lnTo>
                        <a:pt x="1019" y="471"/>
                      </a:lnTo>
                      <a:lnTo>
                        <a:pt x="1009" y="471"/>
                      </a:lnTo>
                      <a:lnTo>
                        <a:pt x="1007" y="475"/>
                      </a:lnTo>
                      <a:lnTo>
                        <a:pt x="1004" y="477"/>
                      </a:lnTo>
                      <a:lnTo>
                        <a:pt x="999" y="479"/>
                      </a:lnTo>
                      <a:lnTo>
                        <a:pt x="994" y="480"/>
                      </a:lnTo>
                      <a:lnTo>
                        <a:pt x="984" y="480"/>
                      </a:lnTo>
                      <a:lnTo>
                        <a:pt x="972" y="479"/>
                      </a:lnTo>
                      <a:lnTo>
                        <a:pt x="961" y="477"/>
                      </a:lnTo>
                      <a:lnTo>
                        <a:pt x="949" y="477"/>
                      </a:lnTo>
                      <a:lnTo>
                        <a:pt x="943" y="477"/>
                      </a:lnTo>
                      <a:lnTo>
                        <a:pt x="939" y="478"/>
                      </a:lnTo>
                      <a:lnTo>
                        <a:pt x="934" y="480"/>
                      </a:lnTo>
                      <a:lnTo>
                        <a:pt x="930" y="483"/>
                      </a:lnTo>
                      <a:lnTo>
                        <a:pt x="924" y="489"/>
                      </a:lnTo>
                      <a:lnTo>
                        <a:pt x="916" y="495"/>
                      </a:lnTo>
                      <a:lnTo>
                        <a:pt x="908" y="500"/>
                      </a:lnTo>
                      <a:lnTo>
                        <a:pt x="900" y="505"/>
                      </a:lnTo>
                      <a:lnTo>
                        <a:pt x="882" y="513"/>
                      </a:lnTo>
                      <a:lnTo>
                        <a:pt x="864" y="522"/>
                      </a:lnTo>
                      <a:lnTo>
                        <a:pt x="857" y="526"/>
                      </a:lnTo>
                      <a:lnTo>
                        <a:pt x="849" y="532"/>
                      </a:lnTo>
                      <a:lnTo>
                        <a:pt x="841" y="538"/>
                      </a:lnTo>
                      <a:lnTo>
                        <a:pt x="836" y="545"/>
                      </a:lnTo>
                      <a:lnTo>
                        <a:pt x="830" y="553"/>
                      </a:lnTo>
                      <a:lnTo>
                        <a:pt x="827" y="564"/>
                      </a:lnTo>
                      <a:lnTo>
                        <a:pt x="825" y="575"/>
                      </a:lnTo>
                      <a:lnTo>
                        <a:pt x="824" y="588"/>
                      </a:lnTo>
                      <a:lnTo>
                        <a:pt x="810" y="584"/>
                      </a:lnTo>
                      <a:lnTo>
                        <a:pt x="797" y="581"/>
                      </a:lnTo>
                      <a:lnTo>
                        <a:pt x="791" y="581"/>
                      </a:lnTo>
                      <a:lnTo>
                        <a:pt x="784" y="582"/>
                      </a:lnTo>
                      <a:lnTo>
                        <a:pt x="778" y="584"/>
                      </a:lnTo>
                      <a:lnTo>
                        <a:pt x="771" y="588"/>
                      </a:lnTo>
                      <a:lnTo>
                        <a:pt x="758" y="582"/>
                      </a:lnTo>
                      <a:lnTo>
                        <a:pt x="740" y="575"/>
                      </a:lnTo>
                      <a:lnTo>
                        <a:pt x="732" y="571"/>
                      </a:lnTo>
                      <a:lnTo>
                        <a:pt x="724" y="566"/>
                      </a:lnTo>
                      <a:lnTo>
                        <a:pt x="716" y="562"/>
                      </a:lnTo>
                      <a:lnTo>
                        <a:pt x="711" y="556"/>
                      </a:lnTo>
                      <a:lnTo>
                        <a:pt x="711" y="526"/>
                      </a:lnTo>
                      <a:lnTo>
                        <a:pt x="721" y="526"/>
                      </a:lnTo>
                      <a:lnTo>
                        <a:pt x="730" y="526"/>
                      </a:lnTo>
                      <a:lnTo>
                        <a:pt x="738" y="526"/>
                      </a:lnTo>
                      <a:lnTo>
                        <a:pt x="744" y="526"/>
                      </a:lnTo>
                      <a:lnTo>
                        <a:pt x="740" y="516"/>
                      </a:lnTo>
                      <a:lnTo>
                        <a:pt x="736" y="507"/>
                      </a:lnTo>
                      <a:lnTo>
                        <a:pt x="730" y="499"/>
                      </a:lnTo>
                      <a:lnTo>
                        <a:pt x="723" y="493"/>
                      </a:lnTo>
                      <a:lnTo>
                        <a:pt x="714" y="488"/>
                      </a:lnTo>
                      <a:lnTo>
                        <a:pt x="704" y="485"/>
                      </a:lnTo>
                      <a:lnTo>
                        <a:pt x="692" y="483"/>
                      </a:lnTo>
                      <a:lnTo>
                        <a:pt x="678" y="483"/>
                      </a:lnTo>
                      <a:lnTo>
                        <a:pt x="668" y="483"/>
                      </a:lnTo>
                      <a:lnTo>
                        <a:pt x="656" y="483"/>
                      </a:lnTo>
                      <a:lnTo>
                        <a:pt x="643" y="483"/>
                      </a:lnTo>
                      <a:lnTo>
                        <a:pt x="624" y="483"/>
                      </a:lnTo>
                      <a:lnTo>
                        <a:pt x="627" y="487"/>
                      </a:lnTo>
                      <a:lnTo>
                        <a:pt x="632" y="491"/>
                      </a:lnTo>
                      <a:lnTo>
                        <a:pt x="636" y="495"/>
                      </a:lnTo>
                      <a:lnTo>
                        <a:pt x="640" y="498"/>
                      </a:lnTo>
                      <a:lnTo>
                        <a:pt x="645" y="501"/>
                      </a:lnTo>
                      <a:lnTo>
                        <a:pt x="648" y="506"/>
                      </a:lnTo>
                      <a:lnTo>
                        <a:pt x="650" y="510"/>
                      </a:lnTo>
                      <a:lnTo>
                        <a:pt x="651" y="514"/>
                      </a:lnTo>
                      <a:lnTo>
                        <a:pt x="650" y="519"/>
                      </a:lnTo>
                      <a:lnTo>
                        <a:pt x="649" y="523"/>
                      </a:lnTo>
                      <a:lnTo>
                        <a:pt x="648" y="525"/>
                      </a:lnTo>
                      <a:lnTo>
                        <a:pt x="646" y="528"/>
                      </a:lnTo>
                      <a:lnTo>
                        <a:pt x="643" y="530"/>
                      </a:lnTo>
                      <a:lnTo>
                        <a:pt x="638" y="532"/>
                      </a:lnTo>
                      <a:lnTo>
                        <a:pt x="647" y="541"/>
                      </a:lnTo>
                      <a:lnTo>
                        <a:pt x="656" y="550"/>
                      </a:lnTo>
                      <a:lnTo>
                        <a:pt x="661" y="554"/>
                      </a:lnTo>
                      <a:lnTo>
                        <a:pt x="668" y="557"/>
                      </a:lnTo>
                      <a:lnTo>
                        <a:pt x="676" y="561"/>
                      </a:lnTo>
                      <a:lnTo>
                        <a:pt x="684" y="564"/>
                      </a:lnTo>
                      <a:lnTo>
                        <a:pt x="684" y="619"/>
                      </a:lnTo>
                      <a:lnTo>
                        <a:pt x="677" y="619"/>
                      </a:lnTo>
                      <a:lnTo>
                        <a:pt x="665" y="619"/>
                      </a:lnTo>
                      <a:lnTo>
                        <a:pt x="659" y="610"/>
                      </a:lnTo>
                      <a:lnTo>
                        <a:pt x="654" y="604"/>
                      </a:lnTo>
                      <a:lnTo>
                        <a:pt x="647" y="599"/>
                      </a:lnTo>
                      <a:lnTo>
                        <a:pt x="639" y="595"/>
                      </a:lnTo>
                      <a:lnTo>
                        <a:pt x="623" y="589"/>
                      </a:lnTo>
                      <a:lnTo>
                        <a:pt x="604" y="582"/>
                      </a:lnTo>
                      <a:lnTo>
                        <a:pt x="602" y="585"/>
                      </a:lnTo>
                      <a:lnTo>
                        <a:pt x="599" y="589"/>
                      </a:lnTo>
                      <a:lnTo>
                        <a:pt x="594" y="593"/>
                      </a:lnTo>
                      <a:lnTo>
                        <a:pt x="588" y="597"/>
                      </a:lnTo>
                      <a:lnTo>
                        <a:pt x="575" y="606"/>
                      </a:lnTo>
                      <a:lnTo>
                        <a:pt x="559" y="615"/>
                      </a:lnTo>
                      <a:lnTo>
                        <a:pt x="544" y="624"/>
                      </a:lnTo>
                      <a:lnTo>
                        <a:pt x="531" y="631"/>
                      </a:lnTo>
                      <a:lnTo>
                        <a:pt x="525" y="635"/>
                      </a:lnTo>
                      <a:lnTo>
                        <a:pt x="522" y="638"/>
                      </a:lnTo>
                      <a:lnTo>
                        <a:pt x="519" y="641"/>
                      </a:lnTo>
                      <a:lnTo>
                        <a:pt x="519" y="643"/>
                      </a:lnTo>
                      <a:lnTo>
                        <a:pt x="519" y="647"/>
                      </a:lnTo>
                      <a:lnTo>
                        <a:pt x="520" y="651"/>
                      </a:lnTo>
                      <a:lnTo>
                        <a:pt x="521" y="655"/>
                      </a:lnTo>
                      <a:lnTo>
                        <a:pt x="523" y="658"/>
                      </a:lnTo>
                      <a:lnTo>
                        <a:pt x="528" y="663"/>
                      </a:lnTo>
                      <a:lnTo>
                        <a:pt x="536" y="667"/>
                      </a:lnTo>
                      <a:lnTo>
                        <a:pt x="543" y="673"/>
                      </a:lnTo>
                      <a:lnTo>
                        <a:pt x="549" y="678"/>
                      </a:lnTo>
                      <a:lnTo>
                        <a:pt x="551" y="681"/>
                      </a:lnTo>
                      <a:lnTo>
                        <a:pt x="555" y="685"/>
                      </a:lnTo>
                      <a:lnTo>
                        <a:pt x="557" y="688"/>
                      </a:lnTo>
                      <a:lnTo>
                        <a:pt x="558" y="693"/>
                      </a:lnTo>
                      <a:lnTo>
                        <a:pt x="471" y="693"/>
                      </a:lnTo>
                      <a:lnTo>
                        <a:pt x="467" y="705"/>
                      </a:lnTo>
                      <a:lnTo>
                        <a:pt x="464" y="721"/>
                      </a:lnTo>
                      <a:lnTo>
                        <a:pt x="460" y="730"/>
                      </a:lnTo>
                      <a:lnTo>
                        <a:pt x="457" y="736"/>
                      </a:lnTo>
                      <a:lnTo>
                        <a:pt x="454" y="739"/>
                      </a:lnTo>
                      <a:lnTo>
                        <a:pt x="452" y="740"/>
                      </a:lnTo>
                      <a:lnTo>
                        <a:pt x="448" y="742"/>
                      </a:lnTo>
                      <a:lnTo>
                        <a:pt x="445" y="742"/>
                      </a:lnTo>
                      <a:lnTo>
                        <a:pt x="433" y="742"/>
                      </a:lnTo>
                      <a:lnTo>
                        <a:pt x="420" y="741"/>
                      </a:lnTo>
                      <a:lnTo>
                        <a:pt x="407" y="739"/>
                      </a:lnTo>
                      <a:lnTo>
                        <a:pt x="393" y="736"/>
                      </a:lnTo>
                      <a:lnTo>
                        <a:pt x="380" y="733"/>
                      </a:lnTo>
                      <a:lnTo>
                        <a:pt x="367" y="729"/>
                      </a:lnTo>
                      <a:lnTo>
                        <a:pt x="355" y="723"/>
                      </a:lnTo>
                      <a:lnTo>
                        <a:pt x="344" y="718"/>
                      </a:lnTo>
                      <a:lnTo>
                        <a:pt x="333" y="711"/>
                      </a:lnTo>
                      <a:lnTo>
                        <a:pt x="323" y="704"/>
                      </a:lnTo>
                      <a:lnTo>
                        <a:pt x="314" y="696"/>
                      </a:lnTo>
                      <a:lnTo>
                        <a:pt x="307" y="687"/>
                      </a:lnTo>
                      <a:lnTo>
                        <a:pt x="301" y="678"/>
                      </a:lnTo>
                      <a:lnTo>
                        <a:pt x="296" y="666"/>
                      </a:lnTo>
                      <a:lnTo>
                        <a:pt x="293" y="655"/>
                      </a:lnTo>
                      <a:lnTo>
                        <a:pt x="292" y="643"/>
                      </a:lnTo>
                      <a:lnTo>
                        <a:pt x="289" y="636"/>
                      </a:lnTo>
                      <a:lnTo>
                        <a:pt x="286" y="625"/>
                      </a:lnTo>
                      <a:lnTo>
                        <a:pt x="273" y="622"/>
                      </a:lnTo>
                      <a:lnTo>
                        <a:pt x="254" y="616"/>
                      </a:lnTo>
                      <a:lnTo>
                        <a:pt x="232" y="609"/>
                      </a:lnTo>
                      <a:lnTo>
                        <a:pt x="209" y="601"/>
                      </a:lnTo>
                      <a:lnTo>
                        <a:pt x="188" y="592"/>
                      </a:lnTo>
                      <a:lnTo>
                        <a:pt x="169" y="582"/>
                      </a:lnTo>
                      <a:lnTo>
                        <a:pt x="163" y="578"/>
                      </a:lnTo>
                      <a:lnTo>
                        <a:pt x="157" y="573"/>
                      </a:lnTo>
                      <a:lnTo>
                        <a:pt x="154" y="568"/>
                      </a:lnTo>
                      <a:lnTo>
                        <a:pt x="153" y="564"/>
                      </a:lnTo>
                      <a:lnTo>
                        <a:pt x="162" y="567"/>
                      </a:lnTo>
                      <a:lnTo>
                        <a:pt x="183" y="574"/>
                      </a:lnTo>
                      <a:lnTo>
                        <a:pt x="211" y="582"/>
                      </a:lnTo>
                      <a:lnTo>
                        <a:pt x="244" y="590"/>
                      </a:lnTo>
                      <a:lnTo>
                        <a:pt x="277" y="598"/>
                      </a:lnTo>
                      <a:lnTo>
                        <a:pt x="308" y="605"/>
                      </a:lnTo>
                      <a:lnTo>
                        <a:pt x="332" y="610"/>
                      </a:lnTo>
                      <a:lnTo>
                        <a:pt x="345" y="612"/>
                      </a:lnTo>
                      <a:lnTo>
                        <a:pt x="368" y="612"/>
                      </a:lnTo>
                      <a:lnTo>
                        <a:pt x="390" y="612"/>
                      </a:lnTo>
                      <a:lnTo>
                        <a:pt x="414" y="612"/>
                      </a:lnTo>
                      <a:lnTo>
                        <a:pt x="445" y="612"/>
                      </a:lnTo>
                      <a:lnTo>
                        <a:pt x="454" y="612"/>
                      </a:lnTo>
                      <a:lnTo>
                        <a:pt x="461" y="611"/>
                      </a:lnTo>
                      <a:lnTo>
                        <a:pt x="469" y="609"/>
                      </a:lnTo>
                      <a:lnTo>
                        <a:pt x="477" y="607"/>
                      </a:lnTo>
                      <a:lnTo>
                        <a:pt x="490" y="601"/>
                      </a:lnTo>
                      <a:lnTo>
                        <a:pt x="502" y="594"/>
                      </a:lnTo>
                      <a:lnTo>
                        <a:pt x="514" y="585"/>
                      </a:lnTo>
                      <a:lnTo>
                        <a:pt x="524" y="576"/>
                      </a:lnTo>
                      <a:lnTo>
                        <a:pt x="535" y="567"/>
                      </a:lnTo>
                      <a:lnTo>
                        <a:pt x="545" y="556"/>
                      </a:lnTo>
                      <a:lnTo>
                        <a:pt x="536" y="547"/>
                      </a:lnTo>
                      <a:lnTo>
                        <a:pt x="527" y="536"/>
                      </a:lnTo>
                      <a:lnTo>
                        <a:pt x="523" y="531"/>
                      </a:lnTo>
                      <a:lnTo>
                        <a:pt x="517" y="527"/>
                      </a:lnTo>
                      <a:lnTo>
                        <a:pt x="512" y="523"/>
                      </a:lnTo>
                      <a:lnTo>
                        <a:pt x="505" y="520"/>
                      </a:lnTo>
                      <a:lnTo>
                        <a:pt x="500" y="518"/>
                      </a:lnTo>
                      <a:lnTo>
                        <a:pt x="484" y="511"/>
                      </a:lnTo>
                      <a:lnTo>
                        <a:pt x="459" y="499"/>
                      </a:lnTo>
                      <a:lnTo>
                        <a:pt x="424" y="487"/>
                      </a:lnTo>
                      <a:lnTo>
                        <a:pt x="403" y="481"/>
                      </a:lnTo>
                      <a:lnTo>
                        <a:pt x="379" y="475"/>
                      </a:lnTo>
                      <a:lnTo>
                        <a:pt x="352" y="469"/>
                      </a:lnTo>
                      <a:lnTo>
                        <a:pt x="323" y="463"/>
                      </a:lnTo>
                      <a:lnTo>
                        <a:pt x="291" y="458"/>
                      </a:lnTo>
                      <a:lnTo>
                        <a:pt x="256" y="453"/>
                      </a:lnTo>
                      <a:lnTo>
                        <a:pt x="219" y="449"/>
                      </a:lnTo>
                      <a:lnTo>
                        <a:pt x="179" y="446"/>
                      </a:lnTo>
                      <a:lnTo>
                        <a:pt x="172" y="446"/>
                      </a:lnTo>
                      <a:lnTo>
                        <a:pt x="165" y="445"/>
                      </a:lnTo>
                      <a:lnTo>
                        <a:pt x="158" y="444"/>
                      </a:lnTo>
                      <a:lnTo>
                        <a:pt x="152" y="442"/>
                      </a:lnTo>
                      <a:lnTo>
                        <a:pt x="150" y="440"/>
                      </a:lnTo>
                      <a:lnTo>
                        <a:pt x="146" y="438"/>
                      </a:lnTo>
                      <a:lnTo>
                        <a:pt x="144" y="436"/>
                      </a:lnTo>
                      <a:lnTo>
                        <a:pt x="143" y="433"/>
                      </a:lnTo>
                      <a:lnTo>
                        <a:pt x="141" y="425"/>
                      </a:lnTo>
                      <a:lnTo>
                        <a:pt x="140" y="415"/>
                      </a:lnTo>
                      <a:lnTo>
                        <a:pt x="120" y="420"/>
                      </a:lnTo>
                      <a:lnTo>
                        <a:pt x="99" y="425"/>
                      </a:lnTo>
                      <a:lnTo>
                        <a:pt x="77" y="431"/>
                      </a:lnTo>
                      <a:lnTo>
                        <a:pt x="53" y="439"/>
                      </a:lnTo>
                      <a:lnTo>
                        <a:pt x="50" y="441"/>
                      </a:lnTo>
                      <a:lnTo>
                        <a:pt x="43" y="445"/>
                      </a:lnTo>
                      <a:lnTo>
                        <a:pt x="40" y="446"/>
                      </a:lnTo>
                      <a:lnTo>
                        <a:pt x="37" y="448"/>
                      </a:lnTo>
                      <a:lnTo>
                        <a:pt x="34" y="448"/>
                      </a:lnTo>
                      <a:lnTo>
                        <a:pt x="33" y="446"/>
                      </a:lnTo>
                      <a:lnTo>
                        <a:pt x="0" y="483"/>
                      </a:lnTo>
                      <a:lnTo>
                        <a:pt x="4" y="488"/>
                      </a:lnTo>
                      <a:lnTo>
                        <a:pt x="8" y="493"/>
                      </a:lnTo>
                      <a:lnTo>
                        <a:pt x="13" y="498"/>
                      </a:lnTo>
                      <a:lnTo>
                        <a:pt x="18" y="503"/>
                      </a:lnTo>
                      <a:lnTo>
                        <a:pt x="29" y="509"/>
                      </a:lnTo>
                      <a:lnTo>
                        <a:pt x="40" y="515"/>
                      </a:lnTo>
                      <a:lnTo>
                        <a:pt x="62" y="524"/>
                      </a:lnTo>
                      <a:lnTo>
                        <a:pt x="79" y="532"/>
                      </a:lnTo>
                      <a:lnTo>
                        <a:pt x="77" y="540"/>
                      </a:lnTo>
                      <a:lnTo>
                        <a:pt x="74" y="547"/>
                      </a:lnTo>
                      <a:lnTo>
                        <a:pt x="71" y="552"/>
                      </a:lnTo>
                      <a:lnTo>
                        <a:pt x="67" y="556"/>
                      </a:lnTo>
                      <a:lnTo>
                        <a:pt x="64" y="562"/>
                      </a:lnTo>
                      <a:lnTo>
                        <a:pt x="62" y="567"/>
                      </a:lnTo>
                      <a:lnTo>
                        <a:pt x="61" y="574"/>
                      </a:lnTo>
                      <a:lnTo>
                        <a:pt x="60" y="582"/>
                      </a:lnTo>
                      <a:lnTo>
                        <a:pt x="61" y="589"/>
                      </a:lnTo>
                      <a:lnTo>
                        <a:pt x="65" y="597"/>
                      </a:lnTo>
                      <a:lnTo>
                        <a:pt x="71" y="605"/>
                      </a:lnTo>
                      <a:lnTo>
                        <a:pt x="77" y="614"/>
                      </a:lnTo>
                      <a:lnTo>
                        <a:pt x="84" y="621"/>
                      </a:lnTo>
                      <a:lnTo>
                        <a:pt x="90" y="626"/>
                      </a:lnTo>
                      <a:lnTo>
                        <a:pt x="96" y="630"/>
                      </a:lnTo>
                      <a:lnTo>
                        <a:pt x="99" y="631"/>
                      </a:lnTo>
                      <a:lnTo>
                        <a:pt x="100" y="647"/>
                      </a:lnTo>
                      <a:lnTo>
                        <a:pt x="102" y="662"/>
                      </a:lnTo>
                      <a:lnTo>
                        <a:pt x="106" y="677"/>
                      </a:lnTo>
                      <a:lnTo>
                        <a:pt x="111" y="689"/>
                      </a:lnTo>
                      <a:lnTo>
                        <a:pt x="117" y="700"/>
                      </a:lnTo>
                      <a:lnTo>
                        <a:pt x="123" y="710"/>
                      </a:lnTo>
                      <a:lnTo>
                        <a:pt x="131" y="719"/>
                      </a:lnTo>
                      <a:lnTo>
                        <a:pt x="140" y="728"/>
                      </a:lnTo>
                      <a:lnTo>
                        <a:pt x="149" y="736"/>
                      </a:lnTo>
                      <a:lnTo>
                        <a:pt x="158" y="743"/>
                      </a:lnTo>
                      <a:lnTo>
                        <a:pt x="168" y="750"/>
                      </a:lnTo>
                      <a:lnTo>
                        <a:pt x="178" y="756"/>
                      </a:lnTo>
                      <a:lnTo>
                        <a:pt x="199" y="767"/>
                      </a:lnTo>
                      <a:lnTo>
                        <a:pt x="219" y="778"/>
                      </a:lnTo>
                      <a:lnTo>
                        <a:pt x="184" y="815"/>
                      </a:lnTo>
                      <a:lnTo>
                        <a:pt x="146" y="856"/>
                      </a:lnTo>
                      <a:lnTo>
                        <a:pt x="128" y="875"/>
                      </a:lnTo>
                      <a:lnTo>
                        <a:pt x="109" y="892"/>
                      </a:lnTo>
                      <a:lnTo>
                        <a:pt x="100" y="899"/>
                      </a:lnTo>
                      <a:lnTo>
                        <a:pt x="90" y="905"/>
                      </a:lnTo>
                      <a:lnTo>
                        <a:pt x="82" y="910"/>
                      </a:lnTo>
                      <a:lnTo>
                        <a:pt x="73" y="914"/>
                      </a:lnTo>
                      <a:lnTo>
                        <a:pt x="74" y="917"/>
                      </a:lnTo>
                      <a:lnTo>
                        <a:pt x="75" y="920"/>
                      </a:lnTo>
                      <a:lnTo>
                        <a:pt x="77" y="923"/>
                      </a:lnTo>
                      <a:lnTo>
                        <a:pt x="80" y="926"/>
                      </a:lnTo>
                      <a:lnTo>
                        <a:pt x="88" y="934"/>
                      </a:lnTo>
                      <a:lnTo>
                        <a:pt x="96" y="942"/>
                      </a:lnTo>
                      <a:lnTo>
                        <a:pt x="105" y="951"/>
                      </a:lnTo>
                      <a:lnTo>
                        <a:pt x="112" y="958"/>
                      </a:lnTo>
                      <a:lnTo>
                        <a:pt x="118" y="965"/>
                      </a:lnTo>
                      <a:lnTo>
                        <a:pt x="120" y="970"/>
                      </a:lnTo>
                      <a:lnTo>
                        <a:pt x="116" y="976"/>
                      </a:lnTo>
                      <a:lnTo>
                        <a:pt x="112" y="981"/>
                      </a:lnTo>
                      <a:lnTo>
                        <a:pt x="110" y="987"/>
                      </a:lnTo>
                      <a:lnTo>
                        <a:pt x="109" y="993"/>
                      </a:lnTo>
                      <a:lnTo>
                        <a:pt x="109" y="1005"/>
                      </a:lnTo>
                      <a:lnTo>
                        <a:pt x="111" y="1017"/>
                      </a:lnTo>
                      <a:lnTo>
                        <a:pt x="113" y="1029"/>
                      </a:lnTo>
                      <a:lnTo>
                        <a:pt x="116" y="1042"/>
                      </a:lnTo>
                      <a:lnTo>
                        <a:pt x="117" y="1048"/>
                      </a:lnTo>
                      <a:lnTo>
                        <a:pt x="116" y="1054"/>
                      </a:lnTo>
                      <a:lnTo>
                        <a:pt x="114" y="1062"/>
                      </a:lnTo>
                      <a:lnTo>
                        <a:pt x="113" y="1069"/>
                      </a:lnTo>
                      <a:lnTo>
                        <a:pt x="120" y="1090"/>
                      </a:lnTo>
                      <a:lnTo>
                        <a:pt x="130" y="1115"/>
                      </a:lnTo>
                      <a:lnTo>
                        <a:pt x="142" y="1139"/>
                      </a:lnTo>
                      <a:lnTo>
                        <a:pt x="153" y="1160"/>
                      </a:lnTo>
                      <a:lnTo>
                        <a:pt x="192" y="1180"/>
                      </a:lnTo>
                      <a:lnTo>
                        <a:pt x="232" y="1180"/>
                      </a:lnTo>
                      <a:lnTo>
                        <a:pt x="240" y="1204"/>
                      </a:lnTo>
                      <a:lnTo>
                        <a:pt x="279" y="1192"/>
                      </a:lnTo>
                      <a:lnTo>
                        <a:pt x="312" y="1204"/>
                      </a:lnTo>
                      <a:lnTo>
                        <a:pt x="319" y="1253"/>
                      </a:lnTo>
                      <a:lnTo>
                        <a:pt x="365" y="1291"/>
                      </a:lnTo>
                      <a:lnTo>
                        <a:pt x="399" y="1309"/>
                      </a:lnTo>
                      <a:lnTo>
                        <a:pt x="425" y="1327"/>
                      </a:lnTo>
                      <a:lnTo>
                        <a:pt x="399" y="1346"/>
                      </a:lnTo>
                      <a:lnTo>
                        <a:pt x="352" y="1333"/>
                      </a:lnTo>
                      <a:lnTo>
                        <a:pt x="358" y="1358"/>
                      </a:lnTo>
                      <a:lnTo>
                        <a:pt x="373" y="1370"/>
                      </a:lnTo>
                      <a:lnTo>
                        <a:pt x="373" y="1401"/>
                      </a:lnTo>
                      <a:lnTo>
                        <a:pt x="365" y="1401"/>
                      </a:lnTo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4421240" y="2239499"/>
                  <a:ext cx="291200" cy="238506"/>
                </a:xfrm>
                <a:custGeom>
                  <a:avLst/>
                  <a:gdLst>
                    <a:gd name="T0" fmla="*/ 2147483647 w 647"/>
                    <a:gd name="T1" fmla="*/ 2147483647 h 470"/>
                    <a:gd name="T2" fmla="*/ 2147483647 w 647"/>
                    <a:gd name="T3" fmla="*/ 2147483647 h 470"/>
                    <a:gd name="T4" fmla="*/ 2147483647 w 647"/>
                    <a:gd name="T5" fmla="*/ 2147483647 h 470"/>
                    <a:gd name="T6" fmla="*/ 2147483647 w 647"/>
                    <a:gd name="T7" fmla="*/ 2147483647 h 470"/>
                    <a:gd name="T8" fmla="*/ 2147483647 w 647"/>
                    <a:gd name="T9" fmla="*/ 2147483647 h 470"/>
                    <a:gd name="T10" fmla="*/ 2147483647 w 647"/>
                    <a:gd name="T11" fmla="*/ 2147483647 h 470"/>
                    <a:gd name="T12" fmla="*/ 2147483647 w 647"/>
                    <a:gd name="T13" fmla="*/ 2147483647 h 470"/>
                    <a:gd name="T14" fmla="*/ 2147483647 w 647"/>
                    <a:gd name="T15" fmla="*/ 2147483647 h 470"/>
                    <a:gd name="T16" fmla="*/ 2147483647 w 647"/>
                    <a:gd name="T17" fmla="*/ 2147483647 h 470"/>
                    <a:gd name="T18" fmla="*/ 2147483647 w 647"/>
                    <a:gd name="T19" fmla="*/ 2147483647 h 470"/>
                    <a:gd name="T20" fmla="*/ 2147483647 w 647"/>
                    <a:gd name="T21" fmla="*/ 2147483647 h 470"/>
                    <a:gd name="T22" fmla="*/ 2147483647 w 647"/>
                    <a:gd name="T23" fmla="*/ 2147483647 h 470"/>
                    <a:gd name="T24" fmla="*/ 2147483647 w 647"/>
                    <a:gd name="T25" fmla="*/ 2147483647 h 470"/>
                    <a:gd name="T26" fmla="*/ 2147483647 w 647"/>
                    <a:gd name="T27" fmla="*/ 2147483647 h 470"/>
                    <a:gd name="T28" fmla="*/ 2147483647 w 647"/>
                    <a:gd name="T29" fmla="*/ 2147483647 h 470"/>
                    <a:gd name="T30" fmla="*/ 2147483647 w 647"/>
                    <a:gd name="T31" fmla="*/ 2147483647 h 470"/>
                    <a:gd name="T32" fmla="*/ 2147483647 w 647"/>
                    <a:gd name="T33" fmla="*/ 2147483647 h 470"/>
                    <a:gd name="T34" fmla="*/ 2147483647 w 647"/>
                    <a:gd name="T35" fmla="*/ 2147483647 h 470"/>
                    <a:gd name="T36" fmla="*/ 2147483647 w 647"/>
                    <a:gd name="T37" fmla="*/ 2147483647 h 470"/>
                    <a:gd name="T38" fmla="*/ 2147483647 w 647"/>
                    <a:gd name="T39" fmla="*/ 2147483647 h 470"/>
                    <a:gd name="T40" fmla="*/ 2147483647 w 647"/>
                    <a:gd name="T41" fmla="*/ 2147483647 h 470"/>
                    <a:gd name="T42" fmla="*/ 2147483647 w 647"/>
                    <a:gd name="T43" fmla="*/ 2147483647 h 470"/>
                    <a:gd name="T44" fmla="*/ 2147483647 w 647"/>
                    <a:gd name="T45" fmla="*/ 2147483647 h 470"/>
                    <a:gd name="T46" fmla="*/ 2147483647 w 647"/>
                    <a:gd name="T47" fmla="*/ 2147483647 h 470"/>
                    <a:gd name="T48" fmla="*/ 2147483647 w 647"/>
                    <a:gd name="T49" fmla="*/ 2147483647 h 470"/>
                    <a:gd name="T50" fmla="*/ 2147483647 w 647"/>
                    <a:gd name="T51" fmla="*/ 2147483647 h 470"/>
                    <a:gd name="T52" fmla="*/ 2147483647 w 647"/>
                    <a:gd name="T53" fmla="*/ 2147483647 h 470"/>
                    <a:gd name="T54" fmla="*/ 2147483647 w 647"/>
                    <a:gd name="T55" fmla="*/ 2147483647 h 470"/>
                    <a:gd name="T56" fmla="*/ 2147483647 w 647"/>
                    <a:gd name="T57" fmla="*/ 2147483647 h 470"/>
                    <a:gd name="T58" fmla="*/ 2147483647 w 647"/>
                    <a:gd name="T59" fmla="*/ 2147483647 h 470"/>
                    <a:gd name="T60" fmla="*/ 2147483647 w 647"/>
                    <a:gd name="T61" fmla="*/ 2147483647 h 470"/>
                    <a:gd name="T62" fmla="*/ 2147483647 w 647"/>
                    <a:gd name="T63" fmla="*/ 2147483647 h 470"/>
                    <a:gd name="T64" fmla="*/ 2147483647 w 647"/>
                    <a:gd name="T65" fmla="*/ 2147483647 h 470"/>
                    <a:gd name="T66" fmla="*/ 2147483647 w 647"/>
                    <a:gd name="T67" fmla="*/ 2147483647 h 470"/>
                    <a:gd name="T68" fmla="*/ 2147483647 w 647"/>
                    <a:gd name="T69" fmla="*/ 2147483647 h 470"/>
                    <a:gd name="T70" fmla="*/ 2147483647 w 647"/>
                    <a:gd name="T71" fmla="*/ 2147483647 h 470"/>
                    <a:gd name="T72" fmla="*/ 2147483647 w 647"/>
                    <a:gd name="T73" fmla="*/ 2147483647 h 470"/>
                    <a:gd name="T74" fmla="*/ 2147483647 w 647"/>
                    <a:gd name="T75" fmla="*/ 2147483647 h 470"/>
                    <a:gd name="T76" fmla="*/ 2147483647 w 647"/>
                    <a:gd name="T77" fmla="*/ 2147483647 h 470"/>
                    <a:gd name="T78" fmla="*/ 2147483647 w 647"/>
                    <a:gd name="T79" fmla="*/ 2147483647 h 470"/>
                    <a:gd name="T80" fmla="*/ 2147483647 w 647"/>
                    <a:gd name="T81" fmla="*/ 2147483647 h 470"/>
                    <a:gd name="T82" fmla="*/ 2147483647 w 647"/>
                    <a:gd name="T83" fmla="*/ 2147483647 h 470"/>
                    <a:gd name="T84" fmla="*/ 2147483647 w 647"/>
                    <a:gd name="T85" fmla="*/ 2147483647 h 470"/>
                    <a:gd name="T86" fmla="*/ 2147483647 w 647"/>
                    <a:gd name="T87" fmla="*/ 2147483647 h 470"/>
                    <a:gd name="T88" fmla="*/ 2147483647 w 647"/>
                    <a:gd name="T89" fmla="*/ 2147483647 h 470"/>
                    <a:gd name="T90" fmla="*/ 2147483647 w 647"/>
                    <a:gd name="T91" fmla="*/ 2147483647 h 470"/>
                    <a:gd name="T92" fmla="*/ 0 w 647"/>
                    <a:gd name="T93" fmla="*/ 2147483647 h 470"/>
                    <a:gd name="T94" fmla="*/ 2147483647 w 647"/>
                    <a:gd name="T95" fmla="*/ 2147483647 h 470"/>
                    <a:gd name="T96" fmla="*/ 2147483647 w 647"/>
                    <a:gd name="T97" fmla="*/ 2147483647 h 470"/>
                    <a:gd name="T98" fmla="*/ 2147483647 w 647"/>
                    <a:gd name="T99" fmla="*/ 2147483647 h 470"/>
                    <a:gd name="T100" fmla="*/ 2147483647 w 647"/>
                    <a:gd name="T101" fmla="*/ 0 h 470"/>
                    <a:gd name="T102" fmla="*/ 2147483647 w 647"/>
                    <a:gd name="T103" fmla="*/ 2147483647 h 470"/>
                    <a:gd name="T104" fmla="*/ 2147483647 w 647"/>
                    <a:gd name="T105" fmla="*/ 2147483647 h 470"/>
                    <a:gd name="T106" fmla="*/ 2147483647 w 647"/>
                    <a:gd name="T107" fmla="*/ 2147483647 h 470"/>
                    <a:gd name="T108" fmla="*/ 2147483647 w 647"/>
                    <a:gd name="T109" fmla="*/ 2147483647 h 470"/>
                    <a:gd name="T110" fmla="*/ 2147483647 w 647"/>
                    <a:gd name="T111" fmla="*/ 2147483647 h 470"/>
                    <a:gd name="T112" fmla="*/ 2147483647 w 647"/>
                    <a:gd name="T113" fmla="*/ 2147483647 h 4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47" h="470">
                      <a:moveTo>
                        <a:pt x="399" y="14"/>
                      </a:moveTo>
                      <a:lnTo>
                        <a:pt x="402" y="20"/>
                      </a:lnTo>
                      <a:lnTo>
                        <a:pt x="406" y="27"/>
                      </a:lnTo>
                      <a:lnTo>
                        <a:pt x="413" y="33"/>
                      </a:lnTo>
                      <a:lnTo>
                        <a:pt x="421" y="39"/>
                      </a:lnTo>
                      <a:lnTo>
                        <a:pt x="428" y="45"/>
                      </a:lnTo>
                      <a:lnTo>
                        <a:pt x="438" y="51"/>
                      </a:lnTo>
                      <a:lnTo>
                        <a:pt x="448" y="56"/>
                      </a:lnTo>
                      <a:lnTo>
                        <a:pt x="458" y="60"/>
                      </a:lnTo>
                      <a:lnTo>
                        <a:pt x="480" y="70"/>
                      </a:lnTo>
                      <a:lnTo>
                        <a:pt x="501" y="76"/>
                      </a:lnTo>
                      <a:lnTo>
                        <a:pt x="512" y="78"/>
                      </a:lnTo>
                      <a:lnTo>
                        <a:pt x="521" y="80"/>
                      </a:lnTo>
                      <a:lnTo>
                        <a:pt x="530" y="81"/>
                      </a:lnTo>
                      <a:lnTo>
                        <a:pt x="538" y="81"/>
                      </a:lnTo>
                      <a:lnTo>
                        <a:pt x="548" y="88"/>
                      </a:lnTo>
                      <a:lnTo>
                        <a:pt x="561" y="99"/>
                      </a:lnTo>
                      <a:lnTo>
                        <a:pt x="562" y="99"/>
                      </a:lnTo>
                      <a:lnTo>
                        <a:pt x="564" y="99"/>
                      </a:lnTo>
                      <a:lnTo>
                        <a:pt x="566" y="98"/>
                      </a:lnTo>
                      <a:lnTo>
                        <a:pt x="567" y="97"/>
                      </a:lnTo>
                      <a:lnTo>
                        <a:pt x="570" y="93"/>
                      </a:lnTo>
                      <a:lnTo>
                        <a:pt x="572" y="89"/>
                      </a:lnTo>
                      <a:lnTo>
                        <a:pt x="575" y="85"/>
                      </a:lnTo>
                      <a:lnTo>
                        <a:pt x="578" y="81"/>
                      </a:lnTo>
                      <a:lnTo>
                        <a:pt x="580" y="79"/>
                      </a:lnTo>
                      <a:lnTo>
                        <a:pt x="583" y="78"/>
                      </a:lnTo>
                      <a:lnTo>
                        <a:pt x="590" y="80"/>
                      </a:lnTo>
                      <a:lnTo>
                        <a:pt x="596" y="80"/>
                      </a:lnTo>
                      <a:lnTo>
                        <a:pt x="603" y="80"/>
                      </a:lnTo>
                      <a:lnTo>
                        <a:pt x="609" y="80"/>
                      </a:lnTo>
                      <a:lnTo>
                        <a:pt x="617" y="79"/>
                      </a:lnTo>
                      <a:lnTo>
                        <a:pt x="624" y="79"/>
                      </a:lnTo>
                      <a:lnTo>
                        <a:pt x="631" y="80"/>
                      </a:lnTo>
                      <a:lnTo>
                        <a:pt x="638" y="81"/>
                      </a:lnTo>
                      <a:lnTo>
                        <a:pt x="640" y="84"/>
                      </a:lnTo>
                      <a:lnTo>
                        <a:pt x="642" y="89"/>
                      </a:lnTo>
                      <a:lnTo>
                        <a:pt x="645" y="95"/>
                      </a:lnTo>
                      <a:lnTo>
                        <a:pt x="646" y="103"/>
                      </a:lnTo>
                      <a:lnTo>
                        <a:pt x="647" y="111"/>
                      </a:lnTo>
                      <a:lnTo>
                        <a:pt x="647" y="118"/>
                      </a:lnTo>
                      <a:lnTo>
                        <a:pt x="646" y="123"/>
                      </a:lnTo>
                      <a:lnTo>
                        <a:pt x="645" y="124"/>
                      </a:lnTo>
                      <a:lnTo>
                        <a:pt x="631" y="127"/>
                      </a:lnTo>
                      <a:lnTo>
                        <a:pt x="618" y="131"/>
                      </a:lnTo>
                      <a:lnTo>
                        <a:pt x="607" y="135"/>
                      </a:lnTo>
                      <a:lnTo>
                        <a:pt x="596" y="140"/>
                      </a:lnTo>
                      <a:lnTo>
                        <a:pt x="586" y="146"/>
                      </a:lnTo>
                      <a:lnTo>
                        <a:pt x="577" y="152"/>
                      </a:lnTo>
                      <a:lnTo>
                        <a:pt x="569" y="158"/>
                      </a:lnTo>
                      <a:lnTo>
                        <a:pt x="560" y="165"/>
                      </a:lnTo>
                      <a:lnTo>
                        <a:pt x="533" y="191"/>
                      </a:lnTo>
                      <a:lnTo>
                        <a:pt x="512" y="210"/>
                      </a:lnTo>
                      <a:lnTo>
                        <a:pt x="504" y="214"/>
                      </a:lnTo>
                      <a:lnTo>
                        <a:pt x="499" y="218"/>
                      </a:lnTo>
                      <a:lnTo>
                        <a:pt x="493" y="222"/>
                      </a:lnTo>
                      <a:lnTo>
                        <a:pt x="489" y="227"/>
                      </a:lnTo>
                      <a:lnTo>
                        <a:pt x="481" y="236"/>
                      </a:lnTo>
                      <a:lnTo>
                        <a:pt x="477" y="245"/>
                      </a:lnTo>
                      <a:lnTo>
                        <a:pt x="474" y="254"/>
                      </a:lnTo>
                      <a:lnTo>
                        <a:pt x="473" y="263"/>
                      </a:lnTo>
                      <a:lnTo>
                        <a:pt x="472" y="272"/>
                      </a:lnTo>
                      <a:lnTo>
                        <a:pt x="473" y="282"/>
                      </a:lnTo>
                      <a:lnTo>
                        <a:pt x="473" y="292"/>
                      </a:lnTo>
                      <a:lnTo>
                        <a:pt x="474" y="301"/>
                      </a:lnTo>
                      <a:lnTo>
                        <a:pt x="473" y="311"/>
                      </a:lnTo>
                      <a:lnTo>
                        <a:pt x="472" y="320"/>
                      </a:lnTo>
                      <a:lnTo>
                        <a:pt x="469" y="330"/>
                      </a:lnTo>
                      <a:lnTo>
                        <a:pt x="463" y="340"/>
                      </a:lnTo>
                      <a:lnTo>
                        <a:pt x="460" y="345"/>
                      </a:lnTo>
                      <a:lnTo>
                        <a:pt x="456" y="349"/>
                      </a:lnTo>
                      <a:lnTo>
                        <a:pt x="450" y="354"/>
                      </a:lnTo>
                      <a:lnTo>
                        <a:pt x="445" y="358"/>
                      </a:lnTo>
                      <a:lnTo>
                        <a:pt x="426" y="372"/>
                      </a:lnTo>
                      <a:lnTo>
                        <a:pt x="411" y="384"/>
                      </a:lnTo>
                      <a:lnTo>
                        <a:pt x="399" y="394"/>
                      </a:lnTo>
                      <a:lnTo>
                        <a:pt x="390" y="404"/>
                      </a:lnTo>
                      <a:lnTo>
                        <a:pt x="383" y="411"/>
                      </a:lnTo>
                      <a:lnTo>
                        <a:pt x="379" y="417"/>
                      </a:lnTo>
                      <a:lnTo>
                        <a:pt x="376" y="422"/>
                      </a:lnTo>
                      <a:lnTo>
                        <a:pt x="374" y="425"/>
                      </a:lnTo>
                      <a:lnTo>
                        <a:pt x="373" y="430"/>
                      </a:lnTo>
                      <a:lnTo>
                        <a:pt x="373" y="432"/>
                      </a:lnTo>
                      <a:lnTo>
                        <a:pt x="369" y="432"/>
                      </a:lnTo>
                      <a:lnTo>
                        <a:pt x="358" y="432"/>
                      </a:lnTo>
                      <a:lnTo>
                        <a:pt x="333" y="430"/>
                      </a:lnTo>
                      <a:lnTo>
                        <a:pt x="310" y="429"/>
                      </a:lnTo>
                      <a:lnTo>
                        <a:pt x="290" y="429"/>
                      </a:lnTo>
                      <a:lnTo>
                        <a:pt x="272" y="431"/>
                      </a:lnTo>
                      <a:lnTo>
                        <a:pt x="257" y="434"/>
                      </a:lnTo>
                      <a:lnTo>
                        <a:pt x="245" y="437"/>
                      </a:lnTo>
                      <a:lnTo>
                        <a:pt x="234" y="441"/>
                      </a:lnTo>
                      <a:lnTo>
                        <a:pt x="224" y="446"/>
                      </a:lnTo>
                      <a:lnTo>
                        <a:pt x="209" y="456"/>
                      </a:lnTo>
                      <a:lnTo>
                        <a:pt x="198" y="464"/>
                      </a:lnTo>
                      <a:lnTo>
                        <a:pt x="193" y="467"/>
                      </a:lnTo>
                      <a:lnTo>
                        <a:pt x="189" y="469"/>
                      </a:lnTo>
                      <a:lnTo>
                        <a:pt x="183" y="470"/>
                      </a:lnTo>
                      <a:lnTo>
                        <a:pt x="179" y="469"/>
                      </a:lnTo>
                      <a:lnTo>
                        <a:pt x="176" y="468"/>
                      </a:lnTo>
                      <a:lnTo>
                        <a:pt x="172" y="465"/>
                      </a:lnTo>
                      <a:lnTo>
                        <a:pt x="169" y="461"/>
                      </a:lnTo>
                      <a:lnTo>
                        <a:pt x="166" y="456"/>
                      </a:lnTo>
                      <a:lnTo>
                        <a:pt x="159" y="444"/>
                      </a:lnTo>
                      <a:lnTo>
                        <a:pt x="153" y="432"/>
                      </a:lnTo>
                      <a:lnTo>
                        <a:pt x="148" y="426"/>
                      </a:lnTo>
                      <a:lnTo>
                        <a:pt x="144" y="420"/>
                      </a:lnTo>
                      <a:lnTo>
                        <a:pt x="140" y="414"/>
                      </a:lnTo>
                      <a:lnTo>
                        <a:pt x="134" y="409"/>
                      </a:lnTo>
                      <a:lnTo>
                        <a:pt x="129" y="404"/>
                      </a:lnTo>
                      <a:lnTo>
                        <a:pt x="122" y="400"/>
                      </a:lnTo>
                      <a:lnTo>
                        <a:pt x="114" y="397"/>
                      </a:lnTo>
                      <a:lnTo>
                        <a:pt x="107" y="396"/>
                      </a:lnTo>
                      <a:lnTo>
                        <a:pt x="114" y="379"/>
                      </a:lnTo>
                      <a:lnTo>
                        <a:pt x="121" y="365"/>
                      </a:lnTo>
                      <a:lnTo>
                        <a:pt x="124" y="351"/>
                      </a:lnTo>
                      <a:lnTo>
                        <a:pt x="126" y="336"/>
                      </a:lnTo>
                      <a:lnTo>
                        <a:pt x="126" y="309"/>
                      </a:lnTo>
                      <a:lnTo>
                        <a:pt x="126" y="278"/>
                      </a:lnTo>
                      <a:lnTo>
                        <a:pt x="127" y="267"/>
                      </a:lnTo>
                      <a:lnTo>
                        <a:pt x="132" y="250"/>
                      </a:lnTo>
                      <a:lnTo>
                        <a:pt x="138" y="229"/>
                      </a:lnTo>
                      <a:lnTo>
                        <a:pt x="147" y="206"/>
                      </a:lnTo>
                      <a:lnTo>
                        <a:pt x="155" y="184"/>
                      </a:lnTo>
                      <a:lnTo>
                        <a:pt x="163" y="163"/>
                      </a:lnTo>
                      <a:lnTo>
                        <a:pt x="168" y="149"/>
                      </a:lnTo>
                      <a:lnTo>
                        <a:pt x="172" y="143"/>
                      </a:lnTo>
                      <a:lnTo>
                        <a:pt x="172" y="137"/>
                      </a:lnTo>
                      <a:lnTo>
                        <a:pt x="172" y="131"/>
                      </a:lnTo>
                      <a:lnTo>
                        <a:pt x="153" y="130"/>
                      </a:lnTo>
                      <a:lnTo>
                        <a:pt x="135" y="127"/>
                      </a:lnTo>
                      <a:lnTo>
                        <a:pt x="116" y="123"/>
                      </a:lnTo>
                      <a:lnTo>
                        <a:pt x="99" y="118"/>
                      </a:lnTo>
                      <a:lnTo>
                        <a:pt x="80" y="113"/>
                      </a:lnTo>
                      <a:lnTo>
                        <a:pt x="62" y="109"/>
                      </a:lnTo>
                      <a:lnTo>
                        <a:pt x="42" y="106"/>
                      </a:lnTo>
                      <a:lnTo>
                        <a:pt x="20" y="105"/>
                      </a:lnTo>
                      <a:lnTo>
                        <a:pt x="17" y="93"/>
                      </a:lnTo>
                      <a:lnTo>
                        <a:pt x="10" y="72"/>
                      </a:lnTo>
                      <a:lnTo>
                        <a:pt x="3" y="50"/>
                      </a:lnTo>
                      <a:lnTo>
                        <a:pt x="0" y="38"/>
                      </a:lnTo>
                      <a:lnTo>
                        <a:pt x="8" y="37"/>
                      </a:lnTo>
                      <a:lnTo>
                        <a:pt x="15" y="36"/>
                      </a:lnTo>
                      <a:lnTo>
                        <a:pt x="23" y="34"/>
                      </a:lnTo>
                      <a:lnTo>
                        <a:pt x="29" y="32"/>
                      </a:lnTo>
                      <a:lnTo>
                        <a:pt x="41" y="26"/>
                      </a:lnTo>
                      <a:lnTo>
                        <a:pt x="51" y="20"/>
                      </a:lnTo>
                      <a:lnTo>
                        <a:pt x="59" y="13"/>
                      </a:lnTo>
                      <a:lnTo>
                        <a:pt x="68" y="7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1" y="1"/>
                      </a:lnTo>
                      <a:lnTo>
                        <a:pt x="86" y="0"/>
                      </a:lnTo>
                      <a:lnTo>
                        <a:pt x="102" y="1"/>
                      </a:lnTo>
                      <a:lnTo>
                        <a:pt x="118" y="3"/>
                      </a:lnTo>
                      <a:lnTo>
                        <a:pt x="132" y="7"/>
                      </a:lnTo>
                      <a:lnTo>
                        <a:pt x="145" y="11"/>
                      </a:lnTo>
                      <a:lnTo>
                        <a:pt x="158" y="14"/>
                      </a:lnTo>
                      <a:lnTo>
                        <a:pt x="171" y="17"/>
                      </a:lnTo>
                      <a:lnTo>
                        <a:pt x="185" y="19"/>
                      </a:lnTo>
                      <a:lnTo>
                        <a:pt x="199" y="20"/>
                      </a:lnTo>
                      <a:lnTo>
                        <a:pt x="209" y="20"/>
                      </a:lnTo>
                      <a:lnTo>
                        <a:pt x="217" y="22"/>
                      </a:lnTo>
                      <a:lnTo>
                        <a:pt x="226" y="25"/>
                      </a:lnTo>
                      <a:lnTo>
                        <a:pt x="235" y="29"/>
                      </a:lnTo>
                      <a:lnTo>
                        <a:pt x="243" y="32"/>
                      </a:lnTo>
                      <a:lnTo>
                        <a:pt x="250" y="35"/>
                      </a:lnTo>
                      <a:lnTo>
                        <a:pt x="258" y="37"/>
                      </a:lnTo>
                      <a:lnTo>
                        <a:pt x="266" y="38"/>
                      </a:lnTo>
                      <a:lnTo>
                        <a:pt x="372" y="38"/>
                      </a:lnTo>
                      <a:lnTo>
                        <a:pt x="385" y="26"/>
                      </a:lnTo>
                      <a:lnTo>
                        <a:pt x="399" y="1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Freeform 24"/>
                <p:cNvSpPr>
                  <a:spLocks/>
                </p:cNvSpPr>
                <p:nvPr/>
              </p:nvSpPr>
              <p:spPr bwMode="auto">
                <a:xfrm>
                  <a:off x="7141621" y="2949830"/>
                  <a:ext cx="214174" cy="437261"/>
                </a:xfrm>
                <a:custGeom>
                  <a:avLst/>
                  <a:gdLst>
                    <a:gd name="T0" fmla="*/ 2147483647 w 479"/>
                    <a:gd name="T1" fmla="*/ 2147483647 h 868"/>
                    <a:gd name="T2" fmla="*/ 2147483647 w 479"/>
                    <a:gd name="T3" fmla="*/ 2147483647 h 868"/>
                    <a:gd name="T4" fmla="*/ 2147483647 w 479"/>
                    <a:gd name="T5" fmla="*/ 2147483647 h 868"/>
                    <a:gd name="T6" fmla="*/ 2147483647 w 479"/>
                    <a:gd name="T7" fmla="*/ 2147483647 h 868"/>
                    <a:gd name="T8" fmla="*/ 2147483647 w 479"/>
                    <a:gd name="T9" fmla="*/ 2147483647 h 868"/>
                    <a:gd name="T10" fmla="*/ 2147483647 w 479"/>
                    <a:gd name="T11" fmla="*/ 2147483647 h 868"/>
                    <a:gd name="T12" fmla="*/ 2147483647 w 479"/>
                    <a:gd name="T13" fmla="*/ 2147483647 h 868"/>
                    <a:gd name="T14" fmla="*/ 2147483647 w 479"/>
                    <a:gd name="T15" fmla="*/ 2147483647 h 868"/>
                    <a:gd name="T16" fmla="*/ 2147483647 w 479"/>
                    <a:gd name="T17" fmla="*/ 2147483647 h 868"/>
                    <a:gd name="T18" fmla="*/ 2147483647 w 479"/>
                    <a:gd name="T19" fmla="*/ 2147483647 h 868"/>
                    <a:gd name="T20" fmla="*/ 2147483647 w 479"/>
                    <a:gd name="T21" fmla="*/ 2147483647 h 868"/>
                    <a:gd name="T22" fmla="*/ 2147483647 w 479"/>
                    <a:gd name="T23" fmla="*/ 2147483647 h 868"/>
                    <a:gd name="T24" fmla="*/ 2147483647 w 479"/>
                    <a:gd name="T25" fmla="*/ 2147483647 h 868"/>
                    <a:gd name="T26" fmla="*/ 2147483647 w 479"/>
                    <a:gd name="T27" fmla="*/ 2147483647 h 868"/>
                    <a:gd name="T28" fmla="*/ 2147483647 w 479"/>
                    <a:gd name="T29" fmla="*/ 2147483647 h 868"/>
                    <a:gd name="T30" fmla="*/ 2147483647 w 479"/>
                    <a:gd name="T31" fmla="*/ 2147483647 h 868"/>
                    <a:gd name="T32" fmla="*/ 2147483647 w 479"/>
                    <a:gd name="T33" fmla="*/ 2147483647 h 868"/>
                    <a:gd name="T34" fmla="*/ 2147483647 w 479"/>
                    <a:gd name="T35" fmla="*/ 2147483647 h 868"/>
                    <a:gd name="T36" fmla="*/ 2147483647 w 479"/>
                    <a:gd name="T37" fmla="*/ 2147483647 h 868"/>
                    <a:gd name="T38" fmla="*/ 2147483647 w 479"/>
                    <a:gd name="T39" fmla="*/ 2147483647 h 868"/>
                    <a:gd name="T40" fmla="*/ 2147483647 w 479"/>
                    <a:gd name="T41" fmla="*/ 2147483647 h 868"/>
                    <a:gd name="T42" fmla="*/ 2147483647 w 479"/>
                    <a:gd name="T43" fmla="*/ 2147483647 h 868"/>
                    <a:gd name="T44" fmla="*/ 2147483647 w 479"/>
                    <a:gd name="T45" fmla="*/ 2147483647 h 868"/>
                    <a:gd name="T46" fmla="*/ 2147483647 w 479"/>
                    <a:gd name="T47" fmla="*/ 2147483647 h 868"/>
                    <a:gd name="T48" fmla="*/ 2147483647 w 479"/>
                    <a:gd name="T49" fmla="*/ 2147483647 h 868"/>
                    <a:gd name="T50" fmla="*/ 2147483647 w 479"/>
                    <a:gd name="T51" fmla="*/ 2147483647 h 868"/>
                    <a:gd name="T52" fmla="*/ 2147483647 w 479"/>
                    <a:gd name="T53" fmla="*/ 2147483647 h 868"/>
                    <a:gd name="T54" fmla="*/ 2147483647 w 479"/>
                    <a:gd name="T55" fmla="*/ 2147483647 h 868"/>
                    <a:gd name="T56" fmla="*/ 2147483647 w 479"/>
                    <a:gd name="T57" fmla="*/ 2147483647 h 868"/>
                    <a:gd name="T58" fmla="*/ 2147483647 w 479"/>
                    <a:gd name="T59" fmla="*/ 2147483647 h 868"/>
                    <a:gd name="T60" fmla="*/ 2147483647 w 479"/>
                    <a:gd name="T61" fmla="*/ 2147483647 h 868"/>
                    <a:gd name="T62" fmla="*/ 2147483647 w 479"/>
                    <a:gd name="T63" fmla="*/ 2147483647 h 868"/>
                    <a:gd name="T64" fmla="*/ 2147483647 w 479"/>
                    <a:gd name="T65" fmla="*/ 2147483647 h 868"/>
                    <a:gd name="T66" fmla="*/ 2147483647 w 479"/>
                    <a:gd name="T67" fmla="*/ 2147483647 h 868"/>
                    <a:gd name="T68" fmla="*/ 2147483647 w 479"/>
                    <a:gd name="T69" fmla="*/ 2147483647 h 868"/>
                    <a:gd name="T70" fmla="*/ 2147483647 w 479"/>
                    <a:gd name="T71" fmla="*/ 2147483647 h 868"/>
                    <a:gd name="T72" fmla="*/ 2147483647 w 479"/>
                    <a:gd name="T73" fmla="*/ 2147483647 h 868"/>
                    <a:gd name="T74" fmla="*/ 2147483647 w 479"/>
                    <a:gd name="T75" fmla="*/ 2147483647 h 868"/>
                    <a:gd name="T76" fmla="*/ 2147483647 w 479"/>
                    <a:gd name="T77" fmla="*/ 2147483647 h 868"/>
                    <a:gd name="T78" fmla="*/ 2147483647 w 479"/>
                    <a:gd name="T79" fmla="*/ 2147483647 h 868"/>
                    <a:gd name="T80" fmla="*/ 2147483647 w 479"/>
                    <a:gd name="T81" fmla="*/ 2147483647 h 868"/>
                    <a:gd name="T82" fmla="*/ 2147483647 w 479"/>
                    <a:gd name="T83" fmla="*/ 0 h 868"/>
                    <a:gd name="T84" fmla="*/ 2147483647 w 479"/>
                    <a:gd name="T85" fmla="*/ 2147483647 h 868"/>
                    <a:gd name="T86" fmla="*/ 2147483647 w 479"/>
                    <a:gd name="T87" fmla="*/ 2147483647 h 868"/>
                    <a:gd name="T88" fmla="*/ 2147483647 w 479"/>
                    <a:gd name="T89" fmla="*/ 2147483647 h 868"/>
                    <a:gd name="T90" fmla="*/ 2147483647 w 479"/>
                    <a:gd name="T91" fmla="*/ 2147483647 h 868"/>
                    <a:gd name="T92" fmla="*/ 2147483647 w 479"/>
                    <a:gd name="T93" fmla="*/ 2147483647 h 868"/>
                    <a:gd name="T94" fmla="*/ 2147483647 w 479"/>
                    <a:gd name="T95" fmla="*/ 2147483647 h 868"/>
                    <a:gd name="T96" fmla="*/ 2147483647 w 479"/>
                    <a:gd name="T97" fmla="*/ 2147483647 h 868"/>
                    <a:gd name="T98" fmla="*/ 2147483647 w 479"/>
                    <a:gd name="T99" fmla="*/ 2147483647 h 868"/>
                    <a:gd name="T100" fmla="*/ 2147483647 w 479"/>
                    <a:gd name="T101" fmla="*/ 2147483647 h 868"/>
                    <a:gd name="T102" fmla="*/ 2147483647 w 479"/>
                    <a:gd name="T103" fmla="*/ 2147483647 h 868"/>
                    <a:gd name="T104" fmla="*/ 2147483647 w 479"/>
                    <a:gd name="T105" fmla="*/ 2147483647 h 868"/>
                    <a:gd name="T106" fmla="*/ 2147483647 w 479"/>
                    <a:gd name="T107" fmla="*/ 2147483647 h 868"/>
                    <a:gd name="T108" fmla="*/ 2147483647 w 479"/>
                    <a:gd name="T109" fmla="*/ 2147483647 h 868"/>
                    <a:gd name="T110" fmla="*/ 2147483647 w 479"/>
                    <a:gd name="T111" fmla="*/ 2147483647 h 86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79" h="868">
                      <a:moveTo>
                        <a:pt x="445" y="357"/>
                      </a:moveTo>
                      <a:lnTo>
                        <a:pt x="425" y="357"/>
                      </a:lnTo>
                      <a:lnTo>
                        <a:pt x="408" y="357"/>
                      </a:lnTo>
                      <a:lnTo>
                        <a:pt x="391" y="357"/>
                      </a:lnTo>
                      <a:lnTo>
                        <a:pt x="379" y="357"/>
                      </a:lnTo>
                      <a:lnTo>
                        <a:pt x="370" y="358"/>
                      </a:lnTo>
                      <a:lnTo>
                        <a:pt x="360" y="359"/>
                      </a:lnTo>
                      <a:lnTo>
                        <a:pt x="349" y="362"/>
                      </a:lnTo>
                      <a:lnTo>
                        <a:pt x="338" y="367"/>
                      </a:lnTo>
                      <a:lnTo>
                        <a:pt x="333" y="370"/>
                      </a:lnTo>
                      <a:lnTo>
                        <a:pt x="329" y="374"/>
                      </a:lnTo>
                      <a:lnTo>
                        <a:pt x="324" y="377"/>
                      </a:lnTo>
                      <a:lnTo>
                        <a:pt x="320" y="381"/>
                      </a:lnTo>
                      <a:lnTo>
                        <a:pt x="316" y="385"/>
                      </a:lnTo>
                      <a:lnTo>
                        <a:pt x="314" y="390"/>
                      </a:lnTo>
                      <a:lnTo>
                        <a:pt x="313" y="395"/>
                      </a:lnTo>
                      <a:lnTo>
                        <a:pt x="312" y="400"/>
                      </a:lnTo>
                      <a:lnTo>
                        <a:pt x="313" y="410"/>
                      </a:lnTo>
                      <a:lnTo>
                        <a:pt x="314" y="419"/>
                      </a:lnTo>
                      <a:lnTo>
                        <a:pt x="316" y="428"/>
                      </a:lnTo>
                      <a:lnTo>
                        <a:pt x="320" y="436"/>
                      </a:lnTo>
                      <a:lnTo>
                        <a:pt x="327" y="451"/>
                      </a:lnTo>
                      <a:lnTo>
                        <a:pt x="336" y="464"/>
                      </a:lnTo>
                      <a:lnTo>
                        <a:pt x="344" y="477"/>
                      </a:lnTo>
                      <a:lnTo>
                        <a:pt x="352" y="492"/>
                      </a:lnTo>
                      <a:lnTo>
                        <a:pt x="355" y="499"/>
                      </a:lnTo>
                      <a:lnTo>
                        <a:pt x="357" y="507"/>
                      </a:lnTo>
                      <a:lnTo>
                        <a:pt x="358" y="515"/>
                      </a:lnTo>
                      <a:lnTo>
                        <a:pt x="359" y="523"/>
                      </a:lnTo>
                      <a:lnTo>
                        <a:pt x="359" y="530"/>
                      </a:lnTo>
                      <a:lnTo>
                        <a:pt x="359" y="539"/>
                      </a:lnTo>
                      <a:lnTo>
                        <a:pt x="360" y="544"/>
                      </a:lnTo>
                      <a:lnTo>
                        <a:pt x="361" y="548"/>
                      </a:lnTo>
                      <a:lnTo>
                        <a:pt x="364" y="552"/>
                      </a:lnTo>
                      <a:lnTo>
                        <a:pt x="366" y="555"/>
                      </a:lnTo>
                      <a:lnTo>
                        <a:pt x="354" y="552"/>
                      </a:lnTo>
                      <a:lnTo>
                        <a:pt x="344" y="547"/>
                      </a:lnTo>
                      <a:lnTo>
                        <a:pt x="336" y="541"/>
                      </a:lnTo>
                      <a:lnTo>
                        <a:pt x="329" y="533"/>
                      </a:lnTo>
                      <a:lnTo>
                        <a:pt x="323" y="526"/>
                      </a:lnTo>
                      <a:lnTo>
                        <a:pt x="319" y="517"/>
                      </a:lnTo>
                      <a:lnTo>
                        <a:pt x="315" y="508"/>
                      </a:lnTo>
                      <a:lnTo>
                        <a:pt x="312" y="499"/>
                      </a:lnTo>
                      <a:lnTo>
                        <a:pt x="311" y="495"/>
                      </a:lnTo>
                      <a:lnTo>
                        <a:pt x="309" y="492"/>
                      </a:lnTo>
                      <a:lnTo>
                        <a:pt x="307" y="489"/>
                      </a:lnTo>
                      <a:lnTo>
                        <a:pt x="303" y="486"/>
                      </a:lnTo>
                      <a:lnTo>
                        <a:pt x="297" y="479"/>
                      </a:lnTo>
                      <a:lnTo>
                        <a:pt x="288" y="475"/>
                      </a:lnTo>
                      <a:lnTo>
                        <a:pt x="269" y="467"/>
                      </a:lnTo>
                      <a:lnTo>
                        <a:pt x="247" y="459"/>
                      </a:lnTo>
                      <a:lnTo>
                        <a:pt x="237" y="455"/>
                      </a:lnTo>
                      <a:lnTo>
                        <a:pt x="228" y="450"/>
                      </a:lnTo>
                      <a:lnTo>
                        <a:pt x="218" y="445"/>
                      </a:lnTo>
                      <a:lnTo>
                        <a:pt x="210" y="439"/>
                      </a:lnTo>
                      <a:lnTo>
                        <a:pt x="202" y="431"/>
                      </a:lnTo>
                      <a:lnTo>
                        <a:pt x="198" y="422"/>
                      </a:lnTo>
                      <a:lnTo>
                        <a:pt x="196" y="417"/>
                      </a:lnTo>
                      <a:lnTo>
                        <a:pt x="195" y="412"/>
                      </a:lnTo>
                      <a:lnTo>
                        <a:pt x="193" y="406"/>
                      </a:lnTo>
                      <a:lnTo>
                        <a:pt x="192" y="400"/>
                      </a:lnTo>
                      <a:lnTo>
                        <a:pt x="153" y="394"/>
                      </a:lnTo>
                      <a:lnTo>
                        <a:pt x="153" y="450"/>
                      </a:lnTo>
                      <a:lnTo>
                        <a:pt x="154" y="463"/>
                      </a:lnTo>
                      <a:lnTo>
                        <a:pt x="156" y="477"/>
                      </a:lnTo>
                      <a:lnTo>
                        <a:pt x="158" y="492"/>
                      </a:lnTo>
                      <a:lnTo>
                        <a:pt x="159" y="505"/>
                      </a:lnTo>
                      <a:lnTo>
                        <a:pt x="159" y="512"/>
                      </a:lnTo>
                      <a:lnTo>
                        <a:pt x="158" y="518"/>
                      </a:lnTo>
                      <a:lnTo>
                        <a:pt x="156" y="524"/>
                      </a:lnTo>
                      <a:lnTo>
                        <a:pt x="154" y="529"/>
                      </a:lnTo>
                      <a:lnTo>
                        <a:pt x="150" y="539"/>
                      </a:lnTo>
                      <a:lnTo>
                        <a:pt x="143" y="551"/>
                      </a:lnTo>
                      <a:lnTo>
                        <a:pt x="136" y="562"/>
                      </a:lnTo>
                      <a:lnTo>
                        <a:pt x="132" y="575"/>
                      </a:lnTo>
                      <a:lnTo>
                        <a:pt x="130" y="583"/>
                      </a:lnTo>
                      <a:lnTo>
                        <a:pt x="128" y="591"/>
                      </a:lnTo>
                      <a:lnTo>
                        <a:pt x="127" y="600"/>
                      </a:lnTo>
                      <a:lnTo>
                        <a:pt x="127" y="610"/>
                      </a:lnTo>
                      <a:lnTo>
                        <a:pt x="128" y="621"/>
                      </a:lnTo>
                      <a:lnTo>
                        <a:pt x="130" y="630"/>
                      </a:lnTo>
                      <a:lnTo>
                        <a:pt x="134" y="637"/>
                      </a:lnTo>
                      <a:lnTo>
                        <a:pt x="140" y="643"/>
                      </a:lnTo>
                      <a:lnTo>
                        <a:pt x="146" y="647"/>
                      </a:lnTo>
                      <a:lnTo>
                        <a:pt x="154" y="650"/>
                      </a:lnTo>
                      <a:lnTo>
                        <a:pt x="163" y="653"/>
                      </a:lnTo>
                      <a:lnTo>
                        <a:pt x="173" y="653"/>
                      </a:lnTo>
                      <a:lnTo>
                        <a:pt x="173" y="667"/>
                      </a:lnTo>
                      <a:lnTo>
                        <a:pt x="174" y="679"/>
                      </a:lnTo>
                      <a:lnTo>
                        <a:pt x="175" y="685"/>
                      </a:lnTo>
                      <a:lnTo>
                        <a:pt x="176" y="689"/>
                      </a:lnTo>
                      <a:lnTo>
                        <a:pt x="177" y="693"/>
                      </a:lnTo>
                      <a:lnTo>
                        <a:pt x="179" y="696"/>
                      </a:lnTo>
                      <a:lnTo>
                        <a:pt x="179" y="721"/>
                      </a:lnTo>
                      <a:lnTo>
                        <a:pt x="185" y="730"/>
                      </a:lnTo>
                      <a:lnTo>
                        <a:pt x="191" y="740"/>
                      </a:lnTo>
                      <a:lnTo>
                        <a:pt x="199" y="750"/>
                      </a:lnTo>
                      <a:lnTo>
                        <a:pt x="208" y="760"/>
                      </a:lnTo>
                      <a:lnTo>
                        <a:pt x="217" y="771"/>
                      </a:lnTo>
                      <a:lnTo>
                        <a:pt x="226" y="780"/>
                      </a:lnTo>
                      <a:lnTo>
                        <a:pt x="236" y="790"/>
                      </a:lnTo>
                      <a:lnTo>
                        <a:pt x="247" y="799"/>
                      </a:lnTo>
                      <a:lnTo>
                        <a:pt x="258" y="808"/>
                      </a:lnTo>
                      <a:lnTo>
                        <a:pt x="269" y="816"/>
                      </a:lnTo>
                      <a:lnTo>
                        <a:pt x="281" y="825"/>
                      </a:lnTo>
                      <a:lnTo>
                        <a:pt x="292" y="832"/>
                      </a:lnTo>
                      <a:lnTo>
                        <a:pt x="304" y="838"/>
                      </a:lnTo>
                      <a:lnTo>
                        <a:pt x="316" y="843"/>
                      </a:lnTo>
                      <a:lnTo>
                        <a:pt x="327" y="847"/>
                      </a:lnTo>
                      <a:lnTo>
                        <a:pt x="340" y="850"/>
                      </a:lnTo>
                      <a:lnTo>
                        <a:pt x="333" y="854"/>
                      </a:lnTo>
                      <a:lnTo>
                        <a:pt x="327" y="858"/>
                      </a:lnTo>
                      <a:lnTo>
                        <a:pt x="320" y="861"/>
                      </a:lnTo>
                      <a:lnTo>
                        <a:pt x="312" y="864"/>
                      </a:lnTo>
                      <a:lnTo>
                        <a:pt x="298" y="867"/>
                      </a:lnTo>
                      <a:lnTo>
                        <a:pt x="286" y="868"/>
                      </a:lnTo>
                      <a:lnTo>
                        <a:pt x="281" y="868"/>
                      </a:lnTo>
                      <a:lnTo>
                        <a:pt x="277" y="867"/>
                      </a:lnTo>
                      <a:lnTo>
                        <a:pt x="273" y="866"/>
                      </a:lnTo>
                      <a:lnTo>
                        <a:pt x="269" y="864"/>
                      </a:lnTo>
                      <a:lnTo>
                        <a:pt x="262" y="859"/>
                      </a:lnTo>
                      <a:lnTo>
                        <a:pt x="254" y="853"/>
                      </a:lnTo>
                      <a:lnTo>
                        <a:pt x="245" y="848"/>
                      </a:lnTo>
                      <a:lnTo>
                        <a:pt x="234" y="843"/>
                      </a:lnTo>
                      <a:lnTo>
                        <a:pt x="229" y="841"/>
                      </a:lnTo>
                      <a:lnTo>
                        <a:pt x="222" y="839"/>
                      </a:lnTo>
                      <a:lnTo>
                        <a:pt x="214" y="838"/>
                      </a:lnTo>
                      <a:lnTo>
                        <a:pt x="207" y="838"/>
                      </a:lnTo>
                      <a:lnTo>
                        <a:pt x="203" y="830"/>
                      </a:lnTo>
                      <a:lnTo>
                        <a:pt x="200" y="823"/>
                      </a:lnTo>
                      <a:lnTo>
                        <a:pt x="196" y="815"/>
                      </a:lnTo>
                      <a:lnTo>
                        <a:pt x="191" y="809"/>
                      </a:lnTo>
                      <a:lnTo>
                        <a:pt x="180" y="797"/>
                      </a:lnTo>
                      <a:lnTo>
                        <a:pt x="168" y="785"/>
                      </a:lnTo>
                      <a:lnTo>
                        <a:pt x="137" y="759"/>
                      </a:lnTo>
                      <a:lnTo>
                        <a:pt x="100" y="727"/>
                      </a:lnTo>
                      <a:lnTo>
                        <a:pt x="95" y="728"/>
                      </a:lnTo>
                      <a:lnTo>
                        <a:pt x="89" y="729"/>
                      </a:lnTo>
                      <a:lnTo>
                        <a:pt x="86" y="730"/>
                      </a:lnTo>
                      <a:lnTo>
                        <a:pt x="83" y="730"/>
                      </a:lnTo>
                      <a:lnTo>
                        <a:pt x="78" y="729"/>
                      </a:lnTo>
                      <a:lnTo>
                        <a:pt x="74" y="727"/>
                      </a:lnTo>
                      <a:lnTo>
                        <a:pt x="74" y="714"/>
                      </a:lnTo>
                      <a:lnTo>
                        <a:pt x="74" y="700"/>
                      </a:lnTo>
                      <a:lnTo>
                        <a:pt x="74" y="688"/>
                      </a:lnTo>
                      <a:lnTo>
                        <a:pt x="74" y="678"/>
                      </a:lnTo>
                      <a:lnTo>
                        <a:pt x="74" y="671"/>
                      </a:lnTo>
                      <a:lnTo>
                        <a:pt x="75" y="665"/>
                      </a:lnTo>
                      <a:lnTo>
                        <a:pt x="77" y="659"/>
                      </a:lnTo>
                      <a:lnTo>
                        <a:pt x="80" y="653"/>
                      </a:lnTo>
                      <a:lnTo>
                        <a:pt x="83" y="645"/>
                      </a:lnTo>
                      <a:lnTo>
                        <a:pt x="85" y="638"/>
                      </a:lnTo>
                      <a:lnTo>
                        <a:pt x="86" y="631"/>
                      </a:lnTo>
                      <a:lnTo>
                        <a:pt x="87" y="622"/>
                      </a:lnTo>
                      <a:lnTo>
                        <a:pt x="88" y="617"/>
                      </a:lnTo>
                      <a:lnTo>
                        <a:pt x="92" y="604"/>
                      </a:lnTo>
                      <a:lnTo>
                        <a:pt x="99" y="583"/>
                      </a:lnTo>
                      <a:lnTo>
                        <a:pt x="107" y="558"/>
                      </a:lnTo>
                      <a:lnTo>
                        <a:pt x="113" y="528"/>
                      </a:lnTo>
                      <a:lnTo>
                        <a:pt x="120" y="498"/>
                      </a:lnTo>
                      <a:lnTo>
                        <a:pt x="123" y="481"/>
                      </a:lnTo>
                      <a:lnTo>
                        <a:pt x="124" y="466"/>
                      </a:lnTo>
                      <a:lnTo>
                        <a:pt x="127" y="452"/>
                      </a:lnTo>
                      <a:lnTo>
                        <a:pt x="127" y="438"/>
                      </a:lnTo>
                      <a:lnTo>
                        <a:pt x="108" y="404"/>
                      </a:lnTo>
                      <a:lnTo>
                        <a:pt x="86" y="369"/>
                      </a:lnTo>
                      <a:lnTo>
                        <a:pt x="76" y="352"/>
                      </a:lnTo>
                      <a:lnTo>
                        <a:pt x="67" y="335"/>
                      </a:lnTo>
                      <a:lnTo>
                        <a:pt x="64" y="327"/>
                      </a:lnTo>
                      <a:lnTo>
                        <a:pt x="62" y="319"/>
                      </a:lnTo>
                      <a:lnTo>
                        <a:pt x="61" y="310"/>
                      </a:lnTo>
                      <a:lnTo>
                        <a:pt x="60" y="302"/>
                      </a:lnTo>
                      <a:lnTo>
                        <a:pt x="61" y="295"/>
                      </a:lnTo>
                      <a:lnTo>
                        <a:pt x="62" y="290"/>
                      </a:lnTo>
                      <a:lnTo>
                        <a:pt x="64" y="285"/>
                      </a:lnTo>
                      <a:lnTo>
                        <a:pt x="66" y="281"/>
                      </a:lnTo>
                      <a:lnTo>
                        <a:pt x="69" y="277"/>
                      </a:lnTo>
                      <a:lnTo>
                        <a:pt x="72" y="274"/>
                      </a:lnTo>
                      <a:lnTo>
                        <a:pt x="73" y="270"/>
                      </a:lnTo>
                      <a:lnTo>
                        <a:pt x="74" y="265"/>
                      </a:lnTo>
                      <a:lnTo>
                        <a:pt x="73" y="249"/>
                      </a:lnTo>
                      <a:lnTo>
                        <a:pt x="71" y="236"/>
                      </a:lnTo>
                      <a:lnTo>
                        <a:pt x="66" y="224"/>
                      </a:lnTo>
                      <a:lnTo>
                        <a:pt x="62" y="213"/>
                      </a:lnTo>
                      <a:lnTo>
                        <a:pt x="56" y="202"/>
                      </a:lnTo>
                      <a:lnTo>
                        <a:pt x="50" y="193"/>
                      </a:lnTo>
                      <a:lnTo>
                        <a:pt x="43" y="184"/>
                      </a:lnTo>
                      <a:lnTo>
                        <a:pt x="36" y="176"/>
                      </a:lnTo>
                      <a:lnTo>
                        <a:pt x="30" y="167"/>
                      </a:lnTo>
                      <a:lnTo>
                        <a:pt x="23" y="158"/>
                      </a:lnTo>
                      <a:lnTo>
                        <a:pt x="17" y="148"/>
                      </a:lnTo>
                      <a:lnTo>
                        <a:pt x="11" y="138"/>
                      </a:lnTo>
                      <a:lnTo>
                        <a:pt x="7" y="127"/>
                      </a:lnTo>
                      <a:lnTo>
                        <a:pt x="4" y="115"/>
                      </a:lnTo>
                      <a:lnTo>
                        <a:pt x="1" y="102"/>
                      </a:lnTo>
                      <a:lnTo>
                        <a:pt x="0" y="86"/>
                      </a:lnTo>
                      <a:lnTo>
                        <a:pt x="1" y="73"/>
                      </a:lnTo>
                      <a:lnTo>
                        <a:pt x="4" y="62"/>
                      </a:lnTo>
                      <a:lnTo>
                        <a:pt x="7" y="52"/>
                      </a:lnTo>
                      <a:lnTo>
                        <a:pt x="11" y="44"/>
                      </a:lnTo>
                      <a:lnTo>
                        <a:pt x="17" y="35"/>
                      </a:lnTo>
                      <a:lnTo>
                        <a:pt x="24" y="29"/>
                      </a:lnTo>
                      <a:lnTo>
                        <a:pt x="32" y="24"/>
                      </a:lnTo>
                      <a:lnTo>
                        <a:pt x="40" y="20"/>
                      </a:lnTo>
                      <a:lnTo>
                        <a:pt x="49" y="16"/>
                      </a:lnTo>
                      <a:lnTo>
                        <a:pt x="58" y="13"/>
                      </a:lnTo>
                      <a:lnTo>
                        <a:pt x="68" y="11"/>
                      </a:lnTo>
                      <a:lnTo>
                        <a:pt x="78" y="8"/>
                      </a:lnTo>
                      <a:lnTo>
                        <a:pt x="99" y="4"/>
                      </a:lnTo>
                      <a:lnTo>
                        <a:pt x="120" y="0"/>
                      </a:lnTo>
                      <a:lnTo>
                        <a:pt x="129" y="5"/>
                      </a:lnTo>
                      <a:lnTo>
                        <a:pt x="136" y="11"/>
                      </a:lnTo>
                      <a:lnTo>
                        <a:pt x="143" y="17"/>
                      </a:lnTo>
                      <a:lnTo>
                        <a:pt x="150" y="23"/>
                      </a:lnTo>
                      <a:lnTo>
                        <a:pt x="156" y="28"/>
                      </a:lnTo>
                      <a:lnTo>
                        <a:pt x="163" y="32"/>
                      </a:lnTo>
                      <a:lnTo>
                        <a:pt x="166" y="34"/>
                      </a:lnTo>
                      <a:lnTo>
                        <a:pt x="170" y="35"/>
                      </a:lnTo>
                      <a:lnTo>
                        <a:pt x="175" y="36"/>
                      </a:lnTo>
                      <a:lnTo>
                        <a:pt x="179" y="36"/>
                      </a:lnTo>
                      <a:lnTo>
                        <a:pt x="184" y="55"/>
                      </a:lnTo>
                      <a:lnTo>
                        <a:pt x="188" y="75"/>
                      </a:lnTo>
                      <a:lnTo>
                        <a:pt x="190" y="97"/>
                      </a:lnTo>
                      <a:lnTo>
                        <a:pt x="193" y="118"/>
                      </a:lnTo>
                      <a:lnTo>
                        <a:pt x="197" y="136"/>
                      </a:lnTo>
                      <a:lnTo>
                        <a:pt x="201" y="153"/>
                      </a:lnTo>
                      <a:lnTo>
                        <a:pt x="203" y="158"/>
                      </a:lnTo>
                      <a:lnTo>
                        <a:pt x="207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6"/>
                      </a:lnTo>
                      <a:lnTo>
                        <a:pt x="220" y="165"/>
                      </a:lnTo>
                      <a:lnTo>
                        <a:pt x="223" y="163"/>
                      </a:lnTo>
                      <a:lnTo>
                        <a:pt x="225" y="161"/>
                      </a:lnTo>
                      <a:lnTo>
                        <a:pt x="231" y="155"/>
                      </a:lnTo>
                      <a:lnTo>
                        <a:pt x="234" y="147"/>
                      </a:lnTo>
                      <a:lnTo>
                        <a:pt x="241" y="132"/>
                      </a:lnTo>
                      <a:lnTo>
                        <a:pt x="246" y="123"/>
                      </a:lnTo>
                      <a:lnTo>
                        <a:pt x="253" y="124"/>
                      </a:lnTo>
                      <a:lnTo>
                        <a:pt x="258" y="126"/>
                      </a:lnTo>
                      <a:lnTo>
                        <a:pt x="264" y="129"/>
                      </a:lnTo>
                      <a:lnTo>
                        <a:pt x="268" y="132"/>
                      </a:lnTo>
                      <a:lnTo>
                        <a:pt x="273" y="136"/>
                      </a:lnTo>
                      <a:lnTo>
                        <a:pt x="277" y="138"/>
                      </a:lnTo>
                      <a:lnTo>
                        <a:pt x="281" y="141"/>
                      </a:lnTo>
                      <a:lnTo>
                        <a:pt x="286" y="141"/>
                      </a:lnTo>
                      <a:lnTo>
                        <a:pt x="289" y="141"/>
                      </a:lnTo>
                      <a:lnTo>
                        <a:pt x="292" y="140"/>
                      </a:lnTo>
                      <a:lnTo>
                        <a:pt x="296" y="138"/>
                      </a:lnTo>
                      <a:lnTo>
                        <a:pt x="298" y="136"/>
                      </a:lnTo>
                      <a:lnTo>
                        <a:pt x="302" y="130"/>
                      </a:lnTo>
                      <a:lnTo>
                        <a:pt x="305" y="123"/>
                      </a:lnTo>
                      <a:lnTo>
                        <a:pt x="310" y="116"/>
                      </a:lnTo>
                      <a:lnTo>
                        <a:pt x="314" y="111"/>
                      </a:lnTo>
                      <a:lnTo>
                        <a:pt x="316" y="108"/>
                      </a:lnTo>
                      <a:lnTo>
                        <a:pt x="319" y="107"/>
                      </a:lnTo>
                      <a:lnTo>
                        <a:pt x="322" y="105"/>
                      </a:lnTo>
                      <a:lnTo>
                        <a:pt x="325" y="105"/>
                      </a:lnTo>
                      <a:lnTo>
                        <a:pt x="337" y="106"/>
                      </a:lnTo>
                      <a:lnTo>
                        <a:pt x="346" y="108"/>
                      </a:lnTo>
                      <a:lnTo>
                        <a:pt x="354" y="111"/>
                      </a:lnTo>
                      <a:lnTo>
                        <a:pt x="359" y="116"/>
                      </a:lnTo>
                      <a:lnTo>
                        <a:pt x="367" y="125"/>
                      </a:lnTo>
                      <a:lnTo>
                        <a:pt x="372" y="135"/>
                      </a:lnTo>
                      <a:lnTo>
                        <a:pt x="387" y="157"/>
                      </a:lnTo>
                      <a:lnTo>
                        <a:pt x="403" y="178"/>
                      </a:lnTo>
                      <a:lnTo>
                        <a:pt x="421" y="200"/>
                      </a:lnTo>
                      <a:lnTo>
                        <a:pt x="438" y="223"/>
                      </a:lnTo>
                      <a:lnTo>
                        <a:pt x="446" y="235"/>
                      </a:lnTo>
                      <a:lnTo>
                        <a:pt x="454" y="246"/>
                      </a:lnTo>
                      <a:lnTo>
                        <a:pt x="460" y="258"/>
                      </a:lnTo>
                      <a:lnTo>
                        <a:pt x="467" y="271"/>
                      </a:lnTo>
                      <a:lnTo>
                        <a:pt x="471" y="283"/>
                      </a:lnTo>
                      <a:lnTo>
                        <a:pt x="476" y="295"/>
                      </a:lnTo>
                      <a:lnTo>
                        <a:pt x="478" y="307"/>
                      </a:lnTo>
                      <a:lnTo>
                        <a:pt x="479" y="321"/>
                      </a:lnTo>
                      <a:lnTo>
                        <a:pt x="478" y="325"/>
                      </a:lnTo>
                      <a:lnTo>
                        <a:pt x="476" y="330"/>
                      </a:lnTo>
                      <a:lnTo>
                        <a:pt x="472" y="334"/>
                      </a:lnTo>
                      <a:lnTo>
                        <a:pt x="468" y="338"/>
                      </a:lnTo>
                      <a:lnTo>
                        <a:pt x="459" y="345"/>
                      </a:lnTo>
                      <a:lnTo>
                        <a:pt x="452" y="351"/>
                      </a:lnTo>
                      <a:lnTo>
                        <a:pt x="445" y="35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30"/>
                <p:cNvSpPr>
                  <a:spLocks/>
                </p:cNvSpPr>
                <p:nvPr/>
              </p:nvSpPr>
              <p:spPr bwMode="auto">
                <a:xfrm>
                  <a:off x="5710040" y="1902478"/>
                  <a:ext cx="903662" cy="435533"/>
                </a:xfrm>
                <a:custGeom>
                  <a:avLst/>
                  <a:gdLst>
                    <a:gd name="T0" fmla="*/ 2147483647 w 2006"/>
                    <a:gd name="T1" fmla="*/ 2147483647 h 863"/>
                    <a:gd name="T2" fmla="*/ 2147483647 w 2006"/>
                    <a:gd name="T3" fmla="*/ 2147483647 h 863"/>
                    <a:gd name="T4" fmla="*/ 2147483647 w 2006"/>
                    <a:gd name="T5" fmla="*/ 2147483647 h 863"/>
                    <a:gd name="T6" fmla="*/ 2147483647 w 2006"/>
                    <a:gd name="T7" fmla="*/ 2147483647 h 863"/>
                    <a:gd name="T8" fmla="*/ 2147483647 w 2006"/>
                    <a:gd name="T9" fmla="*/ 2147483647 h 863"/>
                    <a:gd name="T10" fmla="*/ 2147483647 w 2006"/>
                    <a:gd name="T11" fmla="*/ 2147483647 h 863"/>
                    <a:gd name="T12" fmla="*/ 2147483647 w 2006"/>
                    <a:gd name="T13" fmla="*/ 2147483647 h 863"/>
                    <a:gd name="T14" fmla="*/ 2147483647 w 2006"/>
                    <a:gd name="T15" fmla="*/ 2147483647 h 863"/>
                    <a:gd name="T16" fmla="*/ 2147483647 w 2006"/>
                    <a:gd name="T17" fmla="*/ 2147483647 h 863"/>
                    <a:gd name="T18" fmla="*/ 2147483647 w 2006"/>
                    <a:gd name="T19" fmla="*/ 2147483647 h 863"/>
                    <a:gd name="T20" fmla="*/ 2147483647 w 2006"/>
                    <a:gd name="T21" fmla="*/ 2147483647 h 863"/>
                    <a:gd name="T22" fmla="*/ 2147483647 w 2006"/>
                    <a:gd name="T23" fmla="*/ 2147483647 h 863"/>
                    <a:gd name="T24" fmla="*/ 2147483647 w 2006"/>
                    <a:gd name="T25" fmla="*/ 2147483647 h 863"/>
                    <a:gd name="T26" fmla="*/ 2147483647 w 2006"/>
                    <a:gd name="T27" fmla="*/ 2147483647 h 863"/>
                    <a:gd name="T28" fmla="*/ 2147483647 w 2006"/>
                    <a:gd name="T29" fmla="*/ 2147483647 h 863"/>
                    <a:gd name="T30" fmla="*/ 2147483647 w 2006"/>
                    <a:gd name="T31" fmla="*/ 2147483647 h 863"/>
                    <a:gd name="T32" fmla="*/ 2147483647 w 2006"/>
                    <a:gd name="T33" fmla="*/ 2147483647 h 863"/>
                    <a:gd name="T34" fmla="*/ 2147483647 w 2006"/>
                    <a:gd name="T35" fmla="*/ 2147483647 h 863"/>
                    <a:gd name="T36" fmla="*/ 2147483647 w 2006"/>
                    <a:gd name="T37" fmla="*/ 2147483647 h 863"/>
                    <a:gd name="T38" fmla="*/ 2147483647 w 2006"/>
                    <a:gd name="T39" fmla="*/ 2147483647 h 863"/>
                    <a:gd name="T40" fmla="*/ 2147483647 w 2006"/>
                    <a:gd name="T41" fmla="*/ 2147483647 h 863"/>
                    <a:gd name="T42" fmla="*/ 2147483647 w 2006"/>
                    <a:gd name="T43" fmla="*/ 2147483647 h 863"/>
                    <a:gd name="T44" fmla="*/ 2147483647 w 2006"/>
                    <a:gd name="T45" fmla="*/ 2147483647 h 863"/>
                    <a:gd name="T46" fmla="*/ 2147483647 w 2006"/>
                    <a:gd name="T47" fmla="*/ 2147483647 h 863"/>
                    <a:gd name="T48" fmla="*/ 2147483647 w 2006"/>
                    <a:gd name="T49" fmla="*/ 2147483647 h 863"/>
                    <a:gd name="T50" fmla="*/ 2147483647 w 2006"/>
                    <a:gd name="T51" fmla="*/ 2147483647 h 863"/>
                    <a:gd name="T52" fmla="*/ 2147483647 w 2006"/>
                    <a:gd name="T53" fmla="*/ 2147483647 h 863"/>
                    <a:gd name="T54" fmla="*/ 2147483647 w 2006"/>
                    <a:gd name="T55" fmla="*/ 2147483647 h 863"/>
                    <a:gd name="T56" fmla="*/ 2147483647 w 2006"/>
                    <a:gd name="T57" fmla="*/ 2147483647 h 863"/>
                    <a:gd name="T58" fmla="*/ 2147483647 w 2006"/>
                    <a:gd name="T59" fmla="*/ 2147483647 h 863"/>
                    <a:gd name="T60" fmla="*/ 2147483647 w 2006"/>
                    <a:gd name="T61" fmla="*/ 2147483647 h 863"/>
                    <a:gd name="T62" fmla="*/ 2147483647 w 2006"/>
                    <a:gd name="T63" fmla="*/ 2147483647 h 863"/>
                    <a:gd name="T64" fmla="*/ 2147483647 w 2006"/>
                    <a:gd name="T65" fmla="*/ 2147483647 h 863"/>
                    <a:gd name="T66" fmla="*/ 2147483647 w 2006"/>
                    <a:gd name="T67" fmla="*/ 2147483647 h 863"/>
                    <a:gd name="T68" fmla="*/ 2147483647 w 2006"/>
                    <a:gd name="T69" fmla="*/ 2147483647 h 863"/>
                    <a:gd name="T70" fmla="*/ 2147483647 w 2006"/>
                    <a:gd name="T71" fmla="*/ 2147483647 h 863"/>
                    <a:gd name="T72" fmla="*/ 2147483647 w 2006"/>
                    <a:gd name="T73" fmla="*/ 2147483647 h 863"/>
                    <a:gd name="T74" fmla="*/ 2147483647 w 2006"/>
                    <a:gd name="T75" fmla="*/ 2147483647 h 863"/>
                    <a:gd name="T76" fmla="*/ 2147483647 w 2006"/>
                    <a:gd name="T77" fmla="*/ 2147483647 h 863"/>
                    <a:gd name="T78" fmla="*/ 2147483647 w 2006"/>
                    <a:gd name="T79" fmla="*/ 2147483647 h 863"/>
                    <a:gd name="T80" fmla="*/ 2147483647 w 2006"/>
                    <a:gd name="T81" fmla="*/ 2147483647 h 863"/>
                    <a:gd name="T82" fmla="*/ 2147483647 w 2006"/>
                    <a:gd name="T83" fmla="*/ 2147483647 h 863"/>
                    <a:gd name="T84" fmla="*/ 2147483647 w 2006"/>
                    <a:gd name="T85" fmla="*/ 2147483647 h 863"/>
                    <a:gd name="T86" fmla="*/ 2147483647 w 2006"/>
                    <a:gd name="T87" fmla="*/ 2147483647 h 863"/>
                    <a:gd name="T88" fmla="*/ 2147483647 w 2006"/>
                    <a:gd name="T89" fmla="*/ 2147483647 h 863"/>
                    <a:gd name="T90" fmla="*/ 2147483647 w 2006"/>
                    <a:gd name="T91" fmla="*/ 2147483647 h 863"/>
                    <a:gd name="T92" fmla="*/ 2147483647 w 2006"/>
                    <a:gd name="T93" fmla="*/ 2147483647 h 863"/>
                    <a:gd name="T94" fmla="*/ 2147483647 w 2006"/>
                    <a:gd name="T95" fmla="*/ 2147483647 h 863"/>
                    <a:gd name="T96" fmla="*/ 2147483647 w 2006"/>
                    <a:gd name="T97" fmla="*/ 2147483647 h 863"/>
                    <a:gd name="T98" fmla="*/ 2147483647 w 2006"/>
                    <a:gd name="T99" fmla="*/ 2147483647 h 863"/>
                    <a:gd name="T100" fmla="*/ 2147483647 w 2006"/>
                    <a:gd name="T101" fmla="*/ 2147483647 h 863"/>
                    <a:gd name="T102" fmla="*/ 2147483647 w 2006"/>
                    <a:gd name="T103" fmla="*/ 2147483647 h 863"/>
                    <a:gd name="T104" fmla="*/ 2147483647 w 2006"/>
                    <a:gd name="T105" fmla="*/ 2147483647 h 863"/>
                    <a:gd name="T106" fmla="*/ 2147483647 w 2006"/>
                    <a:gd name="T107" fmla="*/ 2147483647 h 863"/>
                    <a:gd name="T108" fmla="*/ 2147483647 w 2006"/>
                    <a:gd name="T109" fmla="*/ 2147483647 h 863"/>
                    <a:gd name="T110" fmla="*/ 2147483647 w 2006"/>
                    <a:gd name="T111" fmla="*/ 2147483647 h 863"/>
                    <a:gd name="T112" fmla="*/ 2147483647 w 2006"/>
                    <a:gd name="T113" fmla="*/ 2147483647 h 863"/>
                    <a:gd name="T114" fmla="*/ 2147483647 w 2006"/>
                    <a:gd name="T115" fmla="*/ 2147483647 h 86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006" h="863">
                      <a:moveTo>
                        <a:pt x="571" y="826"/>
                      </a:moveTo>
                      <a:lnTo>
                        <a:pt x="538" y="826"/>
                      </a:lnTo>
                      <a:lnTo>
                        <a:pt x="512" y="789"/>
                      </a:lnTo>
                      <a:lnTo>
                        <a:pt x="438" y="764"/>
                      </a:lnTo>
                      <a:lnTo>
                        <a:pt x="433" y="765"/>
                      </a:lnTo>
                      <a:lnTo>
                        <a:pt x="427" y="766"/>
                      </a:lnTo>
                      <a:lnTo>
                        <a:pt x="424" y="767"/>
                      </a:lnTo>
                      <a:lnTo>
                        <a:pt x="421" y="767"/>
                      </a:lnTo>
                      <a:lnTo>
                        <a:pt x="416" y="766"/>
                      </a:lnTo>
                      <a:lnTo>
                        <a:pt x="412" y="764"/>
                      </a:lnTo>
                      <a:lnTo>
                        <a:pt x="405" y="772"/>
                      </a:lnTo>
                      <a:lnTo>
                        <a:pt x="397" y="778"/>
                      </a:lnTo>
                      <a:lnTo>
                        <a:pt x="393" y="782"/>
                      </a:lnTo>
                      <a:lnTo>
                        <a:pt x="391" y="786"/>
                      </a:lnTo>
                      <a:lnTo>
                        <a:pt x="390" y="794"/>
                      </a:lnTo>
                      <a:lnTo>
                        <a:pt x="392" y="802"/>
                      </a:lnTo>
                      <a:lnTo>
                        <a:pt x="386" y="800"/>
                      </a:lnTo>
                      <a:lnTo>
                        <a:pt x="381" y="798"/>
                      </a:lnTo>
                      <a:lnTo>
                        <a:pt x="378" y="795"/>
                      </a:lnTo>
                      <a:lnTo>
                        <a:pt x="375" y="792"/>
                      </a:lnTo>
                      <a:lnTo>
                        <a:pt x="372" y="787"/>
                      </a:lnTo>
                      <a:lnTo>
                        <a:pt x="371" y="783"/>
                      </a:lnTo>
                      <a:lnTo>
                        <a:pt x="370" y="778"/>
                      </a:lnTo>
                      <a:lnTo>
                        <a:pt x="369" y="773"/>
                      </a:lnTo>
                      <a:lnTo>
                        <a:pt x="370" y="751"/>
                      </a:lnTo>
                      <a:lnTo>
                        <a:pt x="372" y="727"/>
                      </a:lnTo>
                      <a:lnTo>
                        <a:pt x="352" y="727"/>
                      </a:lnTo>
                      <a:lnTo>
                        <a:pt x="332" y="726"/>
                      </a:lnTo>
                      <a:lnTo>
                        <a:pt x="327" y="725"/>
                      </a:lnTo>
                      <a:lnTo>
                        <a:pt x="324" y="724"/>
                      </a:lnTo>
                      <a:lnTo>
                        <a:pt x="321" y="722"/>
                      </a:lnTo>
                      <a:lnTo>
                        <a:pt x="318" y="719"/>
                      </a:lnTo>
                      <a:lnTo>
                        <a:pt x="315" y="716"/>
                      </a:lnTo>
                      <a:lnTo>
                        <a:pt x="313" y="712"/>
                      </a:lnTo>
                      <a:lnTo>
                        <a:pt x="312" y="708"/>
                      </a:lnTo>
                      <a:lnTo>
                        <a:pt x="312" y="703"/>
                      </a:lnTo>
                      <a:lnTo>
                        <a:pt x="305" y="702"/>
                      </a:lnTo>
                      <a:lnTo>
                        <a:pt x="299" y="700"/>
                      </a:lnTo>
                      <a:lnTo>
                        <a:pt x="293" y="697"/>
                      </a:lnTo>
                      <a:lnTo>
                        <a:pt x="288" y="692"/>
                      </a:lnTo>
                      <a:lnTo>
                        <a:pt x="280" y="682"/>
                      </a:lnTo>
                      <a:lnTo>
                        <a:pt x="273" y="668"/>
                      </a:lnTo>
                      <a:lnTo>
                        <a:pt x="265" y="656"/>
                      </a:lnTo>
                      <a:lnTo>
                        <a:pt x="256" y="646"/>
                      </a:lnTo>
                      <a:lnTo>
                        <a:pt x="251" y="641"/>
                      </a:lnTo>
                      <a:lnTo>
                        <a:pt x="245" y="638"/>
                      </a:lnTo>
                      <a:lnTo>
                        <a:pt x="240" y="636"/>
                      </a:lnTo>
                      <a:lnTo>
                        <a:pt x="232" y="635"/>
                      </a:lnTo>
                      <a:lnTo>
                        <a:pt x="232" y="623"/>
                      </a:lnTo>
                      <a:lnTo>
                        <a:pt x="232" y="610"/>
                      </a:lnTo>
                      <a:lnTo>
                        <a:pt x="239" y="608"/>
                      </a:lnTo>
                      <a:lnTo>
                        <a:pt x="245" y="604"/>
                      </a:lnTo>
                      <a:lnTo>
                        <a:pt x="251" y="600"/>
                      </a:lnTo>
                      <a:lnTo>
                        <a:pt x="253" y="598"/>
                      </a:lnTo>
                      <a:lnTo>
                        <a:pt x="253" y="594"/>
                      </a:lnTo>
                      <a:lnTo>
                        <a:pt x="254" y="591"/>
                      </a:lnTo>
                      <a:lnTo>
                        <a:pt x="256" y="588"/>
                      </a:lnTo>
                      <a:lnTo>
                        <a:pt x="259" y="585"/>
                      </a:lnTo>
                      <a:lnTo>
                        <a:pt x="268" y="578"/>
                      </a:lnTo>
                      <a:lnTo>
                        <a:pt x="279" y="573"/>
                      </a:lnTo>
                      <a:lnTo>
                        <a:pt x="292" y="568"/>
                      </a:lnTo>
                      <a:lnTo>
                        <a:pt x="309" y="564"/>
                      </a:lnTo>
                      <a:lnTo>
                        <a:pt x="326" y="561"/>
                      </a:lnTo>
                      <a:lnTo>
                        <a:pt x="345" y="561"/>
                      </a:lnTo>
                      <a:lnTo>
                        <a:pt x="338" y="544"/>
                      </a:lnTo>
                      <a:lnTo>
                        <a:pt x="330" y="529"/>
                      </a:lnTo>
                      <a:lnTo>
                        <a:pt x="325" y="520"/>
                      </a:lnTo>
                      <a:lnTo>
                        <a:pt x="322" y="511"/>
                      </a:lnTo>
                      <a:lnTo>
                        <a:pt x="320" y="499"/>
                      </a:lnTo>
                      <a:lnTo>
                        <a:pt x="319" y="487"/>
                      </a:lnTo>
                      <a:lnTo>
                        <a:pt x="307" y="486"/>
                      </a:lnTo>
                      <a:lnTo>
                        <a:pt x="293" y="484"/>
                      </a:lnTo>
                      <a:lnTo>
                        <a:pt x="281" y="481"/>
                      </a:lnTo>
                      <a:lnTo>
                        <a:pt x="269" y="478"/>
                      </a:lnTo>
                      <a:lnTo>
                        <a:pt x="258" y="475"/>
                      </a:lnTo>
                      <a:lnTo>
                        <a:pt x="247" y="472"/>
                      </a:lnTo>
                      <a:lnTo>
                        <a:pt x="236" y="470"/>
                      </a:lnTo>
                      <a:lnTo>
                        <a:pt x="225" y="469"/>
                      </a:lnTo>
                      <a:lnTo>
                        <a:pt x="218" y="469"/>
                      </a:lnTo>
                      <a:lnTo>
                        <a:pt x="209" y="470"/>
                      </a:lnTo>
                      <a:lnTo>
                        <a:pt x="201" y="472"/>
                      </a:lnTo>
                      <a:lnTo>
                        <a:pt x="195" y="474"/>
                      </a:lnTo>
                      <a:lnTo>
                        <a:pt x="180" y="480"/>
                      </a:lnTo>
                      <a:lnTo>
                        <a:pt x="168" y="487"/>
                      </a:lnTo>
                      <a:lnTo>
                        <a:pt x="157" y="495"/>
                      </a:lnTo>
                      <a:lnTo>
                        <a:pt x="146" y="505"/>
                      </a:lnTo>
                      <a:lnTo>
                        <a:pt x="136" y="515"/>
                      </a:lnTo>
                      <a:lnTo>
                        <a:pt x="127" y="524"/>
                      </a:lnTo>
                      <a:lnTo>
                        <a:pt x="133" y="512"/>
                      </a:lnTo>
                      <a:lnTo>
                        <a:pt x="106" y="505"/>
                      </a:lnTo>
                      <a:lnTo>
                        <a:pt x="133" y="487"/>
                      </a:lnTo>
                      <a:lnTo>
                        <a:pt x="106" y="463"/>
                      </a:lnTo>
                      <a:lnTo>
                        <a:pt x="79" y="438"/>
                      </a:lnTo>
                      <a:lnTo>
                        <a:pt x="40" y="438"/>
                      </a:lnTo>
                      <a:lnTo>
                        <a:pt x="27" y="413"/>
                      </a:lnTo>
                      <a:lnTo>
                        <a:pt x="7" y="401"/>
                      </a:lnTo>
                      <a:lnTo>
                        <a:pt x="0" y="370"/>
                      </a:lnTo>
                      <a:lnTo>
                        <a:pt x="0" y="333"/>
                      </a:lnTo>
                      <a:lnTo>
                        <a:pt x="13" y="308"/>
                      </a:lnTo>
                      <a:lnTo>
                        <a:pt x="20" y="283"/>
                      </a:lnTo>
                      <a:lnTo>
                        <a:pt x="53" y="302"/>
                      </a:lnTo>
                      <a:lnTo>
                        <a:pt x="86" y="314"/>
                      </a:lnTo>
                      <a:lnTo>
                        <a:pt x="106" y="308"/>
                      </a:lnTo>
                      <a:lnTo>
                        <a:pt x="79" y="277"/>
                      </a:lnTo>
                      <a:lnTo>
                        <a:pt x="113" y="259"/>
                      </a:lnTo>
                      <a:lnTo>
                        <a:pt x="146" y="228"/>
                      </a:lnTo>
                      <a:lnTo>
                        <a:pt x="179" y="222"/>
                      </a:lnTo>
                      <a:lnTo>
                        <a:pt x="219" y="222"/>
                      </a:lnTo>
                      <a:lnTo>
                        <a:pt x="246" y="210"/>
                      </a:lnTo>
                      <a:lnTo>
                        <a:pt x="292" y="222"/>
                      </a:lnTo>
                      <a:lnTo>
                        <a:pt x="338" y="241"/>
                      </a:lnTo>
                      <a:lnTo>
                        <a:pt x="379" y="277"/>
                      </a:lnTo>
                      <a:lnTo>
                        <a:pt x="425" y="271"/>
                      </a:lnTo>
                      <a:lnTo>
                        <a:pt x="465" y="253"/>
                      </a:lnTo>
                      <a:lnTo>
                        <a:pt x="498" y="253"/>
                      </a:lnTo>
                      <a:lnTo>
                        <a:pt x="538" y="247"/>
                      </a:lnTo>
                      <a:lnTo>
                        <a:pt x="578" y="265"/>
                      </a:lnTo>
                      <a:lnTo>
                        <a:pt x="624" y="277"/>
                      </a:lnTo>
                      <a:lnTo>
                        <a:pt x="671" y="271"/>
                      </a:lnTo>
                      <a:lnTo>
                        <a:pt x="717" y="253"/>
                      </a:lnTo>
                      <a:lnTo>
                        <a:pt x="717" y="228"/>
                      </a:lnTo>
                      <a:lnTo>
                        <a:pt x="684" y="222"/>
                      </a:lnTo>
                      <a:lnTo>
                        <a:pt x="645" y="210"/>
                      </a:lnTo>
                      <a:lnTo>
                        <a:pt x="617" y="198"/>
                      </a:lnTo>
                      <a:lnTo>
                        <a:pt x="658" y="185"/>
                      </a:lnTo>
                      <a:lnTo>
                        <a:pt x="651" y="148"/>
                      </a:lnTo>
                      <a:lnTo>
                        <a:pt x="704" y="142"/>
                      </a:lnTo>
                      <a:lnTo>
                        <a:pt x="638" y="93"/>
                      </a:lnTo>
                      <a:lnTo>
                        <a:pt x="744" y="75"/>
                      </a:lnTo>
                      <a:lnTo>
                        <a:pt x="830" y="68"/>
                      </a:lnTo>
                      <a:lnTo>
                        <a:pt x="844" y="43"/>
                      </a:lnTo>
                      <a:lnTo>
                        <a:pt x="904" y="37"/>
                      </a:lnTo>
                      <a:lnTo>
                        <a:pt x="963" y="25"/>
                      </a:lnTo>
                      <a:lnTo>
                        <a:pt x="983" y="0"/>
                      </a:lnTo>
                      <a:lnTo>
                        <a:pt x="1050" y="13"/>
                      </a:lnTo>
                      <a:lnTo>
                        <a:pt x="1089" y="6"/>
                      </a:lnTo>
                      <a:lnTo>
                        <a:pt x="1116" y="25"/>
                      </a:lnTo>
                      <a:lnTo>
                        <a:pt x="1122" y="75"/>
                      </a:lnTo>
                      <a:lnTo>
                        <a:pt x="1163" y="75"/>
                      </a:lnTo>
                      <a:lnTo>
                        <a:pt x="1176" y="61"/>
                      </a:lnTo>
                      <a:lnTo>
                        <a:pt x="1196" y="75"/>
                      </a:lnTo>
                      <a:lnTo>
                        <a:pt x="1235" y="81"/>
                      </a:lnTo>
                      <a:lnTo>
                        <a:pt x="1255" y="81"/>
                      </a:lnTo>
                      <a:lnTo>
                        <a:pt x="1255" y="117"/>
                      </a:lnTo>
                      <a:lnTo>
                        <a:pt x="1296" y="111"/>
                      </a:lnTo>
                      <a:lnTo>
                        <a:pt x="1335" y="93"/>
                      </a:lnTo>
                      <a:lnTo>
                        <a:pt x="1375" y="61"/>
                      </a:lnTo>
                      <a:lnTo>
                        <a:pt x="1401" y="49"/>
                      </a:lnTo>
                      <a:lnTo>
                        <a:pt x="1401" y="81"/>
                      </a:lnTo>
                      <a:lnTo>
                        <a:pt x="1442" y="99"/>
                      </a:lnTo>
                      <a:lnTo>
                        <a:pt x="1488" y="117"/>
                      </a:lnTo>
                      <a:lnTo>
                        <a:pt x="1528" y="160"/>
                      </a:lnTo>
                      <a:lnTo>
                        <a:pt x="1581" y="204"/>
                      </a:lnTo>
                      <a:lnTo>
                        <a:pt x="1627" y="241"/>
                      </a:lnTo>
                      <a:lnTo>
                        <a:pt x="1647" y="271"/>
                      </a:lnTo>
                      <a:lnTo>
                        <a:pt x="1660" y="241"/>
                      </a:lnTo>
                      <a:lnTo>
                        <a:pt x="1688" y="235"/>
                      </a:lnTo>
                      <a:lnTo>
                        <a:pt x="1708" y="259"/>
                      </a:lnTo>
                      <a:lnTo>
                        <a:pt x="1747" y="271"/>
                      </a:lnTo>
                      <a:lnTo>
                        <a:pt x="1793" y="265"/>
                      </a:lnTo>
                      <a:lnTo>
                        <a:pt x="1821" y="253"/>
                      </a:lnTo>
                      <a:lnTo>
                        <a:pt x="1860" y="283"/>
                      </a:lnTo>
                      <a:lnTo>
                        <a:pt x="1906" y="308"/>
                      </a:lnTo>
                      <a:lnTo>
                        <a:pt x="1947" y="333"/>
                      </a:lnTo>
                      <a:lnTo>
                        <a:pt x="2000" y="339"/>
                      </a:lnTo>
                      <a:lnTo>
                        <a:pt x="2006" y="346"/>
                      </a:lnTo>
                      <a:lnTo>
                        <a:pt x="2005" y="358"/>
                      </a:lnTo>
                      <a:lnTo>
                        <a:pt x="2004" y="373"/>
                      </a:lnTo>
                      <a:lnTo>
                        <a:pt x="2004" y="377"/>
                      </a:lnTo>
                      <a:lnTo>
                        <a:pt x="2002" y="381"/>
                      </a:lnTo>
                      <a:lnTo>
                        <a:pt x="2000" y="385"/>
                      </a:lnTo>
                      <a:lnTo>
                        <a:pt x="1996" y="388"/>
                      </a:lnTo>
                      <a:lnTo>
                        <a:pt x="1993" y="392"/>
                      </a:lnTo>
                      <a:lnTo>
                        <a:pt x="1988" y="395"/>
                      </a:lnTo>
                      <a:lnTo>
                        <a:pt x="1981" y="399"/>
                      </a:lnTo>
                      <a:lnTo>
                        <a:pt x="1973" y="401"/>
                      </a:lnTo>
                      <a:lnTo>
                        <a:pt x="1969" y="401"/>
                      </a:lnTo>
                      <a:lnTo>
                        <a:pt x="1965" y="402"/>
                      </a:lnTo>
                      <a:lnTo>
                        <a:pt x="1962" y="403"/>
                      </a:lnTo>
                      <a:lnTo>
                        <a:pt x="1960" y="404"/>
                      </a:lnTo>
                      <a:lnTo>
                        <a:pt x="1959" y="406"/>
                      </a:lnTo>
                      <a:lnTo>
                        <a:pt x="1958" y="408"/>
                      </a:lnTo>
                      <a:lnTo>
                        <a:pt x="1958" y="410"/>
                      </a:lnTo>
                      <a:lnTo>
                        <a:pt x="1958" y="413"/>
                      </a:lnTo>
                      <a:lnTo>
                        <a:pt x="1963" y="425"/>
                      </a:lnTo>
                      <a:lnTo>
                        <a:pt x="1972" y="438"/>
                      </a:lnTo>
                      <a:lnTo>
                        <a:pt x="1977" y="445"/>
                      </a:lnTo>
                      <a:lnTo>
                        <a:pt x="1981" y="452"/>
                      </a:lnTo>
                      <a:lnTo>
                        <a:pt x="1983" y="460"/>
                      </a:lnTo>
                      <a:lnTo>
                        <a:pt x="1985" y="466"/>
                      </a:lnTo>
                      <a:lnTo>
                        <a:pt x="1985" y="469"/>
                      </a:lnTo>
                      <a:lnTo>
                        <a:pt x="1984" y="471"/>
                      </a:lnTo>
                      <a:lnTo>
                        <a:pt x="1983" y="474"/>
                      </a:lnTo>
                      <a:lnTo>
                        <a:pt x="1982" y="476"/>
                      </a:lnTo>
                      <a:lnTo>
                        <a:pt x="1979" y="478"/>
                      </a:lnTo>
                      <a:lnTo>
                        <a:pt x="1976" y="479"/>
                      </a:lnTo>
                      <a:lnTo>
                        <a:pt x="1971" y="480"/>
                      </a:lnTo>
                      <a:lnTo>
                        <a:pt x="1967" y="481"/>
                      </a:lnTo>
                      <a:lnTo>
                        <a:pt x="1954" y="481"/>
                      </a:lnTo>
                      <a:lnTo>
                        <a:pt x="1939" y="481"/>
                      </a:lnTo>
                      <a:lnTo>
                        <a:pt x="1932" y="481"/>
                      </a:lnTo>
                      <a:lnTo>
                        <a:pt x="1923" y="480"/>
                      </a:lnTo>
                      <a:lnTo>
                        <a:pt x="1913" y="478"/>
                      </a:lnTo>
                      <a:lnTo>
                        <a:pt x="1903" y="476"/>
                      </a:lnTo>
                      <a:lnTo>
                        <a:pt x="1893" y="474"/>
                      </a:lnTo>
                      <a:lnTo>
                        <a:pt x="1883" y="471"/>
                      </a:lnTo>
                      <a:lnTo>
                        <a:pt x="1875" y="467"/>
                      </a:lnTo>
                      <a:lnTo>
                        <a:pt x="1867" y="463"/>
                      </a:lnTo>
                      <a:lnTo>
                        <a:pt x="1865" y="468"/>
                      </a:lnTo>
                      <a:lnTo>
                        <a:pt x="1864" y="474"/>
                      </a:lnTo>
                      <a:lnTo>
                        <a:pt x="1865" y="482"/>
                      </a:lnTo>
                      <a:lnTo>
                        <a:pt x="1865" y="490"/>
                      </a:lnTo>
                      <a:lnTo>
                        <a:pt x="1869" y="508"/>
                      </a:lnTo>
                      <a:lnTo>
                        <a:pt x="1873" y="529"/>
                      </a:lnTo>
                      <a:lnTo>
                        <a:pt x="1878" y="548"/>
                      </a:lnTo>
                      <a:lnTo>
                        <a:pt x="1882" y="564"/>
                      </a:lnTo>
                      <a:lnTo>
                        <a:pt x="1882" y="572"/>
                      </a:lnTo>
                      <a:lnTo>
                        <a:pt x="1882" y="578"/>
                      </a:lnTo>
                      <a:lnTo>
                        <a:pt x="1882" y="583"/>
                      </a:lnTo>
                      <a:lnTo>
                        <a:pt x="1880" y="586"/>
                      </a:lnTo>
                      <a:lnTo>
                        <a:pt x="1854" y="584"/>
                      </a:lnTo>
                      <a:lnTo>
                        <a:pt x="1816" y="584"/>
                      </a:lnTo>
                      <a:lnTo>
                        <a:pt x="1806" y="585"/>
                      </a:lnTo>
                      <a:lnTo>
                        <a:pt x="1798" y="586"/>
                      </a:lnTo>
                      <a:lnTo>
                        <a:pt x="1789" y="588"/>
                      </a:lnTo>
                      <a:lnTo>
                        <a:pt x="1782" y="591"/>
                      </a:lnTo>
                      <a:lnTo>
                        <a:pt x="1776" y="594"/>
                      </a:lnTo>
                      <a:lnTo>
                        <a:pt x="1771" y="598"/>
                      </a:lnTo>
                      <a:lnTo>
                        <a:pt x="1769" y="601"/>
                      </a:lnTo>
                      <a:lnTo>
                        <a:pt x="1768" y="604"/>
                      </a:lnTo>
                      <a:lnTo>
                        <a:pt x="1767" y="607"/>
                      </a:lnTo>
                      <a:lnTo>
                        <a:pt x="1767" y="610"/>
                      </a:lnTo>
                      <a:lnTo>
                        <a:pt x="1778" y="612"/>
                      </a:lnTo>
                      <a:lnTo>
                        <a:pt x="1788" y="615"/>
                      </a:lnTo>
                      <a:lnTo>
                        <a:pt x="1795" y="619"/>
                      </a:lnTo>
                      <a:lnTo>
                        <a:pt x="1801" y="625"/>
                      </a:lnTo>
                      <a:lnTo>
                        <a:pt x="1805" y="631"/>
                      </a:lnTo>
                      <a:lnTo>
                        <a:pt x="1809" y="637"/>
                      </a:lnTo>
                      <a:lnTo>
                        <a:pt x="1812" y="644"/>
                      </a:lnTo>
                      <a:lnTo>
                        <a:pt x="1814" y="650"/>
                      </a:lnTo>
                      <a:lnTo>
                        <a:pt x="1817" y="664"/>
                      </a:lnTo>
                      <a:lnTo>
                        <a:pt x="1822" y="676"/>
                      </a:lnTo>
                      <a:lnTo>
                        <a:pt x="1824" y="682"/>
                      </a:lnTo>
                      <a:lnTo>
                        <a:pt x="1828" y="686"/>
                      </a:lnTo>
                      <a:lnTo>
                        <a:pt x="1834" y="689"/>
                      </a:lnTo>
                      <a:lnTo>
                        <a:pt x="1840" y="691"/>
                      </a:lnTo>
                      <a:lnTo>
                        <a:pt x="1838" y="695"/>
                      </a:lnTo>
                      <a:lnTo>
                        <a:pt x="1837" y="699"/>
                      </a:lnTo>
                      <a:lnTo>
                        <a:pt x="1837" y="702"/>
                      </a:lnTo>
                      <a:lnTo>
                        <a:pt x="1837" y="706"/>
                      </a:lnTo>
                      <a:lnTo>
                        <a:pt x="1839" y="713"/>
                      </a:lnTo>
                      <a:lnTo>
                        <a:pt x="1840" y="721"/>
                      </a:lnTo>
                      <a:lnTo>
                        <a:pt x="1840" y="735"/>
                      </a:lnTo>
                      <a:lnTo>
                        <a:pt x="1838" y="748"/>
                      </a:lnTo>
                      <a:lnTo>
                        <a:pt x="1837" y="754"/>
                      </a:lnTo>
                      <a:lnTo>
                        <a:pt x="1835" y="760"/>
                      </a:lnTo>
                      <a:lnTo>
                        <a:pt x="1832" y="765"/>
                      </a:lnTo>
                      <a:lnTo>
                        <a:pt x="1827" y="770"/>
                      </a:lnTo>
                      <a:lnTo>
                        <a:pt x="1814" y="764"/>
                      </a:lnTo>
                      <a:lnTo>
                        <a:pt x="1741" y="740"/>
                      </a:lnTo>
                      <a:lnTo>
                        <a:pt x="1674" y="740"/>
                      </a:lnTo>
                      <a:lnTo>
                        <a:pt x="1614" y="734"/>
                      </a:lnTo>
                      <a:lnTo>
                        <a:pt x="1534" y="727"/>
                      </a:lnTo>
                      <a:lnTo>
                        <a:pt x="1488" y="715"/>
                      </a:lnTo>
                      <a:lnTo>
                        <a:pt x="1475" y="764"/>
                      </a:lnTo>
                      <a:lnTo>
                        <a:pt x="1414" y="740"/>
                      </a:lnTo>
                      <a:lnTo>
                        <a:pt x="1368" y="734"/>
                      </a:lnTo>
                      <a:lnTo>
                        <a:pt x="1342" y="758"/>
                      </a:lnTo>
                      <a:lnTo>
                        <a:pt x="1342" y="770"/>
                      </a:lnTo>
                      <a:lnTo>
                        <a:pt x="1316" y="795"/>
                      </a:lnTo>
                      <a:lnTo>
                        <a:pt x="1282" y="808"/>
                      </a:lnTo>
                      <a:lnTo>
                        <a:pt x="1255" y="838"/>
                      </a:lnTo>
                      <a:lnTo>
                        <a:pt x="1235" y="863"/>
                      </a:lnTo>
                      <a:lnTo>
                        <a:pt x="1196" y="832"/>
                      </a:lnTo>
                      <a:lnTo>
                        <a:pt x="1142" y="838"/>
                      </a:lnTo>
                      <a:lnTo>
                        <a:pt x="1122" y="808"/>
                      </a:lnTo>
                      <a:lnTo>
                        <a:pt x="1083" y="746"/>
                      </a:lnTo>
                      <a:lnTo>
                        <a:pt x="1050" y="715"/>
                      </a:lnTo>
                      <a:lnTo>
                        <a:pt x="1003" y="685"/>
                      </a:lnTo>
                      <a:lnTo>
                        <a:pt x="963" y="697"/>
                      </a:lnTo>
                      <a:lnTo>
                        <a:pt x="917" y="691"/>
                      </a:lnTo>
                      <a:lnTo>
                        <a:pt x="857" y="697"/>
                      </a:lnTo>
                      <a:lnTo>
                        <a:pt x="730" y="616"/>
                      </a:lnTo>
                      <a:lnTo>
                        <a:pt x="682" y="595"/>
                      </a:lnTo>
                      <a:lnTo>
                        <a:pt x="684" y="586"/>
                      </a:lnTo>
                      <a:lnTo>
                        <a:pt x="638" y="548"/>
                      </a:lnTo>
                      <a:lnTo>
                        <a:pt x="610" y="580"/>
                      </a:lnTo>
                      <a:lnTo>
                        <a:pt x="525" y="604"/>
                      </a:lnTo>
                      <a:lnTo>
                        <a:pt x="565" y="826"/>
                      </a:lnTo>
                      <a:lnTo>
                        <a:pt x="584" y="832"/>
                      </a:lnTo>
                      <a:lnTo>
                        <a:pt x="571" y="82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Freeform 31"/>
                <p:cNvSpPr>
                  <a:spLocks/>
                </p:cNvSpPr>
                <p:nvPr/>
              </p:nvSpPr>
              <p:spPr bwMode="auto">
                <a:xfrm>
                  <a:off x="5946758" y="2194562"/>
                  <a:ext cx="422710" cy="240234"/>
                </a:xfrm>
                <a:custGeom>
                  <a:avLst/>
                  <a:gdLst>
                    <a:gd name="T0" fmla="*/ 2147483647 w 950"/>
                    <a:gd name="T1" fmla="*/ 2147483647 h 468"/>
                    <a:gd name="T2" fmla="*/ 2147483647 w 950"/>
                    <a:gd name="T3" fmla="*/ 2147483647 h 468"/>
                    <a:gd name="T4" fmla="*/ 2147483647 w 950"/>
                    <a:gd name="T5" fmla="*/ 2147483647 h 468"/>
                    <a:gd name="T6" fmla="*/ 2147483647 w 950"/>
                    <a:gd name="T7" fmla="*/ 2147483647 h 468"/>
                    <a:gd name="T8" fmla="*/ 2147483647 w 950"/>
                    <a:gd name="T9" fmla="*/ 2147483647 h 468"/>
                    <a:gd name="T10" fmla="*/ 2147483647 w 950"/>
                    <a:gd name="T11" fmla="*/ 2147483647 h 468"/>
                    <a:gd name="T12" fmla="*/ 2147483647 w 950"/>
                    <a:gd name="T13" fmla="*/ 2147483647 h 468"/>
                    <a:gd name="T14" fmla="*/ 2147483647 w 950"/>
                    <a:gd name="T15" fmla="*/ 2147483647 h 468"/>
                    <a:gd name="T16" fmla="*/ 2147483647 w 950"/>
                    <a:gd name="T17" fmla="*/ 2147483647 h 468"/>
                    <a:gd name="T18" fmla="*/ 2147483647 w 950"/>
                    <a:gd name="T19" fmla="*/ 2147483647 h 468"/>
                    <a:gd name="T20" fmla="*/ 0 w 950"/>
                    <a:gd name="T21" fmla="*/ 2147483647 h 468"/>
                    <a:gd name="T22" fmla="*/ 2147483647 w 950"/>
                    <a:gd name="T23" fmla="*/ 2147483647 h 468"/>
                    <a:gd name="T24" fmla="*/ 2147483647 w 950"/>
                    <a:gd name="T25" fmla="*/ 2147483647 h 468"/>
                    <a:gd name="T26" fmla="*/ 2147483647 w 950"/>
                    <a:gd name="T27" fmla="*/ 2147483647 h 468"/>
                    <a:gd name="T28" fmla="*/ 2147483647 w 950"/>
                    <a:gd name="T29" fmla="*/ 2147483647 h 468"/>
                    <a:gd name="T30" fmla="*/ 2147483647 w 950"/>
                    <a:gd name="T31" fmla="*/ 2147483647 h 468"/>
                    <a:gd name="T32" fmla="*/ 2147483647 w 950"/>
                    <a:gd name="T33" fmla="*/ 2147483647 h 468"/>
                    <a:gd name="T34" fmla="*/ 2147483647 w 950"/>
                    <a:gd name="T35" fmla="*/ 2147483647 h 468"/>
                    <a:gd name="T36" fmla="*/ 2147483647 w 950"/>
                    <a:gd name="T37" fmla="*/ 2147483647 h 468"/>
                    <a:gd name="T38" fmla="*/ 2147483647 w 950"/>
                    <a:gd name="T39" fmla="*/ 2147483647 h 468"/>
                    <a:gd name="T40" fmla="*/ 2147483647 w 950"/>
                    <a:gd name="T41" fmla="*/ 2147483647 h 468"/>
                    <a:gd name="T42" fmla="*/ 2147483647 w 950"/>
                    <a:gd name="T43" fmla="*/ 2147483647 h 468"/>
                    <a:gd name="T44" fmla="*/ 2147483647 w 950"/>
                    <a:gd name="T45" fmla="*/ 2147483647 h 468"/>
                    <a:gd name="T46" fmla="*/ 2147483647 w 950"/>
                    <a:gd name="T47" fmla="*/ 2147483647 h 468"/>
                    <a:gd name="T48" fmla="*/ 2147483647 w 950"/>
                    <a:gd name="T49" fmla="*/ 2147483647 h 468"/>
                    <a:gd name="T50" fmla="*/ 2147483647 w 950"/>
                    <a:gd name="T51" fmla="*/ 2147483647 h 468"/>
                    <a:gd name="T52" fmla="*/ 2147483647 w 950"/>
                    <a:gd name="T53" fmla="*/ 2147483647 h 468"/>
                    <a:gd name="T54" fmla="*/ 2147483647 w 950"/>
                    <a:gd name="T55" fmla="*/ 2147483647 h 468"/>
                    <a:gd name="T56" fmla="*/ 2147483647 w 950"/>
                    <a:gd name="T57" fmla="*/ 2147483647 h 468"/>
                    <a:gd name="T58" fmla="*/ 2147483647 w 950"/>
                    <a:gd name="T59" fmla="*/ 2147483647 h 468"/>
                    <a:gd name="T60" fmla="*/ 2147483647 w 950"/>
                    <a:gd name="T61" fmla="*/ 2147483647 h 468"/>
                    <a:gd name="T62" fmla="*/ 2147483647 w 950"/>
                    <a:gd name="T63" fmla="*/ 2147483647 h 468"/>
                    <a:gd name="T64" fmla="*/ 2147483647 w 950"/>
                    <a:gd name="T65" fmla="*/ 2147483647 h 468"/>
                    <a:gd name="T66" fmla="*/ 2147483647 w 950"/>
                    <a:gd name="T67" fmla="*/ 2147483647 h 468"/>
                    <a:gd name="T68" fmla="*/ 2147483647 w 950"/>
                    <a:gd name="T69" fmla="*/ 2147483647 h 468"/>
                    <a:gd name="T70" fmla="*/ 2147483647 w 950"/>
                    <a:gd name="T71" fmla="*/ 2147483647 h 4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50" h="468">
                      <a:moveTo>
                        <a:pt x="664" y="455"/>
                      </a:moveTo>
                      <a:lnTo>
                        <a:pt x="638" y="443"/>
                      </a:lnTo>
                      <a:lnTo>
                        <a:pt x="604" y="431"/>
                      </a:lnTo>
                      <a:lnTo>
                        <a:pt x="558" y="418"/>
                      </a:lnTo>
                      <a:lnTo>
                        <a:pt x="512" y="388"/>
                      </a:lnTo>
                      <a:lnTo>
                        <a:pt x="471" y="376"/>
                      </a:lnTo>
                      <a:lnTo>
                        <a:pt x="425" y="345"/>
                      </a:lnTo>
                      <a:lnTo>
                        <a:pt x="392" y="307"/>
                      </a:lnTo>
                      <a:lnTo>
                        <a:pt x="345" y="258"/>
                      </a:lnTo>
                      <a:lnTo>
                        <a:pt x="305" y="258"/>
                      </a:lnTo>
                      <a:lnTo>
                        <a:pt x="266" y="246"/>
                      </a:lnTo>
                      <a:lnTo>
                        <a:pt x="253" y="209"/>
                      </a:lnTo>
                      <a:lnTo>
                        <a:pt x="219" y="190"/>
                      </a:lnTo>
                      <a:lnTo>
                        <a:pt x="186" y="172"/>
                      </a:lnTo>
                      <a:lnTo>
                        <a:pt x="153" y="166"/>
                      </a:lnTo>
                      <a:lnTo>
                        <a:pt x="133" y="190"/>
                      </a:lnTo>
                      <a:lnTo>
                        <a:pt x="92" y="209"/>
                      </a:lnTo>
                      <a:lnTo>
                        <a:pt x="99" y="240"/>
                      </a:lnTo>
                      <a:lnTo>
                        <a:pt x="59" y="252"/>
                      </a:lnTo>
                      <a:lnTo>
                        <a:pt x="40" y="246"/>
                      </a:lnTo>
                      <a:lnTo>
                        <a:pt x="46" y="240"/>
                      </a:lnTo>
                      <a:lnTo>
                        <a:pt x="0" y="24"/>
                      </a:lnTo>
                      <a:lnTo>
                        <a:pt x="85" y="0"/>
                      </a:lnTo>
                      <a:lnTo>
                        <a:pt x="79" y="6"/>
                      </a:lnTo>
                      <a:lnTo>
                        <a:pt x="86" y="55"/>
                      </a:lnTo>
                      <a:lnTo>
                        <a:pt x="133" y="55"/>
                      </a:lnTo>
                      <a:lnTo>
                        <a:pt x="153" y="30"/>
                      </a:lnTo>
                      <a:lnTo>
                        <a:pt x="157" y="15"/>
                      </a:lnTo>
                      <a:lnTo>
                        <a:pt x="205" y="36"/>
                      </a:lnTo>
                      <a:lnTo>
                        <a:pt x="332" y="117"/>
                      </a:lnTo>
                      <a:lnTo>
                        <a:pt x="392" y="111"/>
                      </a:lnTo>
                      <a:lnTo>
                        <a:pt x="438" y="117"/>
                      </a:lnTo>
                      <a:lnTo>
                        <a:pt x="478" y="105"/>
                      </a:lnTo>
                      <a:lnTo>
                        <a:pt x="525" y="135"/>
                      </a:lnTo>
                      <a:lnTo>
                        <a:pt x="558" y="166"/>
                      </a:lnTo>
                      <a:lnTo>
                        <a:pt x="597" y="228"/>
                      </a:lnTo>
                      <a:lnTo>
                        <a:pt x="617" y="258"/>
                      </a:lnTo>
                      <a:lnTo>
                        <a:pt x="671" y="252"/>
                      </a:lnTo>
                      <a:lnTo>
                        <a:pt x="710" y="283"/>
                      </a:lnTo>
                      <a:lnTo>
                        <a:pt x="730" y="258"/>
                      </a:lnTo>
                      <a:lnTo>
                        <a:pt x="757" y="228"/>
                      </a:lnTo>
                      <a:lnTo>
                        <a:pt x="791" y="215"/>
                      </a:lnTo>
                      <a:lnTo>
                        <a:pt x="817" y="190"/>
                      </a:lnTo>
                      <a:lnTo>
                        <a:pt x="843" y="196"/>
                      </a:lnTo>
                      <a:lnTo>
                        <a:pt x="810" y="228"/>
                      </a:lnTo>
                      <a:lnTo>
                        <a:pt x="824" y="252"/>
                      </a:lnTo>
                      <a:lnTo>
                        <a:pt x="850" y="258"/>
                      </a:lnTo>
                      <a:lnTo>
                        <a:pt x="870" y="240"/>
                      </a:lnTo>
                      <a:lnTo>
                        <a:pt x="910" y="258"/>
                      </a:lnTo>
                      <a:lnTo>
                        <a:pt x="950" y="283"/>
                      </a:lnTo>
                      <a:lnTo>
                        <a:pt x="917" y="313"/>
                      </a:lnTo>
                      <a:lnTo>
                        <a:pt x="883" y="320"/>
                      </a:lnTo>
                      <a:lnTo>
                        <a:pt x="837" y="313"/>
                      </a:lnTo>
                      <a:lnTo>
                        <a:pt x="824" y="283"/>
                      </a:lnTo>
                      <a:lnTo>
                        <a:pt x="804" y="271"/>
                      </a:lnTo>
                      <a:lnTo>
                        <a:pt x="764" y="277"/>
                      </a:lnTo>
                      <a:lnTo>
                        <a:pt x="757" y="301"/>
                      </a:lnTo>
                      <a:lnTo>
                        <a:pt x="737" y="320"/>
                      </a:lnTo>
                      <a:lnTo>
                        <a:pt x="724" y="351"/>
                      </a:lnTo>
                      <a:lnTo>
                        <a:pt x="684" y="357"/>
                      </a:lnTo>
                      <a:lnTo>
                        <a:pt x="671" y="369"/>
                      </a:lnTo>
                      <a:lnTo>
                        <a:pt x="710" y="388"/>
                      </a:lnTo>
                      <a:lnTo>
                        <a:pt x="730" y="406"/>
                      </a:lnTo>
                      <a:lnTo>
                        <a:pt x="743" y="437"/>
                      </a:lnTo>
                      <a:lnTo>
                        <a:pt x="730" y="468"/>
                      </a:lnTo>
                      <a:lnTo>
                        <a:pt x="717" y="468"/>
                      </a:lnTo>
                      <a:lnTo>
                        <a:pt x="712" y="467"/>
                      </a:lnTo>
                      <a:lnTo>
                        <a:pt x="703" y="465"/>
                      </a:lnTo>
                      <a:lnTo>
                        <a:pt x="694" y="462"/>
                      </a:lnTo>
                      <a:lnTo>
                        <a:pt x="684" y="461"/>
                      </a:lnTo>
                      <a:lnTo>
                        <a:pt x="669" y="461"/>
                      </a:lnTo>
                      <a:lnTo>
                        <a:pt x="658" y="461"/>
                      </a:lnTo>
                      <a:lnTo>
                        <a:pt x="664" y="45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32"/>
                <p:cNvSpPr>
                  <a:spLocks/>
                </p:cNvSpPr>
                <p:nvPr/>
              </p:nvSpPr>
              <p:spPr bwMode="auto">
                <a:xfrm>
                  <a:off x="4714319" y="3160684"/>
                  <a:ext cx="308109" cy="278257"/>
                </a:xfrm>
                <a:custGeom>
                  <a:avLst/>
                  <a:gdLst>
                    <a:gd name="T0" fmla="*/ 2147483647 w 671"/>
                    <a:gd name="T1" fmla="*/ 2147483647 h 549"/>
                    <a:gd name="T2" fmla="*/ 2147483647 w 671"/>
                    <a:gd name="T3" fmla="*/ 2147483647 h 549"/>
                    <a:gd name="T4" fmla="*/ 2147483647 w 671"/>
                    <a:gd name="T5" fmla="*/ 2147483647 h 549"/>
                    <a:gd name="T6" fmla="*/ 2147483647 w 671"/>
                    <a:gd name="T7" fmla="*/ 2147483647 h 549"/>
                    <a:gd name="T8" fmla="*/ 2147483647 w 671"/>
                    <a:gd name="T9" fmla="*/ 2147483647 h 549"/>
                    <a:gd name="T10" fmla="*/ 2147483647 w 671"/>
                    <a:gd name="T11" fmla="*/ 2147483647 h 549"/>
                    <a:gd name="T12" fmla="*/ 2147483647 w 671"/>
                    <a:gd name="T13" fmla="*/ 2147483647 h 549"/>
                    <a:gd name="T14" fmla="*/ 2147483647 w 671"/>
                    <a:gd name="T15" fmla="*/ 2147483647 h 549"/>
                    <a:gd name="T16" fmla="*/ 2147483647 w 671"/>
                    <a:gd name="T17" fmla="*/ 2147483647 h 549"/>
                    <a:gd name="T18" fmla="*/ 2147483647 w 671"/>
                    <a:gd name="T19" fmla="*/ 2147483647 h 549"/>
                    <a:gd name="T20" fmla="*/ 2147483647 w 671"/>
                    <a:gd name="T21" fmla="*/ 2147483647 h 549"/>
                    <a:gd name="T22" fmla="*/ 2147483647 w 671"/>
                    <a:gd name="T23" fmla="*/ 2147483647 h 549"/>
                    <a:gd name="T24" fmla="*/ 2147483647 w 671"/>
                    <a:gd name="T25" fmla="*/ 0 h 549"/>
                    <a:gd name="T26" fmla="*/ 2147483647 w 671"/>
                    <a:gd name="T27" fmla="*/ 2147483647 h 549"/>
                    <a:gd name="T28" fmla="*/ 2147483647 w 671"/>
                    <a:gd name="T29" fmla="*/ 2147483647 h 549"/>
                    <a:gd name="T30" fmla="*/ 2147483647 w 671"/>
                    <a:gd name="T31" fmla="*/ 2147483647 h 549"/>
                    <a:gd name="T32" fmla="*/ 2147483647 w 671"/>
                    <a:gd name="T33" fmla="*/ 2147483647 h 549"/>
                    <a:gd name="T34" fmla="*/ 2147483647 w 671"/>
                    <a:gd name="T35" fmla="*/ 2147483647 h 549"/>
                    <a:gd name="T36" fmla="*/ 2147483647 w 671"/>
                    <a:gd name="T37" fmla="*/ 2147483647 h 549"/>
                    <a:gd name="T38" fmla="*/ 2147483647 w 671"/>
                    <a:gd name="T39" fmla="*/ 2147483647 h 549"/>
                    <a:gd name="T40" fmla="*/ 2147483647 w 671"/>
                    <a:gd name="T41" fmla="*/ 2147483647 h 549"/>
                    <a:gd name="T42" fmla="*/ 2147483647 w 671"/>
                    <a:gd name="T43" fmla="*/ 2147483647 h 549"/>
                    <a:gd name="T44" fmla="*/ 2147483647 w 671"/>
                    <a:gd name="T45" fmla="*/ 2147483647 h 549"/>
                    <a:gd name="T46" fmla="*/ 2147483647 w 671"/>
                    <a:gd name="T47" fmla="*/ 2147483647 h 549"/>
                    <a:gd name="T48" fmla="*/ 2147483647 w 671"/>
                    <a:gd name="T49" fmla="*/ 2147483647 h 549"/>
                    <a:gd name="T50" fmla="*/ 2147483647 w 671"/>
                    <a:gd name="T51" fmla="*/ 2147483647 h 549"/>
                    <a:gd name="T52" fmla="*/ 2147483647 w 671"/>
                    <a:gd name="T53" fmla="*/ 2147483647 h 549"/>
                    <a:gd name="T54" fmla="*/ 2147483647 w 671"/>
                    <a:gd name="T55" fmla="*/ 2147483647 h 549"/>
                    <a:gd name="T56" fmla="*/ 2147483647 w 671"/>
                    <a:gd name="T57" fmla="*/ 2147483647 h 549"/>
                    <a:gd name="T58" fmla="*/ 2147483647 w 671"/>
                    <a:gd name="T59" fmla="*/ 2147483647 h 549"/>
                    <a:gd name="T60" fmla="*/ 2147483647 w 671"/>
                    <a:gd name="T61" fmla="*/ 2147483647 h 549"/>
                    <a:gd name="T62" fmla="*/ 2147483647 w 671"/>
                    <a:gd name="T63" fmla="*/ 2147483647 h 549"/>
                    <a:gd name="T64" fmla="*/ 2147483647 w 671"/>
                    <a:gd name="T65" fmla="*/ 2147483647 h 549"/>
                    <a:gd name="T66" fmla="*/ 2147483647 w 671"/>
                    <a:gd name="T67" fmla="*/ 2147483647 h 549"/>
                    <a:gd name="T68" fmla="*/ 2147483647 w 671"/>
                    <a:gd name="T69" fmla="*/ 2147483647 h 549"/>
                    <a:gd name="T70" fmla="*/ 2147483647 w 671"/>
                    <a:gd name="T71" fmla="*/ 2147483647 h 549"/>
                    <a:gd name="T72" fmla="*/ 2147483647 w 671"/>
                    <a:gd name="T73" fmla="*/ 2147483647 h 549"/>
                    <a:gd name="T74" fmla="*/ 2147483647 w 671"/>
                    <a:gd name="T75" fmla="*/ 2147483647 h 549"/>
                    <a:gd name="T76" fmla="*/ 2147483647 w 671"/>
                    <a:gd name="T77" fmla="*/ 2147483647 h 549"/>
                    <a:gd name="T78" fmla="*/ 2147483647 w 671"/>
                    <a:gd name="T79" fmla="*/ 2147483647 h 549"/>
                    <a:gd name="T80" fmla="*/ 2147483647 w 671"/>
                    <a:gd name="T81" fmla="*/ 2147483647 h 549"/>
                    <a:gd name="T82" fmla="*/ 2147483647 w 671"/>
                    <a:gd name="T83" fmla="*/ 2147483647 h 549"/>
                    <a:gd name="T84" fmla="*/ 2147483647 w 671"/>
                    <a:gd name="T85" fmla="*/ 2147483647 h 549"/>
                    <a:gd name="T86" fmla="*/ 2147483647 w 671"/>
                    <a:gd name="T87" fmla="*/ 2147483647 h 549"/>
                    <a:gd name="T88" fmla="*/ 2147483647 w 671"/>
                    <a:gd name="T89" fmla="*/ 2147483647 h 549"/>
                    <a:gd name="T90" fmla="*/ 2147483647 w 671"/>
                    <a:gd name="T91" fmla="*/ 2147483647 h 549"/>
                    <a:gd name="T92" fmla="*/ 2147483647 w 671"/>
                    <a:gd name="T93" fmla="*/ 2147483647 h 549"/>
                    <a:gd name="T94" fmla="*/ 2147483647 w 671"/>
                    <a:gd name="T95" fmla="*/ 2147483647 h 549"/>
                    <a:gd name="T96" fmla="*/ 2147483647 w 671"/>
                    <a:gd name="T97" fmla="*/ 2147483647 h 549"/>
                    <a:gd name="T98" fmla="*/ 2147483647 w 671"/>
                    <a:gd name="T99" fmla="*/ 2147483647 h 549"/>
                    <a:gd name="T100" fmla="*/ 2147483647 w 671"/>
                    <a:gd name="T101" fmla="*/ 2147483647 h 549"/>
                    <a:gd name="T102" fmla="*/ 2147483647 w 671"/>
                    <a:gd name="T103" fmla="*/ 2147483647 h 549"/>
                    <a:gd name="T104" fmla="*/ 2147483647 w 671"/>
                    <a:gd name="T105" fmla="*/ 2147483647 h 549"/>
                    <a:gd name="T106" fmla="*/ 2147483647 w 671"/>
                    <a:gd name="T107" fmla="*/ 2147483647 h 549"/>
                    <a:gd name="T108" fmla="*/ 2147483647 w 671"/>
                    <a:gd name="T109" fmla="*/ 2147483647 h 549"/>
                    <a:gd name="T110" fmla="*/ 2147483647 w 671"/>
                    <a:gd name="T111" fmla="*/ 2147483647 h 549"/>
                    <a:gd name="T112" fmla="*/ 2147483647 w 671"/>
                    <a:gd name="T113" fmla="*/ 2147483647 h 549"/>
                    <a:gd name="T114" fmla="*/ 2147483647 w 671"/>
                    <a:gd name="T115" fmla="*/ 2147483647 h 549"/>
                    <a:gd name="T116" fmla="*/ 2147483647 w 671"/>
                    <a:gd name="T117" fmla="*/ 2147483647 h 549"/>
                    <a:gd name="T118" fmla="*/ 2147483647 w 671"/>
                    <a:gd name="T119" fmla="*/ 2147483647 h 549"/>
                    <a:gd name="T120" fmla="*/ 2147483647 w 671"/>
                    <a:gd name="T121" fmla="*/ 2147483647 h 549"/>
                    <a:gd name="T122" fmla="*/ 0 w 671"/>
                    <a:gd name="T123" fmla="*/ 2147483647 h 5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71" h="549">
                      <a:moveTo>
                        <a:pt x="0" y="438"/>
                      </a:moveTo>
                      <a:lnTo>
                        <a:pt x="4" y="405"/>
                      </a:lnTo>
                      <a:lnTo>
                        <a:pt x="6" y="383"/>
                      </a:lnTo>
                      <a:lnTo>
                        <a:pt x="7" y="360"/>
                      </a:lnTo>
                      <a:lnTo>
                        <a:pt x="7" y="327"/>
                      </a:lnTo>
                      <a:lnTo>
                        <a:pt x="8" y="316"/>
                      </a:lnTo>
                      <a:lnTo>
                        <a:pt x="9" y="306"/>
                      </a:lnTo>
                      <a:lnTo>
                        <a:pt x="12" y="296"/>
                      </a:lnTo>
                      <a:lnTo>
                        <a:pt x="17" y="287"/>
                      </a:lnTo>
                      <a:lnTo>
                        <a:pt x="28" y="270"/>
                      </a:lnTo>
                      <a:lnTo>
                        <a:pt x="40" y="254"/>
                      </a:lnTo>
                      <a:lnTo>
                        <a:pt x="52" y="238"/>
                      </a:lnTo>
                      <a:lnTo>
                        <a:pt x="63" y="222"/>
                      </a:lnTo>
                      <a:lnTo>
                        <a:pt x="67" y="214"/>
                      </a:lnTo>
                      <a:lnTo>
                        <a:pt x="71" y="205"/>
                      </a:lnTo>
                      <a:lnTo>
                        <a:pt x="73" y="196"/>
                      </a:lnTo>
                      <a:lnTo>
                        <a:pt x="73" y="185"/>
                      </a:lnTo>
                      <a:lnTo>
                        <a:pt x="73" y="167"/>
                      </a:lnTo>
                      <a:lnTo>
                        <a:pt x="73" y="156"/>
                      </a:lnTo>
                      <a:lnTo>
                        <a:pt x="73" y="148"/>
                      </a:lnTo>
                      <a:lnTo>
                        <a:pt x="73" y="137"/>
                      </a:lnTo>
                      <a:lnTo>
                        <a:pt x="63" y="126"/>
                      </a:lnTo>
                      <a:lnTo>
                        <a:pt x="53" y="117"/>
                      </a:lnTo>
                      <a:lnTo>
                        <a:pt x="54" y="108"/>
                      </a:lnTo>
                      <a:lnTo>
                        <a:pt x="55" y="99"/>
                      </a:lnTo>
                      <a:lnTo>
                        <a:pt x="57" y="89"/>
                      </a:lnTo>
                      <a:lnTo>
                        <a:pt x="61" y="79"/>
                      </a:lnTo>
                      <a:lnTo>
                        <a:pt x="65" y="68"/>
                      </a:lnTo>
                      <a:lnTo>
                        <a:pt x="71" y="59"/>
                      </a:lnTo>
                      <a:lnTo>
                        <a:pt x="76" y="50"/>
                      </a:lnTo>
                      <a:lnTo>
                        <a:pt x="83" y="41"/>
                      </a:lnTo>
                      <a:lnTo>
                        <a:pt x="89" y="33"/>
                      </a:lnTo>
                      <a:lnTo>
                        <a:pt x="96" y="25"/>
                      </a:lnTo>
                      <a:lnTo>
                        <a:pt x="104" y="17"/>
                      </a:lnTo>
                      <a:lnTo>
                        <a:pt x="112" y="12"/>
                      </a:lnTo>
                      <a:lnTo>
                        <a:pt x="120" y="7"/>
                      </a:lnTo>
                      <a:lnTo>
                        <a:pt x="129" y="3"/>
                      </a:lnTo>
                      <a:lnTo>
                        <a:pt x="138" y="1"/>
                      </a:lnTo>
                      <a:lnTo>
                        <a:pt x="146" y="0"/>
                      </a:lnTo>
                      <a:lnTo>
                        <a:pt x="156" y="1"/>
                      </a:lnTo>
                      <a:lnTo>
                        <a:pt x="164" y="3"/>
                      </a:lnTo>
                      <a:lnTo>
                        <a:pt x="173" y="5"/>
                      </a:lnTo>
                      <a:lnTo>
                        <a:pt x="179" y="8"/>
                      </a:lnTo>
                      <a:lnTo>
                        <a:pt x="194" y="16"/>
                      </a:lnTo>
                      <a:lnTo>
                        <a:pt x="206" y="26"/>
                      </a:lnTo>
                      <a:lnTo>
                        <a:pt x="217" y="35"/>
                      </a:lnTo>
                      <a:lnTo>
                        <a:pt x="230" y="42"/>
                      </a:lnTo>
                      <a:lnTo>
                        <a:pt x="236" y="45"/>
                      </a:lnTo>
                      <a:lnTo>
                        <a:pt x="243" y="48"/>
                      </a:lnTo>
                      <a:lnTo>
                        <a:pt x="251" y="49"/>
                      </a:lnTo>
                      <a:lnTo>
                        <a:pt x="259" y="50"/>
                      </a:lnTo>
                      <a:lnTo>
                        <a:pt x="264" y="49"/>
                      </a:lnTo>
                      <a:lnTo>
                        <a:pt x="268" y="47"/>
                      </a:lnTo>
                      <a:lnTo>
                        <a:pt x="272" y="44"/>
                      </a:lnTo>
                      <a:lnTo>
                        <a:pt x="276" y="41"/>
                      </a:lnTo>
                      <a:lnTo>
                        <a:pt x="279" y="37"/>
                      </a:lnTo>
                      <a:lnTo>
                        <a:pt x="284" y="35"/>
                      </a:lnTo>
                      <a:lnTo>
                        <a:pt x="288" y="32"/>
                      </a:lnTo>
                      <a:lnTo>
                        <a:pt x="292" y="32"/>
                      </a:lnTo>
                      <a:lnTo>
                        <a:pt x="300" y="32"/>
                      </a:lnTo>
                      <a:lnTo>
                        <a:pt x="308" y="34"/>
                      </a:lnTo>
                      <a:lnTo>
                        <a:pt x="313" y="36"/>
                      </a:lnTo>
                      <a:lnTo>
                        <a:pt x="318" y="39"/>
                      </a:lnTo>
                      <a:lnTo>
                        <a:pt x="325" y="47"/>
                      </a:lnTo>
                      <a:lnTo>
                        <a:pt x="332" y="56"/>
                      </a:lnTo>
                      <a:lnTo>
                        <a:pt x="337" y="65"/>
                      </a:lnTo>
                      <a:lnTo>
                        <a:pt x="344" y="73"/>
                      </a:lnTo>
                      <a:lnTo>
                        <a:pt x="348" y="76"/>
                      </a:lnTo>
                      <a:lnTo>
                        <a:pt x="353" y="79"/>
                      </a:lnTo>
                      <a:lnTo>
                        <a:pt x="358" y="81"/>
                      </a:lnTo>
                      <a:lnTo>
                        <a:pt x="366" y="81"/>
                      </a:lnTo>
                      <a:lnTo>
                        <a:pt x="370" y="81"/>
                      </a:lnTo>
                      <a:lnTo>
                        <a:pt x="375" y="80"/>
                      </a:lnTo>
                      <a:lnTo>
                        <a:pt x="378" y="77"/>
                      </a:lnTo>
                      <a:lnTo>
                        <a:pt x="381" y="75"/>
                      </a:lnTo>
                      <a:lnTo>
                        <a:pt x="387" y="70"/>
                      </a:lnTo>
                      <a:lnTo>
                        <a:pt x="392" y="63"/>
                      </a:lnTo>
                      <a:lnTo>
                        <a:pt x="397" y="56"/>
                      </a:lnTo>
                      <a:lnTo>
                        <a:pt x="403" y="49"/>
                      </a:lnTo>
                      <a:lnTo>
                        <a:pt x="410" y="43"/>
                      </a:lnTo>
                      <a:lnTo>
                        <a:pt x="419" y="38"/>
                      </a:lnTo>
                      <a:lnTo>
                        <a:pt x="433" y="30"/>
                      </a:lnTo>
                      <a:lnTo>
                        <a:pt x="446" y="25"/>
                      </a:lnTo>
                      <a:lnTo>
                        <a:pt x="458" y="22"/>
                      </a:lnTo>
                      <a:lnTo>
                        <a:pt x="468" y="21"/>
                      </a:lnTo>
                      <a:lnTo>
                        <a:pt x="478" y="22"/>
                      </a:lnTo>
                      <a:lnTo>
                        <a:pt x="487" y="25"/>
                      </a:lnTo>
                      <a:lnTo>
                        <a:pt x="496" y="28"/>
                      </a:lnTo>
                      <a:lnTo>
                        <a:pt x="503" y="31"/>
                      </a:lnTo>
                      <a:lnTo>
                        <a:pt x="511" y="35"/>
                      </a:lnTo>
                      <a:lnTo>
                        <a:pt x="520" y="38"/>
                      </a:lnTo>
                      <a:lnTo>
                        <a:pt x="528" y="41"/>
                      </a:lnTo>
                      <a:lnTo>
                        <a:pt x="537" y="43"/>
                      </a:lnTo>
                      <a:lnTo>
                        <a:pt x="547" y="43"/>
                      </a:lnTo>
                      <a:lnTo>
                        <a:pt x="559" y="42"/>
                      </a:lnTo>
                      <a:lnTo>
                        <a:pt x="571" y="39"/>
                      </a:lnTo>
                      <a:lnTo>
                        <a:pt x="586" y="33"/>
                      </a:lnTo>
                      <a:lnTo>
                        <a:pt x="632" y="74"/>
                      </a:lnTo>
                      <a:lnTo>
                        <a:pt x="646" y="67"/>
                      </a:lnTo>
                      <a:lnTo>
                        <a:pt x="651" y="81"/>
                      </a:lnTo>
                      <a:lnTo>
                        <a:pt x="658" y="93"/>
                      </a:lnTo>
                      <a:lnTo>
                        <a:pt x="665" y="105"/>
                      </a:lnTo>
                      <a:lnTo>
                        <a:pt x="671" y="117"/>
                      </a:lnTo>
                      <a:lnTo>
                        <a:pt x="646" y="152"/>
                      </a:lnTo>
                      <a:lnTo>
                        <a:pt x="623" y="183"/>
                      </a:lnTo>
                      <a:lnTo>
                        <a:pt x="612" y="199"/>
                      </a:lnTo>
                      <a:lnTo>
                        <a:pt x="602" y="216"/>
                      </a:lnTo>
                      <a:lnTo>
                        <a:pt x="593" y="233"/>
                      </a:lnTo>
                      <a:lnTo>
                        <a:pt x="584" y="254"/>
                      </a:lnTo>
                      <a:lnTo>
                        <a:pt x="578" y="273"/>
                      </a:lnTo>
                      <a:lnTo>
                        <a:pt x="570" y="291"/>
                      </a:lnTo>
                      <a:lnTo>
                        <a:pt x="564" y="309"/>
                      </a:lnTo>
                      <a:lnTo>
                        <a:pt x="557" y="326"/>
                      </a:lnTo>
                      <a:lnTo>
                        <a:pt x="550" y="343"/>
                      </a:lnTo>
                      <a:lnTo>
                        <a:pt x="543" y="363"/>
                      </a:lnTo>
                      <a:lnTo>
                        <a:pt x="534" y="383"/>
                      </a:lnTo>
                      <a:lnTo>
                        <a:pt x="525" y="407"/>
                      </a:lnTo>
                      <a:lnTo>
                        <a:pt x="524" y="410"/>
                      </a:lnTo>
                      <a:lnTo>
                        <a:pt x="521" y="416"/>
                      </a:lnTo>
                      <a:lnTo>
                        <a:pt x="516" y="422"/>
                      </a:lnTo>
                      <a:lnTo>
                        <a:pt x="511" y="428"/>
                      </a:lnTo>
                      <a:lnTo>
                        <a:pt x="505" y="434"/>
                      </a:lnTo>
                      <a:lnTo>
                        <a:pt x="500" y="439"/>
                      </a:lnTo>
                      <a:lnTo>
                        <a:pt x="496" y="443"/>
                      </a:lnTo>
                      <a:lnTo>
                        <a:pt x="492" y="444"/>
                      </a:lnTo>
                      <a:lnTo>
                        <a:pt x="482" y="443"/>
                      </a:lnTo>
                      <a:lnTo>
                        <a:pt x="474" y="440"/>
                      </a:lnTo>
                      <a:lnTo>
                        <a:pt x="466" y="436"/>
                      </a:lnTo>
                      <a:lnTo>
                        <a:pt x="459" y="432"/>
                      </a:lnTo>
                      <a:lnTo>
                        <a:pt x="453" y="428"/>
                      </a:lnTo>
                      <a:lnTo>
                        <a:pt x="446" y="424"/>
                      </a:lnTo>
                      <a:lnTo>
                        <a:pt x="440" y="421"/>
                      </a:lnTo>
                      <a:lnTo>
                        <a:pt x="432" y="420"/>
                      </a:lnTo>
                      <a:lnTo>
                        <a:pt x="419" y="421"/>
                      </a:lnTo>
                      <a:lnTo>
                        <a:pt x="408" y="424"/>
                      </a:lnTo>
                      <a:lnTo>
                        <a:pt x="398" y="428"/>
                      </a:lnTo>
                      <a:lnTo>
                        <a:pt x="389" y="434"/>
                      </a:lnTo>
                      <a:lnTo>
                        <a:pt x="381" y="441"/>
                      </a:lnTo>
                      <a:lnTo>
                        <a:pt x="375" y="449"/>
                      </a:lnTo>
                      <a:lnTo>
                        <a:pt x="369" y="458"/>
                      </a:lnTo>
                      <a:lnTo>
                        <a:pt x="364" y="469"/>
                      </a:lnTo>
                      <a:lnTo>
                        <a:pt x="355" y="489"/>
                      </a:lnTo>
                      <a:lnTo>
                        <a:pt x="346" y="510"/>
                      </a:lnTo>
                      <a:lnTo>
                        <a:pt x="342" y="521"/>
                      </a:lnTo>
                      <a:lnTo>
                        <a:pt x="336" y="531"/>
                      </a:lnTo>
                      <a:lnTo>
                        <a:pt x="332" y="541"/>
                      </a:lnTo>
                      <a:lnTo>
                        <a:pt x="325" y="549"/>
                      </a:lnTo>
                      <a:lnTo>
                        <a:pt x="233" y="543"/>
                      </a:lnTo>
                      <a:lnTo>
                        <a:pt x="231" y="545"/>
                      </a:lnTo>
                      <a:lnTo>
                        <a:pt x="229" y="546"/>
                      </a:lnTo>
                      <a:lnTo>
                        <a:pt x="227" y="547"/>
                      </a:lnTo>
                      <a:lnTo>
                        <a:pt x="223" y="548"/>
                      </a:lnTo>
                      <a:lnTo>
                        <a:pt x="217" y="548"/>
                      </a:lnTo>
                      <a:lnTo>
                        <a:pt x="209" y="547"/>
                      </a:lnTo>
                      <a:lnTo>
                        <a:pt x="193" y="545"/>
                      </a:lnTo>
                      <a:lnTo>
                        <a:pt x="179" y="543"/>
                      </a:lnTo>
                      <a:lnTo>
                        <a:pt x="173" y="543"/>
                      </a:lnTo>
                      <a:lnTo>
                        <a:pt x="167" y="542"/>
                      </a:lnTo>
                      <a:lnTo>
                        <a:pt x="161" y="540"/>
                      </a:lnTo>
                      <a:lnTo>
                        <a:pt x="155" y="537"/>
                      </a:lnTo>
                      <a:lnTo>
                        <a:pt x="150" y="534"/>
                      </a:lnTo>
                      <a:lnTo>
                        <a:pt x="144" y="531"/>
                      </a:lnTo>
                      <a:lnTo>
                        <a:pt x="139" y="527"/>
                      </a:lnTo>
                      <a:lnTo>
                        <a:pt x="134" y="521"/>
                      </a:lnTo>
                      <a:lnTo>
                        <a:pt x="129" y="515"/>
                      </a:lnTo>
                      <a:lnTo>
                        <a:pt x="126" y="509"/>
                      </a:lnTo>
                      <a:lnTo>
                        <a:pt x="122" y="503"/>
                      </a:lnTo>
                      <a:lnTo>
                        <a:pt x="119" y="496"/>
                      </a:lnTo>
                      <a:lnTo>
                        <a:pt x="117" y="489"/>
                      </a:lnTo>
                      <a:lnTo>
                        <a:pt x="115" y="481"/>
                      </a:lnTo>
                      <a:lnTo>
                        <a:pt x="113" y="472"/>
                      </a:lnTo>
                      <a:lnTo>
                        <a:pt x="113" y="462"/>
                      </a:lnTo>
                      <a:lnTo>
                        <a:pt x="106" y="462"/>
                      </a:lnTo>
                      <a:lnTo>
                        <a:pt x="100" y="460"/>
                      </a:lnTo>
                      <a:lnTo>
                        <a:pt x="95" y="457"/>
                      </a:lnTo>
                      <a:lnTo>
                        <a:pt x="90" y="454"/>
                      </a:lnTo>
                      <a:lnTo>
                        <a:pt x="83" y="447"/>
                      </a:lnTo>
                      <a:lnTo>
                        <a:pt x="74" y="439"/>
                      </a:lnTo>
                      <a:lnTo>
                        <a:pt x="70" y="435"/>
                      </a:lnTo>
                      <a:lnTo>
                        <a:pt x="63" y="432"/>
                      </a:lnTo>
                      <a:lnTo>
                        <a:pt x="56" y="430"/>
                      </a:lnTo>
                      <a:lnTo>
                        <a:pt x="49" y="429"/>
                      </a:lnTo>
                      <a:lnTo>
                        <a:pt x="39" y="429"/>
                      </a:lnTo>
                      <a:lnTo>
                        <a:pt x="28" y="430"/>
                      </a:lnTo>
                      <a:lnTo>
                        <a:pt x="15" y="433"/>
                      </a:lnTo>
                      <a:lnTo>
                        <a:pt x="0" y="43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Freeform 33"/>
                <p:cNvSpPr>
                  <a:spLocks/>
                </p:cNvSpPr>
                <p:nvPr/>
              </p:nvSpPr>
              <p:spPr bwMode="auto">
                <a:xfrm>
                  <a:off x="5586043" y="3031061"/>
                  <a:ext cx="157812" cy="162460"/>
                </a:xfrm>
                <a:custGeom>
                  <a:avLst/>
                  <a:gdLst>
                    <a:gd name="T0" fmla="*/ 2147483647 w 358"/>
                    <a:gd name="T1" fmla="*/ 2147483647 h 327"/>
                    <a:gd name="T2" fmla="*/ 2147483647 w 358"/>
                    <a:gd name="T3" fmla="*/ 2147483647 h 327"/>
                    <a:gd name="T4" fmla="*/ 2147483647 w 358"/>
                    <a:gd name="T5" fmla="*/ 2147483647 h 327"/>
                    <a:gd name="T6" fmla="*/ 2147483647 w 358"/>
                    <a:gd name="T7" fmla="*/ 2147483647 h 327"/>
                    <a:gd name="T8" fmla="*/ 2147483647 w 358"/>
                    <a:gd name="T9" fmla="*/ 2147483647 h 327"/>
                    <a:gd name="T10" fmla="*/ 2147483647 w 358"/>
                    <a:gd name="T11" fmla="*/ 2147483647 h 327"/>
                    <a:gd name="T12" fmla="*/ 2147483647 w 358"/>
                    <a:gd name="T13" fmla="*/ 2147483647 h 327"/>
                    <a:gd name="T14" fmla="*/ 2147483647 w 358"/>
                    <a:gd name="T15" fmla="*/ 2147483647 h 327"/>
                    <a:gd name="T16" fmla="*/ 2147483647 w 358"/>
                    <a:gd name="T17" fmla="*/ 2147483647 h 327"/>
                    <a:gd name="T18" fmla="*/ 2147483647 w 358"/>
                    <a:gd name="T19" fmla="*/ 2147483647 h 327"/>
                    <a:gd name="T20" fmla="*/ 2147483647 w 358"/>
                    <a:gd name="T21" fmla="*/ 2147483647 h 327"/>
                    <a:gd name="T22" fmla="*/ 2147483647 w 358"/>
                    <a:gd name="T23" fmla="*/ 2147483647 h 327"/>
                    <a:gd name="T24" fmla="*/ 2147483647 w 358"/>
                    <a:gd name="T25" fmla="*/ 2147483647 h 327"/>
                    <a:gd name="T26" fmla="*/ 2147483647 w 358"/>
                    <a:gd name="T27" fmla="*/ 2147483647 h 327"/>
                    <a:gd name="T28" fmla="*/ 2147483647 w 358"/>
                    <a:gd name="T29" fmla="*/ 2147483647 h 327"/>
                    <a:gd name="T30" fmla="*/ 2147483647 w 358"/>
                    <a:gd name="T31" fmla="*/ 2147483647 h 327"/>
                    <a:gd name="T32" fmla="*/ 2147483647 w 358"/>
                    <a:gd name="T33" fmla="*/ 2147483647 h 327"/>
                    <a:gd name="T34" fmla="*/ 2147483647 w 358"/>
                    <a:gd name="T35" fmla="*/ 2147483647 h 327"/>
                    <a:gd name="T36" fmla="*/ 2147483647 w 358"/>
                    <a:gd name="T37" fmla="*/ 2147483647 h 327"/>
                    <a:gd name="T38" fmla="*/ 2147483647 w 358"/>
                    <a:gd name="T39" fmla="*/ 2147483647 h 327"/>
                    <a:gd name="T40" fmla="*/ 2147483647 w 358"/>
                    <a:gd name="T41" fmla="*/ 2147483647 h 327"/>
                    <a:gd name="T42" fmla="*/ 2147483647 w 358"/>
                    <a:gd name="T43" fmla="*/ 2147483647 h 327"/>
                    <a:gd name="T44" fmla="*/ 2147483647 w 358"/>
                    <a:gd name="T45" fmla="*/ 2147483647 h 327"/>
                    <a:gd name="T46" fmla="*/ 2147483647 w 358"/>
                    <a:gd name="T47" fmla="*/ 2147483647 h 327"/>
                    <a:gd name="T48" fmla="*/ 2147483647 w 358"/>
                    <a:gd name="T49" fmla="*/ 2147483647 h 327"/>
                    <a:gd name="T50" fmla="*/ 2147483647 w 358"/>
                    <a:gd name="T51" fmla="*/ 2147483647 h 327"/>
                    <a:gd name="T52" fmla="*/ 2147483647 w 358"/>
                    <a:gd name="T53" fmla="*/ 0 h 327"/>
                    <a:gd name="T54" fmla="*/ 2147483647 w 358"/>
                    <a:gd name="T55" fmla="*/ 2147483647 h 327"/>
                    <a:gd name="T56" fmla="*/ 2147483647 w 358"/>
                    <a:gd name="T57" fmla="*/ 2147483647 h 327"/>
                    <a:gd name="T58" fmla="*/ 2147483647 w 358"/>
                    <a:gd name="T59" fmla="*/ 2147483647 h 327"/>
                    <a:gd name="T60" fmla="*/ 2147483647 w 358"/>
                    <a:gd name="T61" fmla="*/ 2147483647 h 327"/>
                    <a:gd name="T62" fmla="*/ 2147483647 w 358"/>
                    <a:gd name="T63" fmla="*/ 2147483647 h 327"/>
                    <a:gd name="T64" fmla="*/ 2147483647 w 358"/>
                    <a:gd name="T65" fmla="*/ 2147483647 h 327"/>
                    <a:gd name="T66" fmla="*/ 2147483647 w 358"/>
                    <a:gd name="T67" fmla="*/ 2147483647 h 327"/>
                    <a:gd name="T68" fmla="*/ 2147483647 w 358"/>
                    <a:gd name="T69" fmla="*/ 2147483647 h 327"/>
                    <a:gd name="T70" fmla="*/ 2147483647 w 358"/>
                    <a:gd name="T71" fmla="*/ 2147483647 h 327"/>
                    <a:gd name="T72" fmla="*/ 2147483647 w 358"/>
                    <a:gd name="T73" fmla="*/ 2147483647 h 327"/>
                    <a:gd name="T74" fmla="*/ 2147483647 w 358"/>
                    <a:gd name="T75" fmla="*/ 2147483647 h 327"/>
                    <a:gd name="T76" fmla="*/ 0 w 358"/>
                    <a:gd name="T77" fmla="*/ 2147483647 h 327"/>
                    <a:gd name="T78" fmla="*/ 0 w 358"/>
                    <a:gd name="T79" fmla="*/ 2147483647 h 327"/>
                    <a:gd name="T80" fmla="*/ 2147483647 w 358"/>
                    <a:gd name="T81" fmla="*/ 2147483647 h 327"/>
                    <a:gd name="T82" fmla="*/ 2147483647 w 358"/>
                    <a:gd name="T83" fmla="*/ 2147483647 h 327"/>
                    <a:gd name="T84" fmla="*/ 2147483647 w 358"/>
                    <a:gd name="T85" fmla="*/ 2147483647 h 327"/>
                    <a:gd name="T86" fmla="*/ 2147483647 w 358"/>
                    <a:gd name="T87" fmla="*/ 2147483647 h 327"/>
                    <a:gd name="T88" fmla="*/ 2147483647 w 358"/>
                    <a:gd name="T89" fmla="*/ 2147483647 h 327"/>
                    <a:gd name="T90" fmla="*/ 2147483647 w 358"/>
                    <a:gd name="T91" fmla="*/ 2147483647 h 327"/>
                    <a:gd name="T92" fmla="*/ 2147483647 w 358"/>
                    <a:gd name="T93" fmla="*/ 2147483647 h 327"/>
                    <a:gd name="T94" fmla="*/ 2147483647 w 358"/>
                    <a:gd name="T95" fmla="*/ 2147483647 h 327"/>
                    <a:gd name="T96" fmla="*/ 2147483647 w 358"/>
                    <a:gd name="T97" fmla="*/ 2147483647 h 327"/>
                    <a:gd name="T98" fmla="*/ 2147483647 w 358"/>
                    <a:gd name="T99" fmla="*/ 2147483647 h 327"/>
                    <a:gd name="T100" fmla="*/ 2147483647 w 358"/>
                    <a:gd name="T101" fmla="*/ 2147483647 h 327"/>
                    <a:gd name="T102" fmla="*/ 2147483647 w 358"/>
                    <a:gd name="T103" fmla="*/ 2147483647 h 327"/>
                    <a:gd name="T104" fmla="*/ 2147483647 w 358"/>
                    <a:gd name="T105" fmla="*/ 2147483647 h 327"/>
                    <a:gd name="T106" fmla="*/ 2147483647 w 358"/>
                    <a:gd name="T107" fmla="*/ 2147483647 h 327"/>
                    <a:gd name="T108" fmla="*/ 2147483647 w 358"/>
                    <a:gd name="T109" fmla="*/ 2147483647 h 327"/>
                    <a:gd name="T110" fmla="*/ 2147483647 w 358"/>
                    <a:gd name="T111" fmla="*/ 2147483647 h 327"/>
                    <a:gd name="T112" fmla="*/ 2147483647 w 358"/>
                    <a:gd name="T113" fmla="*/ 2147483647 h 327"/>
                    <a:gd name="T114" fmla="*/ 2147483647 w 358"/>
                    <a:gd name="T115" fmla="*/ 2147483647 h 327"/>
                    <a:gd name="T116" fmla="*/ 2147483647 w 358"/>
                    <a:gd name="T117" fmla="*/ 2147483647 h 327"/>
                    <a:gd name="T118" fmla="*/ 2147483647 w 358"/>
                    <a:gd name="T119" fmla="*/ 2147483647 h 327"/>
                    <a:gd name="T120" fmla="*/ 2147483647 w 358"/>
                    <a:gd name="T121" fmla="*/ 2147483647 h 3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58" h="327">
                      <a:moveTo>
                        <a:pt x="325" y="327"/>
                      </a:moveTo>
                      <a:lnTo>
                        <a:pt x="326" y="324"/>
                      </a:lnTo>
                      <a:lnTo>
                        <a:pt x="329" y="322"/>
                      </a:lnTo>
                      <a:lnTo>
                        <a:pt x="331" y="321"/>
                      </a:lnTo>
                      <a:lnTo>
                        <a:pt x="332" y="321"/>
                      </a:lnTo>
                      <a:lnTo>
                        <a:pt x="337" y="318"/>
                      </a:lnTo>
                      <a:lnTo>
                        <a:pt x="342" y="317"/>
                      </a:lnTo>
                      <a:lnTo>
                        <a:pt x="346" y="318"/>
                      </a:lnTo>
                      <a:lnTo>
                        <a:pt x="351" y="319"/>
                      </a:lnTo>
                      <a:lnTo>
                        <a:pt x="356" y="324"/>
                      </a:lnTo>
                      <a:lnTo>
                        <a:pt x="358" y="327"/>
                      </a:lnTo>
                      <a:lnTo>
                        <a:pt x="319" y="285"/>
                      </a:lnTo>
                      <a:lnTo>
                        <a:pt x="302" y="265"/>
                      </a:lnTo>
                      <a:lnTo>
                        <a:pt x="278" y="235"/>
                      </a:lnTo>
                      <a:lnTo>
                        <a:pt x="265" y="219"/>
                      </a:lnTo>
                      <a:lnTo>
                        <a:pt x="253" y="204"/>
                      </a:lnTo>
                      <a:lnTo>
                        <a:pt x="241" y="193"/>
                      </a:lnTo>
                      <a:lnTo>
                        <a:pt x="232" y="186"/>
                      </a:lnTo>
                      <a:lnTo>
                        <a:pt x="225" y="182"/>
                      </a:lnTo>
                      <a:lnTo>
                        <a:pt x="219" y="181"/>
                      </a:lnTo>
                      <a:lnTo>
                        <a:pt x="213" y="180"/>
                      </a:lnTo>
                      <a:lnTo>
                        <a:pt x="208" y="180"/>
                      </a:lnTo>
                      <a:lnTo>
                        <a:pt x="205" y="180"/>
                      </a:lnTo>
                      <a:lnTo>
                        <a:pt x="201" y="179"/>
                      </a:lnTo>
                      <a:lnTo>
                        <a:pt x="200" y="177"/>
                      </a:lnTo>
                      <a:lnTo>
                        <a:pt x="199" y="174"/>
                      </a:lnTo>
                      <a:lnTo>
                        <a:pt x="199" y="172"/>
                      </a:lnTo>
                      <a:lnTo>
                        <a:pt x="198" y="170"/>
                      </a:lnTo>
                      <a:lnTo>
                        <a:pt x="197" y="169"/>
                      </a:lnTo>
                      <a:lnTo>
                        <a:pt x="195" y="169"/>
                      </a:lnTo>
                      <a:lnTo>
                        <a:pt x="190" y="170"/>
                      </a:lnTo>
                      <a:lnTo>
                        <a:pt x="184" y="172"/>
                      </a:lnTo>
                      <a:lnTo>
                        <a:pt x="178" y="173"/>
                      </a:lnTo>
                      <a:lnTo>
                        <a:pt x="171" y="172"/>
                      </a:lnTo>
                      <a:lnTo>
                        <a:pt x="168" y="170"/>
                      </a:lnTo>
                      <a:lnTo>
                        <a:pt x="165" y="168"/>
                      </a:lnTo>
                      <a:lnTo>
                        <a:pt x="162" y="165"/>
                      </a:lnTo>
                      <a:lnTo>
                        <a:pt x="160" y="161"/>
                      </a:lnTo>
                      <a:lnTo>
                        <a:pt x="156" y="152"/>
                      </a:lnTo>
                      <a:lnTo>
                        <a:pt x="152" y="144"/>
                      </a:lnTo>
                      <a:lnTo>
                        <a:pt x="147" y="138"/>
                      </a:lnTo>
                      <a:lnTo>
                        <a:pt x="143" y="131"/>
                      </a:lnTo>
                      <a:lnTo>
                        <a:pt x="138" y="125"/>
                      </a:lnTo>
                      <a:lnTo>
                        <a:pt x="133" y="119"/>
                      </a:lnTo>
                      <a:lnTo>
                        <a:pt x="129" y="112"/>
                      </a:lnTo>
                      <a:lnTo>
                        <a:pt x="127" y="105"/>
                      </a:lnTo>
                      <a:lnTo>
                        <a:pt x="123" y="96"/>
                      </a:lnTo>
                      <a:lnTo>
                        <a:pt x="122" y="84"/>
                      </a:lnTo>
                      <a:lnTo>
                        <a:pt x="121" y="69"/>
                      </a:lnTo>
                      <a:lnTo>
                        <a:pt x="119" y="53"/>
                      </a:lnTo>
                      <a:lnTo>
                        <a:pt x="118" y="37"/>
                      </a:lnTo>
                      <a:lnTo>
                        <a:pt x="117" y="23"/>
                      </a:lnTo>
                      <a:lnTo>
                        <a:pt x="115" y="10"/>
                      </a:lnTo>
                      <a:lnTo>
                        <a:pt x="112" y="0"/>
                      </a:lnTo>
                      <a:lnTo>
                        <a:pt x="93" y="0"/>
                      </a:lnTo>
                      <a:lnTo>
                        <a:pt x="73" y="26"/>
                      </a:lnTo>
                      <a:lnTo>
                        <a:pt x="70" y="28"/>
                      </a:lnTo>
                      <a:lnTo>
                        <a:pt x="61" y="33"/>
                      </a:lnTo>
                      <a:lnTo>
                        <a:pt x="48" y="41"/>
                      </a:lnTo>
                      <a:lnTo>
                        <a:pt x="33" y="50"/>
                      </a:lnTo>
                      <a:lnTo>
                        <a:pt x="27" y="55"/>
                      </a:lnTo>
                      <a:lnTo>
                        <a:pt x="21" y="61"/>
                      </a:lnTo>
                      <a:lnTo>
                        <a:pt x="18" y="66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6" y="83"/>
                      </a:lnTo>
                      <a:lnTo>
                        <a:pt x="18" y="88"/>
                      </a:lnTo>
                      <a:lnTo>
                        <a:pt x="20" y="93"/>
                      </a:lnTo>
                      <a:lnTo>
                        <a:pt x="21" y="96"/>
                      </a:lnTo>
                      <a:lnTo>
                        <a:pt x="22" y="100"/>
                      </a:lnTo>
                      <a:lnTo>
                        <a:pt x="22" y="104"/>
                      </a:lnTo>
                      <a:lnTo>
                        <a:pt x="20" y="110"/>
                      </a:lnTo>
                      <a:lnTo>
                        <a:pt x="18" y="117"/>
                      </a:lnTo>
                      <a:lnTo>
                        <a:pt x="15" y="123"/>
                      </a:lnTo>
                      <a:lnTo>
                        <a:pt x="11" y="130"/>
                      </a:lnTo>
                      <a:lnTo>
                        <a:pt x="7" y="136"/>
                      </a:lnTo>
                      <a:lnTo>
                        <a:pt x="3" y="146"/>
                      </a:lnTo>
                      <a:lnTo>
                        <a:pt x="0" y="155"/>
                      </a:lnTo>
                      <a:lnTo>
                        <a:pt x="0" y="164"/>
                      </a:lnTo>
                      <a:lnTo>
                        <a:pt x="0" y="174"/>
                      </a:lnTo>
                      <a:lnTo>
                        <a:pt x="1" y="176"/>
                      </a:lnTo>
                      <a:lnTo>
                        <a:pt x="5" y="182"/>
                      </a:lnTo>
                      <a:lnTo>
                        <a:pt x="8" y="185"/>
                      </a:lnTo>
                      <a:lnTo>
                        <a:pt x="11" y="187"/>
                      </a:lnTo>
                      <a:lnTo>
                        <a:pt x="15" y="187"/>
                      </a:lnTo>
                      <a:lnTo>
                        <a:pt x="20" y="186"/>
                      </a:lnTo>
                      <a:lnTo>
                        <a:pt x="31" y="177"/>
                      </a:lnTo>
                      <a:lnTo>
                        <a:pt x="44" y="168"/>
                      </a:lnTo>
                      <a:lnTo>
                        <a:pt x="55" y="163"/>
                      </a:lnTo>
                      <a:lnTo>
                        <a:pt x="60" y="161"/>
                      </a:lnTo>
                      <a:lnTo>
                        <a:pt x="73" y="149"/>
                      </a:lnTo>
                      <a:lnTo>
                        <a:pt x="76" y="150"/>
                      </a:lnTo>
                      <a:lnTo>
                        <a:pt x="84" y="155"/>
                      </a:lnTo>
                      <a:lnTo>
                        <a:pt x="93" y="159"/>
                      </a:lnTo>
                      <a:lnTo>
                        <a:pt x="99" y="161"/>
                      </a:lnTo>
                      <a:lnTo>
                        <a:pt x="110" y="164"/>
                      </a:lnTo>
                      <a:lnTo>
                        <a:pt x="126" y="170"/>
                      </a:lnTo>
                      <a:lnTo>
                        <a:pt x="142" y="180"/>
                      </a:lnTo>
                      <a:lnTo>
                        <a:pt x="153" y="186"/>
                      </a:lnTo>
                      <a:lnTo>
                        <a:pt x="163" y="190"/>
                      </a:lnTo>
                      <a:lnTo>
                        <a:pt x="179" y="199"/>
                      </a:lnTo>
                      <a:lnTo>
                        <a:pt x="196" y="209"/>
                      </a:lnTo>
                      <a:lnTo>
                        <a:pt x="206" y="216"/>
                      </a:lnTo>
                      <a:lnTo>
                        <a:pt x="219" y="225"/>
                      </a:lnTo>
                      <a:lnTo>
                        <a:pt x="232" y="235"/>
                      </a:lnTo>
                      <a:lnTo>
                        <a:pt x="245" y="244"/>
                      </a:lnTo>
                      <a:lnTo>
                        <a:pt x="252" y="247"/>
                      </a:lnTo>
                      <a:lnTo>
                        <a:pt x="256" y="254"/>
                      </a:lnTo>
                      <a:lnTo>
                        <a:pt x="266" y="265"/>
                      </a:lnTo>
                      <a:lnTo>
                        <a:pt x="267" y="270"/>
                      </a:lnTo>
                      <a:lnTo>
                        <a:pt x="268" y="274"/>
                      </a:lnTo>
                      <a:lnTo>
                        <a:pt x="269" y="279"/>
                      </a:lnTo>
                      <a:lnTo>
                        <a:pt x="269" y="283"/>
                      </a:lnTo>
                      <a:lnTo>
                        <a:pt x="269" y="286"/>
                      </a:lnTo>
                      <a:lnTo>
                        <a:pt x="269" y="289"/>
                      </a:lnTo>
                      <a:lnTo>
                        <a:pt x="270" y="290"/>
                      </a:lnTo>
                      <a:lnTo>
                        <a:pt x="273" y="291"/>
                      </a:lnTo>
                      <a:lnTo>
                        <a:pt x="276" y="292"/>
                      </a:lnTo>
                      <a:lnTo>
                        <a:pt x="284" y="296"/>
                      </a:lnTo>
                      <a:lnTo>
                        <a:pt x="292" y="302"/>
                      </a:lnTo>
                      <a:lnTo>
                        <a:pt x="301" y="309"/>
                      </a:lnTo>
                      <a:lnTo>
                        <a:pt x="318" y="321"/>
                      </a:lnTo>
                      <a:lnTo>
                        <a:pt x="325" y="32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34"/>
                <p:cNvSpPr>
                  <a:spLocks/>
                </p:cNvSpPr>
                <p:nvPr/>
              </p:nvSpPr>
              <p:spPr bwMode="auto">
                <a:xfrm>
                  <a:off x="5029945" y="2071853"/>
                  <a:ext cx="129631" cy="55305"/>
                </a:xfrm>
                <a:custGeom>
                  <a:avLst/>
                  <a:gdLst>
                    <a:gd name="T0" fmla="*/ 2147483647 w 292"/>
                    <a:gd name="T1" fmla="*/ 0 h 99"/>
                    <a:gd name="T2" fmla="*/ 2147483647 w 292"/>
                    <a:gd name="T3" fmla="*/ 0 h 99"/>
                    <a:gd name="T4" fmla="*/ 2147483647 w 292"/>
                    <a:gd name="T5" fmla="*/ 2147483647 h 99"/>
                    <a:gd name="T6" fmla="*/ 2147483647 w 292"/>
                    <a:gd name="T7" fmla="*/ 2147483647 h 99"/>
                    <a:gd name="T8" fmla="*/ 2147483647 w 292"/>
                    <a:gd name="T9" fmla="*/ 2147483647 h 99"/>
                    <a:gd name="T10" fmla="*/ 2147483647 w 292"/>
                    <a:gd name="T11" fmla="*/ 2147483647 h 99"/>
                    <a:gd name="T12" fmla="*/ 2147483647 w 292"/>
                    <a:gd name="T13" fmla="*/ 2147483647 h 99"/>
                    <a:gd name="T14" fmla="*/ 2147483647 w 292"/>
                    <a:gd name="T15" fmla="*/ 2147483647 h 99"/>
                    <a:gd name="T16" fmla="*/ 2147483647 w 292"/>
                    <a:gd name="T17" fmla="*/ 2147483647 h 99"/>
                    <a:gd name="T18" fmla="*/ 2147483647 w 292"/>
                    <a:gd name="T19" fmla="*/ 2147483647 h 99"/>
                    <a:gd name="T20" fmla="*/ 2147483647 w 292"/>
                    <a:gd name="T21" fmla="*/ 2147483647 h 99"/>
                    <a:gd name="T22" fmla="*/ 2147483647 w 292"/>
                    <a:gd name="T23" fmla="*/ 2147483647 h 99"/>
                    <a:gd name="T24" fmla="*/ 2147483647 w 292"/>
                    <a:gd name="T25" fmla="*/ 2147483647 h 99"/>
                    <a:gd name="T26" fmla="*/ 2147483647 w 292"/>
                    <a:gd name="T27" fmla="*/ 2147483647 h 99"/>
                    <a:gd name="T28" fmla="*/ 2147483647 w 292"/>
                    <a:gd name="T29" fmla="*/ 2147483647 h 99"/>
                    <a:gd name="T30" fmla="*/ 2147483647 w 292"/>
                    <a:gd name="T31" fmla="*/ 2147483647 h 99"/>
                    <a:gd name="T32" fmla="*/ 2147483647 w 292"/>
                    <a:gd name="T33" fmla="*/ 2147483647 h 99"/>
                    <a:gd name="T34" fmla="*/ 2147483647 w 292"/>
                    <a:gd name="T35" fmla="*/ 2147483647 h 99"/>
                    <a:gd name="T36" fmla="*/ 0 w 292"/>
                    <a:gd name="T37" fmla="*/ 2147483647 h 99"/>
                    <a:gd name="T38" fmla="*/ 2147483647 w 292"/>
                    <a:gd name="T39" fmla="*/ 2147483647 h 99"/>
                    <a:gd name="T40" fmla="*/ 2147483647 w 292"/>
                    <a:gd name="T41" fmla="*/ 2147483647 h 99"/>
                    <a:gd name="T42" fmla="*/ 2147483647 w 292"/>
                    <a:gd name="T43" fmla="*/ 2147483647 h 99"/>
                    <a:gd name="T44" fmla="*/ 2147483647 w 292"/>
                    <a:gd name="T45" fmla="*/ 2147483647 h 99"/>
                    <a:gd name="T46" fmla="*/ 2147483647 w 292"/>
                    <a:gd name="T47" fmla="*/ 2147483647 h 99"/>
                    <a:gd name="T48" fmla="*/ 2147483647 w 292"/>
                    <a:gd name="T49" fmla="*/ 2147483647 h 99"/>
                    <a:gd name="T50" fmla="*/ 2147483647 w 292"/>
                    <a:gd name="T51" fmla="*/ 2147483647 h 99"/>
                    <a:gd name="T52" fmla="*/ 2147483647 w 292"/>
                    <a:gd name="T53" fmla="*/ 2147483647 h 99"/>
                    <a:gd name="T54" fmla="*/ 2147483647 w 292"/>
                    <a:gd name="T55" fmla="*/ 2147483647 h 99"/>
                    <a:gd name="T56" fmla="*/ 2147483647 w 292"/>
                    <a:gd name="T57" fmla="*/ 2147483647 h 99"/>
                    <a:gd name="T58" fmla="*/ 2147483647 w 292"/>
                    <a:gd name="T59" fmla="*/ 2147483647 h 99"/>
                    <a:gd name="T60" fmla="*/ 2147483647 w 292"/>
                    <a:gd name="T61" fmla="*/ 2147483647 h 99"/>
                    <a:gd name="T62" fmla="*/ 2147483647 w 292"/>
                    <a:gd name="T63" fmla="*/ 2147483647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92" h="99">
                      <a:moveTo>
                        <a:pt x="113" y="0"/>
                      </a:moveTo>
                      <a:lnTo>
                        <a:pt x="126" y="0"/>
                      </a:lnTo>
                      <a:lnTo>
                        <a:pt x="138" y="0"/>
                      </a:lnTo>
                      <a:lnTo>
                        <a:pt x="153" y="0"/>
                      </a:lnTo>
                      <a:lnTo>
                        <a:pt x="172" y="0"/>
                      </a:lnTo>
                      <a:lnTo>
                        <a:pt x="198" y="1"/>
                      </a:lnTo>
                      <a:lnTo>
                        <a:pt x="224" y="3"/>
                      </a:lnTo>
                      <a:lnTo>
                        <a:pt x="250" y="6"/>
                      </a:lnTo>
                      <a:lnTo>
                        <a:pt x="279" y="7"/>
                      </a:lnTo>
                      <a:lnTo>
                        <a:pt x="292" y="7"/>
                      </a:lnTo>
                      <a:lnTo>
                        <a:pt x="292" y="14"/>
                      </a:lnTo>
                      <a:lnTo>
                        <a:pt x="290" y="20"/>
                      </a:lnTo>
                      <a:lnTo>
                        <a:pt x="288" y="27"/>
                      </a:lnTo>
                      <a:lnTo>
                        <a:pt x="285" y="33"/>
                      </a:lnTo>
                      <a:lnTo>
                        <a:pt x="281" y="45"/>
                      </a:lnTo>
                      <a:lnTo>
                        <a:pt x="279" y="55"/>
                      </a:lnTo>
                      <a:lnTo>
                        <a:pt x="153" y="62"/>
                      </a:lnTo>
                      <a:lnTo>
                        <a:pt x="135" y="70"/>
                      </a:lnTo>
                      <a:lnTo>
                        <a:pt x="111" y="83"/>
                      </a:lnTo>
                      <a:lnTo>
                        <a:pt x="99" y="89"/>
                      </a:lnTo>
                      <a:lnTo>
                        <a:pt x="86" y="94"/>
                      </a:lnTo>
                      <a:lnTo>
                        <a:pt x="79" y="96"/>
                      </a:lnTo>
                      <a:lnTo>
                        <a:pt x="72" y="97"/>
                      </a:lnTo>
                      <a:lnTo>
                        <a:pt x="66" y="98"/>
                      </a:lnTo>
                      <a:lnTo>
                        <a:pt x="60" y="99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5" y="94"/>
                      </a:lnTo>
                      <a:lnTo>
                        <a:pt x="41" y="92"/>
                      </a:lnTo>
                      <a:lnTo>
                        <a:pt x="33" y="86"/>
                      </a:lnTo>
                      <a:lnTo>
                        <a:pt x="26" y="80"/>
                      </a:lnTo>
                      <a:lnTo>
                        <a:pt x="20" y="77"/>
                      </a:lnTo>
                      <a:lnTo>
                        <a:pt x="11" y="72"/>
                      </a:lnTo>
                      <a:lnTo>
                        <a:pt x="7" y="69"/>
                      </a:lnTo>
                      <a:lnTo>
                        <a:pt x="3" y="64"/>
                      </a:lnTo>
                      <a:lnTo>
                        <a:pt x="1" y="57"/>
                      </a:lnTo>
                      <a:lnTo>
                        <a:pt x="0" y="49"/>
                      </a:lnTo>
                      <a:lnTo>
                        <a:pt x="0" y="4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2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5" y="21"/>
                      </a:lnTo>
                      <a:lnTo>
                        <a:pt x="20" y="25"/>
                      </a:lnTo>
                      <a:lnTo>
                        <a:pt x="25" y="28"/>
                      </a:lnTo>
                      <a:lnTo>
                        <a:pt x="30" y="30"/>
                      </a:lnTo>
                      <a:lnTo>
                        <a:pt x="35" y="32"/>
                      </a:lnTo>
                      <a:lnTo>
                        <a:pt x="40" y="33"/>
                      </a:lnTo>
                      <a:lnTo>
                        <a:pt x="45" y="34"/>
                      </a:lnTo>
                      <a:lnTo>
                        <a:pt x="49" y="34"/>
                      </a:lnTo>
                      <a:lnTo>
                        <a:pt x="54" y="33"/>
                      </a:lnTo>
                      <a:lnTo>
                        <a:pt x="58" y="32"/>
                      </a:lnTo>
                      <a:lnTo>
                        <a:pt x="67" y="29"/>
                      </a:lnTo>
                      <a:lnTo>
                        <a:pt x="75" y="25"/>
                      </a:lnTo>
                      <a:lnTo>
                        <a:pt x="81" y="19"/>
                      </a:lnTo>
                      <a:lnTo>
                        <a:pt x="87" y="13"/>
                      </a:lnTo>
                      <a:lnTo>
                        <a:pt x="88" y="11"/>
                      </a:lnTo>
                      <a:lnTo>
                        <a:pt x="91" y="8"/>
                      </a:lnTo>
                      <a:lnTo>
                        <a:pt x="94" y="6"/>
                      </a:lnTo>
                      <a:lnTo>
                        <a:pt x="100" y="3"/>
                      </a:lnTo>
                      <a:lnTo>
                        <a:pt x="109" y="1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Freeform 35"/>
                <p:cNvSpPr>
                  <a:spLocks/>
                </p:cNvSpPr>
                <p:nvPr/>
              </p:nvSpPr>
              <p:spPr bwMode="auto">
                <a:xfrm>
                  <a:off x="5922334" y="2766631"/>
                  <a:ext cx="20666" cy="53578"/>
                </a:xfrm>
                <a:custGeom>
                  <a:avLst/>
                  <a:gdLst>
                    <a:gd name="T0" fmla="*/ 2147483647 w 43"/>
                    <a:gd name="T1" fmla="*/ 2147483647 h 93"/>
                    <a:gd name="T2" fmla="*/ 2147483647 w 43"/>
                    <a:gd name="T3" fmla="*/ 2147483647 h 93"/>
                    <a:gd name="T4" fmla="*/ 2147483647 w 43"/>
                    <a:gd name="T5" fmla="*/ 2147483647 h 93"/>
                    <a:gd name="T6" fmla="*/ 2147483647 w 43"/>
                    <a:gd name="T7" fmla="*/ 2147483647 h 93"/>
                    <a:gd name="T8" fmla="*/ 2147483647 w 43"/>
                    <a:gd name="T9" fmla="*/ 2147483647 h 93"/>
                    <a:gd name="T10" fmla="*/ 2147483647 w 43"/>
                    <a:gd name="T11" fmla="*/ 2147483647 h 93"/>
                    <a:gd name="T12" fmla="*/ 2147483647 w 43"/>
                    <a:gd name="T13" fmla="*/ 2147483647 h 93"/>
                    <a:gd name="T14" fmla="*/ 2147483647 w 43"/>
                    <a:gd name="T15" fmla="*/ 2147483647 h 93"/>
                    <a:gd name="T16" fmla="*/ 2147483647 w 43"/>
                    <a:gd name="T17" fmla="*/ 2147483647 h 93"/>
                    <a:gd name="T18" fmla="*/ 2147483647 w 43"/>
                    <a:gd name="T19" fmla="*/ 2147483647 h 93"/>
                    <a:gd name="T20" fmla="*/ 2147483647 w 43"/>
                    <a:gd name="T21" fmla="*/ 2147483647 h 93"/>
                    <a:gd name="T22" fmla="*/ 2147483647 w 43"/>
                    <a:gd name="T23" fmla="*/ 2147483647 h 93"/>
                    <a:gd name="T24" fmla="*/ 2147483647 w 43"/>
                    <a:gd name="T25" fmla="*/ 2147483647 h 93"/>
                    <a:gd name="T26" fmla="*/ 2147483647 w 43"/>
                    <a:gd name="T27" fmla="*/ 2147483647 h 93"/>
                    <a:gd name="T28" fmla="*/ 0 w 43"/>
                    <a:gd name="T29" fmla="*/ 2147483647 h 93"/>
                    <a:gd name="T30" fmla="*/ 2147483647 w 43"/>
                    <a:gd name="T31" fmla="*/ 2147483647 h 93"/>
                    <a:gd name="T32" fmla="*/ 2147483647 w 43"/>
                    <a:gd name="T33" fmla="*/ 2147483647 h 93"/>
                    <a:gd name="T34" fmla="*/ 2147483647 w 43"/>
                    <a:gd name="T35" fmla="*/ 2147483647 h 93"/>
                    <a:gd name="T36" fmla="*/ 2147483647 w 43"/>
                    <a:gd name="T37" fmla="*/ 2147483647 h 93"/>
                    <a:gd name="T38" fmla="*/ 2147483647 w 43"/>
                    <a:gd name="T39" fmla="*/ 2147483647 h 93"/>
                    <a:gd name="T40" fmla="*/ 2147483647 w 43"/>
                    <a:gd name="T41" fmla="*/ 2147483647 h 93"/>
                    <a:gd name="T42" fmla="*/ 2147483647 w 43"/>
                    <a:gd name="T43" fmla="*/ 2147483647 h 93"/>
                    <a:gd name="T44" fmla="*/ 2147483647 w 43"/>
                    <a:gd name="T45" fmla="*/ 2147483647 h 93"/>
                    <a:gd name="T46" fmla="*/ 2147483647 w 43"/>
                    <a:gd name="T47" fmla="*/ 2147483647 h 93"/>
                    <a:gd name="T48" fmla="*/ 2147483647 w 43"/>
                    <a:gd name="T49" fmla="*/ 2147483647 h 93"/>
                    <a:gd name="T50" fmla="*/ 2147483647 w 43"/>
                    <a:gd name="T51" fmla="*/ 2147483647 h 93"/>
                    <a:gd name="T52" fmla="*/ 2147483647 w 43"/>
                    <a:gd name="T53" fmla="*/ 2147483647 h 93"/>
                    <a:gd name="T54" fmla="*/ 2147483647 w 43"/>
                    <a:gd name="T55" fmla="*/ 0 h 93"/>
                    <a:gd name="T56" fmla="*/ 2147483647 w 43"/>
                    <a:gd name="T57" fmla="*/ 0 h 93"/>
                    <a:gd name="T58" fmla="*/ 2147483647 w 43"/>
                    <a:gd name="T59" fmla="*/ 2147483647 h 93"/>
                    <a:gd name="T60" fmla="*/ 2147483647 w 43"/>
                    <a:gd name="T61" fmla="*/ 2147483647 h 93"/>
                    <a:gd name="T62" fmla="*/ 2147483647 w 43"/>
                    <a:gd name="T63" fmla="*/ 2147483647 h 93"/>
                    <a:gd name="T64" fmla="*/ 2147483647 w 43"/>
                    <a:gd name="T65" fmla="*/ 2147483647 h 93"/>
                    <a:gd name="T66" fmla="*/ 2147483647 w 43"/>
                    <a:gd name="T67" fmla="*/ 2147483647 h 93"/>
                    <a:gd name="T68" fmla="*/ 2147483647 w 43"/>
                    <a:gd name="T69" fmla="*/ 2147483647 h 93"/>
                    <a:gd name="T70" fmla="*/ 2147483647 w 43"/>
                    <a:gd name="T71" fmla="*/ 2147483647 h 93"/>
                    <a:gd name="T72" fmla="*/ 2147483647 w 43"/>
                    <a:gd name="T73" fmla="*/ 2147483647 h 93"/>
                    <a:gd name="T74" fmla="*/ 2147483647 w 43"/>
                    <a:gd name="T75" fmla="*/ 2147483647 h 93"/>
                    <a:gd name="T76" fmla="*/ 2147483647 w 43"/>
                    <a:gd name="T77" fmla="*/ 2147483647 h 93"/>
                    <a:gd name="T78" fmla="*/ 2147483647 w 43"/>
                    <a:gd name="T79" fmla="*/ 2147483647 h 93"/>
                    <a:gd name="T80" fmla="*/ 2147483647 w 43"/>
                    <a:gd name="T81" fmla="*/ 2147483647 h 93"/>
                    <a:gd name="T82" fmla="*/ 2147483647 w 43"/>
                    <a:gd name="T83" fmla="*/ 2147483647 h 93"/>
                    <a:gd name="T84" fmla="*/ 2147483647 w 43"/>
                    <a:gd name="T85" fmla="*/ 2147483647 h 93"/>
                    <a:gd name="T86" fmla="*/ 2147483647 w 43"/>
                    <a:gd name="T87" fmla="*/ 2147483647 h 93"/>
                    <a:gd name="T88" fmla="*/ 2147483647 w 43"/>
                    <a:gd name="T89" fmla="*/ 2147483647 h 93"/>
                    <a:gd name="T90" fmla="*/ 2147483647 w 43"/>
                    <a:gd name="T91" fmla="*/ 2147483647 h 93"/>
                    <a:gd name="T92" fmla="*/ 2147483647 w 43"/>
                    <a:gd name="T93" fmla="*/ 2147483647 h 93"/>
                    <a:gd name="T94" fmla="*/ 2147483647 w 43"/>
                    <a:gd name="T95" fmla="*/ 2147483647 h 93"/>
                    <a:gd name="T96" fmla="*/ 2147483647 w 43"/>
                    <a:gd name="T97" fmla="*/ 2147483647 h 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3" h="93">
                      <a:moveTo>
                        <a:pt x="39" y="93"/>
                      </a:moveTo>
                      <a:lnTo>
                        <a:pt x="31" y="91"/>
                      </a:lnTo>
                      <a:lnTo>
                        <a:pt x="26" y="89"/>
                      </a:lnTo>
                      <a:lnTo>
                        <a:pt x="21" y="87"/>
                      </a:lnTo>
                      <a:lnTo>
                        <a:pt x="18" y="84"/>
                      </a:lnTo>
                      <a:lnTo>
                        <a:pt x="15" y="79"/>
                      </a:lnTo>
                      <a:lnTo>
                        <a:pt x="14" y="73"/>
                      </a:lnTo>
                      <a:lnTo>
                        <a:pt x="13" y="65"/>
                      </a:lnTo>
                      <a:lnTo>
                        <a:pt x="11" y="55"/>
                      </a:lnTo>
                      <a:lnTo>
                        <a:pt x="11" y="48"/>
                      </a:lnTo>
                      <a:lnTo>
                        <a:pt x="9" y="42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5" y="24"/>
                      </a:lnTo>
                      <a:lnTo>
                        <a:pt x="6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5"/>
                      </a:lnTo>
                      <a:lnTo>
                        <a:pt x="14" y="19"/>
                      </a:lnTo>
                      <a:lnTo>
                        <a:pt x="16" y="12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5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3" y="10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1"/>
                      </a:lnTo>
                      <a:lnTo>
                        <a:pt x="35" y="36"/>
                      </a:lnTo>
                      <a:lnTo>
                        <a:pt x="39" y="43"/>
                      </a:lnTo>
                      <a:lnTo>
                        <a:pt x="38" y="44"/>
                      </a:lnTo>
                      <a:lnTo>
                        <a:pt x="37" y="45"/>
                      </a:lnTo>
                      <a:lnTo>
                        <a:pt x="37" y="48"/>
                      </a:lnTo>
                      <a:lnTo>
                        <a:pt x="38" y="51"/>
                      </a:lnTo>
                      <a:lnTo>
                        <a:pt x="39" y="59"/>
                      </a:lnTo>
                      <a:lnTo>
                        <a:pt x="41" y="68"/>
                      </a:lnTo>
                      <a:lnTo>
                        <a:pt x="42" y="76"/>
                      </a:lnTo>
                      <a:lnTo>
                        <a:pt x="43" y="85"/>
                      </a:lnTo>
                      <a:lnTo>
                        <a:pt x="43" y="88"/>
                      </a:lnTo>
                      <a:lnTo>
                        <a:pt x="42" y="91"/>
                      </a:lnTo>
                      <a:lnTo>
                        <a:pt x="40" y="92"/>
                      </a:lnTo>
                      <a:lnTo>
                        <a:pt x="39" y="9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Freeform 36"/>
                <p:cNvSpPr>
                  <a:spLocks/>
                </p:cNvSpPr>
                <p:nvPr/>
              </p:nvSpPr>
              <p:spPr bwMode="auto">
                <a:xfrm>
                  <a:off x="6046329" y="2770087"/>
                  <a:ext cx="13152" cy="55305"/>
                </a:xfrm>
                <a:custGeom>
                  <a:avLst/>
                  <a:gdLst>
                    <a:gd name="T0" fmla="*/ 2147483647 w 40"/>
                    <a:gd name="T1" fmla="*/ 2147483647 h 56"/>
                    <a:gd name="T2" fmla="*/ 2147483647 w 40"/>
                    <a:gd name="T3" fmla="*/ 2147483647 h 56"/>
                    <a:gd name="T4" fmla="*/ 2147483647 w 40"/>
                    <a:gd name="T5" fmla="*/ 2147483647 h 56"/>
                    <a:gd name="T6" fmla="*/ 2147483647 w 40"/>
                    <a:gd name="T7" fmla="*/ 2147483647 h 56"/>
                    <a:gd name="T8" fmla="*/ 2147483647 w 40"/>
                    <a:gd name="T9" fmla="*/ 2147483647 h 56"/>
                    <a:gd name="T10" fmla="*/ 2147483647 w 40"/>
                    <a:gd name="T11" fmla="*/ 2147483647 h 56"/>
                    <a:gd name="T12" fmla="*/ 0 w 40"/>
                    <a:gd name="T13" fmla="*/ 2147483647 h 56"/>
                    <a:gd name="T14" fmla="*/ 2147483647 w 40"/>
                    <a:gd name="T15" fmla="*/ 2147483647 h 56"/>
                    <a:gd name="T16" fmla="*/ 2147483647 w 40"/>
                    <a:gd name="T17" fmla="*/ 0 h 56"/>
                    <a:gd name="T18" fmla="*/ 2147483647 w 40"/>
                    <a:gd name="T19" fmla="*/ 2147483647 h 56"/>
                    <a:gd name="T20" fmla="*/ 2147483647 w 40"/>
                    <a:gd name="T21" fmla="*/ 2147483647 h 56"/>
                    <a:gd name="T22" fmla="*/ 2147483647 w 40"/>
                    <a:gd name="T23" fmla="*/ 2147483647 h 56"/>
                    <a:gd name="T24" fmla="*/ 2147483647 w 40"/>
                    <a:gd name="T25" fmla="*/ 2147483647 h 56"/>
                    <a:gd name="T26" fmla="*/ 2147483647 w 40"/>
                    <a:gd name="T27" fmla="*/ 2147483647 h 56"/>
                    <a:gd name="T28" fmla="*/ 2147483647 w 40"/>
                    <a:gd name="T29" fmla="*/ 2147483647 h 56"/>
                    <a:gd name="T30" fmla="*/ 2147483647 w 40"/>
                    <a:gd name="T31" fmla="*/ 2147483647 h 56"/>
                    <a:gd name="T32" fmla="*/ 2147483647 w 40"/>
                    <a:gd name="T33" fmla="*/ 2147483647 h 56"/>
                    <a:gd name="T34" fmla="*/ 2147483647 w 40"/>
                    <a:gd name="T35" fmla="*/ 2147483647 h 56"/>
                    <a:gd name="T36" fmla="*/ 2147483647 w 40"/>
                    <a:gd name="T37" fmla="*/ 2147483647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56">
                      <a:moveTo>
                        <a:pt x="40" y="56"/>
                      </a:moveTo>
                      <a:lnTo>
                        <a:pt x="37" y="46"/>
                      </a:lnTo>
                      <a:lnTo>
                        <a:pt x="33" y="38"/>
                      </a:lnTo>
                      <a:lnTo>
                        <a:pt x="28" y="32"/>
                      </a:lnTo>
                      <a:lnTo>
                        <a:pt x="23" y="28"/>
                      </a:lnTo>
                      <a:lnTo>
                        <a:pt x="11" y="21"/>
                      </a:lnTo>
                      <a:lnTo>
                        <a:pt x="0" y="12"/>
                      </a:lnTo>
                      <a:lnTo>
                        <a:pt x="13" y="4"/>
                      </a:lnTo>
                      <a:lnTo>
                        <a:pt x="20" y="0"/>
                      </a:lnTo>
                      <a:lnTo>
                        <a:pt x="28" y="12"/>
                      </a:lnTo>
                      <a:lnTo>
                        <a:pt x="35" y="22"/>
                      </a:lnTo>
                      <a:lnTo>
                        <a:pt x="37" y="25"/>
                      </a:lnTo>
                      <a:lnTo>
                        <a:pt x="39" y="29"/>
                      </a:lnTo>
                      <a:lnTo>
                        <a:pt x="39" y="33"/>
                      </a:lnTo>
                      <a:lnTo>
                        <a:pt x="40" y="37"/>
                      </a:lnTo>
                      <a:lnTo>
                        <a:pt x="40" y="44"/>
                      </a:lnTo>
                      <a:lnTo>
                        <a:pt x="40" y="46"/>
                      </a:lnTo>
                      <a:lnTo>
                        <a:pt x="40" y="49"/>
                      </a:lnTo>
                      <a:lnTo>
                        <a:pt x="40" y="5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Freeform 37"/>
                <p:cNvSpPr>
                  <a:spLocks/>
                </p:cNvSpPr>
                <p:nvPr/>
              </p:nvSpPr>
              <p:spPr bwMode="auto">
                <a:xfrm>
                  <a:off x="7583117" y="3406102"/>
                  <a:ext cx="45089" cy="55305"/>
                </a:xfrm>
                <a:custGeom>
                  <a:avLst/>
                  <a:gdLst>
                    <a:gd name="T0" fmla="*/ 0 w 106"/>
                    <a:gd name="T1" fmla="*/ 2147483647 h 71"/>
                    <a:gd name="T2" fmla="*/ 2147483647 w 106"/>
                    <a:gd name="T3" fmla="*/ 2147483647 h 71"/>
                    <a:gd name="T4" fmla="*/ 2147483647 w 106"/>
                    <a:gd name="T5" fmla="*/ 2147483647 h 71"/>
                    <a:gd name="T6" fmla="*/ 2147483647 w 106"/>
                    <a:gd name="T7" fmla="*/ 2147483647 h 71"/>
                    <a:gd name="T8" fmla="*/ 2147483647 w 106"/>
                    <a:gd name="T9" fmla="*/ 2147483647 h 71"/>
                    <a:gd name="T10" fmla="*/ 2147483647 w 106"/>
                    <a:gd name="T11" fmla="*/ 2147483647 h 71"/>
                    <a:gd name="T12" fmla="*/ 2147483647 w 106"/>
                    <a:gd name="T13" fmla="*/ 2147483647 h 71"/>
                    <a:gd name="T14" fmla="*/ 2147483647 w 106"/>
                    <a:gd name="T15" fmla="*/ 2147483647 h 71"/>
                    <a:gd name="T16" fmla="*/ 2147483647 w 106"/>
                    <a:gd name="T17" fmla="*/ 0 h 71"/>
                    <a:gd name="T18" fmla="*/ 2147483647 w 106"/>
                    <a:gd name="T19" fmla="*/ 2147483647 h 71"/>
                    <a:gd name="T20" fmla="*/ 2147483647 w 106"/>
                    <a:gd name="T21" fmla="*/ 2147483647 h 71"/>
                    <a:gd name="T22" fmla="*/ 2147483647 w 106"/>
                    <a:gd name="T23" fmla="*/ 2147483647 h 71"/>
                    <a:gd name="T24" fmla="*/ 2147483647 w 106"/>
                    <a:gd name="T25" fmla="*/ 2147483647 h 71"/>
                    <a:gd name="T26" fmla="*/ 2147483647 w 106"/>
                    <a:gd name="T27" fmla="*/ 2147483647 h 71"/>
                    <a:gd name="T28" fmla="*/ 2147483647 w 106"/>
                    <a:gd name="T29" fmla="*/ 2147483647 h 71"/>
                    <a:gd name="T30" fmla="*/ 2147483647 w 106"/>
                    <a:gd name="T31" fmla="*/ 2147483647 h 71"/>
                    <a:gd name="T32" fmla="*/ 2147483647 w 106"/>
                    <a:gd name="T33" fmla="*/ 2147483647 h 71"/>
                    <a:gd name="T34" fmla="*/ 2147483647 w 106"/>
                    <a:gd name="T35" fmla="*/ 2147483647 h 71"/>
                    <a:gd name="T36" fmla="*/ 2147483647 w 106"/>
                    <a:gd name="T37" fmla="*/ 2147483647 h 71"/>
                    <a:gd name="T38" fmla="*/ 2147483647 w 106"/>
                    <a:gd name="T39" fmla="*/ 2147483647 h 71"/>
                    <a:gd name="T40" fmla="*/ 2147483647 w 106"/>
                    <a:gd name="T41" fmla="*/ 2147483647 h 71"/>
                    <a:gd name="T42" fmla="*/ 2147483647 w 106"/>
                    <a:gd name="T43" fmla="*/ 2147483647 h 71"/>
                    <a:gd name="T44" fmla="*/ 2147483647 w 106"/>
                    <a:gd name="T45" fmla="*/ 2147483647 h 71"/>
                    <a:gd name="T46" fmla="*/ 2147483647 w 106"/>
                    <a:gd name="T47" fmla="*/ 2147483647 h 71"/>
                    <a:gd name="T48" fmla="*/ 2147483647 w 106"/>
                    <a:gd name="T49" fmla="*/ 2147483647 h 71"/>
                    <a:gd name="T50" fmla="*/ 2147483647 w 106"/>
                    <a:gd name="T51" fmla="*/ 2147483647 h 71"/>
                    <a:gd name="T52" fmla="*/ 2147483647 w 106"/>
                    <a:gd name="T53" fmla="*/ 2147483647 h 71"/>
                    <a:gd name="T54" fmla="*/ 2147483647 w 106"/>
                    <a:gd name="T55" fmla="*/ 2147483647 h 71"/>
                    <a:gd name="T56" fmla="*/ 2147483647 w 106"/>
                    <a:gd name="T57" fmla="*/ 2147483647 h 71"/>
                    <a:gd name="T58" fmla="*/ 2147483647 w 106"/>
                    <a:gd name="T59" fmla="*/ 2147483647 h 71"/>
                    <a:gd name="T60" fmla="*/ 2147483647 w 106"/>
                    <a:gd name="T61" fmla="*/ 2147483647 h 71"/>
                    <a:gd name="T62" fmla="*/ 2147483647 w 106"/>
                    <a:gd name="T63" fmla="*/ 2147483647 h 71"/>
                    <a:gd name="T64" fmla="*/ 2147483647 w 106"/>
                    <a:gd name="T65" fmla="*/ 2147483647 h 71"/>
                    <a:gd name="T66" fmla="*/ 2147483647 w 106"/>
                    <a:gd name="T67" fmla="*/ 2147483647 h 71"/>
                    <a:gd name="T68" fmla="*/ 2147483647 w 106"/>
                    <a:gd name="T69" fmla="*/ 2147483647 h 71"/>
                    <a:gd name="T70" fmla="*/ 2147483647 w 106"/>
                    <a:gd name="T71" fmla="*/ 2147483647 h 71"/>
                    <a:gd name="T72" fmla="*/ 2147483647 w 106"/>
                    <a:gd name="T73" fmla="*/ 2147483647 h 71"/>
                    <a:gd name="T74" fmla="*/ 2147483647 w 106"/>
                    <a:gd name="T75" fmla="*/ 2147483647 h 71"/>
                    <a:gd name="T76" fmla="*/ 2147483647 w 106"/>
                    <a:gd name="T77" fmla="*/ 2147483647 h 71"/>
                    <a:gd name="T78" fmla="*/ 2147483647 w 106"/>
                    <a:gd name="T79" fmla="*/ 2147483647 h 71"/>
                    <a:gd name="T80" fmla="*/ 2147483647 w 106"/>
                    <a:gd name="T81" fmla="*/ 2147483647 h 71"/>
                    <a:gd name="T82" fmla="*/ 2147483647 w 106"/>
                    <a:gd name="T83" fmla="*/ 2147483647 h 71"/>
                    <a:gd name="T84" fmla="*/ 2147483647 w 106"/>
                    <a:gd name="T85" fmla="*/ 2147483647 h 71"/>
                    <a:gd name="T86" fmla="*/ 2147483647 w 106"/>
                    <a:gd name="T87" fmla="*/ 2147483647 h 71"/>
                    <a:gd name="T88" fmla="*/ 2147483647 w 106"/>
                    <a:gd name="T89" fmla="*/ 2147483647 h 71"/>
                    <a:gd name="T90" fmla="*/ 0 w 106"/>
                    <a:gd name="T91" fmla="*/ 2147483647 h 7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6" h="71">
                      <a:moveTo>
                        <a:pt x="0" y="7"/>
                      </a:moveTo>
                      <a:lnTo>
                        <a:pt x="12" y="10"/>
                      </a:lnTo>
                      <a:lnTo>
                        <a:pt x="24" y="12"/>
                      </a:lnTo>
                      <a:lnTo>
                        <a:pt x="35" y="13"/>
                      </a:lnTo>
                      <a:lnTo>
                        <a:pt x="45" y="13"/>
                      </a:lnTo>
                      <a:lnTo>
                        <a:pt x="54" y="11"/>
                      </a:lnTo>
                      <a:lnTo>
                        <a:pt x="61" y="8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4" y="16"/>
                      </a:lnTo>
                      <a:lnTo>
                        <a:pt x="94" y="30"/>
                      </a:lnTo>
                      <a:lnTo>
                        <a:pt x="101" y="44"/>
                      </a:lnTo>
                      <a:lnTo>
                        <a:pt x="105" y="55"/>
                      </a:lnTo>
                      <a:lnTo>
                        <a:pt x="106" y="60"/>
                      </a:lnTo>
                      <a:lnTo>
                        <a:pt x="106" y="63"/>
                      </a:lnTo>
                      <a:lnTo>
                        <a:pt x="105" y="67"/>
                      </a:lnTo>
                      <a:lnTo>
                        <a:pt x="103" y="69"/>
                      </a:lnTo>
                      <a:lnTo>
                        <a:pt x="101" y="70"/>
                      </a:lnTo>
                      <a:lnTo>
                        <a:pt x="98" y="70"/>
                      </a:lnTo>
                      <a:lnTo>
                        <a:pt x="92" y="70"/>
                      </a:lnTo>
                      <a:lnTo>
                        <a:pt x="87" y="68"/>
                      </a:lnTo>
                      <a:lnTo>
                        <a:pt x="74" y="70"/>
                      </a:lnTo>
                      <a:lnTo>
                        <a:pt x="63" y="71"/>
                      </a:lnTo>
                      <a:lnTo>
                        <a:pt x="53" y="69"/>
                      </a:lnTo>
                      <a:lnTo>
                        <a:pt x="45" y="66"/>
                      </a:lnTo>
                      <a:lnTo>
                        <a:pt x="37" y="62"/>
                      </a:lnTo>
                      <a:lnTo>
                        <a:pt x="32" y="57"/>
                      </a:lnTo>
                      <a:lnTo>
                        <a:pt x="27" y="51"/>
                      </a:lnTo>
                      <a:lnTo>
                        <a:pt x="24" y="45"/>
                      </a:lnTo>
                      <a:lnTo>
                        <a:pt x="21" y="38"/>
                      </a:lnTo>
                      <a:lnTo>
                        <a:pt x="20" y="30"/>
                      </a:lnTo>
                      <a:lnTo>
                        <a:pt x="19" y="24"/>
                      </a:lnTo>
                      <a:lnTo>
                        <a:pt x="18" y="19"/>
                      </a:lnTo>
                      <a:lnTo>
                        <a:pt x="18" y="14"/>
                      </a:lnTo>
                      <a:lnTo>
                        <a:pt x="19" y="10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0" y="10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7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69"/>
                <p:cNvSpPr>
                  <a:spLocks/>
                </p:cNvSpPr>
                <p:nvPr/>
              </p:nvSpPr>
              <p:spPr bwMode="auto">
                <a:xfrm>
                  <a:off x="8669016" y="4135446"/>
                  <a:ext cx="13152" cy="55305"/>
                </a:xfrm>
                <a:custGeom>
                  <a:avLst/>
                  <a:gdLst>
                    <a:gd name="T0" fmla="*/ 0 w 33"/>
                    <a:gd name="T1" fmla="*/ 2147483647 h 62"/>
                    <a:gd name="T2" fmla="*/ 0 w 33"/>
                    <a:gd name="T3" fmla="*/ 2147483647 h 62"/>
                    <a:gd name="T4" fmla="*/ 0 w 33"/>
                    <a:gd name="T5" fmla="*/ 2147483647 h 62"/>
                    <a:gd name="T6" fmla="*/ 0 w 33"/>
                    <a:gd name="T7" fmla="*/ 2147483647 h 62"/>
                    <a:gd name="T8" fmla="*/ 0 w 33"/>
                    <a:gd name="T9" fmla="*/ 2147483647 h 62"/>
                    <a:gd name="T10" fmla="*/ 0 w 33"/>
                    <a:gd name="T11" fmla="*/ 2147483647 h 62"/>
                    <a:gd name="T12" fmla="*/ 2147483647 w 33"/>
                    <a:gd name="T13" fmla="*/ 2147483647 h 62"/>
                    <a:gd name="T14" fmla="*/ 2147483647 w 33"/>
                    <a:gd name="T15" fmla="*/ 2147483647 h 62"/>
                    <a:gd name="T16" fmla="*/ 2147483647 w 33"/>
                    <a:gd name="T17" fmla="*/ 2147483647 h 62"/>
                    <a:gd name="T18" fmla="*/ 2147483647 w 33"/>
                    <a:gd name="T19" fmla="*/ 2147483647 h 62"/>
                    <a:gd name="T20" fmla="*/ 2147483647 w 33"/>
                    <a:gd name="T21" fmla="*/ 0 h 62"/>
                    <a:gd name="T22" fmla="*/ 2147483647 w 33"/>
                    <a:gd name="T23" fmla="*/ 2147483647 h 62"/>
                    <a:gd name="T24" fmla="*/ 2147483647 w 33"/>
                    <a:gd name="T25" fmla="*/ 2147483647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" h="62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4" y="17"/>
                      </a:lnTo>
                      <a:lnTo>
                        <a:pt x="8" y="13"/>
                      </a:lnTo>
                      <a:lnTo>
                        <a:pt x="14" y="6"/>
                      </a:lnTo>
                      <a:lnTo>
                        <a:pt x="20" y="0"/>
                      </a:lnTo>
                      <a:lnTo>
                        <a:pt x="26" y="6"/>
                      </a:lnTo>
                      <a:lnTo>
                        <a:pt x="33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Freeform 70"/>
                <p:cNvSpPr>
                  <a:spLocks/>
                </p:cNvSpPr>
                <p:nvPr/>
              </p:nvSpPr>
              <p:spPr bwMode="auto">
                <a:xfrm>
                  <a:off x="8678410" y="4221862"/>
                  <a:ext cx="9393" cy="57035"/>
                </a:xfrm>
                <a:custGeom>
                  <a:avLst/>
                  <a:gdLst>
                    <a:gd name="T0" fmla="*/ 0 w 26"/>
                    <a:gd name="T1" fmla="*/ 2147483647 h 18"/>
                    <a:gd name="T2" fmla="*/ 0 w 26"/>
                    <a:gd name="T3" fmla="*/ 0 h 18"/>
                    <a:gd name="T4" fmla="*/ 2147483647 w 26"/>
                    <a:gd name="T5" fmla="*/ 0 h 18"/>
                    <a:gd name="T6" fmla="*/ 2147483647 w 26"/>
                    <a:gd name="T7" fmla="*/ 2147483647 h 18"/>
                    <a:gd name="T8" fmla="*/ 2147483647 w 26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6" y="12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71"/>
                <p:cNvSpPr>
                  <a:spLocks/>
                </p:cNvSpPr>
                <p:nvPr/>
              </p:nvSpPr>
              <p:spPr bwMode="auto">
                <a:xfrm>
                  <a:off x="8796769" y="4135446"/>
                  <a:ext cx="80785" cy="124438"/>
                </a:xfrm>
                <a:custGeom>
                  <a:avLst/>
                  <a:gdLst>
                    <a:gd name="T0" fmla="*/ 2147483647 w 180"/>
                    <a:gd name="T1" fmla="*/ 2147483647 h 240"/>
                    <a:gd name="T2" fmla="*/ 2147483647 w 180"/>
                    <a:gd name="T3" fmla="*/ 2147483647 h 240"/>
                    <a:gd name="T4" fmla="*/ 2147483647 w 180"/>
                    <a:gd name="T5" fmla="*/ 2147483647 h 240"/>
                    <a:gd name="T6" fmla="*/ 2147483647 w 180"/>
                    <a:gd name="T7" fmla="*/ 2147483647 h 240"/>
                    <a:gd name="T8" fmla="*/ 2147483647 w 180"/>
                    <a:gd name="T9" fmla="*/ 2147483647 h 240"/>
                    <a:gd name="T10" fmla="*/ 2147483647 w 180"/>
                    <a:gd name="T11" fmla="*/ 2147483647 h 240"/>
                    <a:gd name="T12" fmla="*/ 2147483647 w 180"/>
                    <a:gd name="T13" fmla="*/ 2147483647 h 240"/>
                    <a:gd name="T14" fmla="*/ 2147483647 w 180"/>
                    <a:gd name="T15" fmla="*/ 2147483647 h 240"/>
                    <a:gd name="T16" fmla="*/ 2147483647 w 180"/>
                    <a:gd name="T17" fmla="*/ 2147483647 h 240"/>
                    <a:gd name="T18" fmla="*/ 2147483647 w 180"/>
                    <a:gd name="T19" fmla="*/ 2147483647 h 240"/>
                    <a:gd name="T20" fmla="*/ 2147483647 w 180"/>
                    <a:gd name="T21" fmla="*/ 2147483647 h 240"/>
                    <a:gd name="T22" fmla="*/ 2147483647 w 180"/>
                    <a:gd name="T23" fmla="*/ 2147483647 h 240"/>
                    <a:gd name="T24" fmla="*/ 2147483647 w 180"/>
                    <a:gd name="T25" fmla="*/ 2147483647 h 240"/>
                    <a:gd name="T26" fmla="*/ 2147483647 w 180"/>
                    <a:gd name="T27" fmla="*/ 2147483647 h 240"/>
                    <a:gd name="T28" fmla="*/ 2147483647 w 180"/>
                    <a:gd name="T29" fmla="*/ 2147483647 h 240"/>
                    <a:gd name="T30" fmla="*/ 2147483647 w 180"/>
                    <a:gd name="T31" fmla="*/ 2147483647 h 240"/>
                    <a:gd name="T32" fmla="*/ 2147483647 w 180"/>
                    <a:gd name="T33" fmla="*/ 2147483647 h 240"/>
                    <a:gd name="T34" fmla="*/ 2147483647 w 180"/>
                    <a:gd name="T35" fmla="*/ 2147483647 h 240"/>
                    <a:gd name="T36" fmla="*/ 2147483647 w 180"/>
                    <a:gd name="T37" fmla="*/ 2147483647 h 240"/>
                    <a:gd name="T38" fmla="*/ 2147483647 w 180"/>
                    <a:gd name="T39" fmla="*/ 2147483647 h 240"/>
                    <a:gd name="T40" fmla="*/ 2147483647 w 180"/>
                    <a:gd name="T41" fmla="*/ 2147483647 h 240"/>
                    <a:gd name="T42" fmla="*/ 2147483647 w 180"/>
                    <a:gd name="T43" fmla="*/ 2147483647 h 240"/>
                    <a:gd name="T44" fmla="*/ 2147483647 w 180"/>
                    <a:gd name="T45" fmla="*/ 2147483647 h 240"/>
                    <a:gd name="T46" fmla="*/ 2147483647 w 180"/>
                    <a:gd name="T47" fmla="*/ 2147483647 h 240"/>
                    <a:gd name="T48" fmla="*/ 2147483647 w 180"/>
                    <a:gd name="T49" fmla="*/ 2147483647 h 240"/>
                    <a:gd name="T50" fmla="*/ 2147483647 w 180"/>
                    <a:gd name="T51" fmla="*/ 2147483647 h 240"/>
                    <a:gd name="T52" fmla="*/ 2147483647 w 180"/>
                    <a:gd name="T53" fmla="*/ 2147483647 h 240"/>
                    <a:gd name="T54" fmla="*/ 2147483647 w 180"/>
                    <a:gd name="T55" fmla="*/ 2147483647 h 240"/>
                    <a:gd name="T56" fmla="*/ 0 w 180"/>
                    <a:gd name="T57" fmla="*/ 2147483647 h 240"/>
                    <a:gd name="T58" fmla="*/ 0 w 180"/>
                    <a:gd name="T59" fmla="*/ 2147483647 h 240"/>
                    <a:gd name="T60" fmla="*/ 0 w 180"/>
                    <a:gd name="T61" fmla="*/ 2147483647 h 240"/>
                    <a:gd name="T62" fmla="*/ 0 w 180"/>
                    <a:gd name="T63" fmla="*/ 2147483647 h 240"/>
                    <a:gd name="T64" fmla="*/ 0 w 180"/>
                    <a:gd name="T65" fmla="*/ 0 h 240"/>
                    <a:gd name="T66" fmla="*/ 2147483647 w 180"/>
                    <a:gd name="T67" fmla="*/ 2147483647 h 240"/>
                    <a:gd name="T68" fmla="*/ 2147483647 w 180"/>
                    <a:gd name="T69" fmla="*/ 2147483647 h 240"/>
                    <a:gd name="T70" fmla="*/ 2147483647 w 180"/>
                    <a:gd name="T71" fmla="*/ 2147483647 h 240"/>
                    <a:gd name="T72" fmla="*/ 2147483647 w 180"/>
                    <a:gd name="T73" fmla="*/ 2147483647 h 240"/>
                    <a:gd name="T74" fmla="*/ 2147483647 w 180"/>
                    <a:gd name="T75" fmla="*/ 2147483647 h 240"/>
                    <a:gd name="T76" fmla="*/ 2147483647 w 180"/>
                    <a:gd name="T77" fmla="*/ 2147483647 h 240"/>
                    <a:gd name="T78" fmla="*/ 2147483647 w 180"/>
                    <a:gd name="T79" fmla="*/ 2147483647 h 240"/>
                    <a:gd name="T80" fmla="*/ 2147483647 w 180"/>
                    <a:gd name="T81" fmla="*/ 2147483647 h 240"/>
                    <a:gd name="T82" fmla="*/ 2147483647 w 180"/>
                    <a:gd name="T83" fmla="*/ 2147483647 h 240"/>
                    <a:gd name="T84" fmla="*/ 2147483647 w 180"/>
                    <a:gd name="T85" fmla="*/ 2147483647 h 240"/>
                    <a:gd name="T86" fmla="*/ 2147483647 w 180"/>
                    <a:gd name="T87" fmla="*/ 2147483647 h 240"/>
                    <a:gd name="T88" fmla="*/ 2147483647 w 180"/>
                    <a:gd name="T89" fmla="*/ 2147483647 h 240"/>
                    <a:gd name="T90" fmla="*/ 2147483647 w 180"/>
                    <a:gd name="T91" fmla="*/ 2147483647 h 240"/>
                    <a:gd name="T92" fmla="*/ 2147483647 w 180"/>
                    <a:gd name="T93" fmla="*/ 2147483647 h 240"/>
                    <a:gd name="T94" fmla="*/ 2147483647 w 180"/>
                    <a:gd name="T95" fmla="*/ 2147483647 h 240"/>
                    <a:gd name="T96" fmla="*/ 2147483647 w 180"/>
                    <a:gd name="T97" fmla="*/ 2147483647 h 240"/>
                    <a:gd name="T98" fmla="*/ 2147483647 w 180"/>
                    <a:gd name="T99" fmla="*/ 2147483647 h 240"/>
                    <a:gd name="T100" fmla="*/ 2147483647 w 180"/>
                    <a:gd name="T101" fmla="*/ 2147483647 h 240"/>
                    <a:gd name="T102" fmla="*/ 2147483647 w 180"/>
                    <a:gd name="T103" fmla="*/ 2147483647 h 240"/>
                    <a:gd name="T104" fmla="*/ 2147483647 w 180"/>
                    <a:gd name="T105" fmla="*/ 214748364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80" h="240">
                      <a:moveTo>
                        <a:pt x="180" y="222"/>
                      </a:moveTo>
                      <a:lnTo>
                        <a:pt x="175" y="223"/>
                      </a:lnTo>
                      <a:lnTo>
                        <a:pt x="171" y="223"/>
                      </a:lnTo>
                      <a:lnTo>
                        <a:pt x="167" y="225"/>
                      </a:lnTo>
                      <a:lnTo>
                        <a:pt x="164" y="227"/>
                      </a:lnTo>
                      <a:lnTo>
                        <a:pt x="158" y="232"/>
                      </a:lnTo>
                      <a:lnTo>
                        <a:pt x="153" y="240"/>
                      </a:lnTo>
                      <a:lnTo>
                        <a:pt x="140" y="232"/>
                      </a:lnTo>
                      <a:lnTo>
                        <a:pt x="131" y="223"/>
                      </a:lnTo>
                      <a:lnTo>
                        <a:pt x="123" y="214"/>
                      </a:lnTo>
                      <a:lnTo>
                        <a:pt x="118" y="206"/>
                      </a:lnTo>
                      <a:lnTo>
                        <a:pt x="112" y="195"/>
                      </a:lnTo>
                      <a:lnTo>
                        <a:pt x="106" y="185"/>
                      </a:lnTo>
                      <a:lnTo>
                        <a:pt x="98" y="174"/>
                      </a:lnTo>
                      <a:lnTo>
                        <a:pt x="87" y="161"/>
                      </a:lnTo>
                      <a:lnTo>
                        <a:pt x="82" y="153"/>
                      </a:lnTo>
                      <a:lnTo>
                        <a:pt x="75" y="146"/>
                      </a:lnTo>
                      <a:lnTo>
                        <a:pt x="70" y="139"/>
                      </a:lnTo>
                      <a:lnTo>
                        <a:pt x="62" y="133"/>
                      </a:lnTo>
                      <a:lnTo>
                        <a:pt x="48" y="121"/>
                      </a:lnTo>
                      <a:lnTo>
                        <a:pt x="33" y="110"/>
                      </a:lnTo>
                      <a:lnTo>
                        <a:pt x="27" y="104"/>
                      </a:lnTo>
                      <a:lnTo>
                        <a:pt x="21" y="98"/>
                      </a:lnTo>
                      <a:lnTo>
                        <a:pt x="15" y="92"/>
                      </a:lnTo>
                      <a:lnTo>
                        <a:pt x="10" y="84"/>
                      </a:lnTo>
                      <a:lnTo>
                        <a:pt x="6" y="77"/>
                      </a:lnTo>
                      <a:lnTo>
                        <a:pt x="4" y="68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0" y="35"/>
                      </a:ln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19" y="17"/>
                      </a:lnTo>
                      <a:lnTo>
                        <a:pt x="27" y="27"/>
                      </a:lnTo>
                      <a:lnTo>
                        <a:pt x="34" y="38"/>
                      </a:lnTo>
                      <a:lnTo>
                        <a:pt x="41" y="48"/>
                      </a:lnTo>
                      <a:lnTo>
                        <a:pt x="46" y="58"/>
                      </a:lnTo>
                      <a:lnTo>
                        <a:pt x="51" y="66"/>
                      </a:lnTo>
                      <a:lnTo>
                        <a:pt x="54" y="74"/>
                      </a:lnTo>
                      <a:lnTo>
                        <a:pt x="60" y="86"/>
                      </a:lnTo>
                      <a:lnTo>
                        <a:pt x="66" y="98"/>
                      </a:lnTo>
                      <a:lnTo>
                        <a:pt x="74" y="107"/>
                      </a:lnTo>
                      <a:lnTo>
                        <a:pt x="82" y="116"/>
                      </a:lnTo>
                      <a:lnTo>
                        <a:pt x="100" y="133"/>
                      </a:lnTo>
                      <a:lnTo>
                        <a:pt x="119" y="149"/>
                      </a:lnTo>
                      <a:lnTo>
                        <a:pt x="139" y="164"/>
                      </a:lnTo>
                      <a:lnTo>
                        <a:pt x="155" y="180"/>
                      </a:lnTo>
                      <a:lnTo>
                        <a:pt x="163" y="189"/>
                      </a:lnTo>
                      <a:lnTo>
                        <a:pt x="169" y="199"/>
                      </a:lnTo>
                      <a:lnTo>
                        <a:pt x="175" y="210"/>
                      </a:lnTo>
                      <a:lnTo>
                        <a:pt x="180" y="22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Freeform 72"/>
                <p:cNvSpPr>
                  <a:spLocks/>
                </p:cNvSpPr>
                <p:nvPr/>
              </p:nvSpPr>
              <p:spPr bwMode="auto">
                <a:xfrm>
                  <a:off x="8796767" y="4109522"/>
                  <a:ext cx="15030" cy="55305"/>
                </a:xfrm>
                <a:custGeom>
                  <a:avLst/>
                  <a:gdLst>
                    <a:gd name="T0" fmla="*/ 0 w 27"/>
                    <a:gd name="T1" fmla="*/ 0 h 30"/>
                    <a:gd name="T2" fmla="*/ 2147483647 w 27"/>
                    <a:gd name="T3" fmla="*/ 2147483647 h 30"/>
                    <a:gd name="T4" fmla="*/ 2147483647 w 27"/>
                    <a:gd name="T5" fmla="*/ 2147483647 h 30"/>
                    <a:gd name="T6" fmla="*/ 2147483647 w 27"/>
                    <a:gd name="T7" fmla="*/ 2147483647 h 30"/>
                    <a:gd name="T8" fmla="*/ 2147483647 w 27"/>
                    <a:gd name="T9" fmla="*/ 2147483647 h 30"/>
                    <a:gd name="T10" fmla="*/ 2147483647 w 27"/>
                    <a:gd name="T11" fmla="*/ 2147483647 h 30"/>
                    <a:gd name="T12" fmla="*/ 0 w 27"/>
                    <a:gd name="T13" fmla="*/ 2147483647 h 30"/>
                    <a:gd name="T14" fmla="*/ 2147483647 w 27"/>
                    <a:gd name="T15" fmla="*/ 2147483647 h 30"/>
                    <a:gd name="T16" fmla="*/ 2147483647 w 27"/>
                    <a:gd name="T17" fmla="*/ 2147483647 h 30"/>
                    <a:gd name="T18" fmla="*/ 2147483647 w 27"/>
                    <a:gd name="T19" fmla="*/ 2147483647 h 30"/>
                    <a:gd name="T20" fmla="*/ 2147483647 w 27"/>
                    <a:gd name="T21" fmla="*/ 2147483647 h 30"/>
                    <a:gd name="T22" fmla="*/ 2147483647 w 27"/>
                    <a:gd name="T23" fmla="*/ 2147483647 h 30"/>
                    <a:gd name="T24" fmla="*/ 2147483647 w 27"/>
                    <a:gd name="T25" fmla="*/ 2147483647 h 30"/>
                    <a:gd name="T26" fmla="*/ 2147483647 w 27"/>
                    <a:gd name="T27" fmla="*/ 2147483647 h 30"/>
                    <a:gd name="T28" fmla="*/ 0 w 27"/>
                    <a:gd name="T29" fmla="*/ 0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" h="30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1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3" y="24"/>
                      </a:lnTo>
                      <a:lnTo>
                        <a:pt x="0" y="30"/>
                      </a:lnTo>
                      <a:lnTo>
                        <a:pt x="17" y="27"/>
                      </a:lnTo>
                      <a:lnTo>
                        <a:pt x="27" y="24"/>
                      </a:lnTo>
                      <a:lnTo>
                        <a:pt x="23" y="20"/>
                      </a:lnTo>
                      <a:lnTo>
                        <a:pt x="17" y="12"/>
                      </a:lnTo>
                      <a:lnTo>
                        <a:pt x="11" y="8"/>
                      </a:lnTo>
                      <a:lnTo>
                        <a:pt x="7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86" name="Group 73"/>
                <p:cNvGrpSpPr>
                  <a:grpSpLocks/>
                </p:cNvGrpSpPr>
                <p:nvPr/>
              </p:nvGrpSpPr>
              <p:grpSpPr bwMode="auto">
                <a:xfrm>
                  <a:off x="8477386" y="4610731"/>
                  <a:ext cx="473436" cy="388868"/>
                  <a:chOff x="5372" y="3323"/>
                  <a:chExt cx="341" cy="253"/>
                </a:xfrm>
              </p:grpSpPr>
              <p:sp>
                <p:nvSpPr>
                  <p:cNvPr id="662" name="Freeform 74"/>
                  <p:cNvSpPr>
                    <a:spLocks/>
                  </p:cNvSpPr>
                  <p:nvPr/>
                </p:nvSpPr>
                <p:spPr bwMode="auto">
                  <a:xfrm>
                    <a:off x="5372" y="3565"/>
                    <a:ext cx="16" cy="11"/>
                  </a:xfrm>
                  <a:custGeom>
                    <a:avLst/>
                    <a:gdLst>
                      <a:gd name="T0" fmla="*/ 0 w 53"/>
                      <a:gd name="T1" fmla="*/ 0 h 33"/>
                      <a:gd name="T2" fmla="*/ 0 w 53"/>
                      <a:gd name="T3" fmla="*/ 0 h 33"/>
                      <a:gd name="T4" fmla="*/ 0 w 53"/>
                      <a:gd name="T5" fmla="*/ 0 h 33"/>
                      <a:gd name="T6" fmla="*/ 0 w 53"/>
                      <a:gd name="T7" fmla="*/ 0 h 33"/>
                      <a:gd name="T8" fmla="*/ 0 w 53"/>
                      <a:gd name="T9" fmla="*/ 0 h 33"/>
                      <a:gd name="T10" fmla="*/ 0 w 53"/>
                      <a:gd name="T11" fmla="*/ 0 h 33"/>
                      <a:gd name="T12" fmla="*/ 0 w 53"/>
                      <a:gd name="T13" fmla="*/ 0 h 33"/>
                      <a:gd name="T14" fmla="*/ 0 w 53"/>
                      <a:gd name="T15" fmla="*/ 0 h 33"/>
                      <a:gd name="T16" fmla="*/ 1 w 53"/>
                      <a:gd name="T17" fmla="*/ 0 h 33"/>
                      <a:gd name="T18" fmla="*/ 1 w 53"/>
                      <a:gd name="T19" fmla="*/ 0 h 33"/>
                      <a:gd name="T20" fmla="*/ 0 w 53"/>
                      <a:gd name="T21" fmla="*/ 0 h 33"/>
                      <a:gd name="T22" fmla="*/ 0 w 53"/>
                      <a:gd name="T23" fmla="*/ 0 h 33"/>
                      <a:gd name="T24" fmla="*/ 0 w 53"/>
                      <a:gd name="T25" fmla="*/ 0 h 33"/>
                      <a:gd name="T26" fmla="*/ 0 w 53"/>
                      <a:gd name="T27" fmla="*/ 0 h 33"/>
                      <a:gd name="T28" fmla="*/ 0 w 53"/>
                      <a:gd name="T29" fmla="*/ 0 h 33"/>
                      <a:gd name="T30" fmla="*/ 0 w 53"/>
                      <a:gd name="T31" fmla="*/ 0 h 3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53" h="33">
                        <a:moveTo>
                          <a:pt x="0" y="31"/>
                        </a:moveTo>
                        <a:lnTo>
                          <a:pt x="4" y="26"/>
                        </a:lnTo>
                        <a:lnTo>
                          <a:pt x="8" y="21"/>
                        </a:lnTo>
                        <a:lnTo>
                          <a:pt x="15" y="16"/>
                        </a:lnTo>
                        <a:lnTo>
                          <a:pt x="21" y="11"/>
                        </a:lnTo>
                        <a:lnTo>
                          <a:pt x="29" y="7"/>
                        </a:lnTo>
                        <a:lnTo>
                          <a:pt x="38" y="3"/>
                        </a:lnTo>
                        <a:lnTo>
                          <a:pt x="45" y="1"/>
                        </a:lnTo>
                        <a:lnTo>
                          <a:pt x="53" y="0"/>
                        </a:lnTo>
                        <a:lnTo>
                          <a:pt x="53" y="18"/>
                        </a:lnTo>
                        <a:lnTo>
                          <a:pt x="38" y="24"/>
                        </a:lnTo>
                        <a:lnTo>
                          <a:pt x="27" y="30"/>
                        </a:lnTo>
                        <a:lnTo>
                          <a:pt x="21" y="32"/>
                        </a:lnTo>
                        <a:lnTo>
                          <a:pt x="16" y="33"/>
                        </a:lnTo>
                        <a:lnTo>
                          <a:pt x="9" y="33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3" name="Freeform 75"/>
                  <p:cNvSpPr>
                    <a:spLocks/>
                  </p:cNvSpPr>
                  <p:nvPr/>
                </p:nvSpPr>
                <p:spPr bwMode="auto">
                  <a:xfrm>
                    <a:off x="5379" y="3446"/>
                    <a:ext cx="202" cy="117"/>
                  </a:xfrm>
                  <a:custGeom>
                    <a:avLst/>
                    <a:gdLst>
                      <a:gd name="T0" fmla="*/ 0 w 631"/>
                      <a:gd name="T1" fmla="*/ 3 h 358"/>
                      <a:gd name="T2" fmla="*/ 1 w 631"/>
                      <a:gd name="T3" fmla="*/ 3 h 358"/>
                      <a:gd name="T4" fmla="*/ 1 w 631"/>
                      <a:gd name="T5" fmla="*/ 3 h 358"/>
                      <a:gd name="T6" fmla="*/ 1 w 631"/>
                      <a:gd name="T7" fmla="*/ 3 h 358"/>
                      <a:gd name="T8" fmla="*/ 1 w 631"/>
                      <a:gd name="T9" fmla="*/ 3 h 358"/>
                      <a:gd name="T10" fmla="*/ 1 w 631"/>
                      <a:gd name="T11" fmla="*/ 3 h 358"/>
                      <a:gd name="T12" fmla="*/ 1 w 631"/>
                      <a:gd name="T13" fmla="*/ 3 h 358"/>
                      <a:gd name="T14" fmla="*/ 2 w 631"/>
                      <a:gd name="T15" fmla="*/ 3 h 358"/>
                      <a:gd name="T16" fmla="*/ 2 w 631"/>
                      <a:gd name="T17" fmla="*/ 2 h 358"/>
                      <a:gd name="T18" fmla="*/ 2 w 631"/>
                      <a:gd name="T19" fmla="*/ 2 h 358"/>
                      <a:gd name="T20" fmla="*/ 3 w 631"/>
                      <a:gd name="T21" fmla="*/ 2 h 358"/>
                      <a:gd name="T22" fmla="*/ 4 w 631"/>
                      <a:gd name="T23" fmla="*/ 2 h 358"/>
                      <a:gd name="T24" fmla="*/ 4 w 631"/>
                      <a:gd name="T25" fmla="*/ 2 h 358"/>
                      <a:gd name="T26" fmla="*/ 4 w 631"/>
                      <a:gd name="T27" fmla="*/ 2 h 358"/>
                      <a:gd name="T28" fmla="*/ 4 w 631"/>
                      <a:gd name="T29" fmla="*/ 2 h 358"/>
                      <a:gd name="T30" fmla="*/ 4 w 631"/>
                      <a:gd name="T31" fmla="*/ 1 h 358"/>
                      <a:gd name="T32" fmla="*/ 5 w 631"/>
                      <a:gd name="T33" fmla="*/ 1 h 358"/>
                      <a:gd name="T34" fmla="*/ 5 w 631"/>
                      <a:gd name="T35" fmla="*/ 1 h 358"/>
                      <a:gd name="T36" fmla="*/ 5 w 631"/>
                      <a:gd name="T37" fmla="*/ 1 h 358"/>
                      <a:gd name="T38" fmla="*/ 6 w 631"/>
                      <a:gd name="T39" fmla="*/ 0 h 358"/>
                      <a:gd name="T40" fmla="*/ 6 w 631"/>
                      <a:gd name="T41" fmla="*/ 0 h 358"/>
                      <a:gd name="T42" fmla="*/ 6 w 631"/>
                      <a:gd name="T43" fmla="*/ 0 h 358"/>
                      <a:gd name="T44" fmla="*/ 6 w 631"/>
                      <a:gd name="T45" fmla="*/ 0 h 358"/>
                      <a:gd name="T46" fmla="*/ 6 w 631"/>
                      <a:gd name="T47" fmla="*/ 0 h 358"/>
                      <a:gd name="T48" fmla="*/ 6 w 631"/>
                      <a:gd name="T49" fmla="*/ 1 h 358"/>
                      <a:gd name="T50" fmla="*/ 6 w 631"/>
                      <a:gd name="T51" fmla="*/ 1 h 358"/>
                      <a:gd name="T52" fmla="*/ 6 w 631"/>
                      <a:gd name="T53" fmla="*/ 1 h 358"/>
                      <a:gd name="T54" fmla="*/ 5 w 631"/>
                      <a:gd name="T55" fmla="*/ 2 h 358"/>
                      <a:gd name="T56" fmla="*/ 5 w 631"/>
                      <a:gd name="T57" fmla="*/ 2 h 358"/>
                      <a:gd name="T58" fmla="*/ 4 w 631"/>
                      <a:gd name="T59" fmla="*/ 2 h 358"/>
                      <a:gd name="T60" fmla="*/ 4 w 631"/>
                      <a:gd name="T61" fmla="*/ 2 h 358"/>
                      <a:gd name="T62" fmla="*/ 4 w 631"/>
                      <a:gd name="T63" fmla="*/ 2 h 358"/>
                      <a:gd name="T64" fmla="*/ 4 w 631"/>
                      <a:gd name="T65" fmla="*/ 2 h 358"/>
                      <a:gd name="T66" fmla="*/ 4 w 631"/>
                      <a:gd name="T67" fmla="*/ 3 h 358"/>
                      <a:gd name="T68" fmla="*/ 4 w 631"/>
                      <a:gd name="T69" fmla="*/ 3 h 358"/>
                      <a:gd name="T70" fmla="*/ 4 w 631"/>
                      <a:gd name="T71" fmla="*/ 2 h 358"/>
                      <a:gd name="T72" fmla="*/ 3 w 631"/>
                      <a:gd name="T73" fmla="*/ 3 h 358"/>
                      <a:gd name="T74" fmla="*/ 3 w 631"/>
                      <a:gd name="T75" fmla="*/ 3 h 358"/>
                      <a:gd name="T76" fmla="*/ 2 w 631"/>
                      <a:gd name="T77" fmla="*/ 4 h 358"/>
                      <a:gd name="T78" fmla="*/ 2 w 631"/>
                      <a:gd name="T79" fmla="*/ 4 h 358"/>
                      <a:gd name="T80" fmla="*/ 1 w 631"/>
                      <a:gd name="T81" fmla="*/ 4 h 358"/>
                      <a:gd name="T82" fmla="*/ 1 w 631"/>
                      <a:gd name="T83" fmla="*/ 4 h 358"/>
                      <a:gd name="T84" fmla="*/ 1 w 631"/>
                      <a:gd name="T85" fmla="*/ 4 h 358"/>
                      <a:gd name="T86" fmla="*/ 0 w 631"/>
                      <a:gd name="T87" fmla="*/ 4 h 35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631" h="358">
                        <a:moveTo>
                          <a:pt x="0" y="327"/>
                        </a:moveTo>
                        <a:lnTo>
                          <a:pt x="7" y="297"/>
                        </a:lnTo>
                        <a:lnTo>
                          <a:pt x="24" y="296"/>
                        </a:lnTo>
                        <a:lnTo>
                          <a:pt x="39" y="293"/>
                        </a:lnTo>
                        <a:lnTo>
                          <a:pt x="44" y="292"/>
                        </a:lnTo>
                        <a:lnTo>
                          <a:pt x="50" y="290"/>
                        </a:lnTo>
                        <a:lnTo>
                          <a:pt x="54" y="287"/>
                        </a:lnTo>
                        <a:lnTo>
                          <a:pt x="58" y="285"/>
                        </a:lnTo>
                        <a:lnTo>
                          <a:pt x="65" y="277"/>
                        </a:lnTo>
                        <a:lnTo>
                          <a:pt x="70" y="270"/>
                        </a:lnTo>
                        <a:lnTo>
                          <a:pt x="75" y="262"/>
                        </a:lnTo>
                        <a:lnTo>
                          <a:pt x="79" y="253"/>
                        </a:lnTo>
                        <a:lnTo>
                          <a:pt x="87" y="255"/>
                        </a:lnTo>
                        <a:lnTo>
                          <a:pt x="93" y="256"/>
                        </a:lnTo>
                        <a:lnTo>
                          <a:pt x="100" y="256"/>
                        </a:lnTo>
                        <a:lnTo>
                          <a:pt x="106" y="256"/>
                        </a:lnTo>
                        <a:lnTo>
                          <a:pt x="116" y="254"/>
                        </a:lnTo>
                        <a:lnTo>
                          <a:pt x="126" y="253"/>
                        </a:lnTo>
                        <a:lnTo>
                          <a:pt x="131" y="252"/>
                        </a:lnTo>
                        <a:lnTo>
                          <a:pt x="136" y="250"/>
                        </a:lnTo>
                        <a:lnTo>
                          <a:pt x="141" y="247"/>
                        </a:lnTo>
                        <a:lnTo>
                          <a:pt x="145" y="244"/>
                        </a:lnTo>
                        <a:lnTo>
                          <a:pt x="153" y="237"/>
                        </a:lnTo>
                        <a:lnTo>
                          <a:pt x="162" y="229"/>
                        </a:lnTo>
                        <a:lnTo>
                          <a:pt x="168" y="220"/>
                        </a:lnTo>
                        <a:lnTo>
                          <a:pt x="175" y="213"/>
                        </a:lnTo>
                        <a:lnTo>
                          <a:pt x="180" y="208"/>
                        </a:lnTo>
                        <a:lnTo>
                          <a:pt x="186" y="204"/>
                        </a:lnTo>
                        <a:lnTo>
                          <a:pt x="199" y="198"/>
                        </a:lnTo>
                        <a:lnTo>
                          <a:pt x="211" y="192"/>
                        </a:lnTo>
                        <a:lnTo>
                          <a:pt x="223" y="187"/>
                        </a:lnTo>
                        <a:lnTo>
                          <a:pt x="235" y="182"/>
                        </a:lnTo>
                        <a:lnTo>
                          <a:pt x="260" y="175"/>
                        </a:lnTo>
                        <a:lnTo>
                          <a:pt x="283" y="167"/>
                        </a:lnTo>
                        <a:lnTo>
                          <a:pt x="308" y="160"/>
                        </a:lnTo>
                        <a:lnTo>
                          <a:pt x="329" y="152"/>
                        </a:lnTo>
                        <a:lnTo>
                          <a:pt x="340" y="147"/>
                        </a:lnTo>
                        <a:lnTo>
                          <a:pt x="351" y="142"/>
                        </a:lnTo>
                        <a:lnTo>
                          <a:pt x="361" y="137"/>
                        </a:lnTo>
                        <a:lnTo>
                          <a:pt x="372" y="130"/>
                        </a:lnTo>
                        <a:lnTo>
                          <a:pt x="382" y="130"/>
                        </a:lnTo>
                        <a:lnTo>
                          <a:pt x="392" y="130"/>
                        </a:lnTo>
                        <a:lnTo>
                          <a:pt x="396" y="130"/>
                        </a:lnTo>
                        <a:lnTo>
                          <a:pt x="401" y="129"/>
                        </a:lnTo>
                        <a:lnTo>
                          <a:pt x="406" y="127"/>
                        </a:lnTo>
                        <a:lnTo>
                          <a:pt x="413" y="124"/>
                        </a:lnTo>
                        <a:lnTo>
                          <a:pt x="426" y="117"/>
                        </a:lnTo>
                        <a:lnTo>
                          <a:pt x="440" y="107"/>
                        </a:lnTo>
                        <a:lnTo>
                          <a:pt x="454" y="97"/>
                        </a:lnTo>
                        <a:lnTo>
                          <a:pt x="465" y="86"/>
                        </a:lnTo>
                        <a:lnTo>
                          <a:pt x="469" y="80"/>
                        </a:lnTo>
                        <a:lnTo>
                          <a:pt x="473" y="74"/>
                        </a:lnTo>
                        <a:lnTo>
                          <a:pt x="477" y="69"/>
                        </a:lnTo>
                        <a:lnTo>
                          <a:pt x="478" y="63"/>
                        </a:lnTo>
                        <a:lnTo>
                          <a:pt x="488" y="62"/>
                        </a:lnTo>
                        <a:lnTo>
                          <a:pt x="496" y="61"/>
                        </a:lnTo>
                        <a:lnTo>
                          <a:pt x="504" y="58"/>
                        </a:lnTo>
                        <a:lnTo>
                          <a:pt x="512" y="54"/>
                        </a:lnTo>
                        <a:lnTo>
                          <a:pt x="525" y="46"/>
                        </a:lnTo>
                        <a:lnTo>
                          <a:pt x="537" y="36"/>
                        </a:lnTo>
                        <a:lnTo>
                          <a:pt x="549" y="26"/>
                        </a:lnTo>
                        <a:lnTo>
                          <a:pt x="561" y="16"/>
                        </a:lnTo>
                        <a:lnTo>
                          <a:pt x="568" y="11"/>
                        </a:lnTo>
                        <a:lnTo>
                          <a:pt x="575" y="7"/>
                        </a:lnTo>
                        <a:lnTo>
                          <a:pt x="583" y="4"/>
                        </a:lnTo>
                        <a:lnTo>
                          <a:pt x="591" y="0"/>
                        </a:lnTo>
                        <a:lnTo>
                          <a:pt x="594" y="10"/>
                        </a:lnTo>
                        <a:lnTo>
                          <a:pt x="597" y="16"/>
                        </a:lnTo>
                        <a:lnTo>
                          <a:pt x="602" y="22"/>
                        </a:lnTo>
                        <a:lnTo>
                          <a:pt x="606" y="25"/>
                        </a:lnTo>
                        <a:lnTo>
                          <a:pt x="612" y="28"/>
                        </a:lnTo>
                        <a:lnTo>
                          <a:pt x="617" y="30"/>
                        </a:lnTo>
                        <a:lnTo>
                          <a:pt x="624" y="31"/>
                        </a:lnTo>
                        <a:lnTo>
                          <a:pt x="631" y="31"/>
                        </a:lnTo>
                        <a:lnTo>
                          <a:pt x="625" y="46"/>
                        </a:lnTo>
                        <a:lnTo>
                          <a:pt x="618" y="61"/>
                        </a:lnTo>
                        <a:lnTo>
                          <a:pt x="611" y="75"/>
                        </a:lnTo>
                        <a:lnTo>
                          <a:pt x="601" y="88"/>
                        </a:lnTo>
                        <a:lnTo>
                          <a:pt x="591" y="101"/>
                        </a:lnTo>
                        <a:lnTo>
                          <a:pt x="580" y="114"/>
                        </a:lnTo>
                        <a:lnTo>
                          <a:pt x="568" y="125"/>
                        </a:lnTo>
                        <a:lnTo>
                          <a:pt x="556" y="136"/>
                        </a:lnTo>
                        <a:lnTo>
                          <a:pt x="543" y="145"/>
                        </a:lnTo>
                        <a:lnTo>
                          <a:pt x="529" y="154"/>
                        </a:lnTo>
                        <a:lnTo>
                          <a:pt x="515" y="161"/>
                        </a:lnTo>
                        <a:lnTo>
                          <a:pt x="501" y="167"/>
                        </a:lnTo>
                        <a:lnTo>
                          <a:pt x="487" y="173"/>
                        </a:lnTo>
                        <a:lnTo>
                          <a:pt x="473" y="177"/>
                        </a:lnTo>
                        <a:lnTo>
                          <a:pt x="459" y="179"/>
                        </a:lnTo>
                        <a:lnTo>
                          <a:pt x="445" y="180"/>
                        </a:lnTo>
                        <a:lnTo>
                          <a:pt x="443" y="189"/>
                        </a:lnTo>
                        <a:lnTo>
                          <a:pt x="439" y="195"/>
                        </a:lnTo>
                        <a:lnTo>
                          <a:pt x="438" y="197"/>
                        </a:lnTo>
                        <a:lnTo>
                          <a:pt x="436" y="199"/>
                        </a:lnTo>
                        <a:lnTo>
                          <a:pt x="435" y="200"/>
                        </a:lnTo>
                        <a:lnTo>
                          <a:pt x="433" y="200"/>
                        </a:lnTo>
                        <a:lnTo>
                          <a:pt x="422" y="199"/>
                        </a:lnTo>
                        <a:lnTo>
                          <a:pt x="405" y="198"/>
                        </a:lnTo>
                        <a:lnTo>
                          <a:pt x="395" y="199"/>
                        </a:lnTo>
                        <a:lnTo>
                          <a:pt x="385" y="202"/>
                        </a:lnTo>
                        <a:lnTo>
                          <a:pt x="376" y="206"/>
                        </a:lnTo>
                        <a:lnTo>
                          <a:pt x="367" y="210"/>
                        </a:lnTo>
                        <a:lnTo>
                          <a:pt x="358" y="213"/>
                        </a:lnTo>
                        <a:lnTo>
                          <a:pt x="351" y="213"/>
                        </a:lnTo>
                        <a:lnTo>
                          <a:pt x="347" y="212"/>
                        </a:lnTo>
                        <a:lnTo>
                          <a:pt x="344" y="211"/>
                        </a:lnTo>
                        <a:lnTo>
                          <a:pt x="342" y="208"/>
                        </a:lnTo>
                        <a:lnTo>
                          <a:pt x="338" y="204"/>
                        </a:lnTo>
                        <a:lnTo>
                          <a:pt x="333" y="216"/>
                        </a:lnTo>
                        <a:lnTo>
                          <a:pt x="324" y="229"/>
                        </a:lnTo>
                        <a:lnTo>
                          <a:pt x="313" y="241"/>
                        </a:lnTo>
                        <a:lnTo>
                          <a:pt x="301" y="254"/>
                        </a:lnTo>
                        <a:lnTo>
                          <a:pt x="288" y="267"/>
                        </a:lnTo>
                        <a:lnTo>
                          <a:pt x="272" y="280"/>
                        </a:lnTo>
                        <a:lnTo>
                          <a:pt x="256" y="293"/>
                        </a:lnTo>
                        <a:lnTo>
                          <a:pt x="238" y="304"/>
                        </a:lnTo>
                        <a:lnTo>
                          <a:pt x="220" y="315"/>
                        </a:lnTo>
                        <a:lnTo>
                          <a:pt x="202" y="325"/>
                        </a:lnTo>
                        <a:lnTo>
                          <a:pt x="182" y="334"/>
                        </a:lnTo>
                        <a:lnTo>
                          <a:pt x="164" y="343"/>
                        </a:lnTo>
                        <a:lnTo>
                          <a:pt x="145" y="349"/>
                        </a:lnTo>
                        <a:lnTo>
                          <a:pt x="127" y="354"/>
                        </a:lnTo>
                        <a:lnTo>
                          <a:pt x="110" y="357"/>
                        </a:lnTo>
                        <a:lnTo>
                          <a:pt x="93" y="358"/>
                        </a:lnTo>
                        <a:lnTo>
                          <a:pt x="80" y="358"/>
                        </a:lnTo>
                        <a:lnTo>
                          <a:pt x="71" y="356"/>
                        </a:lnTo>
                        <a:lnTo>
                          <a:pt x="65" y="354"/>
                        </a:lnTo>
                        <a:lnTo>
                          <a:pt x="60" y="351"/>
                        </a:lnTo>
                        <a:lnTo>
                          <a:pt x="56" y="348"/>
                        </a:lnTo>
                        <a:lnTo>
                          <a:pt x="51" y="345"/>
                        </a:lnTo>
                        <a:lnTo>
                          <a:pt x="44" y="343"/>
                        </a:lnTo>
                        <a:lnTo>
                          <a:pt x="33" y="340"/>
                        </a:lnTo>
                        <a:lnTo>
                          <a:pt x="0" y="327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4" name="Freeform 76"/>
                  <p:cNvSpPr>
                    <a:spLocks/>
                  </p:cNvSpPr>
                  <p:nvPr/>
                </p:nvSpPr>
                <p:spPr bwMode="auto">
                  <a:xfrm>
                    <a:off x="5597" y="3323"/>
                    <a:ext cx="116" cy="141"/>
                  </a:xfrm>
                  <a:custGeom>
                    <a:avLst/>
                    <a:gdLst>
                      <a:gd name="T0" fmla="*/ 1 w 359"/>
                      <a:gd name="T1" fmla="*/ 3 h 431"/>
                      <a:gd name="T2" fmla="*/ 1 w 359"/>
                      <a:gd name="T3" fmla="*/ 3 h 431"/>
                      <a:gd name="T4" fmla="*/ 2 w 359"/>
                      <a:gd name="T5" fmla="*/ 2 h 431"/>
                      <a:gd name="T6" fmla="*/ 2 w 359"/>
                      <a:gd name="T7" fmla="*/ 2 h 431"/>
                      <a:gd name="T8" fmla="*/ 2 w 359"/>
                      <a:gd name="T9" fmla="*/ 2 h 431"/>
                      <a:gd name="T10" fmla="*/ 2 w 359"/>
                      <a:gd name="T11" fmla="*/ 2 h 431"/>
                      <a:gd name="T12" fmla="*/ 2 w 359"/>
                      <a:gd name="T13" fmla="*/ 1 h 431"/>
                      <a:gd name="T14" fmla="*/ 2 w 359"/>
                      <a:gd name="T15" fmla="*/ 1 h 431"/>
                      <a:gd name="T16" fmla="*/ 2 w 359"/>
                      <a:gd name="T17" fmla="*/ 0 h 431"/>
                      <a:gd name="T18" fmla="*/ 2 w 359"/>
                      <a:gd name="T19" fmla="*/ 0 h 431"/>
                      <a:gd name="T20" fmla="*/ 2 w 359"/>
                      <a:gd name="T21" fmla="*/ 0 h 431"/>
                      <a:gd name="T22" fmla="*/ 2 w 359"/>
                      <a:gd name="T23" fmla="*/ 0 h 431"/>
                      <a:gd name="T24" fmla="*/ 3 w 359"/>
                      <a:gd name="T25" fmla="*/ 1 h 431"/>
                      <a:gd name="T26" fmla="*/ 3 w 359"/>
                      <a:gd name="T27" fmla="*/ 1 h 431"/>
                      <a:gd name="T28" fmla="*/ 3 w 359"/>
                      <a:gd name="T29" fmla="*/ 1 h 431"/>
                      <a:gd name="T30" fmla="*/ 3 w 359"/>
                      <a:gd name="T31" fmla="*/ 1 h 431"/>
                      <a:gd name="T32" fmla="*/ 2 w 359"/>
                      <a:gd name="T33" fmla="*/ 1 h 431"/>
                      <a:gd name="T34" fmla="*/ 2 w 359"/>
                      <a:gd name="T35" fmla="*/ 2 h 431"/>
                      <a:gd name="T36" fmla="*/ 2 w 359"/>
                      <a:gd name="T37" fmla="*/ 2 h 431"/>
                      <a:gd name="T38" fmla="*/ 2 w 359"/>
                      <a:gd name="T39" fmla="*/ 2 h 431"/>
                      <a:gd name="T40" fmla="*/ 3 w 359"/>
                      <a:gd name="T41" fmla="*/ 2 h 431"/>
                      <a:gd name="T42" fmla="*/ 3 w 359"/>
                      <a:gd name="T43" fmla="*/ 2 h 431"/>
                      <a:gd name="T44" fmla="*/ 3 w 359"/>
                      <a:gd name="T45" fmla="*/ 2 h 431"/>
                      <a:gd name="T46" fmla="*/ 3 w 359"/>
                      <a:gd name="T47" fmla="*/ 2 h 431"/>
                      <a:gd name="T48" fmla="*/ 3 w 359"/>
                      <a:gd name="T49" fmla="*/ 2 h 431"/>
                      <a:gd name="T50" fmla="*/ 3 w 359"/>
                      <a:gd name="T51" fmla="*/ 3 h 431"/>
                      <a:gd name="T52" fmla="*/ 3 w 359"/>
                      <a:gd name="T53" fmla="*/ 3 h 431"/>
                      <a:gd name="T54" fmla="*/ 4 w 359"/>
                      <a:gd name="T55" fmla="*/ 2 h 431"/>
                      <a:gd name="T56" fmla="*/ 4 w 359"/>
                      <a:gd name="T57" fmla="*/ 2 h 431"/>
                      <a:gd name="T58" fmla="*/ 4 w 359"/>
                      <a:gd name="T59" fmla="*/ 2 h 431"/>
                      <a:gd name="T60" fmla="*/ 4 w 359"/>
                      <a:gd name="T61" fmla="*/ 3 h 431"/>
                      <a:gd name="T62" fmla="*/ 4 w 359"/>
                      <a:gd name="T63" fmla="*/ 3 h 431"/>
                      <a:gd name="T64" fmla="*/ 3 w 359"/>
                      <a:gd name="T65" fmla="*/ 3 h 431"/>
                      <a:gd name="T66" fmla="*/ 3 w 359"/>
                      <a:gd name="T67" fmla="*/ 3 h 431"/>
                      <a:gd name="T68" fmla="*/ 2 w 359"/>
                      <a:gd name="T69" fmla="*/ 3 h 431"/>
                      <a:gd name="T70" fmla="*/ 2 w 359"/>
                      <a:gd name="T71" fmla="*/ 4 h 431"/>
                      <a:gd name="T72" fmla="*/ 2 w 359"/>
                      <a:gd name="T73" fmla="*/ 4 h 431"/>
                      <a:gd name="T74" fmla="*/ 2 w 359"/>
                      <a:gd name="T75" fmla="*/ 4 h 431"/>
                      <a:gd name="T76" fmla="*/ 1 w 359"/>
                      <a:gd name="T77" fmla="*/ 5 h 431"/>
                      <a:gd name="T78" fmla="*/ 1 w 359"/>
                      <a:gd name="T79" fmla="*/ 5 h 431"/>
                      <a:gd name="T80" fmla="*/ 0 w 359"/>
                      <a:gd name="T81" fmla="*/ 5 h 431"/>
                      <a:gd name="T82" fmla="*/ 0 w 359"/>
                      <a:gd name="T83" fmla="*/ 5 h 431"/>
                      <a:gd name="T84" fmla="*/ 0 w 359"/>
                      <a:gd name="T85" fmla="*/ 5 h 431"/>
                      <a:gd name="T86" fmla="*/ 0 w 359"/>
                      <a:gd name="T87" fmla="*/ 5 h 431"/>
                      <a:gd name="T88" fmla="*/ 0 w 359"/>
                      <a:gd name="T89" fmla="*/ 5 h 431"/>
                      <a:gd name="T90" fmla="*/ 1 w 359"/>
                      <a:gd name="T91" fmla="*/ 4 h 431"/>
                      <a:gd name="T92" fmla="*/ 1 w 359"/>
                      <a:gd name="T93" fmla="*/ 4 h 431"/>
                      <a:gd name="T94" fmla="*/ 1 w 359"/>
                      <a:gd name="T95" fmla="*/ 4 h 431"/>
                      <a:gd name="T96" fmla="*/ 1 w 359"/>
                      <a:gd name="T97" fmla="*/ 4 h 431"/>
                      <a:gd name="T98" fmla="*/ 1 w 359"/>
                      <a:gd name="T99" fmla="*/ 4 h 431"/>
                      <a:gd name="T100" fmla="*/ 0 w 359"/>
                      <a:gd name="T101" fmla="*/ 4 h 43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359" h="431">
                        <a:moveTo>
                          <a:pt x="39" y="296"/>
                        </a:moveTo>
                        <a:lnTo>
                          <a:pt x="50" y="292"/>
                        </a:lnTo>
                        <a:lnTo>
                          <a:pt x="60" y="288"/>
                        </a:lnTo>
                        <a:lnTo>
                          <a:pt x="70" y="284"/>
                        </a:lnTo>
                        <a:lnTo>
                          <a:pt x="79" y="279"/>
                        </a:lnTo>
                        <a:lnTo>
                          <a:pt x="95" y="269"/>
                        </a:lnTo>
                        <a:lnTo>
                          <a:pt x="110" y="257"/>
                        </a:lnTo>
                        <a:lnTo>
                          <a:pt x="138" y="233"/>
                        </a:lnTo>
                        <a:lnTo>
                          <a:pt x="165" y="209"/>
                        </a:lnTo>
                        <a:lnTo>
                          <a:pt x="166" y="198"/>
                        </a:lnTo>
                        <a:lnTo>
                          <a:pt x="170" y="175"/>
                        </a:lnTo>
                        <a:lnTo>
                          <a:pt x="172" y="168"/>
                        </a:lnTo>
                        <a:lnTo>
                          <a:pt x="174" y="162"/>
                        </a:lnTo>
                        <a:lnTo>
                          <a:pt x="176" y="156"/>
                        </a:lnTo>
                        <a:lnTo>
                          <a:pt x="180" y="149"/>
                        </a:lnTo>
                        <a:lnTo>
                          <a:pt x="183" y="144"/>
                        </a:lnTo>
                        <a:lnTo>
                          <a:pt x="188" y="140"/>
                        </a:lnTo>
                        <a:lnTo>
                          <a:pt x="193" y="137"/>
                        </a:lnTo>
                        <a:lnTo>
                          <a:pt x="199" y="135"/>
                        </a:lnTo>
                        <a:lnTo>
                          <a:pt x="194" y="131"/>
                        </a:lnTo>
                        <a:lnTo>
                          <a:pt x="190" y="126"/>
                        </a:lnTo>
                        <a:lnTo>
                          <a:pt x="186" y="119"/>
                        </a:lnTo>
                        <a:lnTo>
                          <a:pt x="184" y="112"/>
                        </a:lnTo>
                        <a:lnTo>
                          <a:pt x="179" y="94"/>
                        </a:lnTo>
                        <a:lnTo>
                          <a:pt x="175" y="75"/>
                        </a:lnTo>
                        <a:lnTo>
                          <a:pt x="174" y="54"/>
                        </a:lnTo>
                        <a:lnTo>
                          <a:pt x="173" y="34"/>
                        </a:lnTo>
                        <a:lnTo>
                          <a:pt x="172" y="16"/>
                        </a:lnTo>
                        <a:lnTo>
                          <a:pt x="172" y="0"/>
                        </a:lnTo>
                        <a:lnTo>
                          <a:pt x="182" y="0"/>
                        </a:lnTo>
                        <a:lnTo>
                          <a:pt x="192" y="0"/>
                        </a:lnTo>
                        <a:lnTo>
                          <a:pt x="193" y="6"/>
                        </a:lnTo>
                        <a:lnTo>
                          <a:pt x="194" y="11"/>
                        </a:lnTo>
                        <a:lnTo>
                          <a:pt x="196" y="16"/>
                        </a:lnTo>
                        <a:lnTo>
                          <a:pt x="199" y="20"/>
                        </a:lnTo>
                        <a:lnTo>
                          <a:pt x="207" y="29"/>
                        </a:lnTo>
                        <a:lnTo>
                          <a:pt x="216" y="37"/>
                        </a:lnTo>
                        <a:lnTo>
                          <a:pt x="224" y="47"/>
                        </a:lnTo>
                        <a:lnTo>
                          <a:pt x="231" y="56"/>
                        </a:lnTo>
                        <a:lnTo>
                          <a:pt x="235" y="62"/>
                        </a:lnTo>
                        <a:lnTo>
                          <a:pt x="237" y="67"/>
                        </a:lnTo>
                        <a:lnTo>
                          <a:pt x="238" y="73"/>
                        </a:lnTo>
                        <a:lnTo>
                          <a:pt x="239" y="80"/>
                        </a:lnTo>
                        <a:lnTo>
                          <a:pt x="238" y="84"/>
                        </a:lnTo>
                        <a:lnTo>
                          <a:pt x="237" y="88"/>
                        </a:lnTo>
                        <a:lnTo>
                          <a:pt x="235" y="92"/>
                        </a:lnTo>
                        <a:lnTo>
                          <a:pt x="232" y="95"/>
                        </a:lnTo>
                        <a:lnTo>
                          <a:pt x="226" y="102"/>
                        </a:lnTo>
                        <a:lnTo>
                          <a:pt x="219" y="108"/>
                        </a:lnTo>
                        <a:lnTo>
                          <a:pt x="211" y="114"/>
                        </a:lnTo>
                        <a:lnTo>
                          <a:pt x="205" y="120"/>
                        </a:lnTo>
                        <a:lnTo>
                          <a:pt x="203" y="123"/>
                        </a:lnTo>
                        <a:lnTo>
                          <a:pt x="200" y="127"/>
                        </a:lnTo>
                        <a:lnTo>
                          <a:pt x="199" y="131"/>
                        </a:lnTo>
                        <a:lnTo>
                          <a:pt x="199" y="135"/>
                        </a:lnTo>
                        <a:lnTo>
                          <a:pt x="199" y="143"/>
                        </a:lnTo>
                        <a:lnTo>
                          <a:pt x="199" y="149"/>
                        </a:lnTo>
                        <a:lnTo>
                          <a:pt x="200" y="155"/>
                        </a:lnTo>
                        <a:lnTo>
                          <a:pt x="203" y="157"/>
                        </a:lnTo>
                        <a:lnTo>
                          <a:pt x="205" y="159"/>
                        </a:lnTo>
                        <a:lnTo>
                          <a:pt x="210" y="160"/>
                        </a:lnTo>
                        <a:lnTo>
                          <a:pt x="217" y="160"/>
                        </a:lnTo>
                        <a:lnTo>
                          <a:pt x="226" y="160"/>
                        </a:lnTo>
                        <a:lnTo>
                          <a:pt x="229" y="160"/>
                        </a:lnTo>
                        <a:lnTo>
                          <a:pt x="232" y="158"/>
                        </a:lnTo>
                        <a:lnTo>
                          <a:pt x="233" y="153"/>
                        </a:lnTo>
                        <a:lnTo>
                          <a:pt x="233" y="150"/>
                        </a:lnTo>
                        <a:lnTo>
                          <a:pt x="233" y="142"/>
                        </a:lnTo>
                        <a:lnTo>
                          <a:pt x="232" y="135"/>
                        </a:lnTo>
                        <a:lnTo>
                          <a:pt x="244" y="163"/>
                        </a:lnTo>
                        <a:lnTo>
                          <a:pt x="255" y="188"/>
                        </a:lnTo>
                        <a:lnTo>
                          <a:pt x="259" y="193"/>
                        </a:lnTo>
                        <a:lnTo>
                          <a:pt x="262" y="198"/>
                        </a:lnTo>
                        <a:lnTo>
                          <a:pt x="266" y="203"/>
                        </a:lnTo>
                        <a:lnTo>
                          <a:pt x="271" y="208"/>
                        </a:lnTo>
                        <a:lnTo>
                          <a:pt x="276" y="213"/>
                        </a:lnTo>
                        <a:lnTo>
                          <a:pt x="283" y="216"/>
                        </a:lnTo>
                        <a:lnTo>
                          <a:pt x="291" y="219"/>
                        </a:lnTo>
                        <a:lnTo>
                          <a:pt x="298" y="222"/>
                        </a:lnTo>
                        <a:lnTo>
                          <a:pt x="299" y="220"/>
                        </a:lnTo>
                        <a:lnTo>
                          <a:pt x="300" y="217"/>
                        </a:lnTo>
                        <a:lnTo>
                          <a:pt x="303" y="215"/>
                        </a:lnTo>
                        <a:lnTo>
                          <a:pt x="305" y="212"/>
                        </a:lnTo>
                        <a:lnTo>
                          <a:pt x="312" y="206"/>
                        </a:lnTo>
                        <a:lnTo>
                          <a:pt x="321" y="201"/>
                        </a:lnTo>
                        <a:lnTo>
                          <a:pt x="331" y="197"/>
                        </a:lnTo>
                        <a:lnTo>
                          <a:pt x="341" y="194"/>
                        </a:lnTo>
                        <a:lnTo>
                          <a:pt x="350" y="192"/>
                        </a:lnTo>
                        <a:lnTo>
                          <a:pt x="359" y="191"/>
                        </a:lnTo>
                        <a:lnTo>
                          <a:pt x="355" y="206"/>
                        </a:lnTo>
                        <a:lnTo>
                          <a:pt x="352" y="219"/>
                        </a:lnTo>
                        <a:lnTo>
                          <a:pt x="348" y="231"/>
                        </a:lnTo>
                        <a:lnTo>
                          <a:pt x="342" y="240"/>
                        </a:lnTo>
                        <a:lnTo>
                          <a:pt x="336" y="248"/>
                        </a:lnTo>
                        <a:lnTo>
                          <a:pt x="329" y="255"/>
                        </a:lnTo>
                        <a:lnTo>
                          <a:pt x="321" y="261"/>
                        </a:lnTo>
                        <a:lnTo>
                          <a:pt x="314" y="267"/>
                        </a:lnTo>
                        <a:lnTo>
                          <a:pt x="305" y="271"/>
                        </a:lnTo>
                        <a:lnTo>
                          <a:pt x="295" y="275"/>
                        </a:lnTo>
                        <a:lnTo>
                          <a:pt x="284" y="278"/>
                        </a:lnTo>
                        <a:lnTo>
                          <a:pt x="272" y="281"/>
                        </a:lnTo>
                        <a:lnTo>
                          <a:pt x="247" y="288"/>
                        </a:lnTo>
                        <a:lnTo>
                          <a:pt x="219" y="296"/>
                        </a:lnTo>
                        <a:lnTo>
                          <a:pt x="213" y="297"/>
                        </a:lnTo>
                        <a:lnTo>
                          <a:pt x="208" y="299"/>
                        </a:lnTo>
                        <a:lnTo>
                          <a:pt x="204" y="301"/>
                        </a:lnTo>
                        <a:lnTo>
                          <a:pt x="199" y="303"/>
                        </a:lnTo>
                        <a:lnTo>
                          <a:pt x="193" y="308"/>
                        </a:lnTo>
                        <a:lnTo>
                          <a:pt x="188" y="314"/>
                        </a:lnTo>
                        <a:lnTo>
                          <a:pt x="183" y="328"/>
                        </a:lnTo>
                        <a:lnTo>
                          <a:pt x="179" y="339"/>
                        </a:lnTo>
                        <a:lnTo>
                          <a:pt x="175" y="344"/>
                        </a:lnTo>
                        <a:lnTo>
                          <a:pt x="170" y="350"/>
                        </a:lnTo>
                        <a:lnTo>
                          <a:pt x="163" y="356"/>
                        </a:lnTo>
                        <a:lnTo>
                          <a:pt x="154" y="363"/>
                        </a:lnTo>
                        <a:lnTo>
                          <a:pt x="134" y="379"/>
                        </a:lnTo>
                        <a:lnTo>
                          <a:pt x="109" y="394"/>
                        </a:lnTo>
                        <a:lnTo>
                          <a:pt x="84" y="408"/>
                        </a:lnTo>
                        <a:lnTo>
                          <a:pt x="59" y="420"/>
                        </a:lnTo>
                        <a:lnTo>
                          <a:pt x="48" y="424"/>
                        </a:lnTo>
                        <a:lnTo>
                          <a:pt x="37" y="428"/>
                        </a:lnTo>
                        <a:lnTo>
                          <a:pt x="28" y="430"/>
                        </a:lnTo>
                        <a:lnTo>
                          <a:pt x="19" y="431"/>
                        </a:lnTo>
                        <a:lnTo>
                          <a:pt x="15" y="430"/>
                        </a:lnTo>
                        <a:lnTo>
                          <a:pt x="11" y="429"/>
                        </a:lnTo>
                        <a:lnTo>
                          <a:pt x="7" y="426"/>
                        </a:lnTo>
                        <a:lnTo>
                          <a:pt x="5" y="423"/>
                        </a:lnTo>
                        <a:lnTo>
                          <a:pt x="3" y="420"/>
                        </a:lnTo>
                        <a:lnTo>
                          <a:pt x="1" y="415"/>
                        </a:lnTo>
                        <a:lnTo>
                          <a:pt x="0" y="411"/>
                        </a:lnTo>
                        <a:lnTo>
                          <a:pt x="0" y="406"/>
                        </a:lnTo>
                        <a:lnTo>
                          <a:pt x="1" y="402"/>
                        </a:lnTo>
                        <a:lnTo>
                          <a:pt x="2" y="398"/>
                        </a:lnTo>
                        <a:lnTo>
                          <a:pt x="5" y="395"/>
                        </a:lnTo>
                        <a:lnTo>
                          <a:pt x="9" y="391"/>
                        </a:lnTo>
                        <a:lnTo>
                          <a:pt x="19" y="386"/>
                        </a:lnTo>
                        <a:lnTo>
                          <a:pt x="31" y="382"/>
                        </a:lnTo>
                        <a:lnTo>
                          <a:pt x="56" y="374"/>
                        </a:lnTo>
                        <a:lnTo>
                          <a:pt x="73" y="369"/>
                        </a:lnTo>
                        <a:lnTo>
                          <a:pt x="73" y="360"/>
                        </a:lnTo>
                        <a:lnTo>
                          <a:pt x="73" y="351"/>
                        </a:lnTo>
                        <a:lnTo>
                          <a:pt x="72" y="345"/>
                        </a:lnTo>
                        <a:lnTo>
                          <a:pt x="72" y="339"/>
                        </a:lnTo>
                        <a:lnTo>
                          <a:pt x="71" y="335"/>
                        </a:lnTo>
                        <a:lnTo>
                          <a:pt x="69" y="331"/>
                        </a:lnTo>
                        <a:lnTo>
                          <a:pt x="67" y="328"/>
                        </a:lnTo>
                        <a:lnTo>
                          <a:pt x="64" y="326"/>
                        </a:lnTo>
                        <a:lnTo>
                          <a:pt x="62" y="324"/>
                        </a:lnTo>
                        <a:lnTo>
                          <a:pt x="59" y="322"/>
                        </a:lnTo>
                        <a:lnTo>
                          <a:pt x="51" y="320"/>
                        </a:lnTo>
                        <a:lnTo>
                          <a:pt x="41" y="319"/>
                        </a:lnTo>
                        <a:lnTo>
                          <a:pt x="31" y="320"/>
                        </a:lnTo>
                        <a:lnTo>
                          <a:pt x="19" y="320"/>
                        </a:lnTo>
                        <a:lnTo>
                          <a:pt x="39" y="296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87" name="Freeform 77"/>
                <p:cNvSpPr>
                  <a:spLocks/>
                </p:cNvSpPr>
                <p:nvPr/>
              </p:nvSpPr>
              <p:spPr bwMode="auto">
                <a:xfrm>
                  <a:off x="8107281" y="3317959"/>
                  <a:ext cx="9393" cy="55305"/>
                </a:xfrm>
                <a:custGeom>
                  <a:avLst/>
                  <a:gdLst>
                    <a:gd name="T0" fmla="*/ 0 w 21"/>
                    <a:gd name="T1" fmla="*/ 2147483647 h 62"/>
                    <a:gd name="T2" fmla="*/ 2147483647 w 21"/>
                    <a:gd name="T3" fmla="*/ 2147483647 h 62"/>
                    <a:gd name="T4" fmla="*/ 2147483647 w 21"/>
                    <a:gd name="T5" fmla="*/ 2147483647 h 62"/>
                    <a:gd name="T6" fmla="*/ 2147483647 w 21"/>
                    <a:gd name="T7" fmla="*/ 2147483647 h 62"/>
                    <a:gd name="T8" fmla="*/ 2147483647 w 21"/>
                    <a:gd name="T9" fmla="*/ 2147483647 h 62"/>
                    <a:gd name="T10" fmla="*/ 2147483647 w 21"/>
                    <a:gd name="T11" fmla="*/ 2147483647 h 62"/>
                    <a:gd name="T12" fmla="*/ 2147483647 w 21"/>
                    <a:gd name="T13" fmla="*/ 0 h 62"/>
                    <a:gd name="T14" fmla="*/ 2147483647 w 21"/>
                    <a:gd name="T15" fmla="*/ 2147483647 h 62"/>
                    <a:gd name="T16" fmla="*/ 2147483647 w 21"/>
                    <a:gd name="T17" fmla="*/ 2147483647 h 62"/>
                    <a:gd name="T18" fmla="*/ 2147483647 w 21"/>
                    <a:gd name="T19" fmla="*/ 2147483647 h 62"/>
                    <a:gd name="T20" fmla="*/ 2147483647 w 21"/>
                    <a:gd name="T21" fmla="*/ 2147483647 h 62"/>
                    <a:gd name="T22" fmla="*/ 2147483647 w 21"/>
                    <a:gd name="T23" fmla="*/ 2147483647 h 62"/>
                    <a:gd name="T24" fmla="*/ 0 w 21"/>
                    <a:gd name="T25" fmla="*/ 2147483647 h 62"/>
                    <a:gd name="T26" fmla="*/ 0 w 21"/>
                    <a:gd name="T27" fmla="*/ 2147483647 h 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62">
                      <a:moveTo>
                        <a:pt x="0" y="43"/>
                      </a:moveTo>
                      <a:lnTo>
                        <a:pt x="1" y="29"/>
                      </a:lnTo>
                      <a:lnTo>
                        <a:pt x="3" y="17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5" y="0"/>
                      </a:lnTo>
                      <a:lnTo>
                        <a:pt x="15" y="15"/>
                      </a:lnTo>
                      <a:lnTo>
                        <a:pt x="18" y="31"/>
                      </a:lnTo>
                      <a:lnTo>
                        <a:pt x="20" y="44"/>
                      </a:lnTo>
                      <a:lnTo>
                        <a:pt x="21" y="49"/>
                      </a:lnTo>
                      <a:lnTo>
                        <a:pt x="10" y="55"/>
                      </a:lnTo>
                      <a:lnTo>
                        <a:pt x="0" y="62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78"/>
                <p:cNvSpPr>
                  <a:spLocks/>
                </p:cNvSpPr>
                <p:nvPr/>
              </p:nvSpPr>
              <p:spPr bwMode="auto">
                <a:xfrm>
                  <a:off x="8858766" y="4185568"/>
                  <a:ext cx="15030" cy="55305"/>
                </a:xfrm>
                <a:custGeom>
                  <a:avLst/>
                  <a:gdLst>
                    <a:gd name="T0" fmla="*/ 0 w 33"/>
                    <a:gd name="T1" fmla="*/ 0 h 24"/>
                    <a:gd name="T2" fmla="*/ 2147483647 w 33"/>
                    <a:gd name="T3" fmla="*/ 2147483647 h 24"/>
                    <a:gd name="T4" fmla="*/ 2147483647 w 33"/>
                    <a:gd name="T5" fmla="*/ 2147483647 h 24"/>
                    <a:gd name="T6" fmla="*/ 2147483647 w 33"/>
                    <a:gd name="T7" fmla="*/ 2147483647 h 24"/>
                    <a:gd name="T8" fmla="*/ 2147483647 w 33"/>
                    <a:gd name="T9" fmla="*/ 2147483647 h 24"/>
                    <a:gd name="T10" fmla="*/ 2147483647 w 33"/>
                    <a:gd name="T11" fmla="*/ 2147483647 h 24"/>
                    <a:gd name="T12" fmla="*/ 2147483647 w 33"/>
                    <a:gd name="T13" fmla="*/ 2147483647 h 24"/>
                    <a:gd name="T14" fmla="*/ 2147483647 w 33"/>
                    <a:gd name="T15" fmla="*/ 0 h 24"/>
                    <a:gd name="T16" fmla="*/ 2147483647 w 33"/>
                    <a:gd name="T17" fmla="*/ 0 h 24"/>
                    <a:gd name="T18" fmla="*/ 2147483647 w 33"/>
                    <a:gd name="T19" fmla="*/ 0 h 24"/>
                    <a:gd name="T20" fmla="*/ 2147483647 w 33"/>
                    <a:gd name="T21" fmla="*/ 0 h 24"/>
                    <a:gd name="T22" fmla="*/ 0 w 33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24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Freeform 79"/>
                <p:cNvSpPr>
                  <a:spLocks/>
                </p:cNvSpPr>
                <p:nvPr/>
              </p:nvSpPr>
              <p:spPr bwMode="auto">
                <a:xfrm>
                  <a:off x="8881311" y="4194208"/>
                  <a:ext cx="18787" cy="57035"/>
                </a:xfrm>
                <a:custGeom>
                  <a:avLst/>
                  <a:gdLst>
                    <a:gd name="T0" fmla="*/ 2147483647 w 33"/>
                    <a:gd name="T1" fmla="*/ 2147483647 h 25"/>
                    <a:gd name="T2" fmla="*/ 2147483647 w 33"/>
                    <a:gd name="T3" fmla="*/ 2147483647 h 25"/>
                    <a:gd name="T4" fmla="*/ 2147483647 w 33"/>
                    <a:gd name="T5" fmla="*/ 2147483647 h 25"/>
                    <a:gd name="T6" fmla="*/ 2147483647 w 33"/>
                    <a:gd name="T7" fmla="*/ 0 h 25"/>
                    <a:gd name="T8" fmla="*/ 2147483647 w 33"/>
                    <a:gd name="T9" fmla="*/ 0 h 25"/>
                    <a:gd name="T10" fmla="*/ 2147483647 w 33"/>
                    <a:gd name="T11" fmla="*/ 0 h 25"/>
                    <a:gd name="T12" fmla="*/ 2147483647 w 33"/>
                    <a:gd name="T13" fmla="*/ 0 h 25"/>
                    <a:gd name="T14" fmla="*/ 0 w 33"/>
                    <a:gd name="T15" fmla="*/ 0 h 25"/>
                    <a:gd name="T16" fmla="*/ 2147483647 w 33"/>
                    <a:gd name="T17" fmla="*/ 2147483647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5">
                      <a:moveTo>
                        <a:pt x="26" y="25"/>
                      </a:moveTo>
                      <a:lnTo>
                        <a:pt x="29" y="22"/>
                      </a:lnTo>
                      <a:lnTo>
                        <a:pt x="33" y="18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6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80"/>
                <p:cNvSpPr>
                  <a:spLocks/>
                </p:cNvSpPr>
                <p:nvPr/>
              </p:nvSpPr>
              <p:spPr bwMode="auto">
                <a:xfrm>
                  <a:off x="8173034" y="3307589"/>
                  <a:ext cx="1879" cy="53577"/>
                </a:xfrm>
                <a:custGeom>
                  <a:avLst/>
                  <a:gdLst>
                    <a:gd name="T0" fmla="*/ 0 w 7"/>
                    <a:gd name="T1" fmla="*/ 0 h 55563"/>
                    <a:gd name="T2" fmla="*/ 2147483647 w 7"/>
                    <a:gd name="T3" fmla="*/ 0 h 55563"/>
                    <a:gd name="T4" fmla="*/ 0 w 7"/>
                    <a:gd name="T5" fmla="*/ 0 h 5556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556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Freeform 81"/>
                <p:cNvSpPr>
                  <a:spLocks/>
                </p:cNvSpPr>
                <p:nvPr/>
              </p:nvSpPr>
              <p:spPr bwMode="auto">
                <a:xfrm>
                  <a:off x="8233153" y="3254012"/>
                  <a:ext cx="7515" cy="53578"/>
                </a:xfrm>
                <a:custGeom>
                  <a:avLst/>
                  <a:gdLst>
                    <a:gd name="T0" fmla="*/ 2147483647 w 16"/>
                    <a:gd name="T1" fmla="*/ 0 h 25"/>
                    <a:gd name="T2" fmla="*/ 2147483647 w 16"/>
                    <a:gd name="T3" fmla="*/ 2147483647 h 25"/>
                    <a:gd name="T4" fmla="*/ 2147483647 w 16"/>
                    <a:gd name="T5" fmla="*/ 2147483647 h 25"/>
                    <a:gd name="T6" fmla="*/ 2147483647 w 16"/>
                    <a:gd name="T7" fmla="*/ 2147483647 h 25"/>
                    <a:gd name="T8" fmla="*/ 2147483647 w 16"/>
                    <a:gd name="T9" fmla="*/ 2147483647 h 25"/>
                    <a:gd name="T10" fmla="*/ 2147483647 w 16"/>
                    <a:gd name="T11" fmla="*/ 2147483647 h 25"/>
                    <a:gd name="T12" fmla="*/ 2147483647 w 16"/>
                    <a:gd name="T13" fmla="*/ 2147483647 h 25"/>
                    <a:gd name="T14" fmla="*/ 2147483647 w 16"/>
                    <a:gd name="T15" fmla="*/ 2147483647 h 25"/>
                    <a:gd name="T16" fmla="*/ 0 w 16"/>
                    <a:gd name="T17" fmla="*/ 2147483647 h 25"/>
                    <a:gd name="T18" fmla="*/ 2147483647 w 16"/>
                    <a:gd name="T19" fmla="*/ 2147483647 h 25"/>
                    <a:gd name="T20" fmla="*/ 2147483647 w 16"/>
                    <a:gd name="T21" fmla="*/ 2147483647 h 25"/>
                    <a:gd name="T22" fmla="*/ 2147483647 w 16"/>
                    <a:gd name="T23" fmla="*/ 2147483647 h 25"/>
                    <a:gd name="T24" fmla="*/ 2147483647 w 16"/>
                    <a:gd name="T25" fmla="*/ 2147483647 h 25"/>
                    <a:gd name="T26" fmla="*/ 2147483647 w 16"/>
                    <a:gd name="T27" fmla="*/ 2147483647 h 25"/>
                    <a:gd name="T28" fmla="*/ 2147483647 w 16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14" y="13"/>
                      </a:lnTo>
                      <a:lnTo>
                        <a:pt x="13" y="16"/>
                      </a:lnTo>
                      <a:lnTo>
                        <a:pt x="11" y="20"/>
                      </a:lnTo>
                      <a:lnTo>
                        <a:pt x="7" y="23"/>
                      </a:lnTo>
                      <a:lnTo>
                        <a:pt x="3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1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82"/>
                <p:cNvSpPr>
                  <a:spLocks/>
                </p:cNvSpPr>
                <p:nvPr/>
              </p:nvSpPr>
              <p:spPr bwMode="auto">
                <a:xfrm>
                  <a:off x="8349634" y="3146857"/>
                  <a:ext cx="5637" cy="55305"/>
                </a:xfrm>
                <a:custGeom>
                  <a:avLst/>
                  <a:gdLst>
                    <a:gd name="T0" fmla="*/ 0 w 14"/>
                    <a:gd name="T1" fmla="*/ 0 h 18"/>
                    <a:gd name="T2" fmla="*/ 2147483647 w 14"/>
                    <a:gd name="T3" fmla="*/ 2147483647 h 18"/>
                    <a:gd name="T4" fmla="*/ 2147483647 w 14"/>
                    <a:gd name="T5" fmla="*/ 2147483647 h 18"/>
                    <a:gd name="T6" fmla="*/ 2147483647 w 14"/>
                    <a:gd name="T7" fmla="*/ 2147483647 h 18"/>
                    <a:gd name="T8" fmla="*/ 2147483647 w 14"/>
                    <a:gd name="T9" fmla="*/ 2147483647 h 18"/>
                    <a:gd name="T10" fmla="*/ 2147483647 w 14"/>
                    <a:gd name="T11" fmla="*/ 2147483647 h 18"/>
                    <a:gd name="T12" fmla="*/ 2147483647 w 14"/>
                    <a:gd name="T13" fmla="*/ 2147483647 h 18"/>
                    <a:gd name="T14" fmla="*/ 0 w 14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" h="18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13" y="13"/>
                      </a:lnTo>
                      <a:lnTo>
                        <a:pt x="14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Freeform 83"/>
                <p:cNvSpPr>
                  <a:spLocks/>
                </p:cNvSpPr>
                <p:nvPr/>
              </p:nvSpPr>
              <p:spPr bwMode="auto">
                <a:xfrm>
                  <a:off x="8507446" y="3819168"/>
                  <a:ext cx="28181" cy="57034"/>
                </a:xfrm>
                <a:custGeom>
                  <a:avLst/>
                  <a:gdLst>
                    <a:gd name="T0" fmla="*/ 0 w 67"/>
                    <a:gd name="T1" fmla="*/ 0 h 74"/>
                    <a:gd name="T2" fmla="*/ 2147483647 w 67"/>
                    <a:gd name="T3" fmla="*/ 2147483647 h 74"/>
                    <a:gd name="T4" fmla="*/ 2147483647 w 67"/>
                    <a:gd name="T5" fmla="*/ 2147483647 h 74"/>
                    <a:gd name="T6" fmla="*/ 2147483647 w 67"/>
                    <a:gd name="T7" fmla="*/ 2147483647 h 74"/>
                    <a:gd name="T8" fmla="*/ 2147483647 w 67"/>
                    <a:gd name="T9" fmla="*/ 2147483647 h 74"/>
                    <a:gd name="T10" fmla="*/ 2147483647 w 67"/>
                    <a:gd name="T11" fmla="*/ 2147483647 h 74"/>
                    <a:gd name="T12" fmla="*/ 2147483647 w 67"/>
                    <a:gd name="T13" fmla="*/ 2147483647 h 74"/>
                    <a:gd name="T14" fmla="*/ 2147483647 w 67"/>
                    <a:gd name="T15" fmla="*/ 2147483647 h 74"/>
                    <a:gd name="T16" fmla="*/ 2147483647 w 67"/>
                    <a:gd name="T17" fmla="*/ 2147483647 h 74"/>
                    <a:gd name="T18" fmla="*/ 2147483647 w 67"/>
                    <a:gd name="T19" fmla="*/ 2147483647 h 74"/>
                    <a:gd name="T20" fmla="*/ 2147483647 w 67"/>
                    <a:gd name="T21" fmla="*/ 2147483647 h 74"/>
                    <a:gd name="T22" fmla="*/ 2147483647 w 67"/>
                    <a:gd name="T23" fmla="*/ 2147483647 h 74"/>
                    <a:gd name="T24" fmla="*/ 2147483647 w 67"/>
                    <a:gd name="T25" fmla="*/ 2147483647 h 74"/>
                    <a:gd name="T26" fmla="*/ 2147483647 w 67"/>
                    <a:gd name="T27" fmla="*/ 2147483647 h 74"/>
                    <a:gd name="T28" fmla="*/ 2147483647 w 67"/>
                    <a:gd name="T29" fmla="*/ 2147483647 h 74"/>
                    <a:gd name="T30" fmla="*/ 2147483647 w 67"/>
                    <a:gd name="T31" fmla="*/ 2147483647 h 74"/>
                    <a:gd name="T32" fmla="*/ 2147483647 w 67"/>
                    <a:gd name="T33" fmla="*/ 2147483647 h 74"/>
                    <a:gd name="T34" fmla="*/ 2147483647 w 67"/>
                    <a:gd name="T35" fmla="*/ 2147483647 h 74"/>
                    <a:gd name="T36" fmla="*/ 2147483647 w 67"/>
                    <a:gd name="T37" fmla="*/ 0 h 74"/>
                    <a:gd name="T38" fmla="*/ 2147483647 w 67"/>
                    <a:gd name="T39" fmla="*/ 0 h 74"/>
                    <a:gd name="T40" fmla="*/ 2147483647 w 67"/>
                    <a:gd name="T41" fmla="*/ 0 h 74"/>
                    <a:gd name="T42" fmla="*/ 2147483647 w 67"/>
                    <a:gd name="T43" fmla="*/ 0 h 74"/>
                    <a:gd name="T44" fmla="*/ 0 w 67"/>
                    <a:gd name="T45" fmla="*/ 0 h 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7" h="74">
                      <a:moveTo>
                        <a:pt x="0" y="0"/>
                      </a:moveTo>
                      <a:lnTo>
                        <a:pt x="1" y="17"/>
                      </a:lnTo>
                      <a:lnTo>
                        <a:pt x="3" y="30"/>
                      </a:lnTo>
                      <a:lnTo>
                        <a:pt x="7" y="41"/>
                      </a:lnTo>
                      <a:lnTo>
                        <a:pt x="12" y="50"/>
                      </a:lnTo>
                      <a:lnTo>
                        <a:pt x="17" y="58"/>
                      </a:lnTo>
                      <a:lnTo>
                        <a:pt x="23" y="64"/>
                      </a:lnTo>
                      <a:lnTo>
                        <a:pt x="28" y="69"/>
                      </a:lnTo>
                      <a:lnTo>
                        <a:pt x="33" y="74"/>
                      </a:lnTo>
                      <a:lnTo>
                        <a:pt x="44" y="65"/>
                      </a:lnTo>
                      <a:lnTo>
                        <a:pt x="55" y="55"/>
                      </a:lnTo>
                      <a:lnTo>
                        <a:pt x="59" y="49"/>
                      </a:lnTo>
                      <a:lnTo>
                        <a:pt x="63" y="43"/>
                      </a:lnTo>
                      <a:lnTo>
                        <a:pt x="66" y="37"/>
                      </a:lnTo>
                      <a:lnTo>
                        <a:pt x="67" y="30"/>
                      </a:lnTo>
                      <a:lnTo>
                        <a:pt x="67" y="25"/>
                      </a:lnTo>
                      <a:lnTo>
                        <a:pt x="67" y="18"/>
                      </a:lnTo>
                      <a:lnTo>
                        <a:pt x="67" y="9"/>
                      </a:lnTo>
                      <a:lnTo>
                        <a:pt x="67" y="0"/>
                      </a:lnTo>
                      <a:lnTo>
                        <a:pt x="48" y="0"/>
                      </a:lnTo>
                      <a:lnTo>
                        <a:pt x="33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84"/>
                <p:cNvSpPr>
                  <a:spLocks/>
                </p:cNvSpPr>
                <p:nvPr/>
              </p:nvSpPr>
              <p:spPr bwMode="auto">
                <a:xfrm>
                  <a:off x="8573201" y="3832994"/>
                  <a:ext cx="13150" cy="55305"/>
                </a:xfrm>
                <a:custGeom>
                  <a:avLst/>
                  <a:gdLst>
                    <a:gd name="T0" fmla="*/ 0 w 34"/>
                    <a:gd name="T1" fmla="*/ 0 h 38"/>
                    <a:gd name="T2" fmla="*/ 2147483647 w 34"/>
                    <a:gd name="T3" fmla="*/ 2147483647 h 38"/>
                    <a:gd name="T4" fmla="*/ 2147483647 w 34"/>
                    <a:gd name="T5" fmla="*/ 2147483647 h 38"/>
                    <a:gd name="T6" fmla="*/ 2147483647 w 34"/>
                    <a:gd name="T7" fmla="*/ 2147483647 h 38"/>
                    <a:gd name="T8" fmla="*/ 2147483647 w 34"/>
                    <a:gd name="T9" fmla="*/ 2147483647 h 38"/>
                    <a:gd name="T10" fmla="*/ 2147483647 w 34"/>
                    <a:gd name="T11" fmla="*/ 2147483647 h 38"/>
                    <a:gd name="T12" fmla="*/ 2147483647 w 34"/>
                    <a:gd name="T13" fmla="*/ 2147483647 h 38"/>
                    <a:gd name="T14" fmla="*/ 2147483647 w 34"/>
                    <a:gd name="T15" fmla="*/ 2147483647 h 38"/>
                    <a:gd name="T16" fmla="*/ 2147483647 w 34"/>
                    <a:gd name="T17" fmla="*/ 2147483647 h 38"/>
                    <a:gd name="T18" fmla="*/ 2147483647 w 34"/>
                    <a:gd name="T19" fmla="*/ 2147483647 h 38"/>
                    <a:gd name="T20" fmla="*/ 2147483647 w 34"/>
                    <a:gd name="T21" fmla="*/ 2147483647 h 38"/>
                    <a:gd name="T22" fmla="*/ 2147483647 w 34"/>
                    <a:gd name="T23" fmla="*/ 2147483647 h 38"/>
                    <a:gd name="T24" fmla="*/ 2147483647 w 34"/>
                    <a:gd name="T25" fmla="*/ 2147483647 h 38"/>
                    <a:gd name="T26" fmla="*/ 2147483647 w 34"/>
                    <a:gd name="T27" fmla="*/ 2147483647 h 38"/>
                    <a:gd name="T28" fmla="*/ 2147483647 w 34"/>
                    <a:gd name="T29" fmla="*/ 2147483647 h 38"/>
                    <a:gd name="T30" fmla="*/ 2147483647 w 34"/>
                    <a:gd name="T31" fmla="*/ 2147483647 h 38"/>
                    <a:gd name="T32" fmla="*/ 2147483647 w 34"/>
                    <a:gd name="T33" fmla="*/ 2147483647 h 38"/>
                    <a:gd name="T34" fmla="*/ 2147483647 w 34"/>
                    <a:gd name="T35" fmla="*/ 2147483647 h 38"/>
                    <a:gd name="T36" fmla="*/ 2147483647 w 34"/>
                    <a:gd name="T37" fmla="*/ 2147483647 h 38"/>
                    <a:gd name="T38" fmla="*/ 2147483647 w 34"/>
                    <a:gd name="T39" fmla="*/ 2147483647 h 38"/>
                    <a:gd name="T40" fmla="*/ 2147483647 w 34"/>
                    <a:gd name="T41" fmla="*/ 0 h 38"/>
                    <a:gd name="T42" fmla="*/ 2147483647 w 34"/>
                    <a:gd name="T43" fmla="*/ 0 h 38"/>
                    <a:gd name="T44" fmla="*/ 0 w 34"/>
                    <a:gd name="T45" fmla="*/ 0 h 3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4" h="3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5" y="11"/>
                      </a:lnTo>
                      <a:lnTo>
                        <a:pt x="6" y="16"/>
                      </a:lnTo>
                      <a:lnTo>
                        <a:pt x="10" y="28"/>
                      </a:lnTo>
                      <a:lnTo>
                        <a:pt x="13" y="38"/>
                      </a:lnTo>
                      <a:lnTo>
                        <a:pt x="16" y="37"/>
                      </a:lnTo>
                      <a:lnTo>
                        <a:pt x="20" y="36"/>
                      </a:lnTo>
                      <a:lnTo>
                        <a:pt x="23" y="34"/>
                      </a:lnTo>
                      <a:lnTo>
                        <a:pt x="26" y="31"/>
                      </a:lnTo>
                      <a:lnTo>
                        <a:pt x="28" y="28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1" y="18"/>
                      </a:lnTo>
                      <a:lnTo>
                        <a:pt x="28" y="17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19" y="6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Freeform 85"/>
                <p:cNvSpPr>
                  <a:spLocks/>
                </p:cNvSpPr>
                <p:nvPr/>
              </p:nvSpPr>
              <p:spPr bwMode="auto">
                <a:xfrm>
                  <a:off x="8426662" y="3616956"/>
                  <a:ext cx="26302" cy="53578"/>
                </a:xfrm>
                <a:custGeom>
                  <a:avLst/>
                  <a:gdLst>
                    <a:gd name="T0" fmla="*/ 2147483647 w 53"/>
                    <a:gd name="T1" fmla="*/ 2147483647 h 23"/>
                    <a:gd name="T2" fmla="*/ 2147483647 w 53"/>
                    <a:gd name="T3" fmla="*/ 2147483647 h 23"/>
                    <a:gd name="T4" fmla="*/ 2147483647 w 53"/>
                    <a:gd name="T5" fmla="*/ 2147483647 h 23"/>
                    <a:gd name="T6" fmla="*/ 2147483647 w 53"/>
                    <a:gd name="T7" fmla="*/ 2147483647 h 23"/>
                    <a:gd name="T8" fmla="*/ 2147483647 w 53"/>
                    <a:gd name="T9" fmla="*/ 0 h 23"/>
                    <a:gd name="T10" fmla="*/ 2147483647 w 53"/>
                    <a:gd name="T11" fmla="*/ 0 h 23"/>
                    <a:gd name="T12" fmla="*/ 2147483647 w 53"/>
                    <a:gd name="T13" fmla="*/ 2147483647 h 23"/>
                    <a:gd name="T14" fmla="*/ 2147483647 w 53"/>
                    <a:gd name="T15" fmla="*/ 2147483647 h 23"/>
                    <a:gd name="T16" fmla="*/ 2147483647 w 53"/>
                    <a:gd name="T17" fmla="*/ 2147483647 h 23"/>
                    <a:gd name="T18" fmla="*/ 0 w 53"/>
                    <a:gd name="T19" fmla="*/ 2147483647 h 23"/>
                    <a:gd name="T20" fmla="*/ 2147483647 w 53"/>
                    <a:gd name="T21" fmla="*/ 2147483647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23">
                      <a:moveTo>
                        <a:pt x="53" y="23"/>
                      </a:moveTo>
                      <a:lnTo>
                        <a:pt x="53" y="4"/>
                      </a:lnTo>
                      <a:lnTo>
                        <a:pt x="49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1" y="1"/>
                      </a:lnTo>
                      <a:lnTo>
                        <a:pt x="24" y="4"/>
                      </a:lnTo>
                      <a:lnTo>
                        <a:pt x="11" y="13"/>
                      </a:lnTo>
                      <a:lnTo>
                        <a:pt x="0" y="23"/>
                      </a:lnTo>
                      <a:lnTo>
                        <a:pt x="53" y="2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6" name="Freeform 86"/>
                <p:cNvSpPr>
                  <a:spLocks/>
                </p:cNvSpPr>
                <p:nvPr/>
              </p:nvSpPr>
              <p:spPr bwMode="auto">
                <a:xfrm>
                  <a:off x="8366543" y="3592760"/>
                  <a:ext cx="11272" cy="55305"/>
                </a:xfrm>
                <a:custGeom>
                  <a:avLst/>
                  <a:gdLst>
                    <a:gd name="T0" fmla="*/ 0 w 26"/>
                    <a:gd name="T1" fmla="*/ 0 h 12"/>
                    <a:gd name="T2" fmla="*/ 2147483647 w 26"/>
                    <a:gd name="T3" fmla="*/ 2147483647 h 12"/>
                    <a:gd name="T4" fmla="*/ 2147483647 w 26"/>
                    <a:gd name="T5" fmla="*/ 2147483647 h 12"/>
                    <a:gd name="T6" fmla="*/ 2147483647 w 26"/>
                    <a:gd name="T7" fmla="*/ 2147483647 h 12"/>
                    <a:gd name="T8" fmla="*/ 2147483647 w 26"/>
                    <a:gd name="T9" fmla="*/ 2147483647 h 12"/>
                    <a:gd name="T10" fmla="*/ 2147483647 w 26"/>
                    <a:gd name="T11" fmla="*/ 2147483647 h 12"/>
                    <a:gd name="T12" fmla="*/ 2147483647 w 26"/>
                    <a:gd name="T13" fmla="*/ 2147483647 h 12"/>
                    <a:gd name="T14" fmla="*/ 2147483647 w 26"/>
                    <a:gd name="T15" fmla="*/ 2147483647 h 12"/>
                    <a:gd name="T16" fmla="*/ 2147483647 w 26"/>
                    <a:gd name="T17" fmla="*/ 2147483647 h 12"/>
                    <a:gd name="T18" fmla="*/ 2147483647 w 26"/>
                    <a:gd name="T19" fmla="*/ 2147483647 h 12"/>
                    <a:gd name="T20" fmla="*/ 0 w 2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12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1" y="8"/>
                      </a:lnTo>
                      <a:lnTo>
                        <a:pt x="14" y="9"/>
                      </a:lnTo>
                      <a:lnTo>
                        <a:pt x="18" y="11"/>
                      </a:lnTo>
                      <a:lnTo>
                        <a:pt x="22" y="11"/>
                      </a:lnTo>
                      <a:lnTo>
                        <a:pt x="26" y="12"/>
                      </a:lnTo>
                      <a:lnTo>
                        <a:pt x="21" y="7"/>
                      </a:lnTo>
                      <a:lnTo>
                        <a:pt x="13" y="3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Freeform 87"/>
                <p:cNvSpPr>
                  <a:spLocks/>
                </p:cNvSpPr>
                <p:nvPr/>
              </p:nvSpPr>
              <p:spPr bwMode="auto">
                <a:xfrm>
                  <a:off x="8573202" y="3912496"/>
                  <a:ext cx="33817" cy="55305"/>
                </a:xfrm>
                <a:custGeom>
                  <a:avLst/>
                  <a:gdLst>
                    <a:gd name="T0" fmla="*/ 0 w 73"/>
                    <a:gd name="T1" fmla="*/ 0 h 57150"/>
                    <a:gd name="T2" fmla="*/ 2147483647 w 73"/>
                    <a:gd name="T3" fmla="*/ 0 h 57150"/>
                    <a:gd name="T4" fmla="*/ 2147483647 w 73"/>
                    <a:gd name="T5" fmla="*/ 0 h 57150"/>
                    <a:gd name="T6" fmla="*/ 2147483647 w 73"/>
                    <a:gd name="T7" fmla="*/ 0 h 57150"/>
                    <a:gd name="T8" fmla="*/ 2147483647 w 73"/>
                    <a:gd name="T9" fmla="*/ 0 h 57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57150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5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Freeform 88"/>
                <p:cNvSpPr>
                  <a:spLocks/>
                </p:cNvSpPr>
                <p:nvPr/>
              </p:nvSpPr>
              <p:spPr bwMode="auto">
                <a:xfrm>
                  <a:off x="8528112" y="3902126"/>
                  <a:ext cx="22545" cy="53577"/>
                </a:xfrm>
                <a:custGeom>
                  <a:avLst/>
                  <a:gdLst>
                    <a:gd name="T0" fmla="*/ 0 w 53"/>
                    <a:gd name="T1" fmla="*/ 0 h 3"/>
                    <a:gd name="T2" fmla="*/ 2147483647 w 53"/>
                    <a:gd name="T3" fmla="*/ 0 h 3"/>
                    <a:gd name="T4" fmla="*/ 2147483647 w 53"/>
                    <a:gd name="T5" fmla="*/ 2147483647 h 3"/>
                    <a:gd name="T6" fmla="*/ 2147483647 w 53"/>
                    <a:gd name="T7" fmla="*/ 2147483647 h 3"/>
                    <a:gd name="T8" fmla="*/ 2147483647 w 53"/>
                    <a:gd name="T9" fmla="*/ 2147483647 h 3"/>
                    <a:gd name="T10" fmla="*/ 2147483647 w 53"/>
                    <a:gd name="T11" fmla="*/ 2147483647 h 3"/>
                    <a:gd name="T12" fmla="*/ 2147483647 w 53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3" h="3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7" y="3"/>
                      </a:lnTo>
                      <a:lnTo>
                        <a:pt x="32" y="3"/>
                      </a:lnTo>
                      <a:lnTo>
                        <a:pt x="39" y="3"/>
                      </a:lnTo>
                      <a:lnTo>
                        <a:pt x="45" y="1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Line 89"/>
                <p:cNvSpPr>
                  <a:spLocks noChangeShapeType="1"/>
                </p:cNvSpPr>
                <p:nvPr/>
              </p:nvSpPr>
              <p:spPr bwMode="auto">
                <a:xfrm>
                  <a:off x="8561928" y="3888299"/>
                  <a:ext cx="20665" cy="518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90"/>
                <p:cNvSpPr>
                  <a:spLocks/>
                </p:cNvSpPr>
                <p:nvPr/>
              </p:nvSpPr>
              <p:spPr bwMode="auto">
                <a:xfrm>
                  <a:off x="8582594" y="3893483"/>
                  <a:ext cx="1879" cy="55305"/>
                </a:xfrm>
                <a:custGeom>
                  <a:avLst/>
                  <a:gdLst>
                    <a:gd name="T0" fmla="*/ 0 w 1588"/>
                    <a:gd name="T1" fmla="*/ 0 h 13"/>
                    <a:gd name="T2" fmla="*/ 0 w 1588"/>
                    <a:gd name="T3" fmla="*/ 2147483647 h 13"/>
                    <a:gd name="T4" fmla="*/ 0 w 1588"/>
                    <a:gd name="T5" fmla="*/ 214748364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88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Freeform 91"/>
                <p:cNvSpPr>
                  <a:spLocks/>
                </p:cNvSpPr>
                <p:nvPr/>
              </p:nvSpPr>
              <p:spPr bwMode="auto">
                <a:xfrm>
                  <a:off x="8535626" y="3888300"/>
                  <a:ext cx="15030" cy="55305"/>
                </a:xfrm>
                <a:custGeom>
                  <a:avLst/>
                  <a:gdLst>
                    <a:gd name="T0" fmla="*/ 0 w 26"/>
                    <a:gd name="T1" fmla="*/ 0 h 58738"/>
                    <a:gd name="T2" fmla="*/ 2147483647 w 26"/>
                    <a:gd name="T3" fmla="*/ 0 h 58738"/>
                    <a:gd name="T4" fmla="*/ 2147483647 w 26"/>
                    <a:gd name="T5" fmla="*/ 0 h 5873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5873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Freeform 92"/>
                <p:cNvSpPr>
                  <a:spLocks/>
                </p:cNvSpPr>
                <p:nvPr/>
              </p:nvSpPr>
              <p:spPr bwMode="auto">
                <a:xfrm>
                  <a:off x="8529991" y="3869288"/>
                  <a:ext cx="5637" cy="58762"/>
                </a:xfrm>
                <a:custGeom>
                  <a:avLst/>
                  <a:gdLst>
                    <a:gd name="T0" fmla="*/ 2147483647 w 20"/>
                    <a:gd name="T1" fmla="*/ 0 h 25"/>
                    <a:gd name="T2" fmla="*/ 0 w 20"/>
                    <a:gd name="T3" fmla="*/ 2147483647 h 25"/>
                    <a:gd name="T4" fmla="*/ 2147483647 w 20"/>
                    <a:gd name="T5" fmla="*/ 2147483647 h 25"/>
                    <a:gd name="T6" fmla="*/ 2147483647 w 20"/>
                    <a:gd name="T7" fmla="*/ 2147483647 h 25"/>
                    <a:gd name="T8" fmla="*/ 2147483647 w 20"/>
                    <a:gd name="T9" fmla="*/ 2147483647 h 25"/>
                    <a:gd name="T10" fmla="*/ 2147483647 w 20"/>
                    <a:gd name="T11" fmla="*/ 2147483647 h 25"/>
                    <a:gd name="T12" fmla="*/ 2147483647 w 20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5">
                      <a:moveTo>
                        <a:pt x="20" y="0"/>
                      </a:moveTo>
                      <a:lnTo>
                        <a:pt x="0" y="13"/>
                      </a:lnTo>
                      <a:lnTo>
                        <a:pt x="4" y="18"/>
                      </a:lnTo>
                      <a:lnTo>
                        <a:pt x="10" y="21"/>
                      </a:lnTo>
                      <a:lnTo>
                        <a:pt x="14" y="24"/>
                      </a:lnTo>
                      <a:lnTo>
                        <a:pt x="20" y="2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Freeform 93"/>
                <p:cNvSpPr>
                  <a:spLocks/>
                </p:cNvSpPr>
                <p:nvPr/>
              </p:nvSpPr>
              <p:spPr bwMode="auto">
                <a:xfrm>
                  <a:off x="8612653" y="3606586"/>
                  <a:ext cx="1879" cy="55305"/>
                </a:xfrm>
                <a:custGeom>
                  <a:avLst/>
                  <a:gdLst>
                    <a:gd name="T0" fmla="*/ 0 w 6"/>
                    <a:gd name="T1" fmla="*/ 2147483647 h 24"/>
                    <a:gd name="T2" fmla="*/ 0 w 6"/>
                    <a:gd name="T3" fmla="*/ 0 h 24"/>
                    <a:gd name="T4" fmla="*/ 2147483647 w 6"/>
                    <a:gd name="T5" fmla="*/ 2147483647 h 24"/>
                    <a:gd name="T6" fmla="*/ 0 w 6"/>
                    <a:gd name="T7" fmla="*/ 2147483647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04" name="Group 94"/>
                <p:cNvGrpSpPr>
                  <a:grpSpLocks/>
                </p:cNvGrpSpPr>
                <p:nvPr/>
              </p:nvGrpSpPr>
              <p:grpSpPr bwMode="auto">
                <a:xfrm>
                  <a:off x="8483024" y="3290306"/>
                  <a:ext cx="169084" cy="110612"/>
                  <a:chOff x="5379" y="2466"/>
                  <a:chExt cx="122" cy="71"/>
                </a:xfrm>
              </p:grpSpPr>
              <p:sp>
                <p:nvSpPr>
                  <p:cNvPr id="653" name="Freeform 95"/>
                  <p:cNvSpPr>
                    <a:spLocks/>
                  </p:cNvSpPr>
                  <p:nvPr/>
                </p:nvSpPr>
                <p:spPr bwMode="auto">
                  <a:xfrm>
                    <a:off x="5428" y="2492"/>
                    <a:ext cx="6" cy="9"/>
                  </a:xfrm>
                  <a:custGeom>
                    <a:avLst/>
                    <a:gdLst>
                      <a:gd name="T0" fmla="*/ 0 w 19"/>
                      <a:gd name="T1" fmla="*/ 0 h 25"/>
                      <a:gd name="T2" fmla="*/ 0 w 19"/>
                      <a:gd name="T3" fmla="*/ 0 h 25"/>
                      <a:gd name="T4" fmla="*/ 0 w 19"/>
                      <a:gd name="T5" fmla="*/ 0 h 25"/>
                      <a:gd name="T6" fmla="*/ 0 w 19"/>
                      <a:gd name="T7" fmla="*/ 0 h 25"/>
                      <a:gd name="T8" fmla="*/ 0 w 19"/>
                      <a:gd name="T9" fmla="*/ 0 h 25"/>
                      <a:gd name="T10" fmla="*/ 0 w 19"/>
                      <a:gd name="T11" fmla="*/ 0 h 25"/>
                      <a:gd name="T12" fmla="*/ 0 w 19"/>
                      <a:gd name="T13" fmla="*/ 0 h 25"/>
                      <a:gd name="T14" fmla="*/ 0 w 19"/>
                      <a:gd name="T15" fmla="*/ 0 h 25"/>
                      <a:gd name="T16" fmla="*/ 0 w 19"/>
                      <a:gd name="T17" fmla="*/ 0 h 25"/>
                      <a:gd name="T18" fmla="*/ 0 w 19"/>
                      <a:gd name="T19" fmla="*/ 0 h 25"/>
                      <a:gd name="T20" fmla="*/ 0 w 19"/>
                      <a:gd name="T21" fmla="*/ 0 h 25"/>
                      <a:gd name="T22" fmla="*/ 0 w 19"/>
                      <a:gd name="T23" fmla="*/ 0 h 25"/>
                      <a:gd name="T24" fmla="*/ 0 w 19"/>
                      <a:gd name="T25" fmla="*/ 0 h 25"/>
                      <a:gd name="T26" fmla="*/ 0 w 19"/>
                      <a:gd name="T27" fmla="*/ 0 h 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9" h="25">
                        <a:moveTo>
                          <a:pt x="19" y="25"/>
                        </a:moveTo>
                        <a:lnTo>
                          <a:pt x="18" y="20"/>
                        </a:lnTo>
                        <a:lnTo>
                          <a:pt x="17" y="12"/>
                        </a:lnTo>
                        <a:lnTo>
                          <a:pt x="16" y="9"/>
                        </a:lnTo>
                        <a:lnTo>
                          <a:pt x="17" y="6"/>
                        </a:lnTo>
                        <a:lnTo>
                          <a:pt x="17" y="3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" y="7"/>
                        </a:lnTo>
                        <a:lnTo>
                          <a:pt x="5" y="15"/>
                        </a:lnTo>
                        <a:lnTo>
                          <a:pt x="7" y="19"/>
                        </a:lnTo>
                        <a:lnTo>
                          <a:pt x="11" y="23"/>
                        </a:lnTo>
                        <a:lnTo>
                          <a:pt x="15" y="25"/>
                        </a:lnTo>
                        <a:lnTo>
                          <a:pt x="19" y="25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4" name="Freeform 96"/>
                  <p:cNvSpPr>
                    <a:spLocks/>
                  </p:cNvSpPr>
                  <p:nvPr/>
                </p:nvSpPr>
                <p:spPr bwMode="auto">
                  <a:xfrm>
                    <a:off x="5379" y="2505"/>
                    <a:ext cx="7" cy="6"/>
                  </a:xfrm>
                  <a:custGeom>
                    <a:avLst/>
                    <a:gdLst>
                      <a:gd name="T0" fmla="*/ 0 w 26"/>
                      <a:gd name="T1" fmla="*/ 0 h 18"/>
                      <a:gd name="T2" fmla="*/ 0 w 26"/>
                      <a:gd name="T3" fmla="*/ 0 h 18"/>
                      <a:gd name="T4" fmla="*/ 0 w 26"/>
                      <a:gd name="T5" fmla="*/ 0 h 18"/>
                      <a:gd name="T6" fmla="*/ 0 w 26"/>
                      <a:gd name="T7" fmla="*/ 0 h 18"/>
                      <a:gd name="T8" fmla="*/ 0 w 26"/>
                      <a:gd name="T9" fmla="*/ 0 h 18"/>
                      <a:gd name="T10" fmla="*/ 0 w 26"/>
                      <a:gd name="T11" fmla="*/ 0 h 18"/>
                      <a:gd name="T12" fmla="*/ 0 w 26"/>
                      <a:gd name="T13" fmla="*/ 0 h 18"/>
                      <a:gd name="T14" fmla="*/ 0 w 26"/>
                      <a:gd name="T15" fmla="*/ 0 h 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6" h="18">
                        <a:moveTo>
                          <a:pt x="26" y="18"/>
                        </a:move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6" y="2"/>
                        </a:lnTo>
                        <a:lnTo>
                          <a:pt x="13" y="6"/>
                        </a:lnTo>
                        <a:lnTo>
                          <a:pt x="20" y="12"/>
                        </a:lnTo>
                        <a:lnTo>
                          <a:pt x="26" y="18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5" name="Freeform 97"/>
                  <p:cNvSpPr>
                    <a:spLocks/>
                  </p:cNvSpPr>
                  <p:nvPr/>
                </p:nvSpPr>
                <p:spPr bwMode="auto">
                  <a:xfrm>
                    <a:off x="5392" y="2466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8">
                        <a:moveTo>
                          <a:pt x="0" y="18"/>
                        </a:moveTo>
                        <a:lnTo>
                          <a:pt x="13" y="0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6" name="Freeform 98"/>
                  <p:cNvSpPr>
                    <a:spLocks/>
                  </p:cNvSpPr>
                  <p:nvPr/>
                </p:nvSpPr>
                <p:spPr bwMode="auto">
                  <a:xfrm>
                    <a:off x="5426" y="2468"/>
                    <a:ext cx="8" cy="8"/>
                  </a:xfrm>
                  <a:custGeom>
                    <a:avLst/>
                    <a:gdLst>
                      <a:gd name="T0" fmla="*/ 0 w 26"/>
                      <a:gd name="T1" fmla="*/ 0 h 24"/>
                      <a:gd name="T2" fmla="*/ 0 w 26"/>
                      <a:gd name="T3" fmla="*/ 0 h 24"/>
                      <a:gd name="T4" fmla="*/ 0 w 26"/>
                      <a:gd name="T5" fmla="*/ 0 h 24"/>
                      <a:gd name="T6" fmla="*/ 0 w 26"/>
                      <a:gd name="T7" fmla="*/ 0 h 24"/>
                      <a:gd name="T8" fmla="*/ 0 w 26"/>
                      <a:gd name="T9" fmla="*/ 0 h 24"/>
                      <a:gd name="T10" fmla="*/ 0 w 26"/>
                      <a:gd name="T11" fmla="*/ 0 h 24"/>
                      <a:gd name="T12" fmla="*/ 0 w 26"/>
                      <a:gd name="T13" fmla="*/ 0 h 24"/>
                      <a:gd name="T14" fmla="*/ 0 w 26"/>
                      <a:gd name="T15" fmla="*/ 0 h 24"/>
                      <a:gd name="T16" fmla="*/ 0 w 26"/>
                      <a:gd name="T17" fmla="*/ 0 h 24"/>
                      <a:gd name="T18" fmla="*/ 0 w 26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2"/>
                        </a:lnTo>
                        <a:lnTo>
                          <a:pt x="11" y="19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3" y="9"/>
                        </a:lnTo>
                        <a:lnTo>
                          <a:pt x="25" y="4"/>
                        </a:lnTo>
                        <a:lnTo>
                          <a:pt x="26" y="0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7" name="Freeform 99"/>
                  <p:cNvSpPr>
                    <a:spLocks/>
                  </p:cNvSpPr>
                  <p:nvPr/>
                </p:nvSpPr>
                <p:spPr bwMode="auto">
                  <a:xfrm>
                    <a:off x="5490" y="2490"/>
                    <a:ext cx="11" cy="2"/>
                  </a:xfrm>
                  <a:custGeom>
                    <a:avLst/>
                    <a:gdLst>
                      <a:gd name="T0" fmla="*/ 0 w 34"/>
                      <a:gd name="T1" fmla="*/ 0 h 6"/>
                      <a:gd name="T2" fmla="*/ 0 w 34"/>
                      <a:gd name="T3" fmla="*/ 0 h 6"/>
                      <a:gd name="T4" fmla="*/ 0 w 34"/>
                      <a:gd name="T5" fmla="*/ 0 h 6"/>
                      <a:gd name="T6" fmla="*/ 0 w 34"/>
                      <a:gd name="T7" fmla="*/ 0 h 6"/>
                      <a:gd name="T8" fmla="*/ 0 w 34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" h="6">
                        <a:moveTo>
                          <a:pt x="0" y="6"/>
                        </a:moveTo>
                        <a:lnTo>
                          <a:pt x="10" y="6"/>
                        </a:lnTo>
                        <a:lnTo>
                          <a:pt x="17" y="5"/>
                        </a:lnTo>
                        <a:lnTo>
                          <a:pt x="25" y="4"/>
                        </a:lnTo>
                        <a:lnTo>
                          <a:pt x="34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95" y="2490"/>
                    <a:ext cx="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9" name="Freeform 101"/>
                  <p:cNvSpPr>
                    <a:spLocks/>
                  </p:cNvSpPr>
                  <p:nvPr/>
                </p:nvSpPr>
                <p:spPr bwMode="auto">
                  <a:xfrm>
                    <a:off x="5464" y="2530"/>
                    <a:ext cx="1" cy="7"/>
                  </a:xfrm>
                  <a:custGeom>
                    <a:avLst/>
                    <a:gdLst>
                      <a:gd name="T0" fmla="*/ 0 w 1"/>
                      <a:gd name="T1" fmla="*/ 0 h 19"/>
                      <a:gd name="T2" fmla="*/ 0 w 1"/>
                      <a:gd name="T3" fmla="*/ 0 h 19"/>
                      <a:gd name="T4" fmla="*/ 0 w 1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" h="19">
                        <a:moveTo>
                          <a:pt x="0" y="19"/>
                        </a:move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464" y="2530"/>
                    <a:ext cx="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1" name="Freeform 103"/>
                  <p:cNvSpPr>
                    <a:spLocks/>
                  </p:cNvSpPr>
                  <p:nvPr/>
                </p:nvSpPr>
                <p:spPr bwMode="auto">
                  <a:xfrm>
                    <a:off x="5466" y="2530"/>
                    <a:ext cx="4" cy="2"/>
                  </a:xfrm>
                  <a:custGeom>
                    <a:avLst/>
                    <a:gdLst>
                      <a:gd name="T0" fmla="*/ 0 w 14"/>
                      <a:gd name="T1" fmla="*/ 0 h 6"/>
                      <a:gd name="T2" fmla="*/ 0 w 14"/>
                      <a:gd name="T3" fmla="*/ 0 h 6"/>
                      <a:gd name="T4" fmla="*/ 0 w 14"/>
                      <a:gd name="T5" fmla="*/ 0 h 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6">
                        <a:moveTo>
                          <a:pt x="14" y="0"/>
                        </a:moveTo>
                        <a:lnTo>
                          <a:pt x="7" y="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5" name="Freeform 104"/>
                <p:cNvSpPr>
                  <a:spLocks/>
                </p:cNvSpPr>
                <p:nvPr/>
              </p:nvSpPr>
              <p:spPr bwMode="auto">
                <a:xfrm>
                  <a:off x="7019503" y="3157227"/>
                  <a:ext cx="7515" cy="55305"/>
                </a:xfrm>
                <a:custGeom>
                  <a:avLst/>
                  <a:gdLst>
                    <a:gd name="T0" fmla="*/ 2147483647 w 26"/>
                    <a:gd name="T1" fmla="*/ 2147483647 h 111"/>
                    <a:gd name="T2" fmla="*/ 2147483647 w 26"/>
                    <a:gd name="T3" fmla="*/ 2147483647 h 111"/>
                    <a:gd name="T4" fmla="*/ 2147483647 w 26"/>
                    <a:gd name="T5" fmla="*/ 2147483647 h 111"/>
                    <a:gd name="T6" fmla="*/ 2147483647 w 26"/>
                    <a:gd name="T7" fmla="*/ 2147483647 h 111"/>
                    <a:gd name="T8" fmla="*/ 2147483647 w 26"/>
                    <a:gd name="T9" fmla="*/ 2147483647 h 111"/>
                    <a:gd name="T10" fmla="*/ 0 w 26"/>
                    <a:gd name="T11" fmla="*/ 2147483647 h 111"/>
                    <a:gd name="T12" fmla="*/ 0 w 26"/>
                    <a:gd name="T13" fmla="*/ 2147483647 h 111"/>
                    <a:gd name="T14" fmla="*/ 0 w 26"/>
                    <a:gd name="T15" fmla="*/ 2147483647 h 111"/>
                    <a:gd name="T16" fmla="*/ 2147483647 w 26"/>
                    <a:gd name="T17" fmla="*/ 2147483647 h 111"/>
                    <a:gd name="T18" fmla="*/ 2147483647 w 26"/>
                    <a:gd name="T19" fmla="*/ 2147483647 h 111"/>
                    <a:gd name="T20" fmla="*/ 2147483647 w 26"/>
                    <a:gd name="T21" fmla="*/ 2147483647 h 111"/>
                    <a:gd name="T22" fmla="*/ 2147483647 w 26"/>
                    <a:gd name="T23" fmla="*/ 2147483647 h 111"/>
                    <a:gd name="T24" fmla="*/ 2147483647 w 26"/>
                    <a:gd name="T25" fmla="*/ 2147483647 h 111"/>
                    <a:gd name="T26" fmla="*/ 2147483647 w 26"/>
                    <a:gd name="T27" fmla="*/ 2147483647 h 111"/>
                    <a:gd name="T28" fmla="*/ 2147483647 w 26"/>
                    <a:gd name="T29" fmla="*/ 0 h 111"/>
                    <a:gd name="T30" fmla="*/ 2147483647 w 26"/>
                    <a:gd name="T31" fmla="*/ 2147483647 h 111"/>
                    <a:gd name="T32" fmla="*/ 2147483647 w 26"/>
                    <a:gd name="T33" fmla="*/ 2147483647 h 111"/>
                    <a:gd name="T34" fmla="*/ 2147483647 w 26"/>
                    <a:gd name="T35" fmla="*/ 2147483647 h 111"/>
                    <a:gd name="T36" fmla="*/ 2147483647 w 26"/>
                    <a:gd name="T37" fmla="*/ 2147483647 h 111"/>
                    <a:gd name="T38" fmla="*/ 2147483647 w 26"/>
                    <a:gd name="T39" fmla="*/ 2147483647 h 111"/>
                    <a:gd name="T40" fmla="*/ 2147483647 w 26"/>
                    <a:gd name="T41" fmla="*/ 2147483647 h 111"/>
                    <a:gd name="T42" fmla="*/ 2147483647 w 26"/>
                    <a:gd name="T43" fmla="*/ 2147483647 h 111"/>
                    <a:gd name="T44" fmla="*/ 2147483647 w 26"/>
                    <a:gd name="T45" fmla="*/ 2147483647 h 111"/>
                    <a:gd name="T46" fmla="*/ 2147483647 w 26"/>
                    <a:gd name="T47" fmla="*/ 2147483647 h 1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6" h="111">
                      <a:moveTo>
                        <a:pt x="13" y="111"/>
                      </a:moveTo>
                      <a:lnTo>
                        <a:pt x="9" y="103"/>
                      </a:lnTo>
                      <a:lnTo>
                        <a:pt x="4" y="95"/>
                      </a:lnTo>
                      <a:lnTo>
                        <a:pt x="2" y="91"/>
                      </a:lnTo>
                      <a:lnTo>
                        <a:pt x="1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1"/>
                      </a:lnTo>
                      <a:lnTo>
                        <a:pt x="1" y="51"/>
                      </a:lnTo>
                      <a:lnTo>
                        <a:pt x="3" y="41"/>
                      </a:lnTo>
                      <a:lnTo>
                        <a:pt x="5" y="33"/>
                      </a:lnTo>
                      <a:lnTo>
                        <a:pt x="9" y="24"/>
                      </a:lnTo>
                      <a:lnTo>
                        <a:pt x="14" y="17"/>
                      </a:lnTo>
                      <a:lnTo>
                        <a:pt x="20" y="9"/>
                      </a:lnTo>
                      <a:lnTo>
                        <a:pt x="26" y="0"/>
                      </a:lnTo>
                      <a:lnTo>
                        <a:pt x="26" y="6"/>
                      </a:lnTo>
                      <a:lnTo>
                        <a:pt x="26" y="13"/>
                      </a:lnTo>
                      <a:lnTo>
                        <a:pt x="26" y="22"/>
                      </a:lnTo>
                      <a:lnTo>
                        <a:pt x="26" y="32"/>
                      </a:lnTo>
                      <a:lnTo>
                        <a:pt x="25" y="44"/>
                      </a:lnTo>
                      <a:lnTo>
                        <a:pt x="22" y="56"/>
                      </a:lnTo>
                      <a:lnTo>
                        <a:pt x="18" y="67"/>
                      </a:lnTo>
                      <a:lnTo>
                        <a:pt x="13" y="80"/>
                      </a:lnTo>
                      <a:lnTo>
                        <a:pt x="13" y="11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Freeform 106"/>
                <p:cNvSpPr>
                  <a:spLocks/>
                </p:cNvSpPr>
                <p:nvPr/>
              </p:nvSpPr>
              <p:spPr bwMode="auto">
                <a:xfrm>
                  <a:off x="6194748" y="5061817"/>
                  <a:ext cx="31938" cy="53578"/>
                </a:xfrm>
                <a:custGeom>
                  <a:avLst/>
                  <a:gdLst>
                    <a:gd name="T0" fmla="*/ 0 w 66"/>
                    <a:gd name="T1" fmla="*/ 0 h 44"/>
                    <a:gd name="T2" fmla="*/ 2147483647 w 66"/>
                    <a:gd name="T3" fmla="*/ 2147483647 h 44"/>
                    <a:gd name="T4" fmla="*/ 2147483647 w 66"/>
                    <a:gd name="T5" fmla="*/ 2147483647 h 44"/>
                    <a:gd name="T6" fmla="*/ 2147483647 w 66"/>
                    <a:gd name="T7" fmla="*/ 2147483647 h 44"/>
                    <a:gd name="T8" fmla="*/ 2147483647 w 66"/>
                    <a:gd name="T9" fmla="*/ 2147483647 h 44"/>
                    <a:gd name="T10" fmla="*/ 2147483647 w 66"/>
                    <a:gd name="T11" fmla="*/ 2147483647 h 44"/>
                    <a:gd name="T12" fmla="*/ 2147483647 w 66"/>
                    <a:gd name="T13" fmla="*/ 2147483647 h 44"/>
                    <a:gd name="T14" fmla="*/ 2147483647 w 66"/>
                    <a:gd name="T15" fmla="*/ 2147483647 h 44"/>
                    <a:gd name="T16" fmla="*/ 2147483647 w 66"/>
                    <a:gd name="T17" fmla="*/ 2147483647 h 44"/>
                    <a:gd name="T18" fmla="*/ 2147483647 w 66"/>
                    <a:gd name="T19" fmla="*/ 2147483647 h 44"/>
                    <a:gd name="T20" fmla="*/ 2147483647 w 66"/>
                    <a:gd name="T21" fmla="*/ 2147483647 h 44"/>
                    <a:gd name="T22" fmla="*/ 2147483647 w 66"/>
                    <a:gd name="T23" fmla="*/ 2147483647 h 44"/>
                    <a:gd name="T24" fmla="*/ 2147483647 w 66"/>
                    <a:gd name="T25" fmla="*/ 2147483647 h 44"/>
                    <a:gd name="T26" fmla="*/ 2147483647 w 66"/>
                    <a:gd name="T27" fmla="*/ 2147483647 h 44"/>
                    <a:gd name="T28" fmla="*/ 2147483647 w 66"/>
                    <a:gd name="T29" fmla="*/ 2147483647 h 44"/>
                    <a:gd name="T30" fmla="*/ 2147483647 w 66"/>
                    <a:gd name="T31" fmla="*/ 2147483647 h 44"/>
                    <a:gd name="T32" fmla="*/ 2147483647 w 66"/>
                    <a:gd name="T33" fmla="*/ 2147483647 h 44"/>
                    <a:gd name="T34" fmla="*/ 2147483647 w 66"/>
                    <a:gd name="T35" fmla="*/ 2147483647 h 44"/>
                    <a:gd name="T36" fmla="*/ 0 w 66"/>
                    <a:gd name="T37" fmla="*/ 2147483647 h 44"/>
                    <a:gd name="T38" fmla="*/ 0 w 66"/>
                    <a:gd name="T39" fmla="*/ 2147483647 h 44"/>
                    <a:gd name="T40" fmla="*/ 0 w 66"/>
                    <a:gd name="T41" fmla="*/ 2147483647 h 44"/>
                    <a:gd name="T42" fmla="*/ 0 w 66"/>
                    <a:gd name="T43" fmla="*/ 2147483647 h 44"/>
                    <a:gd name="T44" fmla="*/ 0 w 66"/>
                    <a:gd name="T45" fmla="*/ 0 h 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6" h="44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23" y="2"/>
                      </a:lnTo>
                      <a:lnTo>
                        <a:pt x="32" y="4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50" y="11"/>
                      </a:lnTo>
                      <a:lnTo>
                        <a:pt x="57" y="12"/>
                      </a:lnTo>
                      <a:lnTo>
                        <a:pt x="66" y="13"/>
                      </a:lnTo>
                      <a:lnTo>
                        <a:pt x="65" y="17"/>
                      </a:lnTo>
                      <a:lnTo>
                        <a:pt x="62" y="21"/>
                      </a:lnTo>
                      <a:lnTo>
                        <a:pt x="60" y="25"/>
                      </a:lnTo>
                      <a:lnTo>
                        <a:pt x="57" y="28"/>
                      </a:lnTo>
                      <a:lnTo>
                        <a:pt x="49" y="34"/>
                      </a:lnTo>
                      <a:lnTo>
                        <a:pt x="40" y="39"/>
                      </a:lnTo>
                      <a:lnTo>
                        <a:pt x="31" y="42"/>
                      </a:lnTo>
                      <a:lnTo>
                        <a:pt x="21" y="44"/>
                      </a:lnTo>
                      <a:lnTo>
                        <a:pt x="10" y="44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Freeform 107"/>
                <p:cNvSpPr>
                  <a:spLocks/>
                </p:cNvSpPr>
                <p:nvPr/>
              </p:nvSpPr>
              <p:spPr bwMode="auto">
                <a:xfrm>
                  <a:off x="8421025" y="1952600"/>
                  <a:ext cx="20666" cy="55305"/>
                </a:xfrm>
                <a:custGeom>
                  <a:avLst/>
                  <a:gdLst>
                    <a:gd name="T0" fmla="*/ 2147483647 w 46"/>
                    <a:gd name="T1" fmla="*/ 0 h 16"/>
                    <a:gd name="T2" fmla="*/ 2147483647 w 46"/>
                    <a:gd name="T3" fmla="*/ 2147483647 h 16"/>
                    <a:gd name="T4" fmla="*/ 2147483647 w 46"/>
                    <a:gd name="T5" fmla="*/ 2147483647 h 16"/>
                    <a:gd name="T6" fmla="*/ 2147483647 w 46"/>
                    <a:gd name="T7" fmla="*/ 2147483647 h 16"/>
                    <a:gd name="T8" fmla="*/ 2147483647 w 46"/>
                    <a:gd name="T9" fmla="*/ 2147483647 h 16"/>
                    <a:gd name="T10" fmla="*/ 2147483647 w 46"/>
                    <a:gd name="T11" fmla="*/ 2147483647 h 16"/>
                    <a:gd name="T12" fmla="*/ 2147483647 w 46"/>
                    <a:gd name="T13" fmla="*/ 2147483647 h 16"/>
                    <a:gd name="T14" fmla="*/ 2147483647 w 46"/>
                    <a:gd name="T15" fmla="*/ 2147483647 h 16"/>
                    <a:gd name="T16" fmla="*/ 2147483647 w 46"/>
                    <a:gd name="T17" fmla="*/ 2147483647 h 16"/>
                    <a:gd name="T18" fmla="*/ 2147483647 w 46"/>
                    <a:gd name="T19" fmla="*/ 2147483647 h 16"/>
                    <a:gd name="T20" fmla="*/ 0 w 46"/>
                    <a:gd name="T21" fmla="*/ 0 h 16"/>
                    <a:gd name="T22" fmla="*/ 2147483647 w 46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16">
                      <a:moveTo>
                        <a:pt x="46" y="0"/>
                      </a:moveTo>
                      <a:lnTo>
                        <a:pt x="40" y="7"/>
                      </a:lnTo>
                      <a:lnTo>
                        <a:pt x="35" y="13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6"/>
                      </a:lnTo>
                      <a:lnTo>
                        <a:pt x="16" y="14"/>
                      </a:lnTo>
                      <a:lnTo>
                        <a:pt x="11" y="11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Freeform 108"/>
                <p:cNvSpPr>
                  <a:spLocks/>
                </p:cNvSpPr>
                <p:nvPr/>
              </p:nvSpPr>
              <p:spPr bwMode="auto">
                <a:xfrm>
                  <a:off x="8603261" y="1985437"/>
                  <a:ext cx="16908" cy="55305"/>
                </a:xfrm>
                <a:custGeom>
                  <a:avLst/>
                  <a:gdLst>
                    <a:gd name="T0" fmla="*/ 2147483647 w 39"/>
                    <a:gd name="T1" fmla="*/ 2147483647 h 26"/>
                    <a:gd name="T2" fmla="*/ 2147483647 w 39"/>
                    <a:gd name="T3" fmla="*/ 2147483647 h 26"/>
                    <a:gd name="T4" fmla="*/ 2147483647 w 39"/>
                    <a:gd name="T5" fmla="*/ 2147483647 h 26"/>
                    <a:gd name="T6" fmla="*/ 2147483647 w 39"/>
                    <a:gd name="T7" fmla="*/ 2147483647 h 26"/>
                    <a:gd name="T8" fmla="*/ 2147483647 w 39"/>
                    <a:gd name="T9" fmla="*/ 2147483647 h 26"/>
                    <a:gd name="T10" fmla="*/ 2147483647 w 39"/>
                    <a:gd name="T11" fmla="*/ 2147483647 h 26"/>
                    <a:gd name="T12" fmla="*/ 2147483647 w 39"/>
                    <a:gd name="T13" fmla="*/ 2147483647 h 26"/>
                    <a:gd name="T14" fmla="*/ 2147483647 w 39"/>
                    <a:gd name="T15" fmla="*/ 2147483647 h 26"/>
                    <a:gd name="T16" fmla="*/ 2147483647 w 39"/>
                    <a:gd name="T17" fmla="*/ 2147483647 h 26"/>
                    <a:gd name="T18" fmla="*/ 2147483647 w 39"/>
                    <a:gd name="T19" fmla="*/ 2147483647 h 26"/>
                    <a:gd name="T20" fmla="*/ 0 w 39"/>
                    <a:gd name="T21" fmla="*/ 0 h 26"/>
                    <a:gd name="T22" fmla="*/ 2147483647 w 39"/>
                    <a:gd name="T23" fmla="*/ 2147483647 h 26"/>
                    <a:gd name="T24" fmla="*/ 2147483647 w 39"/>
                    <a:gd name="T25" fmla="*/ 2147483647 h 26"/>
                    <a:gd name="T26" fmla="*/ 2147483647 w 39"/>
                    <a:gd name="T27" fmla="*/ 2147483647 h 26"/>
                    <a:gd name="T28" fmla="*/ 2147483647 w 39"/>
                    <a:gd name="T29" fmla="*/ 2147483647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9" h="26">
                      <a:moveTo>
                        <a:pt x="39" y="25"/>
                      </a:moveTo>
                      <a:lnTo>
                        <a:pt x="36" y="26"/>
                      </a:lnTo>
                      <a:lnTo>
                        <a:pt x="32" y="26"/>
                      </a:lnTo>
                      <a:lnTo>
                        <a:pt x="28" y="26"/>
                      </a:lnTo>
                      <a:lnTo>
                        <a:pt x="25" y="25"/>
                      </a:lnTo>
                      <a:lnTo>
                        <a:pt x="18" y="22"/>
                      </a:lnTo>
                      <a:lnTo>
                        <a:pt x="12" y="18"/>
                      </a:lnTo>
                      <a:lnTo>
                        <a:pt x="7" y="13"/>
                      </a:lnTo>
                      <a:lnTo>
                        <a:pt x="3" y="7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22" y="13"/>
                      </a:lnTo>
                      <a:lnTo>
                        <a:pt x="33" y="20"/>
                      </a:lnTo>
                      <a:lnTo>
                        <a:pt x="3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Freeform 109"/>
                <p:cNvSpPr>
                  <a:spLocks/>
                </p:cNvSpPr>
                <p:nvPr/>
              </p:nvSpPr>
              <p:spPr bwMode="auto">
                <a:xfrm>
                  <a:off x="8034010" y="2206659"/>
                  <a:ext cx="5637" cy="57035"/>
                </a:xfrm>
                <a:custGeom>
                  <a:avLst/>
                  <a:gdLst>
                    <a:gd name="T0" fmla="*/ 2147483647 w 11"/>
                    <a:gd name="T1" fmla="*/ 0 h 25"/>
                    <a:gd name="T2" fmla="*/ 2147483647 w 11"/>
                    <a:gd name="T3" fmla="*/ 2147483647 h 25"/>
                    <a:gd name="T4" fmla="*/ 2147483647 w 11"/>
                    <a:gd name="T5" fmla="*/ 2147483647 h 25"/>
                    <a:gd name="T6" fmla="*/ 2147483647 w 11"/>
                    <a:gd name="T7" fmla="*/ 2147483647 h 25"/>
                    <a:gd name="T8" fmla="*/ 2147483647 w 11"/>
                    <a:gd name="T9" fmla="*/ 2147483647 h 25"/>
                    <a:gd name="T10" fmla="*/ 2147483647 w 11"/>
                    <a:gd name="T11" fmla="*/ 2147483647 h 25"/>
                    <a:gd name="T12" fmla="*/ 2147483647 w 11"/>
                    <a:gd name="T13" fmla="*/ 2147483647 h 25"/>
                    <a:gd name="T14" fmla="*/ 0 w 11"/>
                    <a:gd name="T15" fmla="*/ 2147483647 h 25"/>
                    <a:gd name="T16" fmla="*/ 0 w 11"/>
                    <a:gd name="T17" fmla="*/ 2147483647 h 25"/>
                    <a:gd name="T18" fmla="*/ 2147483647 w 11"/>
                    <a:gd name="T19" fmla="*/ 2147483647 h 25"/>
                    <a:gd name="T20" fmla="*/ 2147483647 w 11"/>
                    <a:gd name="T21" fmla="*/ 2147483647 h 25"/>
                    <a:gd name="T22" fmla="*/ 2147483647 w 11"/>
                    <a:gd name="T23" fmla="*/ 2147483647 h 25"/>
                    <a:gd name="T24" fmla="*/ 2147483647 w 11"/>
                    <a:gd name="T25" fmla="*/ 0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" h="25">
                      <a:moveTo>
                        <a:pt x="11" y="0"/>
                      </a:moveTo>
                      <a:lnTo>
                        <a:pt x="11" y="5"/>
                      </a:lnTo>
                      <a:lnTo>
                        <a:pt x="10" y="12"/>
                      </a:lnTo>
                      <a:lnTo>
                        <a:pt x="9" y="20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110"/>
                <p:cNvSpPr>
                  <a:spLocks/>
                </p:cNvSpPr>
                <p:nvPr/>
              </p:nvSpPr>
              <p:spPr bwMode="auto">
                <a:xfrm>
                  <a:off x="7842380" y="2747620"/>
                  <a:ext cx="15030" cy="57034"/>
                </a:xfrm>
                <a:custGeom>
                  <a:avLst/>
                  <a:gdLst>
                    <a:gd name="T0" fmla="*/ 2147483647 w 20"/>
                    <a:gd name="T1" fmla="*/ 0 h 31"/>
                    <a:gd name="T2" fmla="*/ 2147483647 w 20"/>
                    <a:gd name="T3" fmla="*/ 2147483647 h 31"/>
                    <a:gd name="T4" fmla="*/ 2147483647 w 20"/>
                    <a:gd name="T5" fmla="*/ 2147483647 h 31"/>
                    <a:gd name="T6" fmla="*/ 2147483647 w 20"/>
                    <a:gd name="T7" fmla="*/ 2147483647 h 31"/>
                    <a:gd name="T8" fmla="*/ 0 w 20"/>
                    <a:gd name="T9" fmla="*/ 2147483647 h 31"/>
                    <a:gd name="T10" fmla="*/ 0 w 20"/>
                    <a:gd name="T11" fmla="*/ 2147483647 h 31"/>
                    <a:gd name="T12" fmla="*/ 2147483647 w 20"/>
                    <a:gd name="T13" fmla="*/ 2147483647 h 31"/>
                    <a:gd name="T14" fmla="*/ 2147483647 w 20"/>
                    <a:gd name="T15" fmla="*/ 2147483647 h 31"/>
                    <a:gd name="T16" fmla="*/ 2147483647 w 20"/>
                    <a:gd name="T17" fmla="*/ 2147483647 h 31"/>
                    <a:gd name="T18" fmla="*/ 2147483647 w 20"/>
                    <a:gd name="T19" fmla="*/ 2147483647 h 31"/>
                    <a:gd name="T20" fmla="*/ 2147483647 w 20"/>
                    <a:gd name="T21" fmla="*/ 2147483647 h 31"/>
                    <a:gd name="T22" fmla="*/ 2147483647 w 20"/>
                    <a:gd name="T23" fmla="*/ 0 h 31"/>
                    <a:gd name="T24" fmla="*/ 2147483647 w 2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" h="31">
                      <a:moveTo>
                        <a:pt x="20" y="0"/>
                      </a:moveTo>
                      <a:lnTo>
                        <a:pt x="16" y="12"/>
                      </a:lnTo>
                      <a:lnTo>
                        <a:pt x="10" y="20"/>
                      </a:lnTo>
                      <a:lnTo>
                        <a:pt x="5" y="26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Freeform 111"/>
                <p:cNvSpPr>
                  <a:spLocks/>
                </p:cNvSpPr>
                <p:nvPr/>
              </p:nvSpPr>
              <p:spPr bwMode="auto">
                <a:xfrm>
                  <a:off x="7859290" y="2685401"/>
                  <a:ext cx="16908" cy="55305"/>
                </a:xfrm>
                <a:custGeom>
                  <a:avLst/>
                  <a:gdLst>
                    <a:gd name="T0" fmla="*/ 2147483647 w 26"/>
                    <a:gd name="T1" fmla="*/ 2147483647 h 37"/>
                    <a:gd name="T2" fmla="*/ 0 w 26"/>
                    <a:gd name="T3" fmla="*/ 2147483647 h 37"/>
                    <a:gd name="T4" fmla="*/ 2147483647 w 26"/>
                    <a:gd name="T5" fmla="*/ 2147483647 h 37"/>
                    <a:gd name="T6" fmla="*/ 2147483647 w 26"/>
                    <a:gd name="T7" fmla="*/ 2147483647 h 37"/>
                    <a:gd name="T8" fmla="*/ 2147483647 w 26"/>
                    <a:gd name="T9" fmla="*/ 2147483647 h 37"/>
                    <a:gd name="T10" fmla="*/ 2147483647 w 26"/>
                    <a:gd name="T11" fmla="*/ 0 h 37"/>
                    <a:gd name="T12" fmla="*/ 2147483647 w 26"/>
                    <a:gd name="T13" fmla="*/ 2147483647 h 37"/>
                    <a:gd name="T14" fmla="*/ 2147483647 w 26"/>
                    <a:gd name="T15" fmla="*/ 2147483647 h 37"/>
                    <a:gd name="T16" fmla="*/ 2147483647 w 26"/>
                    <a:gd name="T17" fmla="*/ 2147483647 h 37"/>
                    <a:gd name="T18" fmla="*/ 2147483647 w 26"/>
                    <a:gd name="T19" fmla="*/ 2147483647 h 37"/>
                    <a:gd name="T20" fmla="*/ 2147483647 w 26"/>
                    <a:gd name="T21" fmla="*/ 2147483647 h 37"/>
                    <a:gd name="T22" fmla="*/ 2147483647 w 26"/>
                    <a:gd name="T23" fmla="*/ 2147483647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37">
                      <a:moveTo>
                        <a:pt x="13" y="37"/>
                      </a:moveTo>
                      <a:lnTo>
                        <a:pt x="0" y="12"/>
                      </a:lnTo>
                      <a:lnTo>
                        <a:pt x="6" y="7"/>
                      </a:lnTo>
                      <a:lnTo>
                        <a:pt x="13" y="4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26" y="6"/>
                      </a:lnTo>
                      <a:lnTo>
                        <a:pt x="25" y="11"/>
                      </a:lnTo>
                      <a:lnTo>
                        <a:pt x="24" y="17"/>
                      </a:lnTo>
                      <a:lnTo>
                        <a:pt x="23" y="21"/>
                      </a:lnTo>
                      <a:lnTo>
                        <a:pt x="18" y="29"/>
                      </a:lnTo>
                      <a:lnTo>
                        <a:pt x="13" y="3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Freeform 112"/>
                <p:cNvSpPr>
                  <a:spLocks/>
                </p:cNvSpPr>
                <p:nvPr/>
              </p:nvSpPr>
              <p:spPr bwMode="auto">
                <a:xfrm>
                  <a:off x="7744687" y="2540223"/>
                  <a:ext cx="1879" cy="57034"/>
                </a:xfrm>
                <a:custGeom>
                  <a:avLst/>
                  <a:gdLst>
                    <a:gd name="T0" fmla="*/ 0 w 7"/>
                    <a:gd name="T1" fmla="*/ 2147483647 h 18"/>
                    <a:gd name="T2" fmla="*/ 0 w 7"/>
                    <a:gd name="T3" fmla="*/ 0 h 18"/>
                    <a:gd name="T4" fmla="*/ 2147483647 w 7"/>
                    <a:gd name="T5" fmla="*/ 2147483647 h 18"/>
                    <a:gd name="T6" fmla="*/ 0 w 7"/>
                    <a:gd name="T7" fmla="*/ 2147483647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7" y="12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Freeform 113"/>
                <p:cNvSpPr>
                  <a:spLocks/>
                </p:cNvSpPr>
                <p:nvPr/>
              </p:nvSpPr>
              <p:spPr bwMode="auto">
                <a:xfrm>
                  <a:off x="4492632" y="1698539"/>
                  <a:ext cx="9393" cy="55305"/>
                </a:xfrm>
                <a:custGeom>
                  <a:avLst/>
                  <a:gdLst>
                    <a:gd name="T0" fmla="*/ 0 w 33"/>
                    <a:gd name="T1" fmla="*/ 2147483647 h 31"/>
                    <a:gd name="T2" fmla="*/ 2147483647 w 33"/>
                    <a:gd name="T3" fmla="*/ 0 h 31"/>
                    <a:gd name="T4" fmla="*/ 2147483647 w 33"/>
                    <a:gd name="T5" fmla="*/ 2147483647 h 31"/>
                    <a:gd name="T6" fmla="*/ 2147483647 w 33"/>
                    <a:gd name="T7" fmla="*/ 2147483647 h 31"/>
                    <a:gd name="T8" fmla="*/ 2147483647 w 33"/>
                    <a:gd name="T9" fmla="*/ 2147483647 h 31"/>
                    <a:gd name="T10" fmla="*/ 2147483647 w 33"/>
                    <a:gd name="T11" fmla="*/ 2147483647 h 31"/>
                    <a:gd name="T12" fmla="*/ 2147483647 w 33"/>
                    <a:gd name="T13" fmla="*/ 2147483647 h 31"/>
                    <a:gd name="T14" fmla="*/ 2147483647 w 33"/>
                    <a:gd name="T15" fmla="*/ 2147483647 h 31"/>
                    <a:gd name="T16" fmla="*/ 2147483647 w 33"/>
                    <a:gd name="T17" fmla="*/ 2147483647 h 31"/>
                    <a:gd name="T18" fmla="*/ 2147483647 w 33"/>
                    <a:gd name="T19" fmla="*/ 2147483647 h 31"/>
                    <a:gd name="T20" fmla="*/ 2147483647 w 33"/>
                    <a:gd name="T21" fmla="*/ 2147483647 h 31"/>
                    <a:gd name="T22" fmla="*/ 0 w 33"/>
                    <a:gd name="T23" fmla="*/ 2147483647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31">
                      <a:moveTo>
                        <a:pt x="0" y="12"/>
                      </a:moveTo>
                      <a:lnTo>
                        <a:pt x="19" y="0"/>
                      </a:lnTo>
                      <a:lnTo>
                        <a:pt x="24" y="5"/>
                      </a:lnTo>
                      <a:lnTo>
                        <a:pt x="28" y="12"/>
                      </a:lnTo>
                      <a:lnTo>
                        <a:pt x="32" y="22"/>
                      </a:lnTo>
                      <a:lnTo>
                        <a:pt x="33" y="31"/>
                      </a:lnTo>
                      <a:lnTo>
                        <a:pt x="27" y="30"/>
                      </a:lnTo>
                      <a:lnTo>
                        <a:pt x="22" y="28"/>
                      </a:lnTo>
                      <a:lnTo>
                        <a:pt x="16" y="25"/>
                      </a:lnTo>
                      <a:lnTo>
                        <a:pt x="11" y="22"/>
                      </a:lnTo>
                      <a:lnTo>
                        <a:pt x="3" y="15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114"/>
                <p:cNvSpPr>
                  <a:spLocks/>
                </p:cNvSpPr>
                <p:nvPr/>
              </p:nvSpPr>
              <p:spPr bwMode="auto">
                <a:xfrm>
                  <a:off x="4477602" y="1475588"/>
                  <a:ext cx="1878" cy="55305"/>
                </a:xfrm>
                <a:custGeom>
                  <a:avLst/>
                  <a:gdLst>
                    <a:gd name="T0" fmla="*/ 2147483647 w 14"/>
                    <a:gd name="T1" fmla="*/ 0 h 6"/>
                    <a:gd name="T2" fmla="*/ 0 w 14"/>
                    <a:gd name="T3" fmla="*/ 2147483647 h 6"/>
                    <a:gd name="T4" fmla="*/ 2147483647 w 14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0" y="6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3399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115"/>
                <p:cNvSpPr>
                  <a:spLocks/>
                </p:cNvSpPr>
                <p:nvPr/>
              </p:nvSpPr>
              <p:spPr bwMode="auto">
                <a:xfrm>
                  <a:off x="6006877" y="3188337"/>
                  <a:ext cx="26302" cy="53578"/>
                </a:xfrm>
                <a:custGeom>
                  <a:avLst/>
                  <a:gdLst>
                    <a:gd name="T0" fmla="*/ 2147483647 w 59"/>
                    <a:gd name="T1" fmla="*/ 2147483647 h 31"/>
                    <a:gd name="T2" fmla="*/ 2147483647 w 59"/>
                    <a:gd name="T3" fmla="*/ 2147483647 h 31"/>
                    <a:gd name="T4" fmla="*/ 2147483647 w 59"/>
                    <a:gd name="T5" fmla="*/ 2147483647 h 31"/>
                    <a:gd name="T6" fmla="*/ 2147483647 w 59"/>
                    <a:gd name="T7" fmla="*/ 2147483647 h 31"/>
                    <a:gd name="T8" fmla="*/ 2147483647 w 59"/>
                    <a:gd name="T9" fmla="*/ 2147483647 h 31"/>
                    <a:gd name="T10" fmla="*/ 2147483647 w 59"/>
                    <a:gd name="T11" fmla="*/ 2147483647 h 31"/>
                    <a:gd name="T12" fmla="*/ 2147483647 w 59"/>
                    <a:gd name="T13" fmla="*/ 2147483647 h 31"/>
                    <a:gd name="T14" fmla="*/ 2147483647 w 59"/>
                    <a:gd name="T15" fmla="*/ 2147483647 h 31"/>
                    <a:gd name="T16" fmla="*/ 2147483647 w 59"/>
                    <a:gd name="T17" fmla="*/ 2147483647 h 31"/>
                    <a:gd name="T18" fmla="*/ 2147483647 w 59"/>
                    <a:gd name="T19" fmla="*/ 2147483647 h 31"/>
                    <a:gd name="T20" fmla="*/ 2147483647 w 59"/>
                    <a:gd name="T21" fmla="*/ 2147483647 h 31"/>
                    <a:gd name="T22" fmla="*/ 2147483647 w 59"/>
                    <a:gd name="T23" fmla="*/ 2147483647 h 31"/>
                    <a:gd name="T24" fmla="*/ 2147483647 w 59"/>
                    <a:gd name="T25" fmla="*/ 2147483647 h 31"/>
                    <a:gd name="T26" fmla="*/ 2147483647 w 59"/>
                    <a:gd name="T27" fmla="*/ 2147483647 h 31"/>
                    <a:gd name="T28" fmla="*/ 0 w 59"/>
                    <a:gd name="T29" fmla="*/ 2147483647 h 31"/>
                    <a:gd name="T30" fmla="*/ 2147483647 w 59"/>
                    <a:gd name="T31" fmla="*/ 2147483647 h 31"/>
                    <a:gd name="T32" fmla="*/ 2147483647 w 59"/>
                    <a:gd name="T33" fmla="*/ 2147483647 h 31"/>
                    <a:gd name="T34" fmla="*/ 2147483647 w 59"/>
                    <a:gd name="T35" fmla="*/ 2147483647 h 31"/>
                    <a:gd name="T36" fmla="*/ 2147483647 w 59"/>
                    <a:gd name="T37" fmla="*/ 2147483647 h 31"/>
                    <a:gd name="T38" fmla="*/ 2147483647 w 59"/>
                    <a:gd name="T39" fmla="*/ 2147483647 h 31"/>
                    <a:gd name="T40" fmla="*/ 2147483647 w 59"/>
                    <a:gd name="T41" fmla="*/ 0 h 31"/>
                    <a:gd name="T42" fmla="*/ 2147483647 w 59"/>
                    <a:gd name="T43" fmla="*/ 0 h 31"/>
                    <a:gd name="T44" fmla="*/ 2147483647 w 59"/>
                    <a:gd name="T45" fmla="*/ 2147483647 h 31"/>
                    <a:gd name="T46" fmla="*/ 2147483647 w 59"/>
                    <a:gd name="T47" fmla="*/ 2147483647 h 31"/>
                    <a:gd name="T48" fmla="*/ 2147483647 w 59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31">
                      <a:moveTo>
                        <a:pt x="59" y="6"/>
                      </a:moveTo>
                      <a:lnTo>
                        <a:pt x="57" y="11"/>
                      </a:lnTo>
                      <a:lnTo>
                        <a:pt x="53" y="15"/>
                      </a:lnTo>
                      <a:lnTo>
                        <a:pt x="49" y="19"/>
                      </a:lnTo>
                      <a:lnTo>
                        <a:pt x="45" y="24"/>
                      </a:lnTo>
                      <a:lnTo>
                        <a:pt x="40" y="27"/>
                      </a:lnTo>
                      <a:lnTo>
                        <a:pt x="36" y="29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7" y="30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6" y="1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51" y="4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Freeform 116"/>
                <p:cNvSpPr>
                  <a:spLocks/>
                </p:cNvSpPr>
                <p:nvPr/>
              </p:nvSpPr>
              <p:spPr bwMode="auto">
                <a:xfrm>
                  <a:off x="5700645" y="3055258"/>
                  <a:ext cx="20666" cy="55305"/>
                </a:xfrm>
                <a:custGeom>
                  <a:avLst/>
                  <a:gdLst>
                    <a:gd name="T0" fmla="*/ 2147483647 w 47"/>
                    <a:gd name="T1" fmla="*/ 0 h 68"/>
                    <a:gd name="T2" fmla="*/ 2147483647 w 47"/>
                    <a:gd name="T3" fmla="*/ 2147483647 h 68"/>
                    <a:gd name="T4" fmla="*/ 2147483647 w 47"/>
                    <a:gd name="T5" fmla="*/ 2147483647 h 68"/>
                    <a:gd name="T6" fmla="*/ 2147483647 w 47"/>
                    <a:gd name="T7" fmla="*/ 2147483647 h 68"/>
                    <a:gd name="T8" fmla="*/ 0 w 47"/>
                    <a:gd name="T9" fmla="*/ 2147483647 h 68"/>
                    <a:gd name="T10" fmla="*/ 0 w 47"/>
                    <a:gd name="T11" fmla="*/ 2147483647 h 68"/>
                    <a:gd name="T12" fmla="*/ 2147483647 w 47"/>
                    <a:gd name="T13" fmla="*/ 2147483647 h 68"/>
                    <a:gd name="T14" fmla="*/ 2147483647 w 47"/>
                    <a:gd name="T15" fmla="*/ 2147483647 h 68"/>
                    <a:gd name="T16" fmla="*/ 2147483647 w 47"/>
                    <a:gd name="T17" fmla="*/ 2147483647 h 68"/>
                    <a:gd name="T18" fmla="*/ 2147483647 w 47"/>
                    <a:gd name="T19" fmla="*/ 2147483647 h 68"/>
                    <a:gd name="T20" fmla="*/ 2147483647 w 47"/>
                    <a:gd name="T21" fmla="*/ 2147483647 h 68"/>
                    <a:gd name="T22" fmla="*/ 2147483647 w 47"/>
                    <a:gd name="T23" fmla="*/ 2147483647 h 68"/>
                    <a:gd name="T24" fmla="*/ 2147483647 w 47"/>
                    <a:gd name="T25" fmla="*/ 2147483647 h 68"/>
                    <a:gd name="T26" fmla="*/ 2147483647 w 47"/>
                    <a:gd name="T27" fmla="*/ 2147483647 h 68"/>
                    <a:gd name="T28" fmla="*/ 2147483647 w 47"/>
                    <a:gd name="T29" fmla="*/ 2147483647 h 68"/>
                    <a:gd name="T30" fmla="*/ 2147483647 w 47"/>
                    <a:gd name="T31" fmla="*/ 2147483647 h 68"/>
                    <a:gd name="T32" fmla="*/ 2147483647 w 47"/>
                    <a:gd name="T33" fmla="*/ 2147483647 h 68"/>
                    <a:gd name="T34" fmla="*/ 2147483647 w 47"/>
                    <a:gd name="T35" fmla="*/ 2147483647 h 68"/>
                    <a:gd name="T36" fmla="*/ 2147483647 w 47"/>
                    <a:gd name="T37" fmla="*/ 2147483647 h 68"/>
                    <a:gd name="T38" fmla="*/ 2147483647 w 47"/>
                    <a:gd name="T39" fmla="*/ 2147483647 h 68"/>
                    <a:gd name="T40" fmla="*/ 2147483647 w 47"/>
                    <a:gd name="T41" fmla="*/ 2147483647 h 68"/>
                    <a:gd name="T42" fmla="*/ 2147483647 w 47"/>
                    <a:gd name="T43" fmla="*/ 2147483647 h 68"/>
                    <a:gd name="T44" fmla="*/ 2147483647 w 47"/>
                    <a:gd name="T45" fmla="*/ 2147483647 h 68"/>
                    <a:gd name="T46" fmla="*/ 2147483647 w 47"/>
                    <a:gd name="T47" fmla="*/ 2147483647 h 68"/>
                    <a:gd name="T48" fmla="*/ 2147483647 w 47"/>
                    <a:gd name="T49" fmla="*/ 0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7" h="68">
                      <a:moveTo>
                        <a:pt x="14" y="0"/>
                      </a:moveTo>
                      <a:lnTo>
                        <a:pt x="8" y="10"/>
                      </a:lnTo>
                      <a:lnTo>
                        <a:pt x="4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5" y="55"/>
                      </a:lnTo>
                      <a:lnTo>
                        <a:pt x="7" y="58"/>
                      </a:lnTo>
                      <a:lnTo>
                        <a:pt x="9" y="60"/>
                      </a:lnTo>
                      <a:lnTo>
                        <a:pt x="13" y="62"/>
                      </a:lnTo>
                      <a:lnTo>
                        <a:pt x="16" y="64"/>
                      </a:lnTo>
                      <a:lnTo>
                        <a:pt x="22" y="67"/>
                      </a:lnTo>
                      <a:lnTo>
                        <a:pt x="31" y="68"/>
                      </a:lnTo>
                      <a:lnTo>
                        <a:pt x="39" y="68"/>
                      </a:lnTo>
                      <a:lnTo>
                        <a:pt x="47" y="68"/>
                      </a:lnTo>
                      <a:lnTo>
                        <a:pt x="41" y="58"/>
                      </a:lnTo>
                      <a:lnTo>
                        <a:pt x="38" y="48"/>
                      </a:lnTo>
                      <a:lnTo>
                        <a:pt x="36" y="43"/>
                      </a:lnTo>
                      <a:lnTo>
                        <a:pt x="35" y="38"/>
                      </a:lnTo>
                      <a:lnTo>
                        <a:pt x="33" y="31"/>
                      </a:lnTo>
                      <a:lnTo>
                        <a:pt x="33" y="25"/>
                      </a:lnTo>
                      <a:lnTo>
                        <a:pt x="24" y="1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17" name="Group 117"/>
                <p:cNvGrpSpPr>
                  <a:grpSpLocks/>
                </p:cNvGrpSpPr>
                <p:nvPr/>
              </p:nvGrpSpPr>
              <p:grpSpPr bwMode="auto">
                <a:xfrm>
                  <a:off x="6499100" y="3235002"/>
                  <a:ext cx="46967" cy="361215"/>
                  <a:chOff x="3950" y="2430"/>
                  <a:chExt cx="36" cy="234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22" name="Freeform 118"/>
                  <p:cNvSpPr>
                    <a:spLocks/>
                  </p:cNvSpPr>
                  <p:nvPr/>
                </p:nvSpPr>
                <p:spPr bwMode="auto">
                  <a:xfrm>
                    <a:off x="3975" y="2658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" h="20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19" y="14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3" name="Freeform 119"/>
                  <p:cNvSpPr>
                    <a:spLocks/>
                  </p:cNvSpPr>
                  <p:nvPr/>
                </p:nvSpPr>
                <p:spPr bwMode="auto">
                  <a:xfrm>
                    <a:off x="3975" y="2644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" h="12">
                        <a:moveTo>
                          <a:pt x="13" y="12"/>
                        </a:move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4" name="Freeform 120"/>
                  <p:cNvSpPr>
                    <a:spLocks/>
                  </p:cNvSpPr>
                  <p:nvPr/>
                </p:nvSpPr>
                <p:spPr bwMode="auto">
                  <a:xfrm>
                    <a:off x="3975" y="2637"/>
                    <a:ext cx="6" cy="1"/>
                  </a:xfrm>
                  <a:custGeom>
                    <a:avLst/>
                    <a:gdLst>
                      <a:gd name="T0" fmla="*/ 0 w 19"/>
                      <a:gd name="T1" fmla="*/ 0 h 1"/>
                      <a:gd name="T2" fmla="*/ 0 w 19"/>
                      <a:gd name="T3" fmla="*/ 0 h 1"/>
                      <a:gd name="T4" fmla="*/ 0 w 19"/>
                      <a:gd name="T5" fmla="*/ 0 h 1"/>
                      <a:gd name="T6" fmla="*/ 0 w 19"/>
                      <a:gd name="T7" fmla="*/ 0 h 1"/>
                      <a:gd name="T8" fmla="*/ 0 w 19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1">
                        <a:moveTo>
                          <a:pt x="0" y="0"/>
                        </a:move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975" y="2632"/>
                    <a:ext cx="8" cy="2"/>
                  </a:xfrm>
                  <a:prstGeom prst="rect">
                    <a:avLst/>
                  </a:prstGeom>
                  <a:grp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6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2" y="2595"/>
                    <a:ext cx="5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7" name="Freeform 123"/>
                  <p:cNvSpPr>
                    <a:spLocks/>
                  </p:cNvSpPr>
                  <p:nvPr/>
                </p:nvSpPr>
                <p:spPr bwMode="auto">
                  <a:xfrm>
                    <a:off x="3975" y="2595"/>
                    <a:ext cx="2" cy="1"/>
                  </a:xfrm>
                  <a:custGeom>
                    <a:avLst/>
                    <a:gdLst>
                      <a:gd name="T0" fmla="*/ 0 w 6"/>
                      <a:gd name="T1" fmla="*/ 0 h 3"/>
                      <a:gd name="T2" fmla="*/ 0 w 6"/>
                      <a:gd name="T3" fmla="*/ 0 h 3"/>
                      <a:gd name="T4" fmla="*/ 0 w 6"/>
                      <a:gd name="T5" fmla="*/ 0 h 3"/>
                      <a:gd name="T6" fmla="*/ 0 w 6"/>
                      <a:gd name="T7" fmla="*/ 0 h 3"/>
                      <a:gd name="T8" fmla="*/ 0 w 6"/>
                      <a:gd name="T9" fmla="*/ 0 h 3"/>
                      <a:gd name="T10" fmla="*/ 0 w 6"/>
                      <a:gd name="T11" fmla="*/ 0 h 3"/>
                      <a:gd name="T12" fmla="*/ 0 w 6"/>
                      <a:gd name="T13" fmla="*/ 0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3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8" name="Freeform 124"/>
                  <p:cNvSpPr>
                    <a:spLocks/>
                  </p:cNvSpPr>
                  <p:nvPr/>
                </p:nvSpPr>
                <p:spPr bwMode="auto">
                  <a:xfrm>
                    <a:off x="3981" y="2555"/>
                    <a:ext cx="5" cy="8"/>
                  </a:xfrm>
                  <a:custGeom>
                    <a:avLst/>
                    <a:gdLst>
                      <a:gd name="T0" fmla="*/ 0 w 14"/>
                      <a:gd name="T1" fmla="*/ 0 h 24"/>
                      <a:gd name="T2" fmla="*/ 0 w 14"/>
                      <a:gd name="T3" fmla="*/ 0 h 24"/>
                      <a:gd name="T4" fmla="*/ 0 w 14"/>
                      <a:gd name="T5" fmla="*/ 0 h 24"/>
                      <a:gd name="T6" fmla="*/ 0 w 14"/>
                      <a:gd name="T7" fmla="*/ 0 h 24"/>
                      <a:gd name="T8" fmla="*/ 0 w 14"/>
                      <a:gd name="T9" fmla="*/ 0 h 24"/>
                      <a:gd name="T10" fmla="*/ 0 w 14"/>
                      <a:gd name="T11" fmla="*/ 0 h 24"/>
                      <a:gd name="T12" fmla="*/ 0 w 14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4" h="24">
                        <a:moveTo>
                          <a:pt x="14" y="0"/>
                        </a:moveTo>
                        <a:lnTo>
                          <a:pt x="13" y="5"/>
                        </a:lnTo>
                        <a:lnTo>
                          <a:pt x="9" y="12"/>
                        </a:lnTo>
                        <a:lnTo>
                          <a:pt x="5" y="19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981" y="2559"/>
                    <a:ext cx="2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0" name="Freeform 126"/>
                  <p:cNvSpPr>
                    <a:spLocks/>
                  </p:cNvSpPr>
                  <p:nvPr/>
                </p:nvSpPr>
                <p:spPr bwMode="auto">
                  <a:xfrm>
                    <a:off x="3977" y="2572"/>
                    <a:ext cx="4" cy="3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0 h 12"/>
                      <a:gd name="T4" fmla="*/ 0 w 13"/>
                      <a:gd name="T5" fmla="*/ 0 h 1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2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1" name="Freeform 127"/>
                  <p:cNvSpPr>
                    <a:spLocks/>
                  </p:cNvSpPr>
                  <p:nvPr/>
                </p:nvSpPr>
                <p:spPr bwMode="auto">
                  <a:xfrm>
                    <a:off x="3981" y="2585"/>
                    <a:ext cx="2" cy="6"/>
                  </a:xfrm>
                  <a:custGeom>
                    <a:avLst/>
                    <a:gdLst>
                      <a:gd name="T0" fmla="*/ 0 w 7"/>
                      <a:gd name="T1" fmla="*/ 0 h 19"/>
                      <a:gd name="T2" fmla="*/ 0 w 7"/>
                      <a:gd name="T3" fmla="*/ 0 h 19"/>
                      <a:gd name="T4" fmla="*/ 0 w 7"/>
                      <a:gd name="T5" fmla="*/ 0 h 19"/>
                      <a:gd name="T6" fmla="*/ 0 w 7"/>
                      <a:gd name="T7" fmla="*/ 0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2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1" y="2599"/>
                    <a:ext cx="1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3" name="Freeform 129"/>
                  <p:cNvSpPr>
                    <a:spLocks/>
                  </p:cNvSpPr>
                  <p:nvPr/>
                </p:nvSpPr>
                <p:spPr bwMode="auto">
                  <a:xfrm>
                    <a:off x="3970" y="2545"/>
                    <a:ext cx="2" cy="6"/>
                  </a:xfrm>
                  <a:custGeom>
                    <a:avLst/>
                    <a:gdLst>
                      <a:gd name="T0" fmla="*/ 0 w 8"/>
                      <a:gd name="T1" fmla="*/ 0 h 18"/>
                      <a:gd name="T2" fmla="*/ 0 w 8"/>
                      <a:gd name="T3" fmla="*/ 0 h 18"/>
                      <a:gd name="T4" fmla="*/ 0 w 8"/>
                      <a:gd name="T5" fmla="*/ 0 h 18"/>
                      <a:gd name="T6" fmla="*/ 0 w 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18">
                        <a:moveTo>
                          <a:pt x="0" y="18"/>
                        </a:move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4" name="Freeform 130"/>
                  <p:cNvSpPr>
                    <a:spLocks/>
                  </p:cNvSpPr>
                  <p:nvPr/>
                </p:nvSpPr>
                <p:spPr bwMode="auto">
                  <a:xfrm>
                    <a:off x="3968" y="2532"/>
                    <a:ext cx="2" cy="7"/>
                  </a:xfrm>
                  <a:custGeom>
                    <a:avLst/>
                    <a:gdLst>
                      <a:gd name="T0" fmla="*/ 0 w 6"/>
                      <a:gd name="T1" fmla="*/ 0 h 19"/>
                      <a:gd name="T2" fmla="*/ 0 w 6"/>
                      <a:gd name="T3" fmla="*/ 0 h 19"/>
                      <a:gd name="T4" fmla="*/ 0 w 6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6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5" name="Freeform 131"/>
                  <p:cNvSpPr>
                    <a:spLocks/>
                  </p:cNvSpPr>
                  <p:nvPr/>
                </p:nvSpPr>
                <p:spPr bwMode="auto">
                  <a:xfrm>
                    <a:off x="3965" y="2513"/>
                    <a:ext cx="10" cy="5"/>
                  </a:xfrm>
                  <a:custGeom>
                    <a:avLst/>
                    <a:gdLst>
                      <a:gd name="T0" fmla="*/ 0 w 28"/>
                      <a:gd name="T1" fmla="*/ 0 h 19"/>
                      <a:gd name="T2" fmla="*/ 0 w 28"/>
                      <a:gd name="T3" fmla="*/ 0 h 19"/>
                      <a:gd name="T4" fmla="*/ 0 w 28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28" y="1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6" name="Freeform 132"/>
                  <p:cNvSpPr>
                    <a:spLocks/>
                  </p:cNvSpPr>
                  <p:nvPr/>
                </p:nvSpPr>
                <p:spPr bwMode="auto">
                  <a:xfrm>
                    <a:off x="3970" y="2513"/>
                    <a:ext cx="5" cy="5"/>
                  </a:xfrm>
                  <a:custGeom>
                    <a:avLst/>
                    <a:gdLst>
                      <a:gd name="T0" fmla="*/ 0 w 15"/>
                      <a:gd name="T1" fmla="*/ 0 h 19"/>
                      <a:gd name="T2" fmla="*/ 0 w 15"/>
                      <a:gd name="T3" fmla="*/ 0 h 19"/>
                      <a:gd name="T4" fmla="*/ 0 w 15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5" h="19">
                        <a:moveTo>
                          <a:pt x="15" y="19"/>
                        </a:moveTo>
                        <a:lnTo>
                          <a:pt x="8" y="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7" name="Freeform 133"/>
                  <p:cNvSpPr>
                    <a:spLocks/>
                  </p:cNvSpPr>
                  <p:nvPr/>
                </p:nvSpPr>
                <p:spPr bwMode="auto">
                  <a:xfrm>
                    <a:off x="3975" y="2658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" h="20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19" y="14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8" name="Freeform 134"/>
                  <p:cNvSpPr>
                    <a:spLocks/>
                  </p:cNvSpPr>
                  <p:nvPr/>
                </p:nvSpPr>
                <p:spPr bwMode="auto">
                  <a:xfrm>
                    <a:off x="3975" y="2644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" h="12">
                        <a:moveTo>
                          <a:pt x="13" y="12"/>
                        </a:move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9" name="Freeform 135"/>
                  <p:cNvSpPr>
                    <a:spLocks/>
                  </p:cNvSpPr>
                  <p:nvPr/>
                </p:nvSpPr>
                <p:spPr bwMode="auto">
                  <a:xfrm>
                    <a:off x="3975" y="2637"/>
                    <a:ext cx="6" cy="1"/>
                  </a:xfrm>
                  <a:custGeom>
                    <a:avLst/>
                    <a:gdLst>
                      <a:gd name="T0" fmla="*/ 0 w 19"/>
                      <a:gd name="T1" fmla="*/ 0 h 1"/>
                      <a:gd name="T2" fmla="*/ 0 w 19"/>
                      <a:gd name="T3" fmla="*/ 0 h 1"/>
                      <a:gd name="T4" fmla="*/ 0 w 19"/>
                      <a:gd name="T5" fmla="*/ 0 h 1"/>
                      <a:gd name="T6" fmla="*/ 0 w 19"/>
                      <a:gd name="T7" fmla="*/ 0 h 1"/>
                      <a:gd name="T8" fmla="*/ 0 w 19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1">
                        <a:moveTo>
                          <a:pt x="0" y="0"/>
                        </a:move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975" y="2632"/>
                    <a:ext cx="8" cy="2"/>
                  </a:xfrm>
                  <a:prstGeom prst="rect">
                    <a:avLst/>
                  </a:prstGeom>
                  <a:grp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1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2" y="2595"/>
                    <a:ext cx="5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2" name="Freeform 138"/>
                  <p:cNvSpPr>
                    <a:spLocks/>
                  </p:cNvSpPr>
                  <p:nvPr/>
                </p:nvSpPr>
                <p:spPr bwMode="auto">
                  <a:xfrm>
                    <a:off x="3975" y="2595"/>
                    <a:ext cx="2" cy="1"/>
                  </a:xfrm>
                  <a:custGeom>
                    <a:avLst/>
                    <a:gdLst>
                      <a:gd name="T0" fmla="*/ 0 w 6"/>
                      <a:gd name="T1" fmla="*/ 0 h 3"/>
                      <a:gd name="T2" fmla="*/ 0 w 6"/>
                      <a:gd name="T3" fmla="*/ 0 h 3"/>
                      <a:gd name="T4" fmla="*/ 0 w 6"/>
                      <a:gd name="T5" fmla="*/ 0 h 3"/>
                      <a:gd name="T6" fmla="*/ 0 w 6"/>
                      <a:gd name="T7" fmla="*/ 0 h 3"/>
                      <a:gd name="T8" fmla="*/ 0 w 6"/>
                      <a:gd name="T9" fmla="*/ 0 h 3"/>
                      <a:gd name="T10" fmla="*/ 0 w 6"/>
                      <a:gd name="T11" fmla="*/ 0 h 3"/>
                      <a:gd name="T12" fmla="*/ 0 w 6"/>
                      <a:gd name="T13" fmla="*/ 0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" h="3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3" name="Freeform 139"/>
                  <p:cNvSpPr>
                    <a:spLocks/>
                  </p:cNvSpPr>
                  <p:nvPr/>
                </p:nvSpPr>
                <p:spPr bwMode="auto">
                  <a:xfrm>
                    <a:off x="3981" y="2555"/>
                    <a:ext cx="5" cy="8"/>
                  </a:xfrm>
                  <a:custGeom>
                    <a:avLst/>
                    <a:gdLst>
                      <a:gd name="T0" fmla="*/ 0 w 14"/>
                      <a:gd name="T1" fmla="*/ 0 h 24"/>
                      <a:gd name="T2" fmla="*/ 0 w 14"/>
                      <a:gd name="T3" fmla="*/ 0 h 24"/>
                      <a:gd name="T4" fmla="*/ 0 w 14"/>
                      <a:gd name="T5" fmla="*/ 0 h 24"/>
                      <a:gd name="T6" fmla="*/ 0 w 14"/>
                      <a:gd name="T7" fmla="*/ 0 h 24"/>
                      <a:gd name="T8" fmla="*/ 0 w 14"/>
                      <a:gd name="T9" fmla="*/ 0 h 24"/>
                      <a:gd name="T10" fmla="*/ 0 w 14"/>
                      <a:gd name="T11" fmla="*/ 0 h 24"/>
                      <a:gd name="T12" fmla="*/ 0 w 14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4" h="24">
                        <a:moveTo>
                          <a:pt x="14" y="0"/>
                        </a:moveTo>
                        <a:lnTo>
                          <a:pt x="13" y="5"/>
                        </a:lnTo>
                        <a:lnTo>
                          <a:pt x="9" y="12"/>
                        </a:lnTo>
                        <a:lnTo>
                          <a:pt x="5" y="19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4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981" y="2559"/>
                    <a:ext cx="2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5" name="Freeform 141"/>
                  <p:cNvSpPr>
                    <a:spLocks/>
                  </p:cNvSpPr>
                  <p:nvPr/>
                </p:nvSpPr>
                <p:spPr bwMode="auto">
                  <a:xfrm>
                    <a:off x="3977" y="2572"/>
                    <a:ext cx="4" cy="3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0 h 12"/>
                      <a:gd name="T4" fmla="*/ 0 w 13"/>
                      <a:gd name="T5" fmla="*/ 0 h 1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2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6" name="Freeform 142"/>
                  <p:cNvSpPr>
                    <a:spLocks/>
                  </p:cNvSpPr>
                  <p:nvPr/>
                </p:nvSpPr>
                <p:spPr bwMode="auto">
                  <a:xfrm>
                    <a:off x="3981" y="2585"/>
                    <a:ext cx="2" cy="6"/>
                  </a:xfrm>
                  <a:custGeom>
                    <a:avLst/>
                    <a:gdLst>
                      <a:gd name="T0" fmla="*/ 0 w 7"/>
                      <a:gd name="T1" fmla="*/ 0 h 19"/>
                      <a:gd name="T2" fmla="*/ 0 w 7"/>
                      <a:gd name="T3" fmla="*/ 0 h 19"/>
                      <a:gd name="T4" fmla="*/ 0 w 7"/>
                      <a:gd name="T5" fmla="*/ 0 h 19"/>
                      <a:gd name="T6" fmla="*/ 0 w 7"/>
                      <a:gd name="T7" fmla="*/ 0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7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1" y="2599"/>
                    <a:ext cx="1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8" name="Freeform 144"/>
                  <p:cNvSpPr>
                    <a:spLocks/>
                  </p:cNvSpPr>
                  <p:nvPr/>
                </p:nvSpPr>
                <p:spPr bwMode="auto">
                  <a:xfrm>
                    <a:off x="3970" y="2545"/>
                    <a:ext cx="2" cy="6"/>
                  </a:xfrm>
                  <a:custGeom>
                    <a:avLst/>
                    <a:gdLst>
                      <a:gd name="T0" fmla="*/ 0 w 8"/>
                      <a:gd name="T1" fmla="*/ 0 h 18"/>
                      <a:gd name="T2" fmla="*/ 0 w 8"/>
                      <a:gd name="T3" fmla="*/ 0 h 18"/>
                      <a:gd name="T4" fmla="*/ 0 w 8"/>
                      <a:gd name="T5" fmla="*/ 0 h 18"/>
                      <a:gd name="T6" fmla="*/ 0 w 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" h="18">
                        <a:moveTo>
                          <a:pt x="0" y="18"/>
                        </a:move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9" name="Freeform 145"/>
                  <p:cNvSpPr>
                    <a:spLocks/>
                  </p:cNvSpPr>
                  <p:nvPr/>
                </p:nvSpPr>
                <p:spPr bwMode="auto">
                  <a:xfrm>
                    <a:off x="3968" y="2532"/>
                    <a:ext cx="2" cy="7"/>
                  </a:xfrm>
                  <a:custGeom>
                    <a:avLst/>
                    <a:gdLst>
                      <a:gd name="T0" fmla="*/ 0 w 6"/>
                      <a:gd name="T1" fmla="*/ 0 h 19"/>
                      <a:gd name="T2" fmla="*/ 0 w 6"/>
                      <a:gd name="T3" fmla="*/ 0 h 19"/>
                      <a:gd name="T4" fmla="*/ 0 w 6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6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0" name="Freeform 146"/>
                  <p:cNvSpPr>
                    <a:spLocks/>
                  </p:cNvSpPr>
                  <p:nvPr/>
                </p:nvSpPr>
                <p:spPr bwMode="auto">
                  <a:xfrm>
                    <a:off x="3965" y="2513"/>
                    <a:ext cx="10" cy="5"/>
                  </a:xfrm>
                  <a:custGeom>
                    <a:avLst/>
                    <a:gdLst>
                      <a:gd name="T0" fmla="*/ 0 w 28"/>
                      <a:gd name="T1" fmla="*/ 0 h 19"/>
                      <a:gd name="T2" fmla="*/ 0 w 28"/>
                      <a:gd name="T3" fmla="*/ 0 h 19"/>
                      <a:gd name="T4" fmla="*/ 0 w 28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28" y="1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1" name="Freeform 147"/>
                  <p:cNvSpPr>
                    <a:spLocks/>
                  </p:cNvSpPr>
                  <p:nvPr/>
                </p:nvSpPr>
                <p:spPr bwMode="auto">
                  <a:xfrm>
                    <a:off x="3970" y="2513"/>
                    <a:ext cx="5" cy="5"/>
                  </a:xfrm>
                  <a:custGeom>
                    <a:avLst/>
                    <a:gdLst>
                      <a:gd name="T0" fmla="*/ 0 w 15"/>
                      <a:gd name="T1" fmla="*/ 0 h 19"/>
                      <a:gd name="T2" fmla="*/ 0 w 15"/>
                      <a:gd name="T3" fmla="*/ 0 h 19"/>
                      <a:gd name="T4" fmla="*/ 0 w 15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5" h="19">
                        <a:moveTo>
                          <a:pt x="15" y="19"/>
                        </a:moveTo>
                        <a:lnTo>
                          <a:pt x="8" y="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2" name="Freeform 148"/>
                  <p:cNvSpPr>
                    <a:spLocks/>
                  </p:cNvSpPr>
                  <p:nvPr/>
                </p:nvSpPr>
                <p:spPr bwMode="auto">
                  <a:xfrm>
                    <a:off x="3950" y="2430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8">
                        <a:moveTo>
                          <a:pt x="13" y="18"/>
                        </a:move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13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18" name="Group 149"/>
                <p:cNvGrpSpPr>
                  <a:grpSpLocks/>
                </p:cNvGrpSpPr>
                <p:nvPr/>
              </p:nvGrpSpPr>
              <p:grpSpPr bwMode="auto">
                <a:xfrm>
                  <a:off x="8633321" y="3717197"/>
                  <a:ext cx="191629" cy="205669"/>
                  <a:chOff x="5486" y="2743"/>
                  <a:chExt cx="137" cy="132"/>
                </a:xfrm>
              </p:grpSpPr>
              <p:sp>
                <p:nvSpPr>
                  <p:cNvPr id="613" name="Freeform 150"/>
                  <p:cNvSpPr>
                    <a:spLocks/>
                  </p:cNvSpPr>
                  <p:nvPr/>
                </p:nvSpPr>
                <p:spPr bwMode="auto">
                  <a:xfrm>
                    <a:off x="5595" y="2806"/>
                    <a:ext cx="13" cy="28"/>
                  </a:xfrm>
                  <a:custGeom>
                    <a:avLst/>
                    <a:gdLst>
                      <a:gd name="T0" fmla="*/ 0 w 40"/>
                      <a:gd name="T1" fmla="*/ 0 h 87"/>
                      <a:gd name="T2" fmla="*/ 0 w 40"/>
                      <a:gd name="T3" fmla="*/ 1 h 87"/>
                      <a:gd name="T4" fmla="*/ 0 w 40"/>
                      <a:gd name="T5" fmla="*/ 1 h 87"/>
                      <a:gd name="T6" fmla="*/ 0 w 40"/>
                      <a:gd name="T7" fmla="*/ 1 h 87"/>
                      <a:gd name="T8" fmla="*/ 0 w 40"/>
                      <a:gd name="T9" fmla="*/ 1 h 87"/>
                      <a:gd name="T10" fmla="*/ 0 w 40"/>
                      <a:gd name="T11" fmla="*/ 1 h 87"/>
                      <a:gd name="T12" fmla="*/ 0 w 40"/>
                      <a:gd name="T13" fmla="*/ 1 h 87"/>
                      <a:gd name="T14" fmla="*/ 0 w 40"/>
                      <a:gd name="T15" fmla="*/ 1 h 87"/>
                      <a:gd name="T16" fmla="*/ 0 w 40"/>
                      <a:gd name="T17" fmla="*/ 1 h 87"/>
                      <a:gd name="T18" fmla="*/ 0 w 40"/>
                      <a:gd name="T19" fmla="*/ 1 h 87"/>
                      <a:gd name="T20" fmla="*/ 0 w 40"/>
                      <a:gd name="T21" fmla="*/ 1 h 87"/>
                      <a:gd name="T22" fmla="*/ 0 w 40"/>
                      <a:gd name="T23" fmla="*/ 1 h 87"/>
                      <a:gd name="T24" fmla="*/ 0 w 40"/>
                      <a:gd name="T25" fmla="*/ 1 h 87"/>
                      <a:gd name="T26" fmla="*/ 0 w 40"/>
                      <a:gd name="T27" fmla="*/ 1 h 87"/>
                      <a:gd name="T28" fmla="*/ 0 w 40"/>
                      <a:gd name="T29" fmla="*/ 0 h 87"/>
                      <a:gd name="T30" fmla="*/ 0 w 40"/>
                      <a:gd name="T31" fmla="*/ 0 h 87"/>
                      <a:gd name="T32" fmla="*/ 0 w 40"/>
                      <a:gd name="T33" fmla="*/ 0 h 87"/>
                      <a:gd name="T34" fmla="*/ 0 w 40"/>
                      <a:gd name="T35" fmla="*/ 0 h 87"/>
                      <a:gd name="T36" fmla="*/ 0 w 40"/>
                      <a:gd name="T37" fmla="*/ 0 h 87"/>
                      <a:gd name="T38" fmla="*/ 0 w 40"/>
                      <a:gd name="T39" fmla="*/ 0 h 87"/>
                      <a:gd name="T40" fmla="*/ 0 w 40"/>
                      <a:gd name="T41" fmla="*/ 0 h 87"/>
                      <a:gd name="T42" fmla="*/ 0 w 40"/>
                      <a:gd name="T43" fmla="*/ 0 h 87"/>
                      <a:gd name="T44" fmla="*/ 0 w 40"/>
                      <a:gd name="T45" fmla="*/ 0 h 87"/>
                      <a:gd name="T46" fmla="*/ 0 w 40"/>
                      <a:gd name="T47" fmla="*/ 0 h 87"/>
                      <a:gd name="T48" fmla="*/ 0 w 40"/>
                      <a:gd name="T49" fmla="*/ 0 h 8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0" h="87">
                        <a:moveTo>
                          <a:pt x="0" y="31"/>
                        </a:moveTo>
                        <a:lnTo>
                          <a:pt x="0" y="42"/>
                        </a:lnTo>
                        <a:lnTo>
                          <a:pt x="2" y="51"/>
                        </a:lnTo>
                        <a:lnTo>
                          <a:pt x="5" y="59"/>
                        </a:lnTo>
                        <a:lnTo>
                          <a:pt x="10" y="66"/>
                        </a:lnTo>
                        <a:lnTo>
                          <a:pt x="15" y="72"/>
                        </a:lnTo>
                        <a:lnTo>
                          <a:pt x="22" y="77"/>
                        </a:lnTo>
                        <a:lnTo>
                          <a:pt x="31" y="82"/>
                        </a:lnTo>
                        <a:lnTo>
                          <a:pt x="40" y="87"/>
                        </a:lnTo>
                        <a:lnTo>
                          <a:pt x="35" y="82"/>
                        </a:lnTo>
                        <a:lnTo>
                          <a:pt x="32" y="77"/>
                        </a:lnTo>
                        <a:lnTo>
                          <a:pt x="29" y="71"/>
                        </a:lnTo>
                        <a:lnTo>
                          <a:pt x="26" y="65"/>
                        </a:lnTo>
                        <a:lnTo>
                          <a:pt x="22" y="52"/>
                        </a:lnTo>
                        <a:lnTo>
                          <a:pt x="20" y="39"/>
                        </a:lnTo>
                        <a:lnTo>
                          <a:pt x="18" y="27"/>
                        </a:lnTo>
                        <a:lnTo>
                          <a:pt x="13" y="16"/>
                        </a:lnTo>
                        <a:lnTo>
                          <a:pt x="11" y="11"/>
                        </a:lnTo>
                        <a:lnTo>
                          <a:pt x="8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4" name="Freeform 151"/>
                  <p:cNvSpPr>
                    <a:spLocks/>
                  </p:cNvSpPr>
                  <p:nvPr/>
                </p:nvSpPr>
                <p:spPr bwMode="auto">
                  <a:xfrm>
                    <a:off x="5603" y="2842"/>
                    <a:ext cx="20" cy="12"/>
                  </a:xfrm>
                  <a:custGeom>
                    <a:avLst/>
                    <a:gdLst>
                      <a:gd name="T0" fmla="*/ 0 w 61"/>
                      <a:gd name="T1" fmla="*/ 0 h 37"/>
                      <a:gd name="T2" fmla="*/ 0 w 61"/>
                      <a:gd name="T3" fmla="*/ 0 h 37"/>
                      <a:gd name="T4" fmla="*/ 0 w 61"/>
                      <a:gd name="T5" fmla="*/ 0 h 37"/>
                      <a:gd name="T6" fmla="*/ 1 w 61"/>
                      <a:gd name="T7" fmla="*/ 0 h 37"/>
                      <a:gd name="T8" fmla="*/ 1 w 61"/>
                      <a:gd name="T9" fmla="*/ 0 h 37"/>
                      <a:gd name="T10" fmla="*/ 1 w 61"/>
                      <a:gd name="T11" fmla="*/ 0 h 37"/>
                      <a:gd name="T12" fmla="*/ 1 w 61"/>
                      <a:gd name="T13" fmla="*/ 0 h 37"/>
                      <a:gd name="T14" fmla="*/ 1 w 61"/>
                      <a:gd name="T15" fmla="*/ 0 h 37"/>
                      <a:gd name="T16" fmla="*/ 0 w 61"/>
                      <a:gd name="T17" fmla="*/ 0 h 37"/>
                      <a:gd name="T18" fmla="*/ 0 w 61"/>
                      <a:gd name="T19" fmla="*/ 0 h 37"/>
                      <a:gd name="T20" fmla="*/ 0 w 61"/>
                      <a:gd name="T21" fmla="*/ 0 h 37"/>
                      <a:gd name="T22" fmla="*/ 0 w 61"/>
                      <a:gd name="T23" fmla="*/ 0 h 37"/>
                      <a:gd name="T24" fmla="*/ 0 w 61"/>
                      <a:gd name="T25" fmla="*/ 0 h 37"/>
                      <a:gd name="T26" fmla="*/ 0 w 61"/>
                      <a:gd name="T27" fmla="*/ 0 h 3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1" h="37">
                        <a:moveTo>
                          <a:pt x="0" y="31"/>
                        </a:moveTo>
                        <a:lnTo>
                          <a:pt x="19" y="32"/>
                        </a:lnTo>
                        <a:lnTo>
                          <a:pt x="35" y="34"/>
                        </a:lnTo>
                        <a:lnTo>
                          <a:pt x="49" y="36"/>
                        </a:lnTo>
                        <a:lnTo>
                          <a:pt x="61" y="37"/>
                        </a:lnTo>
                        <a:lnTo>
                          <a:pt x="55" y="29"/>
                        </a:lnTo>
                        <a:lnTo>
                          <a:pt x="49" y="22"/>
                        </a:lnTo>
                        <a:lnTo>
                          <a:pt x="42" y="17"/>
                        </a:lnTo>
                        <a:lnTo>
                          <a:pt x="35" y="12"/>
                        </a:lnTo>
                        <a:lnTo>
                          <a:pt x="28" y="9"/>
                        </a:lnTo>
                        <a:lnTo>
                          <a:pt x="19" y="5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5" name="Freeform 152"/>
                  <p:cNvSpPr>
                    <a:spLocks/>
                  </p:cNvSpPr>
                  <p:nvPr/>
                </p:nvSpPr>
                <p:spPr bwMode="auto">
                  <a:xfrm>
                    <a:off x="5568" y="2865"/>
                    <a:ext cx="13" cy="10"/>
                  </a:xfrm>
                  <a:custGeom>
                    <a:avLst/>
                    <a:gdLst>
                      <a:gd name="T0" fmla="*/ 0 w 40"/>
                      <a:gd name="T1" fmla="*/ 0 h 30"/>
                      <a:gd name="T2" fmla="*/ 0 w 40"/>
                      <a:gd name="T3" fmla="*/ 0 h 30"/>
                      <a:gd name="T4" fmla="*/ 0 w 40"/>
                      <a:gd name="T5" fmla="*/ 0 h 30"/>
                      <a:gd name="T6" fmla="*/ 0 w 40"/>
                      <a:gd name="T7" fmla="*/ 0 h 30"/>
                      <a:gd name="T8" fmla="*/ 0 w 40"/>
                      <a:gd name="T9" fmla="*/ 0 h 30"/>
                      <a:gd name="T10" fmla="*/ 0 w 40"/>
                      <a:gd name="T11" fmla="*/ 0 h 30"/>
                      <a:gd name="T12" fmla="*/ 0 w 40"/>
                      <a:gd name="T13" fmla="*/ 0 h 30"/>
                      <a:gd name="T14" fmla="*/ 0 w 40"/>
                      <a:gd name="T15" fmla="*/ 0 h 30"/>
                      <a:gd name="T16" fmla="*/ 0 w 40"/>
                      <a:gd name="T17" fmla="*/ 0 h 30"/>
                      <a:gd name="T18" fmla="*/ 0 w 40"/>
                      <a:gd name="T19" fmla="*/ 0 h 30"/>
                      <a:gd name="T20" fmla="*/ 0 w 40"/>
                      <a:gd name="T21" fmla="*/ 0 h 30"/>
                      <a:gd name="T22" fmla="*/ 0 w 40"/>
                      <a:gd name="T23" fmla="*/ 0 h 30"/>
                      <a:gd name="T24" fmla="*/ 0 w 40"/>
                      <a:gd name="T25" fmla="*/ 0 h 30"/>
                      <a:gd name="T26" fmla="*/ 0 w 40"/>
                      <a:gd name="T27" fmla="*/ 0 h 30"/>
                      <a:gd name="T28" fmla="*/ 0 w 40"/>
                      <a:gd name="T29" fmla="*/ 0 h 30"/>
                      <a:gd name="T30" fmla="*/ 0 w 40"/>
                      <a:gd name="T31" fmla="*/ 0 h 30"/>
                      <a:gd name="T32" fmla="*/ 0 w 40"/>
                      <a:gd name="T33" fmla="*/ 0 h 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0" h="30">
                        <a:moveTo>
                          <a:pt x="40" y="30"/>
                        </a:moveTo>
                        <a:lnTo>
                          <a:pt x="33" y="28"/>
                        </a:lnTo>
                        <a:lnTo>
                          <a:pt x="26" y="25"/>
                        </a:lnTo>
                        <a:lnTo>
                          <a:pt x="21" y="22"/>
                        </a:lnTo>
                        <a:lnTo>
                          <a:pt x="15" y="19"/>
                        </a:lnTo>
                        <a:lnTo>
                          <a:pt x="11" y="16"/>
                        </a:lnTo>
                        <a:lnTo>
                          <a:pt x="6" y="11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5" y="6"/>
                        </a:lnTo>
                        <a:lnTo>
                          <a:pt x="22" y="10"/>
                        </a:lnTo>
                        <a:lnTo>
                          <a:pt x="27" y="15"/>
                        </a:lnTo>
                        <a:lnTo>
                          <a:pt x="33" y="19"/>
                        </a:lnTo>
                        <a:lnTo>
                          <a:pt x="36" y="23"/>
                        </a:lnTo>
                        <a:lnTo>
                          <a:pt x="39" y="27"/>
                        </a:lnTo>
                        <a:lnTo>
                          <a:pt x="40" y="3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6" name="Freeform 153"/>
                  <p:cNvSpPr>
                    <a:spLocks/>
                  </p:cNvSpPr>
                  <p:nvPr/>
                </p:nvSpPr>
                <p:spPr bwMode="auto">
                  <a:xfrm>
                    <a:off x="5515" y="2789"/>
                    <a:ext cx="24" cy="26"/>
                  </a:xfrm>
                  <a:custGeom>
                    <a:avLst/>
                    <a:gdLst>
                      <a:gd name="T0" fmla="*/ 1 w 74"/>
                      <a:gd name="T1" fmla="*/ 1 h 80"/>
                      <a:gd name="T2" fmla="*/ 1 w 74"/>
                      <a:gd name="T3" fmla="*/ 1 h 80"/>
                      <a:gd name="T4" fmla="*/ 1 w 74"/>
                      <a:gd name="T5" fmla="*/ 1 h 80"/>
                      <a:gd name="T6" fmla="*/ 1 w 74"/>
                      <a:gd name="T7" fmla="*/ 1 h 80"/>
                      <a:gd name="T8" fmla="*/ 1 w 74"/>
                      <a:gd name="T9" fmla="*/ 1 h 80"/>
                      <a:gd name="T10" fmla="*/ 1 w 74"/>
                      <a:gd name="T11" fmla="*/ 1 h 80"/>
                      <a:gd name="T12" fmla="*/ 1 w 74"/>
                      <a:gd name="T13" fmla="*/ 0 h 80"/>
                      <a:gd name="T14" fmla="*/ 0 w 74"/>
                      <a:gd name="T15" fmla="*/ 0 h 80"/>
                      <a:gd name="T16" fmla="*/ 0 w 74"/>
                      <a:gd name="T17" fmla="*/ 0 h 80"/>
                      <a:gd name="T18" fmla="*/ 0 w 74"/>
                      <a:gd name="T19" fmla="*/ 0 h 80"/>
                      <a:gd name="T20" fmla="*/ 0 w 74"/>
                      <a:gd name="T21" fmla="*/ 0 h 80"/>
                      <a:gd name="T22" fmla="*/ 0 w 74"/>
                      <a:gd name="T23" fmla="*/ 0 h 80"/>
                      <a:gd name="T24" fmla="*/ 0 w 74"/>
                      <a:gd name="T25" fmla="*/ 0 h 80"/>
                      <a:gd name="T26" fmla="*/ 0 w 74"/>
                      <a:gd name="T27" fmla="*/ 0 h 80"/>
                      <a:gd name="T28" fmla="*/ 0 w 74"/>
                      <a:gd name="T29" fmla="*/ 0 h 80"/>
                      <a:gd name="T30" fmla="*/ 0 w 74"/>
                      <a:gd name="T31" fmla="*/ 0 h 80"/>
                      <a:gd name="T32" fmla="*/ 0 w 74"/>
                      <a:gd name="T33" fmla="*/ 0 h 80"/>
                      <a:gd name="T34" fmla="*/ 0 w 74"/>
                      <a:gd name="T35" fmla="*/ 0 h 80"/>
                      <a:gd name="T36" fmla="*/ 0 w 74"/>
                      <a:gd name="T37" fmla="*/ 0 h 80"/>
                      <a:gd name="T38" fmla="*/ 0 w 74"/>
                      <a:gd name="T39" fmla="*/ 1 h 80"/>
                      <a:gd name="T40" fmla="*/ 0 w 74"/>
                      <a:gd name="T41" fmla="*/ 1 h 80"/>
                      <a:gd name="T42" fmla="*/ 0 w 74"/>
                      <a:gd name="T43" fmla="*/ 1 h 80"/>
                      <a:gd name="T44" fmla="*/ 0 w 74"/>
                      <a:gd name="T45" fmla="*/ 1 h 80"/>
                      <a:gd name="T46" fmla="*/ 0 w 74"/>
                      <a:gd name="T47" fmla="*/ 1 h 80"/>
                      <a:gd name="T48" fmla="*/ 0 w 74"/>
                      <a:gd name="T49" fmla="*/ 1 h 80"/>
                      <a:gd name="T50" fmla="*/ 1 w 74"/>
                      <a:gd name="T51" fmla="*/ 1 h 80"/>
                      <a:gd name="T52" fmla="*/ 1 w 74"/>
                      <a:gd name="T53" fmla="*/ 1 h 80"/>
                      <a:gd name="T54" fmla="*/ 1 w 74"/>
                      <a:gd name="T55" fmla="*/ 1 h 80"/>
                      <a:gd name="T56" fmla="*/ 1 w 74"/>
                      <a:gd name="T57" fmla="*/ 1 h 80"/>
                      <a:gd name="T58" fmla="*/ 1 w 74"/>
                      <a:gd name="T59" fmla="*/ 1 h 80"/>
                      <a:gd name="T60" fmla="*/ 1 w 74"/>
                      <a:gd name="T61" fmla="*/ 1 h 8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4" h="80">
                        <a:moveTo>
                          <a:pt x="74" y="80"/>
                        </a:moveTo>
                        <a:lnTo>
                          <a:pt x="72" y="73"/>
                        </a:lnTo>
                        <a:lnTo>
                          <a:pt x="71" y="66"/>
                        </a:lnTo>
                        <a:lnTo>
                          <a:pt x="69" y="60"/>
                        </a:lnTo>
                        <a:lnTo>
                          <a:pt x="66" y="53"/>
                        </a:lnTo>
                        <a:lnTo>
                          <a:pt x="58" y="42"/>
                        </a:lnTo>
                        <a:lnTo>
                          <a:pt x="48" y="33"/>
                        </a:lnTo>
                        <a:lnTo>
                          <a:pt x="38" y="25"/>
                        </a:lnTo>
                        <a:lnTo>
                          <a:pt x="29" y="17"/>
                        </a:lnTo>
                        <a:lnTo>
                          <a:pt x="20" y="9"/>
                        </a:lnTo>
                        <a:lnTo>
                          <a:pt x="13" y="0"/>
                        </a:lnTo>
                        <a:lnTo>
                          <a:pt x="9" y="5"/>
                        </a:lnTo>
                        <a:lnTo>
                          <a:pt x="4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2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0" y="46"/>
                        </a:lnTo>
                        <a:lnTo>
                          <a:pt x="14" y="51"/>
                        </a:lnTo>
                        <a:lnTo>
                          <a:pt x="19" y="56"/>
                        </a:lnTo>
                        <a:lnTo>
                          <a:pt x="24" y="61"/>
                        </a:lnTo>
                        <a:lnTo>
                          <a:pt x="30" y="66"/>
                        </a:lnTo>
                        <a:lnTo>
                          <a:pt x="35" y="69"/>
                        </a:lnTo>
                        <a:lnTo>
                          <a:pt x="42" y="72"/>
                        </a:lnTo>
                        <a:lnTo>
                          <a:pt x="47" y="75"/>
                        </a:lnTo>
                        <a:lnTo>
                          <a:pt x="54" y="77"/>
                        </a:lnTo>
                        <a:lnTo>
                          <a:pt x="60" y="79"/>
                        </a:lnTo>
                        <a:lnTo>
                          <a:pt x="67" y="80"/>
                        </a:lnTo>
                        <a:lnTo>
                          <a:pt x="74" y="8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7" name="Freeform 154"/>
                  <p:cNvSpPr>
                    <a:spLocks/>
                  </p:cNvSpPr>
                  <p:nvPr/>
                </p:nvSpPr>
                <p:spPr bwMode="auto">
                  <a:xfrm>
                    <a:off x="5555" y="2785"/>
                    <a:ext cx="26" cy="27"/>
                  </a:xfrm>
                  <a:custGeom>
                    <a:avLst/>
                    <a:gdLst>
                      <a:gd name="T0" fmla="*/ 1 w 86"/>
                      <a:gd name="T1" fmla="*/ 1 h 80"/>
                      <a:gd name="T2" fmla="*/ 1 w 86"/>
                      <a:gd name="T3" fmla="*/ 1 h 80"/>
                      <a:gd name="T4" fmla="*/ 1 w 86"/>
                      <a:gd name="T5" fmla="*/ 1 h 80"/>
                      <a:gd name="T6" fmla="*/ 1 w 86"/>
                      <a:gd name="T7" fmla="*/ 1 h 80"/>
                      <a:gd name="T8" fmla="*/ 1 w 86"/>
                      <a:gd name="T9" fmla="*/ 1 h 80"/>
                      <a:gd name="T10" fmla="*/ 1 w 86"/>
                      <a:gd name="T11" fmla="*/ 1 h 80"/>
                      <a:gd name="T12" fmla="*/ 1 w 86"/>
                      <a:gd name="T13" fmla="*/ 1 h 80"/>
                      <a:gd name="T14" fmla="*/ 1 w 86"/>
                      <a:gd name="T15" fmla="*/ 1 h 80"/>
                      <a:gd name="T16" fmla="*/ 0 w 86"/>
                      <a:gd name="T17" fmla="*/ 0 h 80"/>
                      <a:gd name="T18" fmla="*/ 0 w 86"/>
                      <a:gd name="T19" fmla="*/ 0 h 80"/>
                      <a:gd name="T20" fmla="*/ 0 w 86"/>
                      <a:gd name="T21" fmla="*/ 0 h 80"/>
                      <a:gd name="T22" fmla="*/ 0 w 86"/>
                      <a:gd name="T23" fmla="*/ 0 h 80"/>
                      <a:gd name="T24" fmla="*/ 0 w 86"/>
                      <a:gd name="T25" fmla="*/ 0 h 80"/>
                      <a:gd name="T26" fmla="*/ 0 w 86"/>
                      <a:gd name="T27" fmla="*/ 0 h 80"/>
                      <a:gd name="T28" fmla="*/ 0 w 86"/>
                      <a:gd name="T29" fmla="*/ 0 h 80"/>
                      <a:gd name="T30" fmla="*/ 0 w 86"/>
                      <a:gd name="T31" fmla="*/ 0 h 80"/>
                      <a:gd name="T32" fmla="*/ 0 w 86"/>
                      <a:gd name="T33" fmla="*/ 1 h 80"/>
                      <a:gd name="T34" fmla="*/ 0 w 86"/>
                      <a:gd name="T35" fmla="*/ 1 h 80"/>
                      <a:gd name="T36" fmla="*/ 0 w 86"/>
                      <a:gd name="T37" fmla="*/ 1 h 80"/>
                      <a:gd name="T38" fmla="*/ 0 w 86"/>
                      <a:gd name="T39" fmla="*/ 1 h 80"/>
                      <a:gd name="T40" fmla="*/ 0 w 86"/>
                      <a:gd name="T41" fmla="*/ 1 h 80"/>
                      <a:gd name="T42" fmla="*/ 1 w 86"/>
                      <a:gd name="T43" fmla="*/ 1 h 80"/>
                      <a:gd name="T44" fmla="*/ 1 w 86"/>
                      <a:gd name="T45" fmla="*/ 1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86" h="80">
                        <a:moveTo>
                          <a:pt x="52" y="80"/>
                        </a:moveTo>
                        <a:lnTo>
                          <a:pt x="86" y="80"/>
                        </a:lnTo>
                        <a:lnTo>
                          <a:pt x="86" y="61"/>
                        </a:lnTo>
                        <a:lnTo>
                          <a:pt x="79" y="59"/>
                        </a:lnTo>
                        <a:lnTo>
                          <a:pt x="72" y="56"/>
                        </a:lnTo>
                        <a:lnTo>
                          <a:pt x="67" y="53"/>
                        </a:lnTo>
                        <a:lnTo>
                          <a:pt x="61" y="49"/>
                        </a:lnTo>
                        <a:lnTo>
                          <a:pt x="51" y="41"/>
                        </a:lnTo>
                        <a:lnTo>
                          <a:pt x="43" y="33"/>
                        </a:lnTo>
                        <a:lnTo>
                          <a:pt x="34" y="25"/>
                        </a:lnTo>
                        <a:lnTo>
                          <a:pt x="24" y="16"/>
                        </a:lnTo>
                        <a:lnTo>
                          <a:pt x="13" y="7"/>
                        </a:lnTo>
                        <a:lnTo>
                          <a:pt x="0" y="0"/>
                        </a:lnTo>
                        <a:lnTo>
                          <a:pt x="1" y="8"/>
                        </a:lnTo>
                        <a:lnTo>
                          <a:pt x="5" y="20"/>
                        </a:lnTo>
                        <a:lnTo>
                          <a:pt x="11" y="32"/>
                        </a:lnTo>
                        <a:lnTo>
                          <a:pt x="18" y="44"/>
                        </a:lnTo>
                        <a:lnTo>
                          <a:pt x="27" y="57"/>
                        </a:lnTo>
                        <a:lnTo>
                          <a:pt x="36" y="67"/>
                        </a:lnTo>
                        <a:lnTo>
                          <a:pt x="40" y="72"/>
                        </a:lnTo>
                        <a:lnTo>
                          <a:pt x="45" y="76"/>
                        </a:lnTo>
                        <a:lnTo>
                          <a:pt x="49" y="79"/>
                        </a:lnTo>
                        <a:lnTo>
                          <a:pt x="52" y="8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8" name="Freeform 155"/>
                  <p:cNvSpPr>
                    <a:spLocks/>
                  </p:cNvSpPr>
                  <p:nvPr/>
                </p:nvSpPr>
                <p:spPr bwMode="auto">
                  <a:xfrm>
                    <a:off x="5570" y="2825"/>
                    <a:ext cx="25" cy="11"/>
                  </a:xfrm>
                  <a:custGeom>
                    <a:avLst/>
                    <a:gdLst>
                      <a:gd name="T0" fmla="*/ 0 w 74"/>
                      <a:gd name="T1" fmla="*/ 0 h 31"/>
                      <a:gd name="T2" fmla="*/ 0 w 74"/>
                      <a:gd name="T3" fmla="*/ 0 h 31"/>
                      <a:gd name="T4" fmla="*/ 0 w 74"/>
                      <a:gd name="T5" fmla="*/ 0 h 31"/>
                      <a:gd name="T6" fmla="*/ 0 w 74"/>
                      <a:gd name="T7" fmla="*/ 0 h 31"/>
                      <a:gd name="T8" fmla="*/ 0 w 74"/>
                      <a:gd name="T9" fmla="*/ 0 h 31"/>
                      <a:gd name="T10" fmla="*/ 0 w 74"/>
                      <a:gd name="T11" fmla="*/ 0 h 31"/>
                      <a:gd name="T12" fmla="*/ 0 w 74"/>
                      <a:gd name="T13" fmla="*/ 0 h 31"/>
                      <a:gd name="T14" fmla="*/ 0 w 74"/>
                      <a:gd name="T15" fmla="*/ 0 h 31"/>
                      <a:gd name="T16" fmla="*/ 0 w 74"/>
                      <a:gd name="T17" fmla="*/ 0 h 31"/>
                      <a:gd name="T18" fmla="*/ 1 w 74"/>
                      <a:gd name="T19" fmla="*/ 0 h 31"/>
                      <a:gd name="T20" fmla="*/ 1 w 74"/>
                      <a:gd name="T21" fmla="*/ 0 h 31"/>
                      <a:gd name="T22" fmla="*/ 1 w 74"/>
                      <a:gd name="T23" fmla="*/ 0 h 31"/>
                      <a:gd name="T24" fmla="*/ 1 w 74"/>
                      <a:gd name="T25" fmla="*/ 0 h 31"/>
                      <a:gd name="T26" fmla="*/ 1 w 74"/>
                      <a:gd name="T27" fmla="*/ 0 h 31"/>
                      <a:gd name="T28" fmla="*/ 1 w 74"/>
                      <a:gd name="T29" fmla="*/ 0 h 31"/>
                      <a:gd name="T30" fmla="*/ 1 w 74"/>
                      <a:gd name="T31" fmla="*/ 0 h 31"/>
                      <a:gd name="T32" fmla="*/ 1 w 74"/>
                      <a:gd name="T33" fmla="*/ 0 h 31"/>
                      <a:gd name="T34" fmla="*/ 1 w 74"/>
                      <a:gd name="T35" fmla="*/ 0 h 31"/>
                      <a:gd name="T36" fmla="*/ 1 w 74"/>
                      <a:gd name="T37" fmla="*/ 0 h 31"/>
                      <a:gd name="T38" fmla="*/ 1 w 74"/>
                      <a:gd name="T39" fmla="*/ 0 h 31"/>
                      <a:gd name="T40" fmla="*/ 1 w 74"/>
                      <a:gd name="T41" fmla="*/ 0 h 31"/>
                      <a:gd name="T42" fmla="*/ 0 w 74"/>
                      <a:gd name="T43" fmla="*/ 0 h 31"/>
                      <a:gd name="T44" fmla="*/ 0 w 74"/>
                      <a:gd name="T45" fmla="*/ 0 h 31"/>
                      <a:gd name="T46" fmla="*/ 0 w 74"/>
                      <a:gd name="T47" fmla="*/ 0 h 31"/>
                      <a:gd name="T48" fmla="*/ 0 w 74"/>
                      <a:gd name="T49" fmla="*/ 0 h 31"/>
                      <a:gd name="T50" fmla="*/ 0 w 74"/>
                      <a:gd name="T51" fmla="*/ 0 h 31"/>
                      <a:gd name="T52" fmla="*/ 0 w 74"/>
                      <a:gd name="T53" fmla="*/ 0 h 31"/>
                      <a:gd name="T54" fmla="*/ 0 w 74"/>
                      <a:gd name="T55" fmla="*/ 0 h 31"/>
                      <a:gd name="T56" fmla="*/ 0 w 74"/>
                      <a:gd name="T57" fmla="*/ 0 h 3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74" h="31">
                        <a:moveTo>
                          <a:pt x="0" y="7"/>
                        </a:moveTo>
                        <a:lnTo>
                          <a:pt x="3" y="11"/>
                        </a:lnTo>
                        <a:lnTo>
                          <a:pt x="5" y="15"/>
                        </a:lnTo>
                        <a:lnTo>
                          <a:pt x="9" y="18"/>
                        </a:lnTo>
                        <a:lnTo>
                          <a:pt x="14" y="21"/>
                        </a:lnTo>
                        <a:lnTo>
                          <a:pt x="18" y="24"/>
                        </a:lnTo>
                        <a:lnTo>
                          <a:pt x="23" y="26"/>
                        </a:lnTo>
                        <a:lnTo>
                          <a:pt x="29" y="28"/>
                        </a:lnTo>
                        <a:lnTo>
                          <a:pt x="34" y="29"/>
                        </a:lnTo>
                        <a:lnTo>
                          <a:pt x="47" y="31"/>
                        </a:lnTo>
                        <a:lnTo>
                          <a:pt x="58" y="31"/>
                        </a:lnTo>
                        <a:lnTo>
                          <a:pt x="63" y="30"/>
                        </a:lnTo>
                        <a:lnTo>
                          <a:pt x="67" y="29"/>
                        </a:lnTo>
                        <a:lnTo>
                          <a:pt x="71" y="27"/>
                        </a:lnTo>
                        <a:lnTo>
                          <a:pt x="74" y="25"/>
                        </a:lnTo>
                        <a:lnTo>
                          <a:pt x="64" y="18"/>
                        </a:lnTo>
                        <a:lnTo>
                          <a:pt x="55" y="13"/>
                        </a:lnTo>
                        <a:lnTo>
                          <a:pt x="51" y="10"/>
                        </a:lnTo>
                        <a:lnTo>
                          <a:pt x="47" y="8"/>
                        </a:lnTo>
                        <a:lnTo>
                          <a:pt x="43" y="5"/>
                        </a:lnTo>
                        <a:lnTo>
                          <a:pt x="41" y="0"/>
                        </a:lnTo>
                        <a:lnTo>
                          <a:pt x="33" y="1"/>
                        </a:lnTo>
                        <a:lnTo>
                          <a:pt x="28" y="1"/>
                        </a:lnTo>
                        <a:lnTo>
                          <a:pt x="22" y="1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6" y="3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9" name="Freeform 156"/>
                  <p:cNvSpPr>
                    <a:spLocks/>
                  </p:cNvSpPr>
                  <p:nvPr/>
                </p:nvSpPr>
                <p:spPr bwMode="auto">
                  <a:xfrm>
                    <a:off x="5562" y="2819"/>
                    <a:ext cx="6" cy="1"/>
                  </a:xfrm>
                  <a:custGeom>
                    <a:avLst/>
                    <a:gdLst>
                      <a:gd name="T0" fmla="*/ 0 w 20"/>
                      <a:gd name="T1" fmla="*/ 0 h 1"/>
                      <a:gd name="T2" fmla="*/ 0 w 20"/>
                      <a:gd name="T3" fmla="*/ 0 h 1"/>
                      <a:gd name="T4" fmla="*/ 0 w 20"/>
                      <a:gd name="T5" fmla="*/ 0 h 1"/>
                      <a:gd name="T6" fmla="*/ 0 w 20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20" y="0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0" name="Freeform 157"/>
                  <p:cNvSpPr>
                    <a:spLocks/>
                  </p:cNvSpPr>
                  <p:nvPr/>
                </p:nvSpPr>
                <p:spPr bwMode="auto">
                  <a:xfrm>
                    <a:off x="5509" y="2769"/>
                    <a:ext cx="32" cy="21"/>
                  </a:xfrm>
                  <a:custGeom>
                    <a:avLst/>
                    <a:gdLst>
                      <a:gd name="T0" fmla="*/ 0 w 100"/>
                      <a:gd name="T1" fmla="*/ 0 h 65"/>
                      <a:gd name="T2" fmla="*/ 0 w 100"/>
                      <a:gd name="T3" fmla="*/ 0 h 65"/>
                      <a:gd name="T4" fmla="*/ 1 w 100"/>
                      <a:gd name="T5" fmla="*/ 1 h 65"/>
                      <a:gd name="T6" fmla="*/ 1 w 100"/>
                      <a:gd name="T7" fmla="*/ 1 h 65"/>
                      <a:gd name="T8" fmla="*/ 1 w 100"/>
                      <a:gd name="T9" fmla="*/ 1 h 65"/>
                      <a:gd name="T10" fmla="*/ 1 w 100"/>
                      <a:gd name="T11" fmla="*/ 1 h 65"/>
                      <a:gd name="T12" fmla="*/ 1 w 100"/>
                      <a:gd name="T13" fmla="*/ 1 h 65"/>
                      <a:gd name="T14" fmla="*/ 1 w 100"/>
                      <a:gd name="T15" fmla="*/ 1 h 65"/>
                      <a:gd name="T16" fmla="*/ 1 w 100"/>
                      <a:gd name="T17" fmla="*/ 1 h 65"/>
                      <a:gd name="T18" fmla="*/ 1 w 100"/>
                      <a:gd name="T19" fmla="*/ 1 h 65"/>
                      <a:gd name="T20" fmla="*/ 1 w 100"/>
                      <a:gd name="T21" fmla="*/ 1 h 65"/>
                      <a:gd name="T22" fmla="*/ 1 w 100"/>
                      <a:gd name="T23" fmla="*/ 1 h 65"/>
                      <a:gd name="T24" fmla="*/ 1 w 100"/>
                      <a:gd name="T25" fmla="*/ 1 h 65"/>
                      <a:gd name="T26" fmla="*/ 1 w 100"/>
                      <a:gd name="T27" fmla="*/ 0 h 65"/>
                      <a:gd name="T28" fmla="*/ 1 w 100"/>
                      <a:gd name="T29" fmla="*/ 0 h 65"/>
                      <a:gd name="T30" fmla="*/ 1 w 100"/>
                      <a:gd name="T31" fmla="*/ 0 h 65"/>
                      <a:gd name="T32" fmla="*/ 1 w 100"/>
                      <a:gd name="T33" fmla="*/ 0 h 65"/>
                      <a:gd name="T34" fmla="*/ 0 w 100"/>
                      <a:gd name="T35" fmla="*/ 0 h 65"/>
                      <a:gd name="T36" fmla="*/ 0 w 100"/>
                      <a:gd name="T37" fmla="*/ 0 h 65"/>
                      <a:gd name="T38" fmla="*/ 0 w 100"/>
                      <a:gd name="T39" fmla="*/ 0 h 65"/>
                      <a:gd name="T40" fmla="*/ 0 w 100"/>
                      <a:gd name="T41" fmla="*/ 0 h 65"/>
                      <a:gd name="T42" fmla="*/ 0 w 100"/>
                      <a:gd name="T43" fmla="*/ 0 h 65"/>
                      <a:gd name="T44" fmla="*/ 0 w 100"/>
                      <a:gd name="T45" fmla="*/ 0 h 65"/>
                      <a:gd name="T46" fmla="*/ 0 w 100"/>
                      <a:gd name="T47" fmla="*/ 0 h 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0" h="65">
                        <a:moveTo>
                          <a:pt x="7" y="25"/>
                        </a:moveTo>
                        <a:lnTo>
                          <a:pt x="35" y="40"/>
                        </a:lnTo>
                        <a:lnTo>
                          <a:pt x="61" y="55"/>
                        </a:lnTo>
                        <a:lnTo>
                          <a:pt x="72" y="60"/>
                        </a:lnTo>
                        <a:lnTo>
                          <a:pt x="83" y="65"/>
                        </a:lnTo>
                        <a:lnTo>
                          <a:pt x="87" y="65"/>
                        </a:lnTo>
                        <a:lnTo>
                          <a:pt x="91" y="65"/>
                        </a:lnTo>
                        <a:lnTo>
                          <a:pt x="96" y="65"/>
                        </a:lnTo>
                        <a:lnTo>
                          <a:pt x="100" y="62"/>
                        </a:lnTo>
                        <a:lnTo>
                          <a:pt x="94" y="60"/>
                        </a:lnTo>
                        <a:lnTo>
                          <a:pt x="88" y="56"/>
                        </a:lnTo>
                        <a:lnTo>
                          <a:pt x="83" y="52"/>
                        </a:lnTo>
                        <a:lnTo>
                          <a:pt x="78" y="46"/>
                        </a:lnTo>
                        <a:lnTo>
                          <a:pt x="67" y="34"/>
                        </a:lnTo>
                        <a:lnTo>
                          <a:pt x="57" y="21"/>
                        </a:lnTo>
                        <a:lnTo>
                          <a:pt x="52" y="15"/>
                        </a:lnTo>
                        <a:lnTo>
                          <a:pt x="46" y="10"/>
                        </a:lnTo>
                        <a:lnTo>
                          <a:pt x="40" y="4"/>
                        </a:lnTo>
                        <a:lnTo>
                          <a:pt x="33" y="1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7" y="25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1" name="Freeform 158"/>
                  <p:cNvSpPr>
                    <a:spLocks/>
                  </p:cNvSpPr>
                  <p:nvPr/>
                </p:nvSpPr>
                <p:spPr bwMode="auto">
                  <a:xfrm>
                    <a:off x="5486" y="2743"/>
                    <a:ext cx="24" cy="34"/>
                  </a:xfrm>
                  <a:custGeom>
                    <a:avLst/>
                    <a:gdLst>
                      <a:gd name="T0" fmla="*/ 1 w 79"/>
                      <a:gd name="T1" fmla="*/ 1 h 104"/>
                      <a:gd name="T2" fmla="*/ 1 w 79"/>
                      <a:gd name="T3" fmla="*/ 1 h 104"/>
                      <a:gd name="T4" fmla="*/ 0 w 79"/>
                      <a:gd name="T5" fmla="*/ 0 h 104"/>
                      <a:gd name="T6" fmla="*/ 0 w 79"/>
                      <a:gd name="T7" fmla="*/ 0 h 104"/>
                      <a:gd name="T8" fmla="*/ 0 w 79"/>
                      <a:gd name="T9" fmla="*/ 0 h 104"/>
                      <a:gd name="T10" fmla="*/ 0 w 79"/>
                      <a:gd name="T11" fmla="*/ 0 h 104"/>
                      <a:gd name="T12" fmla="*/ 0 w 79"/>
                      <a:gd name="T13" fmla="*/ 0 h 104"/>
                      <a:gd name="T14" fmla="*/ 0 w 79"/>
                      <a:gd name="T15" fmla="*/ 0 h 104"/>
                      <a:gd name="T16" fmla="*/ 0 w 79"/>
                      <a:gd name="T17" fmla="*/ 1 h 104"/>
                      <a:gd name="T18" fmla="*/ 0 w 79"/>
                      <a:gd name="T19" fmla="*/ 1 h 104"/>
                      <a:gd name="T20" fmla="*/ 0 w 79"/>
                      <a:gd name="T21" fmla="*/ 1 h 104"/>
                      <a:gd name="T22" fmla="*/ 0 w 79"/>
                      <a:gd name="T23" fmla="*/ 1 h 104"/>
                      <a:gd name="T24" fmla="*/ 0 w 79"/>
                      <a:gd name="T25" fmla="*/ 1 h 104"/>
                      <a:gd name="T26" fmla="*/ 0 w 79"/>
                      <a:gd name="T27" fmla="*/ 1 h 104"/>
                      <a:gd name="T28" fmla="*/ 0 w 79"/>
                      <a:gd name="T29" fmla="*/ 1 h 104"/>
                      <a:gd name="T30" fmla="*/ 0 w 79"/>
                      <a:gd name="T31" fmla="*/ 1 h 104"/>
                      <a:gd name="T32" fmla="*/ 0 w 79"/>
                      <a:gd name="T33" fmla="*/ 1 h 104"/>
                      <a:gd name="T34" fmla="*/ 0 w 79"/>
                      <a:gd name="T35" fmla="*/ 1 h 104"/>
                      <a:gd name="T36" fmla="*/ 0 w 79"/>
                      <a:gd name="T37" fmla="*/ 1 h 104"/>
                      <a:gd name="T38" fmla="*/ 0 w 79"/>
                      <a:gd name="T39" fmla="*/ 1 h 104"/>
                      <a:gd name="T40" fmla="*/ 1 w 79"/>
                      <a:gd name="T41" fmla="*/ 1 h 104"/>
                      <a:gd name="T42" fmla="*/ 1 w 79"/>
                      <a:gd name="T43" fmla="*/ 1 h 104"/>
                      <a:gd name="T44" fmla="*/ 1 w 79"/>
                      <a:gd name="T45" fmla="*/ 1 h 104"/>
                      <a:gd name="T46" fmla="*/ 1 w 79"/>
                      <a:gd name="T47" fmla="*/ 1 h 10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9" h="104">
                        <a:moveTo>
                          <a:pt x="72" y="85"/>
                        </a:moveTo>
                        <a:lnTo>
                          <a:pt x="56" y="61"/>
                        </a:lnTo>
                        <a:lnTo>
                          <a:pt x="43" y="41"/>
                        </a:lnTo>
                        <a:lnTo>
                          <a:pt x="29" y="20"/>
                        </a:lnTo>
                        <a:lnTo>
                          <a:pt x="12" y="0"/>
                        </a:lnTo>
                        <a:lnTo>
                          <a:pt x="6" y="16"/>
                        </a:lnTo>
                        <a:lnTo>
                          <a:pt x="2" y="33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0" y="55"/>
                        </a:lnTo>
                        <a:lnTo>
                          <a:pt x="0" y="62"/>
                        </a:lnTo>
                        <a:lnTo>
                          <a:pt x="1" y="68"/>
                        </a:lnTo>
                        <a:lnTo>
                          <a:pt x="3" y="74"/>
                        </a:lnTo>
                        <a:lnTo>
                          <a:pt x="6" y="79"/>
                        </a:lnTo>
                        <a:lnTo>
                          <a:pt x="10" y="83"/>
                        </a:lnTo>
                        <a:lnTo>
                          <a:pt x="14" y="88"/>
                        </a:lnTo>
                        <a:lnTo>
                          <a:pt x="20" y="90"/>
                        </a:lnTo>
                        <a:lnTo>
                          <a:pt x="25" y="92"/>
                        </a:lnTo>
                        <a:lnTo>
                          <a:pt x="33" y="92"/>
                        </a:lnTo>
                        <a:lnTo>
                          <a:pt x="43" y="93"/>
                        </a:lnTo>
                        <a:lnTo>
                          <a:pt x="54" y="96"/>
                        </a:lnTo>
                        <a:lnTo>
                          <a:pt x="65" y="100"/>
                        </a:lnTo>
                        <a:lnTo>
                          <a:pt x="79" y="104"/>
                        </a:lnTo>
                        <a:lnTo>
                          <a:pt x="72" y="85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19" name="Freeform 159"/>
                <p:cNvSpPr>
                  <a:spLocks/>
                </p:cNvSpPr>
                <p:nvPr/>
              </p:nvSpPr>
              <p:spPr bwMode="auto">
                <a:xfrm>
                  <a:off x="4855224" y="3464866"/>
                  <a:ext cx="13152" cy="53578"/>
                </a:xfrm>
                <a:custGeom>
                  <a:avLst/>
                  <a:gdLst>
                    <a:gd name="T0" fmla="*/ 2147483647 w 27"/>
                    <a:gd name="T1" fmla="*/ 0 h 19"/>
                    <a:gd name="T2" fmla="*/ 2147483647 w 27"/>
                    <a:gd name="T3" fmla="*/ 2147483647 h 19"/>
                    <a:gd name="T4" fmla="*/ 2147483647 w 27"/>
                    <a:gd name="T5" fmla="*/ 2147483647 h 19"/>
                    <a:gd name="T6" fmla="*/ 2147483647 w 27"/>
                    <a:gd name="T7" fmla="*/ 2147483647 h 19"/>
                    <a:gd name="T8" fmla="*/ 0 w 27"/>
                    <a:gd name="T9" fmla="*/ 2147483647 h 19"/>
                    <a:gd name="T10" fmla="*/ 2147483647 w 27"/>
                    <a:gd name="T11" fmla="*/ 2147483647 h 19"/>
                    <a:gd name="T12" fmla="*/ 2147483647 w 27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19">
                      <a:moveTo>
                        <a:pt x="27" y="0"/>
                      </a:moveTo>
                      <a:lnTo>
                        <a:pt x="27" y="12"/>
                      </a:lnTo>
                      <a:lnTo>
                        <a:pt x="27" y="19"/>
                      </a:lnTo>
                      <a:lnTo>
                        <a:pt x="9" y="19"/>
                      </a:lnTo>
                      <a:lnTo>
                        <a:pt x="0" y="19"/>
                      </a:lnTo>
                      <a:lnTo>
                        <a:pt x="9" y="1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160"/>
                <p:cNvSpPr>
                  <a:spLocks/>
                </p:cNvSpPr>
                <p:nvPr/>
              </p:nvSpPr>
              <p:spPr bwMode="auto">
                <a:xfrm>
                  <a:off x="4778196" y="3597945"/>
                  <a:ext cx="13150" cy="55305"/>
                </a:xfrm>
                <a:custGeom>
                  <a:avLst/>
                  <a:gdLst>
                    <a:gd name="T0" fmla="*/ 0 w 39"/>
                    <a:gd name="T1" fmla="*/ 0 h 35"/>
                    <a:gd name="T2" fmla="*/ 2147483647 w 39"/>
                    <a:gd name="T3" fmla="*/ 0 h 35"/>
                    <a:gd name="T4" fmla="*/ 2147483647 w 39"/>
                    <a:gd name="T5" fmla="*/ 2147483647 h 35"/>
                    <a:gd name="T6" fmla="*/ 2147483647 w 39"/>
                    <a:gd name="T7" fmla="*/ 2147483647 h 35"/>
                    <a:gd name="T8" fmla="*/ 2147483647 w 39"/>
                    <a:gd name="T9" fmla="*/ 2147483647 h 35"/>
                    <a:gd name="T10" fmla="*/ 2147483647 w 39"/>
                    <a:gd name="T11" fmla="*/ 2147483647 h 35"/>
                    <a:gd name="T12" fmla="*/ 2147483647 w 39"/>
                    <a:gd name="T13" fmla="*/ 2147483647 h 35"/>
                    <a:gd name="T14" fmla="*/ 2147483647 w 39"/>
                    <a:gd name="T15" fmla="*/ 2147483647 h 35"/>
                    <a:gd name="T16" fmla="*/ 2147483647 w 39"/>
                    <a:gd name="T17" fmla="*/ 2147483647 h 35"/>
                    <a:gd name="T18" fmla="*/ 2147483647 w 39"/>
                    <a:gd name="T19" fmla="*/ 2147483647 h 35"/>
                    <a:gd name="T20" fmla="*/ 2147483647 w 39"/>
                    <a:gd name="T21" fmla="*/ 2147483647 h 35"/>
                    <a:gd name="T22" fmla="*/ 2147483647 w 39"/>
                    <a:gd name="T23" fmla="*/ 2147483647 h 35"/>
                    <a:gd name="T24" fmla="*/ 2147483647 w 39"/>
                    <a:gd name="T25" fmla="*/ 2147483647 h 35"/>
                    <a:gd name="T26" fmla="*/ 0 w 39"/>
                    <a:gd name="T27" fmla="*/ 0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9" h="35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6" y="9"/>
                      </a:lnTo>
                      <a:lnTo>
                        <a:pt x="33" y="19"/>
                      </a:lnTo>
                      <a:lnTo>
                        <a:pt x="27" y="28"/>
                      </a:lnTo>
                      <a:lnTo>
                        <a:pt x="22" y="34"/>
                      </a:lnTo>
                      <a:lnTo>
                        <a:pt x="19" y="35"/>
                      </a:lnTo>
                      <a:lnTo>
                        <a:pt x="16" y="35"/>
                      </a:lnTo>
                      <a:lnTo>
                        <a:pt x="13" y="34"/>
                      </a:lnTo>
                      <a:lnTo>
                        <a:pt x="11" y="31"/>
                      </a:lnTo>
                      <a:lnTo>
                        <a:pt x="7" y="26"/>
                      </a:lnTo>
                      <a:lnTo>
                        <a:pt x="5" y="20"/>
                      </a:lnTo>
                      <a:lnTo>
                        <a:pt x="2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161"/>
                <p:cNvSpPr>
                  <a:spLocks/>
                </p:cNvSpPr>
                <p:nvPr/>
              </p:nvSpPr>
              <p:spPr bwMode="auto">
                <a:xfrm>
                  <a:off x="6636245" y="1988894"/>
                  <a:ext cx="753365" cy="318008"/>
                </a:xfrm>
                <a:custGeom>
                  <a:avLst/>
                  <a:gdLst>
                    <a:gd name="T0" fmla="*/ 2147483647 w 1688"/>
                    <a:gd name="T1" fmla="*/ 2147483647 h 630"/>
                    <a:gd name="T2" fmla="*/ 2147483647 w 1688"/>
                    <a:gd name="T3" fmla="*/ 2147483647 h 630"/>
                    <a:gd name="T4" fmla="*/ 2147483647 w 1688"/>
                    <a:gd name="T5" fmla="*/ 2147483647 h 630"/>
                    <a:gd name="T6" fmla="*/ 2147483647 w 1688"/>
                    <a:gd name="T7" fmla="*/ 2147483647 h 630"/>
                    <a:gd name="T8" fmla="*/ 2147483647 w 1688"/>
                    <a:gd name="T9" fmla="*/ 2147483647 h 630"/>
                    <a:gd name="T10" fmla="*/ 2147483647 w 1688"/>
                    <a:gd name="T11" fmla="*/ 2147483647 h 630"/>
                    <a:gd name="T12" fmla="*/ 2147483647 w 1688"/>
                    <a:gd name="T13" fmla="*/ 2147483647 h 630"/>
                    <a:gd name="T14" fmla="*/ 2147483647 w 1688"/>
                    <a:gd name="T15" fmla="*/ 2147483647 h 630"/>
                    <a:gd name="T16" fmla="*/ 2147483647 w 1688"/>
                    <a:gd name="T17" fmla="*/ 2147483647 h 630"/>
                    <a:gd name="T18" fmla="*/ 2147483647 w 1688"/>
                    <a:gd name="T19" fmla="*/ 2147483647 h 630"/>
                    <a:gd name="T20" fmla="*/ 2147483647 w 1688"/>
                    <a:gd name="T21" fmla="*/ 2147483647 h 630"/>
                    <a:gd name="T22" fmla="*/ 2147483647 w 1688"/>
                    <a:gd name="T23" fmla="*/ 2147483647 h 630"/>
                    <a:gd name="T24" fmla="*/ 2147483647 w 1688"/>
                    <a:gd name="T25" fmla="*/ 2147483647 h 630"/>
                    <a:gd name="T26" fmla="*/ 2147483647 w 1688"/>
                    <a:gd name="T27" fmla="*/ 2147483647 h 630"/>
                    <a:gd name="T28" fmla="*/ 2147483647 w 1688"/>
                    <a:gd name="T29" fmla="*/ 2147483647 h 630"/>
                    <a:gd name="T30" fmla="*/ 2147483647 w 1688"/>
                    <a:gd name="T31" fmla="*/ 2147483647 h 630"/>
                    <a:gd name="T32" fmla="*/ 2147483647 w 1688"/>
                    <a:gd name="T33" fmla="*/ 2147483647 h 630"/>
                    <a:gd name="T34" fmla="*/ 2147483647 w 1688"/>
                    <a:gd name="T35" fmla="*/ 2147483647 h 630"/>
                    <a:gd name="T36" fmla="*/ 2147483647 w 1688"/>
                    <a:gd name="T37" fmla="*/ 2147483647 h 630"/>
                    <a:gd name="T38" fmla="*/ 2147483647 w 1688"/>
                    <a:gd name="T39" fmla="*/ 2147483647 h 630"/>
                    <a:gd name="T40" fmla="*/ 2147483647 w 1688"/>
                    <a:gd name="T41" fmla="*/ 2147483647 h 630"/>
                    <a:gd name="T42" fmla="*/ 2147483647 w 1688"/>
                    <a:gd name="T43" fmla="*/ 2147483647 h 630"/>
                    <a:gd name="T44" fmla="*/ 2147483647 w 1688"/>
                    <a:gd name="T45" fmla="*/ 2147483647 h 630"/>
                    <a:gd name="T46" fmla="*/ 2147483647 w 1688"/>
                    <a:gd name="T47" fmla="*/ 2147483647 h 630"/>
                    <a:gd name="T48" fmla="*/ 2147483647 w 1688"/>
                    <a:gd name="T49" fmla="*/ 2147483647 h 630"/>
                    <a:gd name="T50" fmla="*/ 2147483647 w 1688"/>
                    <a:gd name="T51" fmla="*/ 2147483647 h 630"/>
                    <a:gd name="T52" fmla="*/ 2147483647 w 1688"/>
                    <a:gd name="T53" fmla="*/ 2147483647 h 630"/>
                    <a:gd name="T54" fmla="*/ 2147483647 w 1688"/>
                    <a:gd name="T55" fmla="*/ 2147483647 h 630"/>
                    <a:gd name="T56" fmla="*/ 2147483647 w 1688"/>
                    <a:gd name="T57" fmla="*/ 2147483647 h 630"/>
                    <a:gd name="T58" fmla="*/ 2147483647 w 1688"/>
                    <a:gd name="T59" fmla="*/ 2147483647 h 630"/>
                    <a:gd name="T60" fmla="*/ 2147483647 w 1688"/>
                    <a:gd name="T61" fmla="*/ 2147483647 h 630"/>
                    <a:gd name="T62" fmla="*/ 2147483647 w 1688"/>
                    <a:gd name="T63" fmla="*/ 2147483647 h 630"/>
                    <a:gd name="T64" fmla="*/ 2147483647 w 1688"/>
                    <a:gd name="T65" fmla="*/ 2147483647 h 630"/>
                    <a:gd name="T66" fmla="*/ 2147483647 w 1688"/>
                    <a:gd name="T67" fmla="*/ 2147483647 h 630"/>
                    <a:gd name="T68" fmla="*/ 2147483647 w 1688"/>
                    <a:gd name="T69" fmla="*/ 2147483647 h 630"/>
                    <a:gd name="T70" fmla="*/ 2147483647 w 1688"/>
                    <a:gd name="T71" fmla="*/ 2147483647 h 630"/>
                    <a:gd name="T72" fmla="*/ 2147483647 w 1688"/>
                    <a:gd name="T73" fmla="*/ 2147483647 h 630"/>
                    <a:gd name="T74" fmla="*/ 2147483647 w 1688"/>
                    <a:gd name="T75" fmla="*/ 2147483647 h 630"/>
                    <a:gd name="T76" fmla="*/ 2147483647 w 1688"/>
                    <a:gd name="T77" fmla="*/ 2147483647 h 630"/>
                    <a:gd name="T78" fmla="*/ 2147483647 w 1688"/>
                    <a:gd name="T79" fmla="*/ 2147483647 h 630"/>
                    <a:gd name="T80" fmla="*/ 2147483647 w 1688"/>
                    <a:gd name="T81" fmla="*/ 2147483647 h 630"/>
                    <a:gd name="T82" fmla="*/ 2147483647 w 1688"/>
                    <a:gd name="T83" fmla="*/ 2147483647 h 630"/>
                    <a:gd name="T84" fmla="*/ 2147483647 w 1688"/>
                    <a:gd name="T85" fmla="*/ 2147483647 h 630"/>
                    <a:gd name="T86" fmla="*/ 2147483647 w 1688"/>
                    <a:gd name="T87" fmla="*/ 2147483647 h 630"/>
                    <a:gd name="T88" fmla="*/ 2147483647 w 1688"/>
                    <a:gd name="T89" fmla="*/ 2147483647 h 630"/>
                    <a:gd name="T90" fmla="*/ 2147483647 w 1688"/>
                    <a:gd name="T91" fmla="*/ 2147483647 h 630"/>
                    <a:gd name="T92" fmla="*/ 2147483647 w 1688"/>
                    <a:gd name="T93" fmla="*/ 2147483647 h 630"/>
                    <a:gd name="T94" fmla="*/ 2147483647 w 1688"/>
                    <a:gd name="T95" fmla="*/ 2147483647 h 630"/>
                    <a:gd name="T96" fmla="*/ 2147483647 w 1688"/>
                    <a:gd name="T97" fmla="*/ 2147483647 h 630"/>
                    <a:gd name="T98" fmla="*/ 2147483647 w 1688"/>
                    <a:gd name="T99" fmla="*/ 2147483647 h 630"/>
                    <a:gd name="T100" fmla="*/ 2147483647 w 1688"/>
                    <a:gd name="T101" fmla="*/ 2147483647 h 630"/>
                    <a:gd name="T102" fmla="*/ 2147483647 w 1688"/>
                    <a:gd name="T103" fmla="*/ 2147483647 h 630"/>
                    <a:gd name="T104" fmla="*/ 2147483647 w 1688"/>
                    <a:gd name="T105" fmla="*/ 2147483647 h 630"/>
                    <a:gd name="T106" fmla="*/ 2147483647 w 1688"/>
                    <a:gd name="T107" fmla="*/ 2147483647 h 630"/>
                    <a:gd name="T108" fmla="*/ 2147483647 w 1688"/>
                    <a:gd name="T109" fmla="*/ 2147483647 h 630"/>
                    <a:gd name="T110" fmla="*/ 2147483647 w 1688"/>
                    <a:gd name="T111" fmla="*/ 2147483647 h 630"/>
                    <a:gd name="T112" fmla="*/ 2147483647 w 1688"/>
                    <a:gd name="T113" fmla="*/ 2147483647 h 630"/>
                    <a:gd name="T114" fmla="*/ 2147483647 w 1688"/>
                    <a:gd name="T115" fmla="*/ 2147483647 h 630"/>
                    <a:gd name="T116" fmla="*/ 2147483647 w 1688"/>
                    <a:gd name="T117" fmla="*/ 2147483647 h 63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688" h="630">
                      <a:moveTo>
                        <a:pt x="0" y="180"/>
                      </a:moveTo>
                      <a:lnTo>
                        <a:pt x="7" y="190"/>
                      </a:lnTo>
                      <a:lnTo>
                        <a:pt x="15" y="199"/>
                      </a:lnTo>
                      <a:lnTo>
                        <a:pt x="22" y="208"/>
                      </a:lnTo>
                      <a:lnTo>
                        <a:pt x="32" y="216"/>
                      </a:lnTo>
                      <a:lnTo>
                        <a:pt x="41" y="224"/>
                      </a:lnTo>
                      <a:lnTo>
                        <a:pt x="51" y="232"/>
                      </a:lnTo>
                      <a:lnTo>
                        <a:pt x="62" y="238"/>
                      </a:lnTo>
                      <a:lnTo>
                        <a:pt x="74" y="244"/>
                      </a:lnTo>
                      <a:lnTo>
                        <a:pt x="86" y="249"/>
                      </a:lnTo>
                      <a:lnTo>
                        <a:pt x="99" y="253"/>
                      </a:lnTo>
                      <a:lnTo>
                        <a:pt x="112" y="257"/>
                      </a:lnTo>
                      <a:lnTo>
                        <a:pt x="126" y="260"/>
                      </a:lnTo>
                      <a:lnTo>
                        <a:pt x="140" y="262"/>
                      </a:lnTo>
                      <a:lnTo>
                        <a:pt x="155" y="264"/>
                      </a:lnTo>
                      <a:lnTo>
                        <a:pt x="171" y="265"/>
                      </a:lnTo>
                      <a:lnTo>
                        <a:pt x="187" y="266"/>
                      </a:lnTo>
                      <a:lnTo>
                        <a:pt x="187" y="270"/>
                      </a:lnTo>
                      <a:lnTo>
                        <a:pt x="189" y="276"/>
                      </a:lnTo>
                      <a:lnTo>
                        <a:pt x="191" y="281"/>
                      </a:lnTo>
                      <a:lnTo>
                        <a:pt x="196" y="288"/>
                      </a:lnTo>
                      <a:lnTo>
                        <a:pt x="205" y="300"/>
                      </a:lnTo>
                      <a:lnTo>
                        <a:pt x="215" y="312"/>
                      </a:lnTo>
                      <a:lnTo>
                        <a:pt x="227" y="323"/>
                      </a:lnTo>
                      <a:lnTo>
                        <a:pt x="238" y="331"/>
                      </a:lnTo>
                      <a:lnTo>
                        <a:pt x="242" y="335"/>
                      </a:lnTo>
                      <a:lnTo>
                        <a:pt x="246" y="337"/>
                      </a:lnTo>
                      <a:lnTo>
                        <a:pt x="251" y="340"/>
                      </a:lnTo>
                      <a:lnTo>
                        <a:pt x="253" y="340"/>
                      </a:lnTo>
                      <a:lnTo>
                        <a:pt x="253" y="349"/>
                      </a:lnTo>
                      <a:lnTo>
                        <a:pt x="253" y="358"/>
                      </a:lnTo>
                      <a:lnTo>
                        <a:pt x="253" y="365"/>
                      </a:lnTo>
                      <a:lnTo>
                        <a:pt x="253" y="370"/>
                      </a:lnTo>
                      <a:lnTo>
                        <a:pt x="253" y="379"/>
                      </a:lnTo>
                      <a:lnTo>
                        <a:pt x="254" y="386"/>
                      </a:lnTo>
                      <a:lnTo>
                        <a:pt x="256" y="394"/>
                      </a:lnTo>
                      <a:lnTo>
                        <a:pt x="260" y="402"/>
                      </a:lnTo>
                      <a:lnTo>
                        <a:pt x="262" y="404"/>
                      </a:lnTo>
                      <a:lnTo>
                        <a:pt x="266" y="406"/>
                      </a:lnTo>
                      <a:lnTo>
                        <a:pt x="273" y="408"/>
                      </a:lnTo>
                      <a:lnTo>
                        <a:pt x="280" y="410"/>
                      </a:lnTo>
                      <a:lnTo>
                        <a:pt x="296" y="413"/>
                      </a:lnTo>
                      <a:lnTo>
                        <a:pt x="307" y="414"/>
                      </a:lnTo>
                      <a:lnTo>
                        <a:pt x="323" y="414"/>
                      </a:lnTo>
                      <a:lnTo>
                        <a:pt x="341" y="416"/>
                      </a:lnTo>
                      <a:lnTo>
                        <a:pt x="356" y="419"/>
                      </a:lnTo>
                      <a:lnTo>
                        <a:pt x="373" y="422"/>
                      </a:lnTo>
                      <a:lnTo>
                        <a:pt x="403" y="431"/>
                      </a:lnTo>
                      <a:lnTo>
                        <a:pt x="433" y="441"/>
                      </a:lnTo>
                      <a:lnTo>
                        <a:pt x="463" y="452"/>
                      </a:lnTo>
                      <a:lnTo>
                        <a:pt x="490" y="461"/>
                      </a:lnTo>
                      <a:lnTo>
                        <a:pt x="504" y="464"/>
                      </a:lnTo>
                      <a:lnTo>
                        <a:pt x="518" y="467"/>
                      </a:lnTo>
                      <a:lnTo>
                        <a:pt x="532" y="469"/>
                      </a:lnTo>
                      <a:lnTo>
                        <a:pt x="546" y="469"/>
                      </a:lnTo>
                      <a:lnTo>
                        <a:pt x="548" y="477"/>
                      </a:lnTo>
                      <a:lnTo>
                        <a:pt x="554" y="485"/>
                      </a:lnTo>
                      <a:lnTo>
                        <a:pt x="559" y="493"/>
                      </a:lnTo>
                      <a:lnTo>
                        <a:pt x="566" y="501"/>
                      </a:lnTo>
                      <a:lnTo>
                        <a:pt x="575" y="510"/>
                      </a:lnTo>
                      <a:lnTo>
                        <a:pt x="583" y="517"/>
                      </a:lnTo>
                      <a:lnTo>
                        <a:pt x="592" y="524"/>
                      </a:lnTo>
                      <a:lnTo>
                        <a:pt x="602" y="531"/>
                      </a:lnTo>
                      <a:lnTo>
                        <a:pt x="612" y="537"/>
                      </a:lnTo>
                      <a:lnTo>
                        <a:pt x="622" y="542"/>
                      </a:lnTo>
                      <a:lnTo>
                        <a:pt x="633" y="547"/>
                      </a:lnTo>
                      <a:lnTo>
                        <a:pt x="643" y="550"/>
                      </a:lnTo>
                      <a:lnTo>
                        <a:pt x="653" y="553"/>
                      </a:lnTo>
                      <a:lnTo>
                        <a:pt x="661" y="555"/>
                      </a:lnTo>
                      <a:lnTo>
                        <a:pt x="670" y="555"/>
                      </a:lnTo>
                      <a:lnTo>
                        <a:pt x="679" y="555"/>
                      </a:lnTo>
                      <a:lnTo>
                        <a:pt x="738" y="568"/>
                      </a:lnTo>
                      <a:lnTo>
                        <a:pt x="904" y="568"/>
                      </a:lnTo>
                      <a:lnTo>
                        <a:pt x="910" y="572"/>
                      </a:lnTo>
                      <a:lnTo>
                        <a:pt x="917" y="576"/>
                      </a:lnTo>
                      <a:lnTo>
                        <a:pt x="928" y="580"/>
                      </a:lnTo>
                      <a:lnTo>
                        <a:pt x="940" y="585"/>
                      </a:lnTo>
                      <a:lnTo>
                        <a:pt x="970" y="595"/>
                      </a:lnTo>
                      <a:lnTo>
                        <a:pt x="1003" y="605"/>
                      </a:lnTo>
                      <a:lnTo>
                        <a:pt x="1037" y="614"/>
                      </a:lnTo>
                      <a:lnTo>
                        <a:pt x="1070" y="623"/>
                      </a:lnTo>
                      <a:lnTo>
                        <a:pt x="1084" y="626"/>
                      </a:lnTo>
                      <a:lnTo>
                        <a:pt x="1097" y="628"/>
                      </a:lnTo>
                      <a:lnTo>
                        <a:pt x="1108" y="629"/>
                      </a:lnTo>
                      <a:lnTo>
                        <a:pt x="1117" y="630"/>
                      </a:lnTo>
                      <a:lnTo>
                        <a:pt x="1121" y="629"/>
                      </a:lnTo>
                      <a:lnTo>
                        <a:pt x="1127" y="627"/>
                      </a:lnTo>
                      <a:lnTo>
                        <a:pt x="1134" y="625"/>
                      </a:lnTo>
                      <a:lnTo>
                        <a:pt x="1140" y="622"/>
                      </a:lnTo>
                      <a:lnTo>
                        <a:pt x="1157" y="613"/>
                      </a:lnTo>
                      <a:lnTo>
                        <a:pt x="1174" y="603"/>
                      </a:lnTo>
                      <a:lnTo>
                        <a:pt x="1209" y="583"/>
                      </a:lnTo>
                      <a:lnTo>
                        <a:pt x="1237" y="568"/>
                      </a:lnTo>
                      <a:lnTo>
                        <a:pt x="1337" y="568"/>
                      </a:lnTo>
                      <a:lnTo>
                        <a:pt x="1344" y="564"/>
                      </a:lnTo>
                      <a:lnTo>
                        <a:pt x="1355" y="556"/>
                      </a:lnTo>
                      <a:lnTo>
                        <a:pt x="1366" y="546"/>
                      </a:lnTo>
                      <a:lnTo>
                        <a:pt x="1377" y="534"/>
                      </a:lnTo>
                      <a:lnTo>
                        <a:pt x="1387" y="522"/>
                      </a:lnTo>
                      <a:lnTo>
                        <a:pt x="1395" y="510"/>
                      </a:lnTo>
                      <a:lnTo>
                        <a:pt x="1398" y="503"/>
                      </a:lnTo>
                      <a:lnTo>
                        <a:pt x="1400" y="497"/>
                      </a:lnTo>
                      <a:lnTo>
                        <a:pt x="1403" y="492"/>
                      </a:lnTo>
                      <a:lnTo>
                        <a:pt x="1403" y="487"/>
                      </a:lnTo>
                      <a:lnTo>
                        <a:pt x="1403" y="483"/>
                      </a:lnTo>
                      <a:lnTo>
                        <a:pt x="1401" y="479"/>
                      </a:lnTo>
                      <a:lnTo>
                        <a:pt x="1399" y="475"/>
                      </a:lnTo>
                      <a:lnTo>
                        <a:pt x="1397" y="471"/>
                      </a:lnTo>
                      <a:lnTo>
                        <a:pt x="1392" y="463"/>
                      </a:lnTo>
                      <a:lnTo>
                        <a:pt x="1386" y="455"/>
                      </a:lnTo>
                      <a:lnTo>
                        <a:pt x="1379" y="445"/>
                      </a:lnTo>
                      <a:lnTo>
                        <a:pt x="1374" y="434"/>
                      </a:lnTo>
                      <a:lnTo>
                        <a:pt x="1373" y="429"/>
                      </a:lnTo>
                      <a:lnTo>
                        <a:pt x="1371" y="422"/>
                      </a:lnTo>
                      <a:lnTo>
                        <a:pt x="1370" y="415"/>
                      </a:lnTo>
                      <a:lnTo>
                        <a:pt x="1370" y="408"/>
                      </a:lnTo>
                      <a:lnTo>
                        <a:pt x="1483" y="408"/>
                      </a:lnTo>
                      <a:lnTo>
                        <a:pt x="1486" y="404"/>
                      </a:lnTo>
                      <a:lnTo>
                        <a:pt x="1491" y="399"/>
                      </a:lnTo>
                      <a:lnTo>
                        <a:pt x="1499" y="394"/>
                      </a:lnTo>
                      <a:lnTo>
                        <a:pt x="1508" y="388"/>
                      </a:lnTo>
                      <a:lnTo>
                        <a:pt x="1529" y="376"/>
                      </a:lnTo>
                      <a:lnTo>
                        <a:pt x="1551" y="364"/>
                      </a:lnTo>
                      <a:lnTo>
                        <a:pt x="1574" y="352"/>
                      </a:lnTo>
                      <a:lnTo>
                        <a:pt x="1594" y="343"/>
                      </a:lnTo>
                      <a:lnTo>
                        <a:pt x="1608" y="335"/>
                      </a:lnTo>
                      <a:lnTo>
                        <a:pt x="1616" y="333"/>
                      </a:lnTo>
                      <a:lnTo>
                        <a:pt x="1628" y="332"/>
                      </a:lnTo>
                      <a:lnTo>
                        <a:pt x="1640" y="329"/>
                      </a:lnTo>
                      <a:lnTo>
                        <a:pt x="1651" y="325"/>
                      </a:lnTo>
                      <a:lnTo>
                        <a:pt x="1662" y="319"/>
                      </a:lnTo>
                      <a:lnTo>
                        <a:pt x="1670" y="314"/>
                      </a:lnTo>
                      <a:lnTo>
                        <a:pt x="1679" y="308"/>
                      </a:lnTo>
                      <a:lnTo>
                        <a:pt x="1685" y="302"/>
                      </a:lnTo>
                      <a:lnTo>
                        <a:pt x="1688" y="297"/>
                      </a:lnTo>
                      <a:lnTo>
                        <a:pt x="1680" y="294"/>
                      </a:lnTo>
                      <a:lnTo>
                        <a:pt x="1674" y="291"/>
                      </a:lnTo>
                      <a:lnTo>
                        <a:pt x="1667" y="288"/>
                      </a:lnTo>
                      <a:lnTo>
                        <a:pt x="1661" y="284"/>
                      </a:lnTo>
                      <a:lnTo>
                        <a:pt x="1656" y="279"/>
                      </a:lnTo>
                      <a:lnTo>
                        <a:pt x="1652" y="275"/>
                      </a:lnTo>
                      <a:lnTo>
                        <a:pt x="1650" y="270"/>
                      </a:lnTo>
                      <a:lnTo>
                        <a:pt x="1648" y="266"/>
                      </a:lnTo>
                      <a:lnTo>
                        <a:pt x="1632" y="258"/>
                      </a:lnTo>
                      <a:lnTo>
                        <a:pt x="1619" y="252"/>
                      </a:lnTo>
                      <a:lnTo>
                        <a:pt x="1613" y="250"/>
                      </a:lnTo>
                      <a:lnTo>
                        <a:pt x="1608" y="249"/>
                      </a:lnTo>
                      <a:lnTo>
                        <a:pt x="1602" y="248"/>
                      </a:lnTo>
                      <a:lnTo>
                        <a:pt x="1596" y="247"/>
                      </a:lnTo>
                      <a:lnTo>
                        <a:pt x="1583" y="248"/>
                      </a:lnTo>
                      <a:lnTo>
                        <a:pt x="1574" y="249"/>
                      </a:lnTo>
                      <a:lnTo>
                        <a:pt x="1567" y="251"/>
                      </a:lnTo>
                      <a:lnTo>
                        <a:pt x="1563" y="253"/>
                      </a:lnTo>
                      <a:lnTo>
                        <a:pt x="1558" y="256"/>
                      </a:lnTo>
                      <a:lnTo>
                        <a:pt x="1553" y="258"/>
                      </a:lnTo>
                      <a:lnTo>
                        <a:pt x="1546" y="259"/>
                      </a:lnTo>
                      <a:lnTo>
                        <a:pt x="1535" y="259"/>
                      </a:lnTo>
                      <a:lnTo>
                        <a:pt x="1521" y="259"/>
                      </a:lnTo>
                      <a:lnTo>
                        <a:pt x="1509" y="258"/>
                      </a:lnTo>
                      <a:lnTo>
                        <a:pt x="1497" y="256"/>
                      </a:lnTo>
                      <a:lnTo>
                        <a:pt x="1487" y="253"/>
                      </a:lnTo>
                      <a:lnTo>
                        <a:pt x="1478" y="249"/>
                      </a:lnTo>
                      <a:lnTo>
                        <a:pt x="1471" y="245"/>
                      </a:lnTo>
                      <a:lnTo>
                        <a:pt x="1463" y="240"/>
                      </a:lnTo>
                      <a:lnTo>
                        <a:pt x="1457" y="235"/>
                      </a:lnTo>
                      <a:lnTo>
                        <a:pt x="1452" y="228"/>
                      </a:lnTo>
                      <a:lnTo>
                        <a:pt x="1448" y="220"/>
                      </a:lnTo>
                      <a:lnTo>
                        <a:pt x="1443" y="213"/>
                      </a:lnTo>
                      <a:lnTo>
                        <a:pt x="1440" y="205"/>
                      </a:lnTo>
                      <a:lnTo>
                        <a:pt x="1434" y="187"/>
                      </a:lnTo>
                      <a:lnTo>
                        <a:pt x="1429" y="167"/>
                      </a:lnTo>
                      <a:lnTo>
                        <a:pt x="1422" y="136"/>
                      </a:lnTo>
                      <a:lnTo>
                        <a:pt x="1412" y="134"/>
                      </a:lnTo>
                      <a:lnTo>
                        <a:pt x="1385" y="127"/>
                      </a:lnTo>
                      <a:lnTo>
                        <a:pt x="1367" y="124"/>
                      </a:lnTo>
                      <a:lnTo>
                        <a:pt x="1347" y="121"/>
                      </a:lnTo>
                      <a:lnTo>
                        <a:pt x="1326" y="119"/>
                      </a:lnTo>
                      <a:lnTo>
                        <a:pt x="1303" y="118"/>
                      </a:lnTo>
                      <a:lnTo>
                        <a:pt x="1294" y="119"/>
                      </a:lnTo>
                      <a:lnTo>
                        <a:pt x="1286" y="120"/>
                      </a:lnTo>
                      <a:lnTo>
                        <a:pt x="1281" y="123"/>
                      </a:lnTo>
                      <a:lnTo>
                        <a:pt x="1275" y="126"/>
                      </a:lnTo>
                      <a:lnTo>
                        <a:pt x="1267" y="134"/>
                      </a:lnTo>
                      <a:lnTo>
                        <a:pt x="1262" y="142"/>
                      </a:lnTo>
                      <a:lnTo>
                        <a:pt x="1260" y="147"/>
                      </a:lnTo>
                      <a:lnTo>
                        <a:pt x="1257" y="151"/>
                      </a:lnTo>
                      <a:lnTo>
                        <a:pt x="1252" y="156"/>
                      </a:lnTo>
                      <a:lnTo>
                        <a:pt x="1248" y="159"/>
                      </a:lnTo>
                      <a:lnTo>
                        <a:pt x="1242" y="162"/>
                      </a:lnTo>
                      <a:lnTo>
                        <a:pt x="1236" y="165"/>
                      </a:lnTo>
                      <a:lnTo>
                        <a:pt x="1227" y="166"/>
                      </a:lnTo>
                      <a:lnTo>
                        <a:pt x="1217" y="167"/>
                      </a:lnTo>
                      <a:lnTo>
                        <a:pt x="1199" y="167"/>
                      </a:lnTo>
                      <a:lnTo>
                        <a:pt x="1184" y="167"/>
                      </a:lnTo>
                      <a:lnTo>
                        <a:pt x="1168" y="167"/>
                      </a:lnTo>
                      <a:lnTo>
                        <a:pt x="1150" y="167"/>
                      </a:lnTo>
                      <a:lnTo>
                        <a:pt x="1130" y="167"/>
                      </a:lnTo>
                      <a:lnTo>
                        <a:pt x="1106" y="167"/>
                      </a:lnTo>
                      <a:lnTo>
                        <a:pt x="1078" y="167"/>
                      </a:lnTo>
                      <a:lnTo>
                        <a:pt x="1044" y="167"/>
                      </a:lnTo>
                      <a:lnTo>
                        <a:pt x="1034" y="164"/>
                      </a:lnTo>
                      <a:lnTo>
                        <a:pt x="1025" y="160"/>
                      </a:lnTo>
                      <a:lnTo>
                        <a:pt x="1015" y="156"/>
                      </a:lnTo>
                      <a:lnTo>
                        <a:pt x="1005" y="151"/>
                      </a:lnTo>
                      <a:lnTo>
                        <a:pt x="986" y="140"/>
                      </a:lnTo>
                      <a:lnTo>
                        <a:pt x="967" y="129"/>
                      </a:lnTo>
                      <a:lnTo>
                        <a:pt x="956" y="123"/>
                      </a:lnTo>
                      <a:lnTo>
                        <a:pt x="945" y="118"/>
                      </a:lnTo>
                      <a:lnTo>
                        <a:pt x="934" y="112"/>
                      </a:lnTo>
                      <a:lnTo>
                        <a:pt x="922" y="108"/>
                      </a:lnTo>
                      <a:lnTo>
                        <a:pt x="908" y="104"/>
                      </a:lnTo>
                      <a:lnTo>
                        <a:pt x="895" y="102"/>
                      </a:lnTo>
                      <a:lnTo>
                        <a:pt x="880" y="100"/>
                      </a:lnTo>
                      <a:lnTo>
                        <a:pt x="865" y="99"/>
                      </a:lnTo>
                      <a:lnTo>
                        <a:pt x="852" y="100"/>
                      </a:lnTo>
                      <a:lnTo>
                        <a:pt x="841" y="102"/>
                      </a:lnTo>
                      <a:lnTo>
                        <a:pt x="832" y="105"/>
                      </a:lnTo>
                      <a:lnTo>
                        <a:pt x="822" y="108"/>
                      </a:lnTo>
                      <a:lnTo>
                        <a:pt x="811" y="112"/>
                      </a:lnTo>
                      <a:lnTo>
                        <a:pt x="801" y="114"/>
                      </a:lnTo>
                      <a:lnTo>
                        <a:pt x="790" y="118"/>
                      </a:lnTo>
                      <a:lnTo>
                        <a:pt x="778" y="118"/>
                      </a:lnTo>
                      <a:lnTo>
                        <a:pt x="765" y="118"/>
                      </a:lnTo>
                      <a:lnTo>
                        <a:pt x="753" y="117"/>
                      </a:lnTo>
                      <a:lnTo>
                        <a:pt x="740" y="116"/>
                      </a:lnTo>
                      <a:lnTo>
                        <a:pt x="729" y="114"/>
                      </a:lnTo>
                      <a:lnTo>
                        <a:pt x="720" y="111"/>
                      </a:lnTo>
                      <a:lnTo>
                        <a:pt x="710" y="108"/>
                      </a:lnTo>
                      <a:lnTo>
                        <a:pt x="701" y="105"/>
                      </a:lnTo>
                      <a:lnTo>
                        <a:pt x="692" y="101"/>
                      </a:lnTo>
                      <a:lnTo>
                        <a:pt x="686" y="96"/>
                      </a:lnTo>
                      <a:lnTo>
                        <a:pt x="678" y="90"/>
                      </a:lnTo>
                      <a:lnTo>
                        <a:pt x="672" y="84"/>
                      </a:lnTo>
                      <a:lnTo>
                        <a:pt x="667" y="76"/>
                      </a:lnTo>
                      <a:lnTo>
                        <a:pt x="662" y="68"/>
                      </a:lnTo>
                      <a:lnTo>
                        <a:pt x="658" y="58"/>
                      </a:lnTo>
                      <a:lnTo>
                        <a:pt x="655" y="49"/>
                      </a:lnTo>
                      <a:lnTo>
                        <a:pt x="652" y="38"/>
                      </a:lnTo>
                      <a:lnTo>
                        <a:pt x="459" y="0"/>
                      </a:lnTo>
                      <a:lnTo>
                        <a:pt x="446" y="7"/>
                      </a:lnTo>
                      <a:lnTo>
                        <a:pt x="446" y="16"/>
                      </a:lnTo>
                      <a:lnTo>
                        <a:pt x="446" y="23"/>
                      </a:lnTo>
                      <a:lnTo>
                        <a:pt x="446" y="30"/>
                      </a:lnTo>
                      <a:lnTo>
                        <a:pt x="446" y="38"/>
                      </a:lnTo>
                      <a:lnTo>
                        <a:pt x="446" y="44"/>
                      </a:lnTo>
                      <a:lnTo>
                        <a:pt x="448" y="50"/>
                      </a:lnTo>
                      <a:lnTo>
                        <a:pt x="451" y="55"/>
                      </a:lnTo>
                      <a:lnTo>
                        <a:pt x="454" y="61"/>
                      </a:lnTo>
                      <a:lnTo>
                        <a:pt x="463" y="71"/>
                      </a:lnTo>
                      <a:lnTo>
                        <a:pt x="471" y="79"/>
                      </a:lnTo>
                      <a:lnTo>
                        <a:pt x="476" y="84"/>
                      </a:lnTo>
                      <a:lnTo>
                        <a:pt x="480" y="89"/>
                      </a:lnTo>
                      <a:lnTo>
                        <a:pt x="485" y="94"/>
                      </a:lnTo>
                      <a:lnTo>
                        <a:pt x="488" y="100"/>
                      </a:lnTo>
                      <a:lnTo>
                        <a:pt x="490" y="106"/>
                      </a:lnTo>
                      <a:lnTo>
                        <a:pt x="492" y="113"/>
                      </a:lnTo>
                      <a:lnTo>
                        <a:pt x="493" y="122"/>
                      </a:lnTo>
                      <a:lnTo>
                        <a:pt x="492" y="130"/>
                      </a:lnTo>
                      <a:lnTo>
                        <a:pt x="313" y="130"/>
                      </a:lnTo>
                      <a:lnTo>
                        <a:pt x="307" y="122"/>
                      </a:lnTo>
                      <a:lnTo>
                        <a:pt x="300" y="113"/>
                      </a:lnTo>
                      <a:lnTo>
                        <a:pt x="298" y="108"/>
                      </a:lnTo>
                      <a:lnTo>
                        <a:pt x="296" y="102"/>
                      </a:lnTo>
                      <a:lnTo>
                        <a:pt x="294" y="95"/>
                      </a:lnTo>
                      <a:lnTo>
                        <a:pt x="294" y="87"/>
                      </a:lnTo>
                      <a:lnTo>
                        <a:pt x="279" y="87"/>
                      </a:lnTo>
                      <a:lnTo>
                        <a:pt x="266" y="87"/>
                      </a:lnTo>
                      <a:lnTo>
                        <a:pt x="240" y="99"/>
                      </a:lnTo>
                      <a:lnTo>
                        <a:pt x="233" y="99"/>
                      </a:lnTo>
                      <a:lnTo>
                        <a:pt x="225" y="97"/>
                      </a:lnTo>
                      <a:lnTo>
                        <a:pt x="219" y="95"/>
                      </a:lnTo>
                      <a:lnTo>
                        <a:pt x="211" y="93"/>
                      </a:lnTo>
                      <a:lnTo>
                        <a:pt x="204" y="91"/>
                      </a:lnTo>
                      <a:lnTo>
                        <a:pt x="195" y="89"/>
                      </a:lnTo>
                      <a:lnTo>
                        <a:pt x="185" y="88"/>
                      </a:lnTo>
                      <a:lnTo>
                        <a:pt x="174" y="87"/>
                      </a:lnTo>
                      <a:lnTo>
                        <a:pt x="164" y="88"/>
                      </a:lnTo>
                      <a:lnTo>
                        <a:pt x="155" y="90"/>
                      </a:lnTo>
                      <a:lnTo>
                        <a:pt x="146" y="93"/>
                      </a:lnTo>
                      <a:lnTo>
                        <a:pt x="138" y="97"/>
                      </a:lnTo>
                      <a:lnTo>
                        <a:pt x="122" y="106"/>
                      </a:lnTo>
                      <a:lnTo>
                        <a:pt x="107" y="118"/>
                      </a:lnTo>
                      <a:lnTo>
                        <a:pt x="92" y="129"/>
                      </a:lnTo>
                      <a:lnTo>
                        <a:pt x="76" y="139"/>
                      </a:lnTo>
                      <a:lnTo>
                        <a:pt x="68" y="143"/>
                      </a:lnTo>
                      <a:lnTo>
                        <a:pt x="60" y="146"/>
                      </a:lnTo>
                      <a:lnTo>
                        <a:pt x="50" y="148"/>
                      </a:lnTo>
                      <a:lnTo>
                        <a:pt x="41" y="149"/>
                      </a:lnTo>
                      <a:lnTo>
                        <a:pt x="37" y="149"/>
                      </a:lnTo>
                      <a:lnTo>
                        <a:pt x="31" y="151"/>
                      </a:lnTo>
                      <a:lnTo>
                        <a:pt x="25" y="153"/>
                      </a:lnTo>
                      <a:lnTo>
                        <a:pt x="18" y="157"/>
                      </a:lnTo>
                      <a:lnTo>
                        <a:pt x="11" y="161"/>
                      </a:lnTo>
                      <a:lnTo>
                        <a:pt x="6" y="166"/>
                      </a:lnTo>
                      <a:lnTo>
                        <a:pt x="4" y="169"/>
                      </a:lnTo>
                      <a:lnTo>
                        <a:pt x="3" y="173"/>
                      </a:lnTo>
                      <a:lnTo>
                        <a:pt x="1" y="177"/>
                      </a:lnTo>
                      <a:lnTo>
                        <a:pt x="0" y="18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Freeform 169"/>
                <p:cNvSpPr>
                  <a:spLocks/>
                </p:cNvSpPr>
                <p:nvPr/>
              </p:nvSpPr>
              <p:spPr bwMode="auto">
                <a:xfrm>
                  <a:off x="7955103" y="4655666"/>
                  <a:ext cx="31939" cy="12098"/>
                </a:xfrm>
                <a:custGeom>
                  <a:avLst/>
                  <a:gdLst>
                    <a:gd name="T0" fmla="*/ 0 w 79"/>
                    <a:gd name="T1" fmla="*/ 2147483647 h 23"/>
                    <a:gd name="T2" fmla="*/ 2147483647 w 79"/>
                    <a:gd name="T3" fmla="*/ 2147483647 h 23"/>
                    <a:gd name="T4" fmla="*/ 2147483647 w 79"/>
                    <a:gd name="T5" fmla="*/ 2147483647 h 23"/>
                    <a:gd name="T6" fmla="*/ 2147483647 w 79"/>
                    <a:gd name="T7" fmla="*/ 2147483647 h 23"/>
                    <a:gd name="T8" fmla="*/ 2147483647 w 79"/>
                    <a:gd name="T9" fmla="*/ 0 h 23"/>
                    <a:gd name="T10" fmla="*/ 2147483647 w 79"/>
                    <a:gd name="T11" fmla="*/ 0 h 23"/>
                    <a:gd name="T12" fmla="*/ 2147483647 w 79"/>
                    <a:gd name="T13" fmla="*/ 2147483647 h 23"/>
                    <a:gd name="T14" fmla="*/ 2147483647 w 79"/>
                    <a:gd name="T15" fmla="*/ 2147483647 h 23"/>
                    <a:gd name="T16" fmla="*/ 2147483647 w 79"/>
                    <a:gd name="T17" fmla="*/ 2147483647 h 23"/>
                    <a:gd name="T18" fmla="*/ 2147483647 w 79"/>
                    <a:gd name="T19" fmla="*/ 2147483647 h 23"/>
                    <a:gd name="T20" fmla="*/ 2147483647 w 79"/>
                    <a:gd name="T21" fmla="*/ 2147483647 h 23"/>
                    <a:gd name="T22" fmla="*/ 2147483647 w 79"/>
                    <a:gd name="T23" fmla="*/ 2147483647 h 23"/>
                    <a:gd name="T24" fmla="*/ 2147483647 w 79"/>
                    <a:gd name="T25" fmla="*/ 2147483647 h 23"/>
                    <a:gd name="T26" fmla="*/ 2147483647 w 79"/>
                    <a:gd name="T27" fmla="*/ 2147483647 h 23"/>
                    <a:gd name="T28" fmla="*/ 2147483647 w 79"/>
                    <a:gd name="T29" fmla="*/ 2147483647 h 23"/>
                    <a:gd name="T30" fmla="*/ 2147483647 w 79"/>
                    <a:gd name="T31" fmla="*/ 2147483647 h 23"/>
                    <a:gd name="T32" fmla="*/ 2147483647 w 79"/>
                    <a:gd name="T33" fmla="*/ 2147483647 h 23"/>
                    <a:gd name="T34" fmla="*/ 2147483647 w 79"/>
                    <a:gd name="T35" fmla="*/ 2147483647 h 23"/>
                    <a:gd name="T36" fmla="*/ 2147483647 w 79"/>
                    <a:gd name="T37" fmla="*/ 2147483647 h 23"/>
                    <a:gd name="T38" fmla="*/ 2147483647 w 79"/>
                    <a:gd name="T39" fmla="*/ 2147483647 h 23"/>
                    <a:gd name="T40" fmla="*/ 2147483647 w 79"/>
                    <a:gd name="T41" fmla="*/ 2147483647 h 23"/>
                    <a:gd name="T42" fmla="*/ 2147483647 w 79"/>
                    <a:gd name="T43" fmla="*/ 2147483647 h 23"/>
                    <a:gd name="T44" fmla="*/ 2147483647 w 79"/>
                    <a:gd name="T45" fmla="*/ 2147483647 h 23"/>
                    <a:gd name="T46" fmla="*/ 2147483647 w 79"/>
                    <a:gd name="T47" fmla="*/ 2147483647 h 23"/>
                    <a:gd name="T48" fmla="*/ 0 w 79"/>
                    <a:gd name="T49" fmla="*/ 2147483647 h 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9" h="23">
                      <a:moveTo>
                        <a:pt x="0" y="23"/>
                      </a:moveTo>
                      <a:lnTo>
                        <a:pt x="22" y="13"/>
                      </a:lnTo>
                      <a:lnTo>
                        <a:pt x="45" y="4"/>
                      </a:lnTo>
                      <a:lnTo>
                        <a:pt x="56" y="1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4" y="1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77" y="8"/>
                      </a:lnTo>
                      <a:lnTo>
                        <a:pt x="75" y="13"/>
                      </a:lnTo>
                      <a:lnTo>
                        <a:pt x="72" y="16"/>
                      </a:lnTo>
                      <a:lnTo>
                        <a:pt x="68" y="19"/>
                      </a:lnTo>
                      <a:lnTo>
                        <a:pt x="64" y="21"/>
                      </a:lnTo>
                      <a:lnTo>
                        <a:pt x="59" y="22"/>
                      </a:lnTo>
                      <a:lnTo>
                        <a:pt x="53" y="23"/>
                      </a:lnTo>
                      <a:lnTo>
                        <a:pt x="46" y="23"/>
                      </a:lnTo>
                      <a:lnTo>
                        <a:pt x="37" y="23"/>
                      </a:lnTo>
                      <a:lnTo>
                        <a:pt x="32" y="21"/>
                      </a:lnTo>
                      <a:lnTo>
                        <a:pt x="26" y="20"/>
                      </a:lnTo>
                      <a:lnTo>
                        <a:pt x="23" y="19"/>
                      </a:lnTo>
                      <a:lnTo>
                        <a:pt x="19" y="18"/>
                      </a:lnTo>
                      <a:lnTo>
                        <a:pt x="14" y="18"/>
                      </a:lnTo>
                      <a:lnTo>
                        <a:pt x="9" y="2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3" name="Freeform 170"/>
                <p:cNvSpPr>
                  <a:spLocks/>
                </p:cNvSpPr>
                <p:nvPr/>
              </p:nvSpPr>
              <p:spPr bwMode="auto">
                <a:xfrm>
                  <a:off x="8075341" y="4785288"/>
                  <a:ext cx="1879" cy="3457"/>
                </a:xfrm>
                <a:custGeom>
                  <a:avLst/>
                  <a:gdLst>
                    <a:gd name="T0" fmla="*/ 0 w 1588"/>
                    <a:gd name="T1" fmla="*/ 0 h 6"/>
                    <a:gd name="T2" fmla="*/ 0 w 1588"/>
                    <a:gd name="T3" fmla="*/ 2147483647 h 6"/>
                    <a:gd name="T4" fmla="*/ 0 w 1588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88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4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8169276" y="4783561"/>
                  <a:ext cx="0" cy="1209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Freeform 172"/>
                <p:cNvSpPr>
                  <a:spLocks/>
                </p:cNvSpPr>
                <p:nvPr/>
              </p:nvSpPr>
              <p:spPr bwMode="auto">
                <a:xfrm>
                  <a:off x="8169276" y="4783561"/>
                  <a:ext cx="1879" cy="15555"/>
                </a:xfrm>
                <a:custGeom>
                  <a:avLst/>
                  <a:gdLst>
                    <a:gd name="T0" fmla="*/ 0 w 5"/>
                    <a:gd name="T1" fmla="*/ 0 h 30"/>
                    <a:gd name="T2" fmla="*/ 2147483647 w 5"/>
                    <a:gd name="T3" fmla="*/ 2147483647 h 30"/>
                    <a:gd name="T4" fmla="*/ 2147483647 w 5"/>
                    <a:gd name="T5" fmla="*/ 2147483647 h 30"/>
                    <a:gd name="T6" fmla="*/ 2147483647 w 5"/>
                    <a:gd name="T7" fmla="*/ 2147483647 h 30"/>
                    <a:gd name="T8" fmla="*/ 2147483647 w 5"/>
                    <a:gd name="T9" fmla="*/ 2147483647 h 30"/>
                    <a:gd name="T10" fmla="*/ 2147483647 w 5"/>
                    <a:gd name="T11" fmla="*/ 2147483647 h 30"/>
                    <a:gd name="T12" fmla="*/ 2147483647 w 5"/>
                    <a:gd name="T13" fmla="*/ 2147483647 h 30"/>
                    <a:gd name="T14" fmla="*/ 2147483647 w 5"/>
                    <a:gd name="T15" fmla="*/ 2147483647 h 30"/>
                    <a:gd name="T16" fmla="*/ 0 w 5"/>
                    <a:gd name="T17" fmla="*/ 2147483647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3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5" y="18"/>
                      </a:lnTo>
                      <a:lnTo>
                        <a:pt x="4" y="23"/>
                      </a:lnTo>
                      <a:lnTo>
                        <a:pt x="2" y="27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Freeform 173"/>
                <p:cNvSpPr>
                  <a:spLocks/>
                </p:cNvSpPr>
                <p:nvPr/>
              </p:nvSpPr>
              <p:spPr bwMode="auto">
                <a:xfrm>
                  <a:off x="8477386" y="4271982"/>
                  <a:ext cx="22545" cy="27653"/>
                </a:xfrm>
                <a:custGeom>
                  <a:avLst/>
                  <a:gdLst>
                    <a:gd name="T0" fmla="*/ 0 w 53"/>
                    <a:gd name="T1" fmla="*/ 2147483647 h 55"/>
                    <a:gd name="T2" fmla="*/ 2147483647 w 53"/>
                    <a:gd name="T3" fmla="*/ 2147483647 h 55"/>
                    <a:gd name="T4" fmla="*/ 2147483647 w 53"/>
                    <a:gd name="T5" fmla="*/ 2147483647 h 55"/>
                    <a:gd name="T6" fmla="*/ 2147483647 w 53"/>
                    <a:gd name="T7" fmla="*/ 2147483647 h 55"/>
                    <a:gd name="T8" fmla="*/ 2147483647 w 53"/>
                    <a:gd name="T9" fmla="*/ 2147483647 h 55"/>
                    <a:gd name="T10" fmla="*/ 2147483647 w 53"/>
                    <a:gd name="T11" fmla="*/ 2147483647 h 55"/>
                    <a:gd name="T12" fmla="*/ 2147483647 w 53"/>
                    <a:gd name="T13" fmla="*/ 2147483647 h 55"/>
                    <a:gd name="T14" fmla="*/ 2147483647 w 53"/>
                    <a:gd name="T15" fmla="*/ 2147483647 h 55"/>
                    <a:gd name="T16" fmla="*/ 2147483647 w 53"/>
                    <a:gd name="T17" fmla="*/ 2147483647 h 55"/>
                    <a:gd name="T18" fmla="*/ 2147483647 w 53"/>
                    <a:gd name="T19" fmla="*/ 2147483647 h 55"/>
                    <a:gd name="T20" fmla="*/ 2147483647 w 53"/>
                    <a:gd name="T21" fmla="*/ 2147483647 h 55"/>
                    <a:gd name="T22" fmla="*/ 2147483647 w 53"/>
                    <a:gd name="T23" fmla="*/ 2147483647 h 55"/>
                    <a:gd name="T24" fmla="*/ 2147483647 w 53"/>
                    <a:gd name="T25" fmla="*/ 2147483647 h 55"/>
                    <a:gd name="T26" fmla="*/ 2147483647 w 53"/>
                    <a:gd name="T27" fmla="*/ 0 h 55"/>
                    <a:gd name="T28" fmla="*/ 2147483647 w 53"/>
                    <a:gd name="T29" fmla="*/ 2147483647 h 55"/>
                    <a:gd name="T30" fmla="*/ 0 w 53"/>
                    <a:gd name="T31" fmla="*/ 2147483647 h 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55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5" y="22"/>
                      </a:lnTo>
                      <a:lnTo>
                        <a:pt x="9" y="27"/>
                      </a:lnTo>
                      <a:lnTo>
                        <a:pt x="15" y="33"/>
                      </a:lnTo>
                      <a:lnTo>
                        <a:pt x="26" y="44"/>
                      </a:lnTo>
                      <a:lnTo>
                        <a:pt x="33" y="55"/>
                      </a:lnTo>
                      <a:lnTo>
                        <a:pt x="53" y="55"/>
                      </a:lnTo>
                      <a:lnTo>
                        <a:pt x="40" y="41"/>
                      </a:lnTo>
                      <a:lnTo>
                        <a:pt x="28" y="29"/>
                      </a:lnTo>
                      <a:lnTo>
                        <a:pt x="23" y="23"/>
                      </a:lnTo>
                      <a:lnTo>
                        <a:pt x="19" y="16"/>
                      </a:ln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7" y="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Freeform 174"/>
                <p:cNvSpPr>
                  <a:spLocks/>
                </p:cNvSpPr>
                <p:nvPr/>
              </p:nvSpPr>
              <p:spPr bwMode="auto">
                <a:xfrm>
                  <a:off x="8483022" y="4202851"/>
                  <a:ext cx="28180" cy="38022"/>
                </a:xfrm>
                <a:custGeom>
                  <a:avLst/>
                  <a:gdLst>
                    <a:gd name="T0" fmla="*/ 0 w 65"/>
                    <a:gd name="T1" fmla="*/ 2147483647 h 75"/>
                    <a:gd name="T2" fmla="*/ 2147483647 w 65"/>
                    <a:gd name="T3" fmla="*/ 2147483647 h 75"/>
                    <a:gd name="T4" fmla="*/ 2147483647 w 65"/>
                    <a:gd name="T5" fmla="*/ 2147483647 h 75"/>
                    <a:gd name="T6" fmla="*/ 2147483647 w 65"/>
                    <a:gd name="T7" fmla="*/ 2147483647 h 75"/>
                    <a:gd name="T8" fmla="*/ 2147483647 w 65"/>
                    <a:gd name="T9" fmla="*/ 2147483647 h 75"/>
                    <a:gd name="T10" fmla="*/ 2147483647 w 65"/>
                    <a:gd name="T11" fmla="*/ 2147483647 h 75"/>
                    <a:gd name="T12" fmla="*/ 2147483647 w 65"/>
                    <a:gd name="T13" fmla="*/ 2147483647 h 75"/>
                    <a:gd name="T14" fmla="*/ 2147483647 w 65"/>
                    <a:gd name="T15" fmla="*/ 2147483647 h 75"/>
                    <a:gd name="T16" fmla="*/ 2147483647 w 65"/>
                    <a:gd name="T17" fmla="*/ 2147483647 h 75"/>
                    <a:gd name="T18" fmla="*/ 2147483647 w 65"/>
                    <a:gd name="T19" fmla="*/ 2147483647 h 75"/>
                    <a:gd name="T20" fmla="*/ 2147483647 w 65"/>
                    <a:gd name="T21" fmla="*/ 2147483647 h 75"/>
                    <a:gd name="T22" fmla="*/ 2147483647 w 65"/>
                    <a:gd name="T23" fmla="*/ 2147483647 h 75"/>
                    <a:gd name="T24" fmla="*/ 2147483647 w 65"/>
                    <a:gd name="T25" fmla="*/ 2147483647 h 75"/>
                    <a:gd name="T26" fmla="*/ 2147483647 w 65"/>
                    <a:gd name="T27" fmla="*/ 2147483647 h 75"/>
                    <a:gd name="T28" fmla="*/ 2147483647 w 65"/>
                    <a:gd name="T29" fmla="*/ 2147483647 h 75"/>
                    <a:gd name="T30" fmla="*/ 2147483647 w 65"/>
                    <a:gd name="T31" fmla="*/ 2147483647 h 75"/>
                    <a:gd name="T32" fmla="*/ 2147483647 w 65"/>
                    <a:gd name="T33" fmla="*/ 2147483647 h 75"/>
                    <a:gd name="T34" fmla="*/ 2147483647 w 65"/>
                    <a:gd name="T35" fmla="*/ 2147483647 h 75"/>
                    <a:gd name="T36" fmla="*/ 2147483647 w 65"/>
                    <a:gd name="T37" fmla="*/ 0 h 75"/>
                    <a:gd name="T38" fmla="*/ 2147483647 w 65"/>
                    <a:gd name="T39" fmla="*/ 0 h 75"/>
                    <a:gd name="T40" fmla="*/ 2147483647 w 65"/>
                    <a:gd name="T41" fmla="*/ 0 h 75"/>
                    <a:gd name="T42" fmla="*/ 2147483647 w 65"/>
                    <a:gd name="T43" fmla="*/ 2147483647 h 75"/>
                    <a:gd name="T44" fmla="*/ 2147483647 w 65"/>
                    <a:gd name="T45" fmla="*/ 2147483647 h 75"/>
                    <a:gd name="T46" fmla="*/ 2147483647 w 65"/>
                    <a:gd name="T47" fmla="*/ 2147483647 h 75"/>
                    <a:gd name="T48" fmla="*/ 2147483647 w 65"/>
                    <a:gd name="T49" fmla="*/ 2147483647 h 75"/>
                    <a:gd name="T50" fmla="*/ 2147483647 w 65"/>
                    <a:gd name="T51" fmla="*/ 2147483647 h 75"/>
                    <a:gd name="T52" fmla="*/ 2147483647 w 65"/>
                    <a:gd name="T53" fmla="*/ 2147483647 h 7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65" h="75">
                      <a:moveTo>
                        <a:pt x="0" y="32"/>
                      </a:moveTo>
                      <a:lnTo>
                        <a:pt x="9" y="43"/>
                      </a:lnTo>
                      <a:lnTo>
                        <a:pt x="20" y="55"/>
                      </a:lnTo>
                      <a:lnTo>
                        <a:pt x="26" y="61"/>
                      </a:lnTo>
                      <a:lnTo>
                        <a:pt x="32" y="67"/>
                      </a:lnTo>
                      <a:lnTo>
                        <a:pt x="39" y="71"/>
                      </a:lnTo>
                      <a:lnTo>
                        <a:pt x="46" y="75"/>
                      </a:lnTo>
                      <a:lnTo>
                        <a:pt x="51" y="61"/>
                      </a:lnTo>
                      <a:lnTo>
                        <a:pt x="58" y="48"/>
                      </a:lnTo>
                      <a:lnTo>
                        <a:pt x="61" y="42"/>
                      </a:lnTo>
                      <a:lnTo>
                        <a:pt x="63" y="36"/>
                      </a:lnTo>
                      <a:lnTo>
                        <a:pt x="65" y="31"/>
                      </a:lnTo>
                      <a:lnTo>
                        <a:pt x="65" y="26"/>
                      </a:lnTo>
                      <a:lnTo>
                        <a:pt x="65" y="21"/>
                      </a:lnTo>
                      <a:lnTo>
                        <a:pt x="63" y="18"/>
                      </a:lnTo>
                      <a:lnTo>
                        <a:pt x="61" y="13"/>
                      </a:lnTo>
                      <a:lnTo>
                        <a:pt x="58" y="10"/>
                      </a:lnTo>
                      <a:lnTo>
                        <a:pt x="51" y="5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4" y="12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Freeform 175"/>
                <p:cNvSpPr>
                  <a:spLocks/>
                </p:cNvSpPr>
                <p:nvPr/>
              </p:nvSpPr>
              <p:spPr bwMode="auto">
                <a:xfrm>
                  <a:off x="8458600" y="4178655"/>
                  <a:ext cx="18787" cy="29381"/>
                </a:xfrm>
                <a:custGeom>
                  <a:avLst/>
                  <a:gdLst>
                    <a:gd name="T0" fmla="*/ 0 w 40"/>
                    <a:gd name="T1" fmla="*/ 2147483647 h 62"/>
                    <a:gd name="T2" fmla="*/ 2147483647 w 40"/>
                    <a:gd name="T3" fmla="*/ 2147483647 h 62"/>
                    <a:gd name="T4" fmla="*/ 2147483647 w 40"/>
                    <a:gd name="T5" fmla="*/ 2147483647 h 62"/>
                    <a:gd name="T6" fmla="*/ 2147483647 w 40"/>
                    <a:gd name="T7" fmla="*/ 2147483647 h 62"/>
                    <a:gd name="T8" fmla="*/ 2147483647 w 40"/>
                    <a:gd name="T9" fmla="*/ 2147483647 h 62"/>
                    <a:gd name="T10" fmla="*/ 2147483647 w 40"/>
                    <a:gd name="T11" fmla="*/ 2147483647 h 62"/>
                    <a:gd name="T12" fmla="*/ 2147483647 w 40"/>
                    <a:gd name="T13" fmla="*/ 2147483647 h 62"/>
                    <a:gd name="T14" fmla="*/ 2147483647 w 40"/>
                    <a:gd name="T15" fmla="*/ 2147483647 h 62"/>
                    <a:gd name="T16" fmla="*/ 2147483647 w 40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0" h="62">
                      <a:moveTo>
                        <a:pt x="0" y="62"/>
                      </a:moveTo>
                      <a:lnTo>
                        <a:pt x="3" y="52"/>
                      </a:lnTo>
                      <a:lnTo>
                        <a:pt x="7" y="43"/>
                      </a:lnTo>
                      <a:lnTo>
                        <a:pt x="12" y="33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9" y="9"/>
                      </a:lnTo>
                      <a:lnTo>
                        <a:pt x="35" y="3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Freeform 176"/>
                <p:cNvSpPr>
                  <a:spLocks/>
                </p:cNvSpPr>
                <p:nvPr/>
              </p:nvSpPr>
              <p:spPr bwMode="auto">
                <a:xfrm>
                  <a:off x="8375935" y="4061130"/>
                  <a:ext cx="69513" cy="133078"/>
                </a:xfrm>
                <a:custGeom>
                  <a:avLst/>
                  <a:gdLst>
                    <a:gd name="T0" fmla="*/ 2147483647 w 159"/>
                    <a:gd name="T1" fmla="*/ 2147483647 h 259"/>
                    <a:gd name="T2" fmla="*/ 2147483647 w 159"/>
                    <a:gd name="T3" fmla="*/ 2147483647 h 259"/>
                    <a:gd name="T4" fmla="*/ 2147483647 w 159"/>
                    <a:gd name="T5" fmla="*/ 2147483647 h 259"/>
                    <a:gd name="T6" fmla="*/ 2147483647 w 159"/>
                    <a:gd name="T7" fmla="*/ 2147483647 h 259"/>
                    <a:gd name="T8" fmla="*/ 2147483647 w 159"/>
                    <a:gd name="T9" fmla="*/ 2147483647 h 259"/>
                    <a:gd name="T10" fmla="*/ 2147483647 w 159"/>
                    <a:gd name="T11" fmla="*/ 2147483647 h 259"/>
                    <a:gd name="T12" fmla="*/ 2147483647 w 159"/>
                    <a:gd name="T13" fmla="*/ 2147483647 h 259"/>
                    <a:gd name="T14" fmla="*/ 2147483647 w 159"/>
                    <a:gd name="T15" fmla="*/ 2147483647 h 259"/>
                    <a:gd name="T16" fmla="*/ 2147483647 w 159"/>
                    <a:gd name="T17" fmla="*/ 2147483647 h 259"/>
                    <a:gd name="T18" fmla="*/ 2147483647 w 159"/>
                    <a:gd name="T19" fmla="*/ 2147483647 h 259"/>
                    <a:gd name="T20" fmla="*/ 2147483647 w 159"/>
                    <a:gd name="T21" fmla="*/ 2147483647 h 259"/>
                    <a:gd name="T22" fmla="*/ 2147483647 w 159"/>
                    <a:gd name="T23" fmla="*/ 2147483647 h 259"/>
                    <a:gd name="T24" fmla="*/ 2147483647 w 159"/>
                    <a:gd name="T25" fmla="*/ 2147483647 h 259"/>
                    <a:gd name="T26" fmla="*/ 2147483647 w 159"/>
                    <a:gd name="T27" fmla="*/ 2147483647 h 259"/>
                    <a:gd name="T28" fmla="*/ 2147483647 w 159"/>
                    <a:gd name="T29" fmla="*/ 2147483647 h 259"/>
                    <a:gd name="T30" fmla="*/ 2147483647 w 159"/>
                    <a:gd name="T31" fmla="*/ 2147483647 h 259"/>
                    <a:gd name="T32" fmla="*/ 2147483647 w 159"/>
                    <a:gd name="T33" fmla="*/ 2147483647 h 259"/>
                    <a:gd name="T34" fmla="*/ 2147483647 w 159"/>
                    <a:gd name="T35" fmla="*/ 2147483647 h 259"/>
                    <a:gd name="T36" fmla="*/ 2147483647 w 159"/>
                    <a:gd name="T37" fmla="*/ 2147483647 h 259"/>
                    <a:gd name="T38" fmla="*/ 2147483647 w 159"/>
                    <a:gd name="T39" fmla="*/ 2147483647 h 259"/>
                    <a:gd name="T40" fmla="*/ 2147483647 w 159"/>
                    <a:gd name="T41" fmla="*/ 2147483647 h 259"/>
                    <a:gd name="T42" fmla="*/ 2147483647 w 159"/>
                    <a:gd name="T43" fmla="*/ 2147483647 h 259"/>
                    <a:gd name="T44" fmla="*/ 2147483647 w 159"/>
                    <a:gd name="T45" fmla="*/ 2147483647 h 259"/>
                    <a:gd name="T46" fmla="*/ 2147483647 w 159"/>
                    <a:gd name="T47" fmla="*/ 2147483647 h 259"/>
                    <a:gd name="T48" fmla="*/ 2147483647 w 159"/>
                    <a:gd name="T49" fmla="*/ 2147483647 h 259"/>
                    <a:gd name="T50" fmla="*/ 2147483647 w 159"/>
                    <a:gd name="T51" fmla="*/ 2147483647 h 259"/>
                    <a:gd name="T52" fmla="*/ 2147483647 w 159"/>
                    <a:gd name="T53" fmla="*/ 2147483647 h 259"/>
                    <a:gd name="T54" fmla="*/ 2147483647 w 159"/>
                    <a:gd name="T55" fmla="*/ 2147483647 h 259"/>
                    <a:gd name="T56" fmla="*/ 2147483647 w 159"/>
                    <a:gd name="T57" fmla="*/ 2147483647 h 259"/>
                    <a:gd name="T58" fmla="*/ 2147483647 w 159"/>
                    <a:gd name="T59" fmla="*/ 2147483647 h 259"/>
                    <a:gd name="T60" fmla="*/ 2147483647 w 159"/>
                    <a:gd name="T61" fmla="*/ 2147483647 h 259"/>
                    <a:gd name="T62" fmla="*/ 2147483647 w 159"/>
                    <a:gd name="T63" fmla="*/ 2147483647 h 259"/>
                    <a:gd name="T64" fmla="*/ 2147483647 w 159"/>
                    <a:gd name="T65" fmla="*/ 2147483647 h 259"/>
                    <a:gd name="T66" fmla="*/ 2147483647 w 159"/>
                    <a:gd name="T67" fmla="*/ 2147483647 h 259"/>
                    <a:gd name="T68" fmla="*/ 2147483647 w 159"/>
                    <a:gd name="T69" fmla="*/ 2147483647 h 259"/>
                    <a:gd name="T70" fmla="*/ 0 w 159"/>
                    <a:gd name="T71" fmla="*/ 2147483647 h 259"/>
                    <a:gd name="T72" fmla="*/ 0 w 159"/>
                    <a:gd name="T73" fmla="*/ 0 h 2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59" h="259">
                      <a:moveTo>
                        <a:pt x="159" y="259"/>
                      </a:moveTo>
                      <a:lnTo>
                        <a:pt x="159" y="251"/>
                      </a:lnTo>
                      <a:lnTo>
                        <a:pt x="159" y="244"/>
                      </a:lnTo>
                      <a:lnTo>
                        <a:pt x="159" y="236"/>
                      </a:lnTo>
                      <a:lnTo>
                        <a:pt x="159" y="228"/>
                      </a:lnTo>
                      <a:lnTo>
                        <a:pt x="159" y="224"/>
                      </a:lnTo>
                      <a:lnTo>
                        <a:pt x="158" y="219"/>
                      </a:lnTo>
                      <a:lnTo>
                        <a:pt x="156" y="215"/>
                      </a:lnTo>
                      <a:lnTo>
                        <a:pt x="153" y="210"/>
                      </a:lnTo>
                      <a:lnTo>
                        <a:pt x="145" y="202"/>
                      </a:lnTo>
                      <a:lnTo>
                        <a:pt x="135" y="195"/>
                      </a:lnTo>
                      <a:lnTo>
                        <a:pt x="124" y="189"/>
                      </a:lnTo>
                      <a:lnTo>
                        <a:pt x="112" y="184"/>
                      </a:lnTo>
                      <a:lnTo>
                        <a:pt x="99" y="180"/>
                      </a:lnTo>
                      <a:lnTo>
                        <a:pt x="87" y="179"/>
                      </a:lnTo>
                      <a:lnTo>
                        <a:pt x="85" y="178"/>
                      </a:lnTo>
                      <a:lnTo>
                        <a:pt x="82" y="177"/>
                      </a:lnTo>
                      <a:lnTo>
                        <a:pt x="81" y="175"/>
                      </a:lnTo>
                      <a:lnTo>
                        <a:pt x="80" y="173"/>
                      </a:lnTo>
                      <a:lnTo>
                        <a:pt x="80" y="167"/>
                      </a:lnTo>
                      <a:lnTo>
                        <a:pt x="81" y="161"/>
                      </a:lnTo>
                      <a:lnTo>
                        <a:pt x="85" y="148"/>
                      </a:lnTo>
                      <a:lnTo>
                        <a:pt x="87" y="142"/>
                      </a:lnTo>
                      <a:lnTo>
                        <a:pt x="73" y="141"/>
                      </a:lnTo>
                      <a:lnTo>
                        <a:pt x="59" y="139"/>
                      </a:lnTo>
                      <a:lnTo>
                        <a:pt x="48" y="135"/>
                      </a:lnTo>
                      <a:lnTo>
                        <a:pt x="40" y="129"/>
                      </a:lnTo>
                      <a:lnTo>
                        <a:pt x="31" y="121"/>
                      </a:lnTo>
                      <a:lnTo>
                        <a:pt x="24" y="113"/>
                      </a:lnTo>
                      <a:lnTo>
                        <a:pt x="18" y="104"/>
                      </a:lnTo>
                      <a:lnTo>
                        <a:pt x="13" y="94"/>
                      </a:lnTo>
                      <a:lnTo>
                        <a:pt x="9" y="84"/>
                      </a:lnTo>
                      <a:lnTo>
                        <a:pt x="7" y="73"/>
                      </a:lnTo>
                      <a:lnTo>
                        <a:pt x="5" y="60"/>
                      </a:lnTo>
                      <a:lnTo>
                        <a:pt x="2" y="48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8368420" y="4030021"/>
                  <a:ext cx="7515" cy="3110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178"/>
                <p:cNvSpPr>
                  <a:spLocks/>
                </p:cNvSpPr>
                <p:nvPr/>
              </p:nvSpPr>
              <p:spPr bwMode="auto">
                <a:xfrm>
                  <a:off x="8368420" y="4014465"/>
                  <a:ext cx="7515" cy="15556"/>
                </a:xfrm>
                <a:custGeom>
                  <a:avLst/>
                  <a:gdLst>
                    <a:gd name="T0" fmla="*/ 0 w 13"/>
                    <a:gd name="T1" fmla="*/ 2147483647 h 25"/>
                    <a:gd name="T2" fmla="*/ 2147483647 w 13"/>
                    <a:gd name="T3" fmla="*/ 2147483647 h 25"/>
                    <a:gd name="T4" fmla="*/ 2147483647 w 13"/>
                    <a:gd name="T5" fmla="*/ 2147483647 h 25"/>
                    <a:gd name="T6" fmla="*/ 2147483647 w 13"/>
                    <a:gd name="T7" fmla="*/ 2147483647 h 25"/>
                    <a:gd name="T8" fmla="*/ 2147483647 w 13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5">
                      <a:moveTo>
                        <a:pt x="0" y="25"/>
                      </a:moveTo>
                      <a:lnTo>
                        <a:pt x="1" y="19"/>
                      </a:lnTo>
                      <a:lnTo>
                        <a:pt x="4" y="13"/>
                      </a:lnTo>
                      <a:lnTo>
                        <a:pt x="8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8375935" y="4002368"/>
                  <a:ext cx="0" cy="1209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Freeform 180"/>
                <p:cNvSpPr>
                  <a:spLocks/>
                </p:cNvSpPr>
                <p:nvPr/>
              </p:nvSpPr>
              <p:spPr bwMode="auto">
                <a:xfrm>
                  <a:off x="8327090" y="3938420"/>
                  <a:ext cx="48847" cy="63948"/>
                </a:xfrm>
                <a:custGeom>
                  <a:avLst/>
                  <a:gdLst>
                    <a:gd name="T0" fmla="*/ 2147483647 w 100"/>
                    <a:gd name="T1" fmla="*/ 2147483647 h 123"/>
                    <a:gd name="T2" fmla="*/ 2147483647 w 100"/>
                    <a:gd name="T3" fmla="*/ 2147483647 h 123"/>
                    <a:gd name="T4" fmla="*/ 2147483647 w 100"/>
                    <a:gd name="T5" fmla="*/ 2147483647 h 123"/>
                    <a:gd name="T6" fmla="*/ 2147483647 w 100"/>
                    <a:gd name="T7" fmla="*/ 2147483647 h 123"/>
                    <a:gd name="T8" fmla="*/ 2147483647 w 100"/>
                    <a:gd name="T9" fmla="*/ 2147483647 h 123"/>
                    <a:gd name="T10" fmla="*/ 2147483647 w 100"/>
                    <a:gd name="T11" fmla="*/ 2147483647 h 123"/>
                    <a:gd name="T12" fmla="*/ 2147483647 w 100"/>
                    <a:gd name="T13" fmla="*/ 2147483647 h 123"/>
                    <a:gd name="T14" fmla="*/ 2147483647 w 100"/>
                    <a:gd name="T15" fmla="*/ 2147483647 h 123"/>
                    <a:gd name="T16" fmla="*/ 2147483647 w 100"/>
                    <a:gd name="T17" fmla="*/ 2147483647 h 123"/>
                    <a:gd name="T18" fmla="*/ 2147483647 w 100"/>
                    <a:gd name="T19" fmla="*/ 2147483647 h 123"/>
                    <a:gd name="T20" fmla="*/ 2147483647 w 100"/>
                    <a:gd name="T21" fmla="*/ 2147483647 h 123"/>
                    <a:gd name="T22" fmla="*/ 2147483647 w 100"/>
                    <a:gd name="T23" fmla="*/ 2147483647 h 123"/>
                    <a:gd name="T24" fmla="*/ 0 w 100"/>
                    <a:gd name="T25" fmla="*/ 2147483647 h 123"/>
                    <a:gd name="T26" fmla="*/ 2147483647 w 100"/>
                    <a:gd name="T27" fmla="*/ 2147483647 h 123"/>
                    <a:gd name="T28" fmla="*/ 2147483647 w 100"/>
                    <a:gd name="T29" fmla="*/ 2147483647 h 123"/>
                    <a:gd name="T30" fmla="*/ 2147483647 w 100"/>
                    <a:gd name="T31" fmla="*/ 2147483647 h 123"/>
                    <a:gd name="T32" fmla="*/ 2147483647 w 100"/>
                    <a:gd name="T33" fmla="*/ 0 h 1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0" h="123">
                      <a:moveTo>
                        <a:pt x="100" y="123"/>
                      </a:moveTo>
                      <a:lnTo>
                        <a:pt x="90" y="122"/>
                      </a:lnTo>
                      <a:lnTo>
                        <a:pt x="76" y="119"/>
                      </a:lnTo>
                      <a:lnTo>
                        <a:pt x="60" y="114"/>
                      </a:lnTo>
                      <a:lnTo>
                        <a:pt x="43" y="107"/>
                      </a:lnTo>
                      <a:lnTo>
                        <a:pt x="34" y="103"/>
                      </a:lnTo>
                      <a:lnTo>
                        <a:pt x="27" y="99"/>
                      </a:lnTo>
                      <a:lnTo>
                        <a:pt x="20" y="94"/>
                      </a:lnTo>
                      <a:lnTo>
                        <a:pt x="13" y="89"/>
                      </a:lnTo>
                      <a:lnTo>
                        <a:pt x="8" y="84"/>
                      </a:lnTo>
                      <a:lnTo>
                        <a:pt x="4" y="79"/>
                      </a:lnTo>
                      <a:lnTo>
                        <a:pt x="1" y="73"/>
                      </a:lnTo>
                      <a:lnTo>
                        <a:pt x="0" y="68"/>
                      </a:lnTo>
                      <a:lnTo>
                        <a:pt x="2" y="55"/>
                      </a:lnTo>
                      <a:lnTo>
                        <a:pt x="7" y="36"/>
                      </a:lnTo>
                      <a:lnTo>
                        <a:pt x="11" y="17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181"/>
                <p:cNvSpPr>
                  <a:spLocks/>
                </p:cNvSpPr>
                <p:nvPr/>
              </p:nvSpPr>
              <p:spPr bwMode="auto">
                <a:xfrm>
                  <a:off x="8342118" y="3883114"/>
                  <a:ext cx="1879" cy="48392"/>
                </a:xfrm>
                <a:custGeom>
                  <a:avLst/>
                  <a:gdLst>
                    <a:gd name="T0" fmla="*/ 2147483647 w 5"/>
                    <a:gd name="T1" fmla="*/ 0 h 99"/>
                    <a:gd name="T2" fmla="*/ 2147483647 w 5"/>
                    <a:gd name="T3" fmla="*/ 2147483647 h 99"/>
                    <a:gd name="T4" fmla="*/ 2147483647 w 5"/>
                    <a:gd name="T5" fmla="*/ 2147483647 h 99"/>
                    <a:gd name="T6" fmla="*/ 0 w 5"/>
                    <a:gd name="T7" fmla="*/ 2147483647 h 99"/>
                    <a:gd name="T8" fmla="*/ 0 w 5"/>
                    <a:gd name="T9" fmla="*/ 2147483647 h 99"/>
                    <a:gd name="T10" fmla="*/ 2147483647 w 5"/>
                    <a:gd name="T11" fmla="*/ 2147483647 h 99"/>
                    <a:gd name="T12" fmla="*/ 2147483647 w 5"/>
                    <a:gd name="T13" fmla="*/ 2147483647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99">
                      <a:moveTo>
                        <a:pt x="5" y="0"/>
                      </a:moveTo>
                      <a:lnTo>
                        <a:pt x="4" y="34"/>
                      </a:lnTo>
                      <a:lnTo>
                        <a:pt x="1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2" y="87"/>
                      </a:lnTo>
                      <a:lnTo>
                        <a:pt x="5" y="9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Freeform 182"/>
                <p:cNvSpPr>
                  <a:spLocks/>
                </p:cNvSpPr>
                <p:nvPr/>
              </p:nvSpPr>
              <p:spPr bwMode="auto">
                <a:xfrm>
                  <a:off x="8349633" y="3876200"/>
                  <a:ext cx="7515" cy="36295"/>
                </a:xfrm>
                <a:custGeom>
                  <a:avLst/>
                  <a:gdLst>
                    <a:gd name="T0" fmla="*/ 2147483647 w 14"/>
                    <a:gd name="T1" fmla="*/ 0 h 68"/>
                    <a:gd name="T2" fmla="*/ 2147483647 w 14"/>
                    <a:gd name="T3" fmla="*/ 2147483647 h 68"/>
                    <a:gd name="T4" fmla="*/ 2147483647 w 14"/>
                    <a:gd name="T5" fmla="*/ 2147483647 h 68"/>
                    <a:gd name="T6" fmla="*/ 2147483647 w 14"/>
                    <a:gd name="T7" fmla="*/ 2147483647 h 68"/>
                    <a:gd name="T8" fmla="*/ 0 w 14"/>
                    <a:gd name="T9" fmla="*/ 2147483647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68">
                      <a:moveTo>
                        <a:pt x="14" y="0"/>
                      </a:moveTo>
                      <a:lnTo>
                        <a:pt x="8" y="16"/>
                      </a:lnTo>
                      <a:lnTo>
                        <a:pt x="4" y="33"/>
                      </a:lnTo>
                      <a:lnTo>
                        <a:pt x="2" y="52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183"/>
                <p:cNvSpPr>
                  <a:spLocks/>
                </p:cNvSpPr>
                <p:nvPr/>
              </p:nvSpPr>
              <p:spPr bwMode="auto">
                <a:xfrm>
                  <a:off x="8364663" y="3858917"/>
                  <a:ext cx="1879" cy="20740"/>
                </a:xfrm>
                <a:custGeom>
                  <a:avLst/>
                  <a:gdLst>
                    <a:gd name="T0" fmla="*/ 0 w 1587"/>
                    <a:gd name="T1" fmla="*/ 0 h 43"/>
                    <a:gd name="T2" fmla="*/ 0 w 1587"/>
                    <a:gd name="T3" fmla="*/ 2147483647 h 43"/>
                    <a:gd name="T4" fmla="*/ 0 w 1587"/>
                    <a:gd name="T5" fmla="*/ 2147483647 h 43"/>
                    <a:gd name="T6" fmla="*/ 0 w 1587"/>
                    <a:gd name="T7" fmla="*/ 2147483647 h 43"/>
                    <a:gd name="T8" fmla="*/ 0 w 1587"/>
                    <a:gd name="T9" fmla="*/ 2147483647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87" h="4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8364663" y="3876201"/>
                  <a:ext cx="1879" cy="345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185"/>
                <p:cNvSpPr>
                  <a:spLocks/>
                </p:cNvSpPr>
                <p:nvPr/>
              </p:nvSpPr>
              <p:spPr bwMode="auto">
                <a:xfrm>
                  <a:off x="8349633" y="3862374"/>
                  <a:ext cx="0" cy="13826"/>
                </a:xfrm>
                <a:custGeom>
                  <a:avLst/>
                  <a:gdLst>
                    <a:gd name="T0" fmla="*/ 0 w 1587"/>
                    <a:gd name="T1" fmla="*/ 2147483647 h 31"/>
                    <a:gd name="T2" fmla="*/ 0 w 1587"/>
                    <a:gd name="T3" fmla="*/ 2147483647 h 31"/>
                    <a:gd name="T4" fmla="*/ 0 w 1587"/>
                    <a:gd name="T5" fmla="*/ 2147483647 h 31"/>
                    <a:gd name="T6" fmla="*/ 0 w 1587"/>
                    <a:gd name="T7" fmla="*/ 2147483647 h 31"/>
                    <a:gd name="T8" fmla="*/ 0 w 1587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87" h="31">
                      <a:moveTo>
                        <a:pt x="0" y="31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Freeform 186"/>
                <p:cNvSpPr>
                  <a:spLocks/>
                </p:cNvSpPr>
                <p:nvPr/>
              </p:nvSpPr>
              <p:spPr bwMode="auto">
                <a:xfrm>
                  <a:off x="8060311" y="4812942"/>
                  <a:ext cx="99573" cy="84687"/>
                </a:xfrm>
                <a:custGeom>
                  <a:avLst/>
                  <a:gdLst>
                    <a:gd name="T0" fmla="*/ 2147483647 w 225"/>
                    <a:gd name="T1" fmla="*/ 2147483647 h 167"/>
                    <a:gd name="T2" fmla="*/ 2147483647 w 225"/>
                    <a:gd name="T3" fmla="*/ 2147483647 h 167"/>
                    <a:gd name="T4" fmla="*/ 0 w 225"/>
                    <a:gd name="T5" fmla="*/ 2147483647 h 167"/>
                    <a:gd name="T6" fmla="*/ 2147483647 w 225"/>
                    <a:gd name="T7" fmla="*/ 2147483647 h 167"/>
                    <a:gd name="T8" fmla="*/ 2147483647 w 225"/>
                    <a:gd name="T9" fmla="*/ 2147483647 h 167"/>
                    <a:gd name="T10" fmla="*/ 2147483647 w 225"/>
                    <a:gd name="T11" fmla="*/ 2147483647 h 167"/>
                    <a:gd name="T12" fmla="*/ 2147483647 w 225"/>
                    <a:gd name="T13" fmla="*/ 2147483647 h 167"/>
                    <a:gd name="T14" fmla="*/ 2147483647 w 225"/>
                    <a:gd name="T15" fmla="*/ 2147483647 h 167"/>
                    <a:gd name="T16" fmla="*/ 2147483647 w 225"/>
                    <a:gd name="T17" fmla="*/ 2147483647 h 167"/>
                    <a:gd name="T18" fmla="*/ 2147483647 w 225"/>
                    <a:gd name="T19" fmla="*/ 2147483647 h 167"/>
                    <a:gd name="T20" fmla="*/ 2147483647 w 225"/>
                    <a:gd name="T21" fmla="*/ 2147483647 h 167"/>
                    <a:gd name="T22" fmla="*/ 2147483647 w 225"/>
                    <a:gd name="T23" fmla="*/ 2147483647 h 167"/>
                    <a:gd name="T24" fmla="*/ 2147483647 w 225"/>
                    <a:gd name="T25" fmla="*/ 2147483647 h 167"/>
                    <a:gd name="T26" fmla="*/ 2147483647 w 225"/>
                    <a:gd name="T27" fmla="*/ 2147483647 h 167"/>
                    <a:gd name="T28" fmla="*/ 2147483647 w 225"/>
                    <a:gd name="T29" fmla="*/ 2147483647 h 167"/>
                    <a:gd name="T30" fmla="*/ 2147483647 w 225"/>
                    <a:gd name="T31" fmla="*/ 2147483647 h 167"/>
                    <a:gd name="T32" fmla="*/ 2147483647 w 225"/>
                    <a:gd name="T33" fmla="*/ 2147483647 h 167"/>
                    <a:gd name="T34" fmla="*/ 2147483647 w 225"/>
                    <a:gd name="T35" fmla="*/ 0 h 167"/>
                    <a:gd name="T36" fmla="*/ 2147483647 w 225"/>
                    <a:gd name="T37" fmla="*/ 2147483647 h 167"/>
                    <a:gd name="T38" fmla="*/ 2147483647 w 225"/>
                    <a:gd name="T39" fmla="*/ 2147483647 h 167"/>
                    <a:gd name="T40" fmla="*/ 2147483647 w 225"/>
                    <a:gd name="T41" fmla="*/ 2147483647 h 167"/>
                    <a:gd name="T42" fmla="*/ 2147483647 w 225"/>
                    <a:gd name="T43" fmla="*/ 2147483647 h 167"/>
                    <a:gd name="T44" fmla="*/ 2147483647 w 225"/>
                    <a:gd name="T45" fmla="*/ 2147483647 h 167"/>
                    <a:gd name="T46" fmla="*/ 2147483647 w 225"/>
                    <a:gd name="T47" fmla="*/ 2147483647 h 167"/>
                    <a:gd name="T48" fmla="*/ 2147483647 w 225"/>
                    <a:gd name="T49" fmla="*/ 2147483647 h 167"/>
                    <a:gd name="T50" fmla="*/ 2147483647 w 225"/>
                    <a:gd name="T51" fmla="*/ 2147483647 h 167"/>
                    <a:gd name="T52" fmla="*/ 2147483647 w 225"/>
                    <a:gd name="T53" fmla="*/ 2147483647 h 167"/>
                    <a:gd name="T54" fmla="*/ 2147483647 w 225"/>
                    <a:gd name="T55" fmla="*/ 2147483647 h 167"/>
                    <a:gd name="T56" fmla="*/ 2147483647 w 225"/>
                    <a:gd name="T57" fmla="*/ 2147483647 h 167"/>
                    <a:gd name="T58" fmla="*/ 2147483647 w 225"/>
                    <a:gd name="T59" fmla="*/ 2147483647 h 167"/>
                    <a:gd name="T60" fmla="*/ 2147483647 w 225"/>
                    <a:gd name="T61" fmla="*/ 2147483647 h 167"/>
                    <a:gd name="T62" fmla="*/ 2147483647 w 225"/>
                    <a:gd name="T63" fmla="*/ 2147483647 h 167"/>
                    <a:gd name="T64" fmla="*/ 2147483647 w 225"/>
                    <a:gd name="T65" fmla="*/ 2147483647 h 1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25" h="167">
                      <a:moveTo>
                        <a:pt x="26" y="167"/>
                      </a:moveTo>
                      <a:lnTo>
                        <a:pt x="19" y="158"/>
                      </a:lnTo>
                      <a:lnTo>
                        <a:pt x="10" y="148"/>
                      </a:lnTo>
                      <a:lnTo>
                        <a:pt x="7" y="142"/>
                      </a:lnTo>
                      <a:lnTo>
                        <a:pt x="3" y="136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1" y="108"/>
                      </a:lnTo>
                      <a:lnTo>
                        <a:pt x="5" y="89"/>
                      </a:lnTo>
                      <a:lnTo>
                        <a:pt x="11" y="68"/>
                      </a:lnTo>
                      <a:lnTo>
                        <a:pt x="20" y="48"/>
                      </a:lnTo>
                      <a:lnTo>
                        <a:pt x="24" y="39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38" y="14"/>
                      </a:lnTo>
                      <a:lnTo>
                        <a:pt x="44" y="9"/>
                      </a:lnTo>
                      <a:lnTo>
                        <a:pt x="49" y="4"/>
                      </a:lnTo>
                      <a:lnTo>
                        <a:pt x="54" y="1"/>
                      </a:lnTo>
                      <a:lnTo>
                        <a:pt x="59" y="0"/>
                      </a:lnTo>
                      <a:lnTo>
                        <a:pt x="65" y="1"/>
                      </a:lnTo>
                      <a:lnTo>
                        <a:pt x="70" y="1"/>
                      </a:lnTo>
                      <a:lnTo>
                        <a:pt x="76" y="3"/>
                      </a:lnTo>
                      <a:lnTo>
                        <a:pt x="80" y="4"/>
                      </a:lnTo>
                      <a:lnTo>
                        <a:pt x="88" y="8"/>
                      </a:lnTo>
                      <a:lnTo>
                        <a:pt x="94" y="13"/>
                      </a:lnTo>
                      <a:lnTo>
                        <a:pt x="100" y="17"/>
                      </a:lnTo>
                      <a:lnTo>
                        <a:pt x="106" y="21"/>
                      </a:lnTo>
                      <a:lnTo>
                        <a:pt x="112" y="24"/>
                      </a:lnTo>
                      <a:lnTo>
                        <a:pt x="120" y="25"/>
                      </a:lnTo>
                      <a:lnTo>
                        <a:pt x="128" y="24"/>
                      </a:lnTo>
                      <a:lnTo>
                        <a:pt x="137" y="22"/>
                      </a:lnTo>
                      <a:lnTo>
                        <a:pt x="145" y="19"/>
                      </a:lnTo>
                      <a:lnTo>
                        <a:pt x="151" y="15"/>
                      </a:lnTo>
                      <a:lnTo>
                        <a:pt x="165" y="7"/>
                      </a:lnTo>
                      <a:lnTo>
                        <a:pt x="179" y="0"/>
                      </a:lnTo>
                      <a:lnTo>
                        <a:pt x="225" y="0"/>
                      </a:lnTo>
                      <a:lnTo>
                        <a:pt x="221" y="11"/>
                      </a:lnTo>
                      <a:lnTo>
                        <a:pt x="215" y="22"/>
                      </a:lnTo>
                      <a:lnTo>
                        <a:pt x="209" y="31"/>
                      </a:lnTo>
                      <a:lnTo>
                        <a:pt x="201" y="41"/>
                      </a:lnTo>
                      <a:lnTo>
                        <a:pt x="185" y="57"/>
                      </a:lnTo>
                      <a:lnTo>
                        <a:pt x="168" y="72"/>
                      </a:lnTo>
                      <a:lnTo>
                        <a:pt x="151" y="86"/>
                      </a:lnTo>
                      <a:lnTo>
                        <a:pt x="138" y="100"/>
                      </a:lnTo>
                      <a:lnTo>
                        <a:pt x="133" y="107"/>
                      </a:lnTo>
                      <a:lnTo>
                        <a:pt x="129" y="114"/>
                      </a:lnTo>
                      <a:lnTo>
                        <a:pt x="126" y="122"/>
                      </a:lnTo>
                      <a:lnTo>
                        <a:pt x="126" y="130"/>
                      </a:lnTo>
                      <a:lnTo>
                        <a:pt x="125" y="129"/>
                      </a:lnTo>
                      <a:lnTo>
                        <a:pt x="123" y="126"/>
                      </a:lnTo>
                      <a:lnTo>
                        <a:pt x="120" y="122"/>
                      </a:lnTo>
                      <a:lnTo>
                        <a:pt x="120" y="117"/>
                      </a:lnTo>
                      <a:lnTo>
                        <a:pt x="112" y="119"/>
                      </a:lnTo>
                      <a:lnTo>
                        <a:pt x="106" y="121"/>
                      </a:lnTo>
                      <a:lnTo>
                        <a:pt x="101" y="124"/>
                      </a:lnTo>
                      <a:lnTo>
                        <a:pt x="97" y="128"/>
                      </a:lnTo>
                      <a:lnTo>
                        <a:pt x="88" y="135"/>
                      </a:lnTo>
                      <a:lnTo>
                        <a:pt x="80" y="145"/>
                      </a:lnTo>
                      <a:lnTo>
                        <a:pt x="76" y="149"/>
                      </a:lnTo>
                      <a:lnTo>
                        <a:pt x="71" y="153"/>
                      </a:lnTo>
                      <a:lnTo>
                        <a:pt x="66" y="157"/>
                      </a:lnTo>
                      <a:lnTo>
                        <a:pt x="60" y="160"/>
                      </a:lnTo>
                      <a:lnTo>
                        <a:pt x="54" y="163"/>
                      </a:lnTo>
                      <a:lnTo>
                        <a:pt x="46" y="165"/>
                      </a:lnTo>
                      <a:lnTo>
                        <a:pt x="36" y="166"/>
                      </a:lnTo>
                      <a:lnTo>
                        <a:pt x="26" y="16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187"/>
                <p:cNvSpPr>
                  <a:spLocks/>
                </p:cNvSpPr>
                <p:nvPr/>
              </p:nvSpPr>
              <p:spPr bwMode="auto">
                <a:xfrm>
                  <a:off x="8203094" y="4061130"/>
                  <a:ext cx="3757" cy="17283"/>
                </a:xfrm>
                <a:custGeom>
                  <a:avLst/>
                  <a:gdLst>
                    <a:gd name="T0" fmla="*/ 0 w 7"/>
                    <a:gd name="T1" fmla="*/ 2147483647 h 31"/>
                    <a:gd name="T2" fmla="*/ 2147483647 w 7"/>
                    <a:gd name="T3" fmla="*/ 2147483647 h 31"/>
                    <a:gd name="T4" fmla="*/ 2147483647 w 7"/>
                    <a:gd name="T5" fmla="*/ 2147483647 h 31"/>
                    <a:gd name="T6" fmla="*/ 2147483647 w 7"/>
                    <a:gd name="T7" fmla="*/ 2147483647 h 31"/>
                    <a:gd name="T8" fmla="*/ 2147483647 w 7"/>
                    <a:gd name="T9" fmla="*/ 0 h 31"/>
                    <a:gd name="T10" fmla="*/ 2147483647 w 7"/>
                    <a:gd name="T11" fmla="*/ 2147483647 h 31"/>
                    <a:gd name="T12" fmla="*/ 2147483647 w 7"/>
                    <a:gd name="T13" fmla="*/ 2147483647 h 31"/>
                    <a:gd name="T14" fmla="*/ 2147483647 w 7"/>
                    <a:gd name="T15" fmla="*/ 2147483647 h 31"/>
                    <a:gd name="T16" fmla="*/ 0 w 7"/>
                    <a:gd name="T17" fmla="*/ 2147483647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31">
                      <a:moveTo>
                        <a:pt x="0" y="31"/>
                      </a:moveTo>
                      <a:lnTo>
                        <a:pt x="5" y="22"/>
                      </a:lnTo>
                      <a:lnTo>
                        <a:pt x="6" y="13"/>
                      </a:lnTo>
                      <a:lnTo>
                        <a:pt x="7" y="6"/>
                      </a:lnTo>
                      <a:lnTo>
                        <a:pt x="7" y="0"/>
                      </a:lnTo>
                      <a:lnTo>
                        <a:pt x="6" y="6"/>
                      </a:lnTo>
                      <a:lnTo>
                        <a:pt x="4" y="13"/>
                      </a:lnTo>
                      <a:lnTo>
                        <a:pt x="1" y="22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Freeform 188"/>
                <p:cNvSpPr>
                  <a:spLocks/>
                </p:cNvSpPr>
                <p:nvPr/>
              </p:nvSpPr>
              <p:spPr bwMode="auto">
                <a:xfrm>
                  <a:off x="8133583" y="3986812"/>
                  <a:ext cx="16908" cy="15556"/>
                </a:xfrm>
                <a:custGeom>
                  <a:avLst/>
                  <a:gdLst>
                    <a:gd name="T0" fmla="*/ 2147483647 w 33"/>
                    <a:gd name="T1" fmla="*/ 2147483647 h 31"/>
                    <a:gd name="T2" fmla="*/ 2147483647 w 33"/>
                    <a:gd name="T3" fmla="*/ 0 h 31"/>
                    <a:gd name="T4" fmla="*/ 2147483647 w 33"/>
                    <a:gd name="T5" fmla="*/ 0 h 31"/>
                    <a:gd name="T6" fmla="*/ 2147483647 w 33"/>
                    <a:gd name="T7" fmla="*/ 2147483647 h 31"/>
                    <a:gd name="T8" fmla="*/ 2147483647 w 33"/>
                    <a:gd name="T9" fmla="*/ 2147483647 h 31"/>
                    <a:gd name="T10" fmla="*/ 2147483647 w 33"/>
                    <a:gd name="T11" fmla="*/ 2147483647 h 31"/>
                    <a:gd name="T12" fmla="*/ 2147483647 w 33"/>
                    <a:gd name="T13" fmla="*/ 2147483647 h 31"/>
                    <a:gd name="T14" fmla="*/ 2147483647 w 33"/>
                    <a:gd name="T15" fmla="*/ 2147483647 h 31"/>
                    <a:gd name="T16" fmla="*/ 2147483647 w 33"/>
                    <a:gd name="T17" fmla="*/ 2147483647 h 31"/>
                    <a:gd name="T18" fmla="*/ 0 w 33"/>
                    <a:gd name="T19" fmla="*/ 2147483647 h 31"/>
                    <a:gd name="T20" fmla="*/ 2147483647 w 33"/>
                    <a:gd name="T21" fmla="*/ 2147483647 h 31"/>
                    <a:gd name="T22" fmla="*/ 2147483647 w 33"/>
                    <a:gd name="T23" fmla="*/ 2147483647 h 31"/>
                    <a:gd name="T24" fmla="*/ 2147483647 w 33"/>
                    <a:gd name="T25" fmla="*/ 2147483647 h 31"/>
                    <a:gd name="T26" fmla="*/ 2147483647 w 33"/>
                    <a:gd name="T27" fmla="*/ 2147483647 h 31"/>
                    <a:gd name="T28" fmla="*/ 2147483647 w 33"/>
                    <a:gd name="T29" fmla="*/ 2147483647 h 31"/>
                    <a:gd name="T30" fmla="*/ 2147483647 w 33"/>
                    <a:gd name="T31" fmla="*/ 2147483647 h 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3" h="31">
                      <a:moveTo>
                        <a:pt x="33" y="31"/>
                      </a:move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11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6" y="30"/>
                      </a:lnTo>
                      <a:lnTo>
                        <a:pt x="11" y="30"/>
                      </a:lnTo>
                      <a:lnTo>
                        <a:pt x="22" y="31"/>
                      </a:lnTo>
                      <a:lnTo>
                        <a:pt x="33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89"/>
                <p:cNvSpPr>
                  <a:spLocks/>
                </p:cNvSpPr>
                <p:nvPr/>
              </p:nvSpPr>
              <p:spPr bwMode="auto">
                <a:xfrm>
                  <a:off x="8150490" y="3902126"/>
                  <a:ext cx="3757" cy="10370"/>
                </a:xfrm>
                <a:custGeom>
                  <a:avLst/>
                  <a:gdLst>
                    <a:gd name="T0" fmla="*/ 0 w 13"/>
                    <a:gd name="T1" fmla="*/ 2147483647 h 19"/>
                    <a:gd name="T2" fmla="*/ 2147483647 w 13"/>
                    <a:gd name="T3" fmla="*/ 2147483647 h 19"/>
                    <a:gd name="T4" fmla="*/ 2147483647 w 13"/>
                    <a:gd name="T5" fmla="*/ 2147483647 h 19"/>
                    <a:gd name="T6" fmla="*/ 2147483647 w 13"/>
                    <a:gd name="T7" fmla="*/ 2147483647 h 19"/>
                    <a:gd name="T8" fmla="*/ 2147483647 w 13"/>
                    <a:gd name="T9" fmla="*/ 2147483647 h 19"/>
                    <a:gd name="T10" fmla="*/ 2147483647 w 13"/>
                    <a:gd name="T11" fmla="*/ 2147483647 h 19"/>
                    <a:gd name="T12" fmla="*/ 2147483647 w 13"/>
                    <a:gd name="T13" fmla="*/ 0 h 19"/>
                    <a:gd name="T14" fmla="*/ 0 w 13"/>
                    <a:gd name="T15" fmla="*/ 2147483647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" h="19">
                      <a:moveTo>
                        <a:pt x="0" y="19"/>
                      </a:moveTo>
                      <a:lnTo>
                        <a:pt x="2" y="18"/>
                      </a:lnTo>
                      <a:lnTo>
                        <a:pt x="5" y="17"/>
                      </a:lnTo>
                      <a:lnTo>
                        <a:pt x="7" y="15"/>
                      </a:lnTo>
                      <a:lnTo>
                        <a:pt x="8" y="12"/>
                      </a:lnTo>
                      <a:lnTo>
                        <a:pt x="12" y="6"/>
                      </a:lnTo>
                      <a:lnTo>
                        <a:pt x="13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Freeform 190"/>
                <p:cNvSpPr>
                  <a:spLocks/>
                </p:cNvSpPr>
                <p:nvPr/>
              </p:nvSpPr>
              <p:spPr bwMode="auto">
                <a:xfrm>
                  <a:off x="7985162" y="3905583"/>
                  <a:ext cx="37574" cy="22468"/>
                </a:xfrm>
                <a:custGeom>
                  <a:avLst/>
                  <a:gdLst>
                    <a:gd name="T0" fmla="*/ 2147483647 w 87"/>
                    <a:gd name="T1" fmla="*/ 2147483647 h 42"/>
                    <a:gd name="T2" fmla="*/ 2147483647 w 87"/>
                    <a:gd name="T3" fmla="*/ 2147483647 h 42"/>
                    <a:gd name="T4" fmla="*/ 2147483647 w 87"/>
                    <a:gd name="T5" fmla="*/ 2147483647 h 42"/>
                    <a:gd name="T6" fmla="*/ 2147483647 w 87"/>
                    <a:gd name="T7" fmla="*/ 2147483647 h 42"/>
                    <a:gd name="T8" fmla="*/ 2147483647 w 87"/>
                    <a:gd name="T9" fmla="*/ 2147483647 h 42"/>
                    <a:gd name="T10" fmla="*/ 2147483647 w 87"/>
                    <a:gd name="T11" fmla="*/ 2147483647 h 42"/>
                    <a:gd name="T12" fmla="*/ 2147483647 w 87"/>
                    <a:gd name="T13" fmla="*/ 2147483647 h 42"/>
                    <a:gd name="T14" fmla="*/ 2147483647 w 87"/>
                    <a:gd name="T15" fmla="*/ 2147483647 h 42"/>
                    <a:gd name="T16" fmla="*/ 2147483647 w 87"/>
                    <a:gd name="T17" fmla="*/ 2147483647 h 42"/>
                    <a:gd name="T18" fmla="*/ 2147483647 w 87"/>
                    <a:gd name="T19" fmla="*/ 2147483647 h 42"/>
                    <a:gd name="T20" fmla="*/ 2147483647 w 87"/>
                    <a:gd name="T21" fmla="*/ 2147483647 h 42"/>
                    <a:gd name="T22" fmla="*/ 2147483647 w 87"/>
                    <a:gd name="T23" fmla="*/ 2147483647 h 42"/>
                    <a:gd name="T24" fmla="*/ 2147483647 w 87"/>
                    <a:gd name="T25" fmla="*/ 0 h 42"/>
                    <a:gd name="T26" fmla="*/ 2147483647 w 87"/>
                    <a:gd name="T27" fmla="*/ 0 h 42"/>
                    <a:gd name="T28" fmla="*/ 2147483647 w 87"/>
                    <a:gd name="T29" fmla="*/ 0 h 42"/>
                    <a:gd name="T30" fmla="*/ 2147483647 w 87"/>
                    <a:gd name="T31" fmla="*/ 0 h 42"/>
                    <a:gd name="T32" fmla="*/ 2147483647 w 87"/>
                    <a:gd name="T33" fmla="*/ 2147483647 h 42"/>
                    <a:gd name="T34" fmla="*/ 2147483647 w 87"/>
                    <a:gd name="T35" fmla="*/ 2147483647 h 42"/>
                    <a:gd name="T36" fmla="*/ 2147483647 w 87"/>
                    <a:gd name="T37" fmla="*/ 2147483647 h 42"/>
                    <a:gd name="T38" fmla="*/ 2147483647 w 87"/>
                    <a:gd name="T39" fmla="*/ 2147483647 h 42"/>
                    <a:gd name="T40" fmla="*/ 0 w 87"/>
                    <a:gd name="T41" fmla="*/ 2147483647 h 42"/>
                    <a:gd name="T42" fmla="*/ 2147483647 w 87"/>
                    <a:gd name="T43" fmla="*/ 2147483647 h 42"/>
                    <a:gd name="T44" fmla="*/ 2147483647 w 87"/>
                    <a:gd name="T45" fmla="*/ 2147483647 h 42"/>
                    <a:gd name="T46" fmla="*/ 2147483647 w 87"/>
                    <a:gd name="T47" fmla="*/ 2147483647 h 42"/>
                    <a:gd name="T48" fmla="*/ 2147483647 w 87"/>
                    <a:gd name="T49" fmla="*/ 2147483647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87" h="42">
                      <a:moveTo>
                        <a:pt x="54" y="42"/>
                      </a:moveTo>
                      <a:lnTo>
                        <a:pt x="59" y="42"/>
                      </a:lnTo>
                      <a:lnTo>
                        <a:pt x="64" y="41"/>
                      </a:lnTo>
                      <a:lnTo>
                        <a:pt x="68" y="40"/>
                      </a:lnTo>
                      <a:lnTo>
                        <a:pt x="71" y="38"/>
                      </a:lnTo>
                      <a:lnTo>
                        <a:pt x="75" y="34"/>
                      </a:lnTo>
                      <a:lnTo>
                        <a:pt x="78" y="28"/>
                      </a:lnTo>
                      <a:lnTo>
                        <a:pt x="79" y="22"/>
                      </a:lnTo>
                      <a:lnTo>
                        <a:pt x="80" y="16"/>
                      </a:lnTo>
                      <a:lnTo>
                        <a:pt x="82" y="11"/>
                      </a:lnTo>
                      <a:lnTo>
                        <a:pt x="87" y="6"/>
                      </a:lnTo>
                      <a:lnTo>
                        <a:pt x="77" y="2"/>
                      </a:lnTo>
                      <a:lnTo>
                        <a:pt x="67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2"/>
                      </a:lnTo>
                      <a:lnTo>
                        <a:pt x="25" y="4"/>
                      </a:lnTo>
                      <a:lnTo>
                        <a:pt x="19" y="6"/>
                      </a:lnTo>
                      <a:lnTo>
                        <a:pt x="8" y="12"/>
                      </a:lnTo>
                      <a:lnTo>
                        <a:pt x="0" y="18"/>
                      </a:lnTo>
                      <a:lnTo>
                        <a:pt x="11" y="24"/>
                      </a:lnTo>
                      <a:lnTo>
                        <a:pt x="27" y="32"/>
                      </a:lnTo>
                      <a:lnTo>
                        <a:pt x="43" y="39"/>
                      </a:lnTo>
                      <a:lnTo>
                        <a:pt x="54" y="4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Freeform 191"/>
                <p:cNvSpPr>
                  <a:spLocks/>
                </p:cNvSpPr>
                <p:nvPr/>
              </p:nvSpPr>
              <p:spPr bwMode="auto">
                <a:xfrm>
                  <a:off x="8236910" y="4351485"/>
                  <a:ext cx="1879" cy="13826"/>
                </a:xfrm>
                <a:custGeom>
                  <a:avLst/>
                  <a:gdLst>
                    <a:gd name="T0" fmla="*/ 0 w 7"/>
                    <a:gd name="T1" fmla="*/ 0 h 31"/>
                    <a:gd name="T2" fmla="*/ 2147483647 w 7"/>
                    <a:gd name="T3" fmla="*/ 0 h 31"/>
                    <a:gd name="T4" fmla="*/ 2147483647 w 7"/>
                    <a:gd name="T5" fmla="*/ 2147483647 h 31"/>
                    <a:gd name="T6" fmla="*/ 0 w 7"/>
                    <a:gd name="T7" fmla="*/ 2147483647 h 31"/>
                    <a:gd name="T8" fmla="*/ 0 w 7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18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Freeform 192"/>
                <p:cNvSpPr>
                  <a:spLocks/>
                </p:cNvSpPr>
                <p:nvPr/>
              </p:nvSpPr>
              <p:spPr bwMode="auto">
                <a:xfrm>
                  <a:off x="7447850" y="3876201"/>
                  <a:ext cx="1053960" cy="874522"/>
                </a:xfrm>
                <a:custGeom>
                  <a:avLst/>
                  <a:gdLst>
                    <a:gd name="T0" fmla="*/ 2147483647 w 2332"/>
                    <a:gd name="T1" fmla="*/ 2147483647 h 1731"/>
                    <a:gd name="T2" fmla="*/ 2147483647 w 2332"/>
                    <a:gd name="T3" fmla="*/ 2147483647 h 1731"/>
                    <a:gd name="T4" fmla="*/ 2147483647 w 2332"/>
                    <a:gd name="T5" fmla="*/ 2147483647 h 1731"/>
                    <a:gd name="T6" fmla="*/ 2147483647 w 2332"/>
                    <a:gd name="T7" fmla="*/ 2147483647 h 1731"/>
                    <a:gd name="T8" fmla="*/ 2147483647 w 2332"/>
                    <a:gd name="T9" fmla="*/ 2147483647 h 1731"/>
                    <a:gd name="T10" fmla="*/ 2147483647 w 2332"/>
                    <a:gd name="T11" fmla="*/ 2147483647 h 1731"/>
                    <a:gd name="T12" fmla="*/ 2147483647 w 2332"/>
                    <a:gd name="T13" fmla="*/ 2147483647 h 1731"/>
                    <a:gd name="T14" fmla="*/ 2147483647 w 2332"/>
                    <a:gd name="T15" fmla="*/ 2147483647 h 1731"/>
                    <a:gd name="T16" fmla="*/ 2147483647 w 2332"/>
                    <a:gd name="T17" fmla="*/ 2147483647 h 1731"/>
                    <a:gd name="T18" fmla="*/ 2147483647 w 2332"/>
                    <a:gd name="T19" fmla="*/ 2147483647 h 1731"/>
                    <a:gd name="T20" fmla="*/ 2147483647 w 2332"/>
                    <a:gd name="T21" fmla="*/ 2147483647 h 1731"/>
                    <a:gd name="T22" fmla="*/ 2147483647 w 2332"/>
                    <a:gd name="T23" fmla="*/ 2147483647 h 1731"/>
                    <a:gd name="T24" fmla="*/ 2147483647 w 2332"/>
                    <a:gd name="T25" fmla="*/ 2147483647 h 1731"/>
                    <a:gd name="T26" fmla="*/ 2147483647 w 2332"/>
                    <a:gd name="T27" fmla="*/ 2147483647 h 1731"/>
                    <a:gd name="T28" fmla="*/ 2147483647 w 2332"/>
                    <a:gd name="T29" fmla="*/ 2147483647 h 1731"/>
                    <a:gd name="T30" fmla="*/ 2147483647 w 2332"/>
                    <a:gd name="T31" fmla="*/ 2147483647 h 1731"/>
                    <a:gd name="T32" fmla="*/ 2147483647 w 2332"/>
                    <a:gd name="T33" fmla="*/ 2147483647 h 1731"/>
                    <a:gd name="T34" fmla="*/ 2147483647 w 2332"/>
                    <a:gd name="T35" fmla="*/ 2147483647 h 1731"/>
                    <a:gd name="T36" fmla="*/ 2147483647 w 2332"/>
                    <a:gd name="T37" fmla="*/ 2147483647 h 1731"/>
                    <a:gd name="T38" fmla="*/ 2147483647 w 2332"/>
                    <a:gd name="T39" fmla="*/ 2147483647 h 1731"/>
                    <a:gd name="T40" fmla="*/ 2147483647 w 2332"/>
                    <a:gd name="T41" fmla="*/ 2147483647 h 1731"/>
                    <a:gd name="T42" fmla="*/ 2147483647 w 2332"/>
                    <a:gd name="T43" fmla="*/ 2147483647 h 1731"/>
                    <a:gd name="T44" fmla="*/ 2147483647 w 2332"/>
                    <a:gd name="T45" fmla="*/ 2147483647 h 1731"/>
                    <a:gd name="T46" fmla="*/ 2147483647 w 2332"/>
                    <a:gd name="T47" fmla="*/ 2147483647 h 1731"/>
                    <a:gd name="T48" fmla="*/ 2147483647 w 2332"/>
                    <a:gd name="T49" fmla="*/ 2147483647 h 1731"/>
                    <a:gd name="T50" fmla="*/ 2147483647 w 2332"/>
                    <a:gd name="T51" fmla="*/ 2147483647 h 1731"/>
                    <a:gd name="T52" fmla="*/ 2147483647 w 2332"/>
                    <a:gd name="T53" fmla="*/ 2147483647 h 1731"/>
                    <a:gd name="T54" fmla="*/ 2147483647 w 2332"/>
                    <a:gd name="T55" fmla="*/ 2147483647 h 1731"/>
                    <a:gd name="T56" fmla="*/ 2147483647 w 2332"/>
                    <a:gd name="T57" fmla="*/ 2147483647 h 1731"/>
                    <a:gd name="T58" fmla="*/ 2147483647 w 2332"/>
                    <a:gd name="T59" fmla="*/ 2147483647 h 1731"/>
                    <a:gd name="T60" fmla="*/ 2147483647 w 2332"/>
                    <a:gd name="T61" fmla="*/ 2147483647 h 1731"/>
                    <a:gd name="T62" fmla="*/ 2147483647 w 2332"/>
                    <a:gd name="T63" fmla="*/ 2147483647 h 1731"/>
                    <a:gd name="T64" fmla="*/ 2147483647 w 2332"/>
                    <a:gd name="T65" fmla="*/ 2147483647 h 1731"/>
                    <a:gd name="T66" fmla="*/ 2147483647 w 2332"/>
                    <a:gd name="T67" fmla="*/ 2147483647 h 1731"/>
                    <a:gd name="T68" fmla="*/ 2147483647 w 2332"/>
                    <a:gd name="T69" fmla="*/ 2147483647 h 1731"/>
                    <a:gd name="T70" fmla="*/ 2147483647 w 2332"/>
                    <a:gd name="T71" fmla="*/ 2147483647 h 1731"/>
                    <a:gd name="T72" fmla="*/ 2147483647 w 2332"/>
                    <a:gd name="T73" fmla="*/ 2147483647 h 1731"/>
                    <a:gd name="T74" fmla="*/ 2147483647 w 2332"/>
                    <a:gd name="T75" fmla="*/ 2147483647 h 1731"/>
                    <a:gd name="T76" fmla="*/ 2147483647 w 2332"/>
                    <a:gd name="T77" fmla="*/ 2147483647 h 1731"/>
                    <a:gd name="T78" fmla="*/ 2147483647 w 2332"/>
                    <a:gd name="T79" fmla="*/ 2147483647 h 1731"/>
                    <a:gd name="T80" fmla="*/ 2147483647 w 2332"/>
                    <a:gd name="T81" fmla="*/ 2147483647 h 1731"/>
                    <a:gd name="T82" fmla="*/ 2147483647 w 2332"/>
                    <a:gd name="T83" fmla="*/ 2147483647 h 1731"/>
                    <a:gd name="T84" fmla="*/ 2147483647 w 2332"/>
                    <a:gd name="T85" fmla="*/ 2147483647 h 1731"/>
                    <a:gd name="T86" fmla="*/ 2147483647 w 2332"/>
                    <a:gd name="T87" fmla="*/ 2147483647 h 1731"/>
                    <a:gd name="T88" fmla="*/ 2147483647 w 2332"/>
                    <a:gd name="T89" fmla="*/ 2147483647 h 1731"/>
                    <a:gd name="T90" fmla="*/ 2147483647 w 2332"/>
                    <a:gd name="T91" fmla="*/ 2147483647 h 1731"/>
                    <a:gd name="T92" fmla="*/ 2147483647 w 2332"/>
                    <a:gd name="T93" fmla="*/ 2147483647 h 1731"/>
                    <a:gd name="T94" fmla="*/ 2147483647 w 2332"/>
                    <a:gd name="T95" fmla="*/ 2147483647 h 1731"/>
                    <a:gd name="T96" fmla="*/ 2147483647 w 2332"/>
                    <a:gd name="T97" fmla="*/ 2147483647 h 1731"/>
                    <a:gd name="T98" fmla="*/ 2147483647 w 2332"/>
                    <a:gd name="T99" fmla="*/ 2147483647 h 1731"/>
                    <a:gd name="T100" fmla="*/ 2147483647 w 2332"/>
                    <a:gd name="T101" fmla="*/ 2147483647 h 1731"/>
                    <a:gd name="T102" fmla="*/ 2147483647 w 2332"/>
                    <a:gd name="T103" fmla="*/ 2147483647 h 1731"/>
                    <a:gd name="T104" fmla="*/ 2147483647 w 2332"/>
                    <a:gd name="T105" fmla="*/ 2147483647 h 1731"/>
                    <a:gd name="T106" fmla="*/ 2147483647 w 2332"/>
                    <a:gd name="T107" fmla="*/ 2147483647 h 1731"/>
                    <a:gd name="T108" fmla="*/ 2147483647 w 2332"/>
                    <a:gd name="T109" fmla="*/ 2147483647 h 1731"/>
                    <a:gd name="T110" fmla="*/ 2147483647 w 2332"/>
                    <a:gd name="T111" fmla="*/ 2147483647 h 1731"/>
                    <a:gd name="T112" fmla="*/ 2147483647 w 2332"/>
                    <a:gd name="T113" fmla="*/ 2147483647 h 1731"/>
                    <a:gd name="T114" fmla="*/ 2147483647 w 2332"/>
                    <a:gd name="T115" fmla="*/ 2147483647 h 1731"/>
                    <a:gd name="T116" fmla="*/ 2147483647 w 2332"/>
                    <a:gd name="T117" fmla="*/ 2147483647 h 17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32" h="1731">
                      <a:moveTo>
                        <a:pt x="153" y="721"/>
                      </a:moveTo>
                      <a:lnTo>
                        <a:pt x="156" y="727"/>
                      </a:lnTo>
                      <a:lnTo>
                        <a:pt x="159" y="732"/>
                      </a:lnTo>
                      <a:lnTo>
                        <a:pt x="162" y="735"/>
                      </a:lnTo>
                      <a:lnTo>
                        <a:pt x="167" y="738"/>
                      </a:lnTo>
                      <a:lnTo>
                        <a:pt x="173" y="744"/>
                      </a:lnTo>
                      <a:lnTo>
                        <a:pt x="180" y="751"/>
                      </a:lnTo>
                      <a:lnTo>
                        <a:pt x="189" y="744"/>
                      </a:lnTo>
                      <a:lnTo>
                        <a:pt x="195" y="737"/>
                      </a:lnTo>
                      <a:lnTo>
                        <a:pt x="201" y="729"/>
                      </a:lnTo>
                      <a:lnTo>
                        <a:pt x="205" y="722"/>
                      </a:lnTo>
                      <a:lnTo>
                        <a:pt x="210" y="714"/>
                      </a:lnTo>
                      <a:lnTo>
                        <a:pt x="214" y="707"/>
                      </a:lnTo>
                      <a:lnTo>
                        <a:pt x="219" y="701"/>
                      </a:lnTo>
                      <a:lnTo>
                        <a:pt x="226" y="696"/>
                      </a:lnTo>
                      <a:lnTo>
                        <a:pt x="234" y="690"/>
                      </a:lnTo>
                      <a:lnTo>
                        <a:pt x="241" y="685"/>
                      </a:lnTo>
                      <a:lnTo>
                        <a:pt x="249" y="680"/>
                      </a:lnTo>
                      <a:lnTo>
                        <a:pt x="258" y="677"/>
                      </a:lnTo>
                      <a:lnTo>
                        <a:pt x="274" y="672"/>
                      </a:lnTo>
                      <a:lnTo>
                        <a:pt x="290" y="667"/>
                      </a:lnTo>
                      <a:lnTo>
                        <a:pt x="297" y="665"/>
                      </a:lnTo>
                      <a:lnTo>
                        <a:pt x="305" y="661"/>
                      </a:lnTo>
                      <a:lnTo>
                        <a:pt x="312" y="658"/>
                      </a:lnTo>
                      <a:lnTo>
                        <a:pt x="318" y="654"/>
                      </a:lnTo>
                      <a:lnTo>
                        <a:pt x="325" y="649"/>
                      </a:lnTo>
                      <a:lnTo>
                        <a:pt x="330" y="644"/>
                      </a:lnTo>
                      <a:lnTo>
                        <a:pt x="335" y="637"/>
                      </a:lnTo>
                      <a:lnTo>
                        <a:pt x="339" y="628"/>
                      </a:lnTo>
                      <a:lnTo>
                        <a:pt x="360" y="631"/>
                      </a:lnTo>
                      <a:lnTo>
                        <a:pt x="370" y="631"/>
                      </a:lnTo>
                      <a:lnTo>
                        <a:pt x="375" y="629"/>
                      </a:lnTo>
                      <a:lnTo>
                        <a:pt x="385" y="628"/>
                      </a:lnTo>
                      <a:lnTo>
                        <a:pt x="393" y="628"/>
                      </a:lnTo>
                      <a:lnTo>
                        <a:pt x="400" y="627"/>
                      </a:lnTo>
                      <a:lnTo>
                        <a:pt x="405" y="624"/>
                      </a:lnTo>
                      <a:lnTo>
                        <a:pt x="412" y="622"/>
                      </a:lnTo>
                      <a:lnTo>
                        <a:pt x="423" y="615"/>
                      </a:lnTo>
                      <a:lnTo>
                        <a:pt x="435" y="606"/>
                      </a:lnTo>
                      <a:lnTo>
                        <a:pt x="447" y="598"/>
                      </a:lnTo>
                      <a:lnTo>
                        <a:pt x="461" y="592"/>
                      </a:lnTo>
                      <a:lnTo>
                        <a:pt x="469" y="589"/>
                      </a:lnTo>
                      <a:lnTo>
                        <a:pt x="478" y="587"/>
                      </a:lnTo>
                      <a:lnTo>
                        <a:pt x="487" y="585"/>
                      </a:lnTo>
                      <a:lnTo>
                        <a:pt x="498" y="585"/>
                      </a:lnTo>
                      <a:lnTo>
                        <a:pt x="520" y="585"/>
                      </a:lnTo>
                      <a:lnTo>
                        <a:pt x="544" y="584"/>
                      </a:lnTo>
                      <a:lnTo>
                        <a:pt x="558" y="584"/>
                      </a:lnTo>
                      <a:lnTo>
                        <a:pt x="570" y="582"/>
                      </a:lnTo>
                      <a:lnTo>
                        <a:pt x="581" y="581"/>
                      </a:lnTo>
                      <a:lnTo>
                        <a:pt x="592" y="579"/>
                      </a:lnTo>
                      <a:lnTo>
                        <a:pt x="605" y="570"/>
                      </a:lnTo>
                      <a:lnTo>
                        <a:pt x="619" y="558"/>
                      </a:lnTo>
                      <a:lnTo>
                        <a:pt x="635" y="542"/>
                      </a:lnTo>
                      <a:lnTo>
                        <a:pt x="650" y="525"/>
                      </a:lnTo>
                      <a:lnTo>
                        <a:pt x="664" y="508"/>
                      </a:lnTo>
                      <a:lnTo>
                        <a:pt x="677" y="490"/>
                      </a:lnTo>
                      <a:lnTo>
                        <a:pt x="688" y="475"/>
                      </a:lnTo>
                      <a:lnTo>
                        <a:pt x="698" y="462"/>
                      </a:lnTo>
                      <a:lnTo>
                        <a:pt x="695" y="461"/>
                      </a:lnTo>
                      <a:lnTo>
                        <a:pt x="693" y="459"/>
                      </a:lnTo>
                      <a:lnTo>
                        <a:pt x="691" y="456"/>
                      </a:lnTo>
                      <a:lnTo>
                        <a:pt x="688" y="452"/>
                      </a:lnTo>
                      <a:lnTo>
                        <a:pt x="683" y="444"/>
                      </a:lnTo>
                      <a:lnTo>
                        <a:pt x="677" y="437"/>
                      </a:lnTo>
                      <a:lnTo>
                        <a:pt x="688" y="432"/>
                      </a:lnTo>
                      <a:lnTo>
                        <a:pt x="697" y="426"/>
                      </a:lnTo>
                      <a:lnTo>
                        <a:pt x="705" y="419"/>
                      </a:lnTo>
                      <a:lnTo>
                        <a:pt x="710" y="413"/>
                      </a:lnTo>
                      <a:lnTo>
                        <a:pt x="716" y="406"/>
                      </a:lnTo>
                      <a:lnTo>
                        <a:pt x="721" y="399"/>
                      </a:lnTo>
                      <a:lnTo>
                        <a:pt x="729" y="393"/>
                      </a:lnTo>
                      <a:lnTo>
                        <a:pt x="738" y="388"/>
                      </a:lnTo>
                      <a:lnTo>
                        <a:pt x="739" y="399"/>
                      </a:lnTo>
                      <a:lnTo>
                        <a:pt x="741" y="409"/>
                      </a:lnTo>
                      <a:lnTo>
                        <a:pt x="744" y="418"/>
                      </a:lnTo>
                      <a:lnTo>
                        <a:pt x="749" y="425"/>
                      </a:lnTo>
                      <a:lnTo>
                        <a:pt x="758" y="439"/>
                      </a:lnTo>
                      <a:lnTo>
                        <a:pt x="764" y="450"/>
                      </a:lnTo>
                      <a:lnTo>
                        <a:pt x="768" y="437"/>
                      </a:lnTo>
                      <a:lnTo>
                        <a:pt x="770" y="428"/>
                      </a:lnTo>
                      <a:lnTo>
                        <a:pt x="771" y="418"/>
                      </a:lnTo>
                      <a:lnTo>
                        <a:pt x="771" y="406"/>
                      </a:lnTo>
                      <a:lnTo>
                        <a:pt x="775" y="402"/>
                      </a:lnTo>
                      <a:lnTo>
                        <a:pt x="776" y="397"/>
                      </a:lnTo>
                      <a:lnTo>
                        <a:pt x="777" y="391"/>
                      </a:lnTo>
                      <a:lnTo>
                        <a:pt x="777" y="385"/>
                      </a:lnTo>
                      <a:lnTo>
                        <a:pt x="777" y="379"/>
                      </a:lnTo>
                      <a:lnTo>
                        <a:pt x="778" y="373"/>
                      </a:lnTo>
                      <a:lnTo>
                        <a:pt x="781" y="368"/>
                      </a:lnTo>
                      <a:lnTo>
                        <a:pt x="784" y="363"/>
                      </a:lnTo>
                      <a:lnTo>
                        <a:pt x="787" y="370"/>
                      </a:lnTo>
                      <a:lnTo>
                        <a:pt x="790" y="381"/>
                      </a:lnTo>
                      <a:lnTo>
                        <a:pt x="838" y="381"/>
                      </a:lnTo>
                      <a:lnTo>
                        <a:pt x="833" y="369"/>
                      </a:lnTo>
                      <a:lnTo>
                        <a:pt x="832" y="358"/>
                      </a:lnTo>
                      <a:lnTo>
                        <a:pt x="831" y="349"/>
                      </a:lnTo>
                      <a:lnTo>
                        <a:pt x="832" y="341"/>
                      </a:lnTo>
                      <a:lnTo>
                        <a:pt x="835" y="327"/>
                      </a:lnTo>
                      <a:lnTo>
                        <a:pt x="838" y="314"/>
                      </a:lnTo>
                      <a:lnTo>
                        <a:pt x="852" y="315"/>
                      </a:lnTo>
                      <a:lnTo>
                        <a:pt x="860" y="316"/>
                      </a:lnTo>
                      <a:lnTo>
                        <a:pt x="863" y="316"/>
                      </a:lnTo>
                      <a:lnTo>
                        <a:pt x="866" y="316"/>
                      </a:lnTo>
                      <a:lnTo>
                        <a:pt x="871" y="315"/>
                      </a:lnTo>
                      <a:lnTo>
                        <a:pt x="877" y="314"/>
                      </a:lnTo>
                      <a:lnTo>
                        <a:pt x="885" y="295"/>
                      </a:lnTo>
                      <a:lnTo>
                        <a:pt x="891" y="281"/>
                      </a:lnTo>
                      <a:lnTo>
                        <a:pt x="898" y="268"/>
                      </a:lnTo>
                      <a:lnTo>
                        <a:pt x="910" y="252"/>
                      </a:lnTo>
                      <a:lnTo>
                        <a:pt x="916" y="255"/>
                      </a:lnTo>
                      <a:lnTo>
                        <a:pt x="921" y="256"/>
                      </a:lnTo>
                      <a:lnTo>
                        <a:pt x="925" y="256"/>
                      </a:lnTo>
                      <a:lnTo>
                        <a:pt x="930" y="255"/>
                      </a:lnTo>
                      <a:lnTo>
                        <a:pt x="933" y="253"/>
                      </a:lnTo>
                      <a:lnTo>
                        <a:pt x="935" y="250"/>
                      </a:lnTo>
                      <a:lnTo>
                        <a:pt x="939" y="246"/>
                      </a:lnTo>
                      <a:lnTo>
                        <a:pt x="940" y="242"/>
                      </a:lnTo>
                      <a:lnTo>
                        <a:pt x="946" y="224"/>
                      </a:lnTo>
                      <a:lnTo>
                        <a:pt x="951" y="209"/>
                      </a:lnTo>
                      <a:lnTo>
                        <a:pt x="957" y="212"/>
                      </a:lnTo>
                      <a:lnTo>
                        <a:pt x="965" y="214"/>
                      </a:lnTo>
                      <a:lnTo>
                        <a:pt x="973" y="215"/>
                      </a:lnTo>
                      <a:lnTo>
                        <a:pt x="980" y="214"/>
                      </a:lnTo>
                      <a:lnTo>
                        <a:pt x="989" y="214"/>
                      </a:lnTo>
                      <a:lnTo>
                        <a:pt x="998" y="213"/>
                      </a:lnTo>
                      <a:lnTo>
                        <a:pt x="1007" y="213"/>
                      </a:lnTo>
                      <a:lnTo>
                        <a:pt x="1017" y="215"/>
                      </a:lnTo>
                      <a:lnTo>
                        <a:pt x="1022" y="219"/>
                      </a:lnTo>
                      <a:lnTo>
                        <a:pt x="1027" y="223"/>
                      </a:lnTo>
                      <a:lnTo>
                        <a:pt x="1031" y="227"/>
                      </a:lnTo>
                      <a:lnTo>
                        <a:pt x="1033" y="232"/>
                      </a:lnTo>
                      <a:lnTo>
                        <a:pt x="1037" y="244"/>
                      </a:lnTo>
                      <a:lnTo>
                        <a:pt x="1040" y="257"/>
                      </a:lnTo>
                      <a:lnTo>
                        <a:pt x="1043" y="269"/>
                      </a:lnTo>
                      <a:lnTo>
                        <a:pt x="1046" y="280"/>
                      </a:lnTo>
                      <a:lnTo>
                        <a:pt x="1050" y="284"/>
                      </a:lnTo>
                      <a:lnTo>
                        <a:pt x="1053" y="287"/>
                      </a:lnTo>
                      <a:lnTo>
                        <a:pt x="1057" y="289"/>
                      </a:lnTo>
                      <a:lnTo>
                        <a:pt x="1063" y="290"/>
                      </a:lnTo>
                      <a:lnTo>
                        <a:pt x="1069" y="289"/>
                      </a:lnTo>
                      <a:lnTo>
                        <a:pt x="1076" y="286"/>
                      </a:lnTo>
                      <a:lnTo>
                        <a:pt x="1078" y="284"/>
                      </a:lnTo>
                      <a:lnTo>
                        <a:pt x="1081" y="282"/>
                      </a:lnTo>
                      <a:lnTo>
                        <a:pt x="1083" y="280"/>
                      </a:lnTo>
                      <a:lnTo>
                        <a:pt x="1084" y="277"/>
                      </a:lnTo>
                      <a:lnTo>
                        <a:pt x="1088" y="279"/>
                      </a:lnTo>
                      <a:lnTo>
                        <a:pt x="1092" y="280"/>
                      </a:lnTo>
                      <a:lnTo>
                        <a:pt x="1096" y="280"/>
                      </a:lnTo>
                      <a:lnTo>
                        <a:pt x="1099" y="280"/>
                      </a:lnTo>
                      <a:lnTo>
                        <a:pt x="1104" y="278"/>
                      </a:lnTo>
                      <a:lnTo>
                        <a:pt x="1110" y="277"/>
                      </a:lnTo>
                      <a:lnTo>
                        <a:pt x="1120" y="277"/>
                      </a:lnTo>
                      <a:lnTo>
                        <a:pt x="1128" y="276"/>
                      </a:lnTo>
                      <a:lnTo>
                        <a:pt x="1133" y="274"/>
                      </a:lnTo>
                      <a:lnTo>
                        <a:pt x="1135" y="270"/>
                      </a:lnTo>
                      <a:lnTo>
                        <a:pt x="1136" y="261"/>
                      </a:lnTo>
                      <a:lnTo>
                        <a:pt x="1136" y="246"/>
                      </a:lnTo>
                      <a:lnTo>
                        <a:pt x="1136" y="240"/>
                      </a:lnTo>
                      <a:lnTo>
                        <a:pt x="1137" y="234"/>
                      </a:lnTo>
                      <a:lnTo>
                        <a:pt x="1140" y="228"/>
                      </a:lnTo>
                      <a:lnTo>
                        <a:pt x="1143" y="223"/>
                      </a:lnTo>
                      <a:lnTo>
                        <a:pt x="1148" y="212"/>
                      </a:lnTo>
                      <a:lnTo>
                        <a:pt x="1156" y="204"/>
                      </a:lnTo>
                      <a:lnTo>
                        <a:pt x="1164" y="195"/>
                      </a:lnTo>
                      <a:lnTo>
                        <a:pt x="1170" y="186"/>
                      </a:lnTo>
                      <a:lnTo>
                        <a:pt x="1173" y="182"/>
                      </a:lnTo>
                      <a:lnTo>
                        <a:pt x="1175" y="177"/>
                      </a:lnTo>
                      <a:lnTo>
                        <a:pt x="1176" y="172"/>
                      </a:lnTo>
                      <a:lnTo>
                        <a:pt x="1176" y="167"/>
                      </a:lnTo>
                      <a:lnTo>
                        <a:pt x="1189" y="154"/>
                      </a:lnTo>
                      <a:lnTo>
                        <a:pt x="1201" y="146"/>
                      </a:lnTo>
                      <a:lnTo>
                        <a:pt x="1213" y="139"/>
                      </a:lnTo>
                      <a:lnTo>
                        <a:pt x="1225" y="134"/>
                      </a:lnTo>
                      <a:lnTo>
                        <a:pt x="1237" y="131"/>
                      </a:lnTo>
                      <a:lnTo>
                        <a:pt x="1248" y="128"/>
                      </a:lnTo>
                      <a:lnTo>
                        <a:pt x="1259" y="127"/>
                      </a:lnTo>
                      <a:lnTo>
                        <a:pt x="1270" y="126"/>
                      </a:lnTo>
                      <a:lnTo>
                        <a:pt x="1289" y="125"/>
                      </a:lnTo>
                      <a:lnTo>
                        <a:pt x="1305" y="123"/>
                      </a:lnTo>
                      <a:lnTo>
                        <a:pt x="1313" y="121"/>
                      </a:lnTo>
                      <a:lnTo>
                        <a:pt x="1320" y="117"/>
                      </a:lnTo>
                      <a:lnTo>
                        <a:pt x="1324" y="112"/>
                      </a:lnTo>
                      <a:lnTo>
                        <a:pt x="1328" y="104"/>
                      </a:lnTo>
                      <a:lnTo>
                        <a:pt x="1322" y="94"/>
                      </a:lnTo>
                      <a:lnTo>
                        <a:pt x="1314" y="86"/>
                      </a:lnTo>
                      <a:lnTo>
                        <a:pt x="1308" y="80"/>
                      </a:lnTo>
                      <a:lnTo>
                        <a:pt x="1301" y="75"/>
                      </a:lnTo>
                      <a:lnTo>
                        <a:pt x="1297" y="69"/>
                      </a:lnTo>
                      <a:lnTo>
                        <a:pt x="1292" y="64"/>
                      </a:lnTo>
                      <a:lnTo>
                        <a:pt x="1290" y="58"/>
                      </a:lnTo>
                      <a:lnTo>
                        <a:pt x="1289" y="49"/>
                      </a:lnTo>
                      <a:lnTo>
                        <a:pt x="1305" y="48"/>
                      </a:lnTo>
                      <a:lnTo>
                        <a:pt x="1322" y="45"/>
                      </a:lnTo>
                      <a:lnTo>
                        <a:pt x="1336" y="41"/>
                      </a:lnTo>
                      <a:lnTo>
                        <a:pt x="1349" y="36"/>
                      </a:lnTo>
                      <a:lnTo>
                        <a:pt x="1352" y="46"/>
                      </a:lnTo>
                      <a:lnTo>
                        <a:pt x="1356" y="56"/>
                      </a:lnTo>
                      <a:lnTo>
                        <a:pt x="1360" y="64"/>
                      </a:lnTo>
                      <a:lnTo>
                        <a:pt x="1366" y="72"/>
                      </a:lnTo>
                      <a:lnTo>
                        <a:pt x="1372" y="78"/>
                      </a:lnTo>
                      <a:lnTo>
                        <a:pt x="1379" y="84"/>
                      </a:lnTo>
                      <a:lnTo>
                        <a:pt x="1387" y="90"/>
                      </a:lnTo>
                      <a:lnTo>
                        <a:pt x="1394" y="94"/>
                      </a:lnTo>
                      <a:lnTo>
                        <a:pt x="1403" y="98"/>
                      </a:lnTo>
                      <a:lnTo>
                        <a:pt x="1412" y="101"/>
                      </a:lnTo>
                      <a:lnTo>
                        <a:pt x="1422" y="104"/>
                      </a:lnTo>
                      <a:lnTo>
                        <a:pt x="1432" y="107"/>
                      </a:lnTo>
                      <a:lnTo>
                        <a:pt x="1443" y="109"/>
                      </a:lnTo>
                      <a:lnTo>
                        <a:pt x="1453" y="110"/>
                      </a:lnTo>
                      <a:lnTo>
                        <a:pt x="1464" y="111"/>
                      </a:lnTo>
                      <a:lnTo>
                        <a:pt x="1476" y="111"/>
                      </a:lnTo>
                      <a:lnTo>
                        <a:pt x="1481" y="110"/>
                      </a:lnTo>
                      <a:lnTo>
                        <a:pt x="1489" y="108"/>
                      </a:lnTo>
                      <a:lnTo>
                        <a:pt x="1499" y="105"/>
                      </a:lnTo>
                      <a:lnTo>
                        <a:pt x="1509" y="104"/>
                      </a:lnTo>
                      <a:lnTo>
                        <a:pt x="1514" y="109"/>
                      </a:lnTo>
                      <a:lnTo>
                        <a:pt x="1523" y="113"/>
                      </a:lnTo>
                      <a:lnTo>
                        <a:pt x="1532" y="116"/>
                      </a:lnTo>
                      <a:lnTo>
                        <a:pt x="1541" y="117"/>
                      </a:lnTo>
                      <a:lnTo>
                        <a:pt x="1544" y="117"/>
                      </a:lnTo>
                      <a:lnTo>
                        <a:pt x="1547" y="115"/>
                      </a:lnTo>
                      <a:lnTo>
                        <a:pt x="1549" y="113"/>
                      </a:lnTo>
                      <a:lnTo>
                        <a:pt x="1551" y="110"/>
                      </a:lnTo>
                      <a:lnTo>
                        <a:pt x="1557" y="103"/>
                      </a:lnTo>
                      <a:lnTo>
                        <a:pt x="1561" y="98"/>
                      </a:lnTo>
                      <a:lnTo>
                        <a:pt x="1561" y="135"/>
                      </a:lnTo>
                      <a:lnTo>
                        <a:pt x="1556" y="146"/>
                      </a:lnTo>
                      <a:lnTo>
                        <a:pt x="1545" y="163"/>
                      </a:lnTo>
                      <a:lnTo>
                        <a:pt x="1530" y="183"/>
                      </a:lnTo>
                      <a:lnTo>
                        <a:pt x="1513" y="205"/>
                      </a:lnTo>
                      <a:lnTo>
                        <a:pt x="1495" y="228"/>
                      </a:lnTo>
                      <a:lnTo>
                        <a:pt x="1479" y="247"/>
                      </a:lnTo>
                      <a:lnTo>
                        <a:pt x="1465" y="262"/>
                      </a:lnTo>
                      <a:lnTo>
                        <a:pt x="1455" y="270"/>
                      </a:lnTo>
                      <a:lnTo>
                        <a:pt x="1464" y="275"/>
                      </a:lnTo>
                      <a:lnTo>
                        <a:pt x="1470" y="278"/>
                      </a:lnTo>
                      <a:lnTo>
                        <a:pt x="1474" y="282"/>
                      </a:lnTo>
                      <a:lnTo>
                        <a:pt x="1479" y="286"/>
                      </a:lnTo>
                      <a:lnTo>
                        <a:pt x="1485" y="294"/>
                      </a:lnTo>
                      <a:lnTo>
                        <a:pt x="1489" y="302"/>
                      </a:lnTo>
                      <a:lnTo>
                        <a:pt x="1492" y="310"/>
                      </a:lnTo>
                      <a:lnTo>
                        <a:pt x="1495" y="317"/>
                      </a:lnTo>
                      <a:lnTo>
                        <a:pt x="1498" y="321"/>
                      </a:lnTo>
                      <a:lnTo>
                        <a:pt x="1500" y="325"/>
                      </a:lnTo>
                      <a:lnTo>
                        <a:pt x="1504" y="328"/>
                      </a:lnTo>
                      <a:lnTo>
                        <a:pt x="1509" y="333"/>
                      </a:lnTo>
                      <a:lnTo>
                        <a:pt x="1514" y="336"/>
                      </a:lnTo>
                      <a:lnTo>
                        <a:pt x="1520" y="338"/>
                      </a:lnTo>
                      <a:lnTo>
                        <a:pt x="1525" y="339"/>
                      </a:lnTo>
                      <a:lnTo>
                        <a:pt x="1532" y="338"/>
                      </a:lnTo>
                      <a:lnTo>
                        <a:pt x="1538" y="338"/>
                      </a:lnTo>
                      <a:lnTo>
                        <a:pt x="1544" y="337"/>
                      </a:lnTo>
                      <a:lnTo>
                        <a:pt x="1549" y="337"/>
                      </a:lnTo>
                      <a:lnTo>
                        <a:pt x="1555" y="339"/>
                      </a:lnTo>
                      <a:lnTo>
                        <a:pt x="1560" y="340"/>
                      </a:lnTo>
                      <a:lnTo>
                        <a:pt x="1566" y="342"/>
                      </a:lnTo>
                      <a:lnTo>
                        <a:pt x="1570" y="345"/>
                      </a:lnTo>
                      <a:lnTo>
                        <a:pt x="1574" y="347"/>
                      </a:lnTo>
                      <a:lnTo>
                        <a:pt x="1582" y="354"/>
                      </a:lnTo>
                      <a:lnTo>
                        <a:pt x="1588" y="361"/>
                      </a:lnTo>
                      <a:lnTo>
                        <a:pt x="1594" y="368"/>
                      </a:lnTo>
                      <a:lnTo>
                        <a:pt x="1602" y="376"/>
                      </a:lnTo>
                      <a:lnTo>
                        <a:pt x="1605" y="379"/>
                      </a:lnTo>
                      <a:lnTo>
                        <a:pt x="1611" y="382"/>
                      </a:lnTo>
                      <a:lnTo>
                        <a:pt x="1615" y="386"/>
                      </a:lnTo>
                      <a:lnTo>
                        <a:pt x="1622" y="388"/>
                      </a:lnTo>
                      <a:lnTo>
                        <a:pt x="1629" y="391"/>
                      </a:lnTo>
                      <a:lnTo>
                        <a:pt x="1637" y="394"/>
                      </a:lnTo>
                      <a:lnTo>
                        <a:pt x="1644" y="398"/>
                      </a:lnTo>
                      <a:lnTo>
                        <a:pt x="1649" y="403"/>
                      </a:lnTo>
                      <a:lnTo>
                        <a:pt x="1659" y="413"/>
                      </a:lnTo>
                      <a:lnTo>
                        <a:pt x="1668" y="423"/>
                      </a:lnTo>
                      <a:lnTo>
                        <a:pt x="1677" y="433"/>
                      </a:lnTo>
                      <a:lnTo>
                        <a:pt x="1686" y="442"/>
                      </a:lnTo>
                      <a:lnTo>
                        <a:pt x="1692" y="445"/>
                      </a:lnTo>
                      <a:lnTo>
                        <a:pt x="1698" y="448"/>
                      </a:lnTo>
                      <a:lnTo>
                        <a:pt x="1706" y="449"/>
                      </a:lnTo>
                      <a:lnTo>
                        <a:pt x="1714" y="450"/>
                      </a:lnTo>
                      <a:lnTo>
                        <a:pt x="1719" y="449"/>
                      </a:lnTo>
                      <a:lnTo>
                        <a:pt x="1724" y="448"/>
                      </a:lnTo>
                      <a:lnTo>
                        <a:pt x="1729" y="446"/>
                      </a:lnTo>
                      <a:lnTo>
                        <a:pt x="1735" y="444"/>
                      </a:lnTo>
                      <a:lnTo>
                        <a:pt x="1745" y="435"/>
                      </a:lnTo>
                      <a:lnTo>
                        <a:pt x="1754" y="425"/>
                      </a:lnTo>
                      <a:lnTo>
                        <a:pt x="1764" y="413"/>
                      </a:lnTo>
                      <a:lnTo>
                        <a:pt x="1773" y="400"/>
                      </a:lnTo>
                      <a:lnTo>
                        <a:pt x="1782" y="385"/>
                      </a:lnTo>
                      <a:lnTo>
                        <a:pt x="1791" y="368"/>
                      </a:lnTo>
                      <a:lnTo>
                        <a:pt x="1798" y="351"/>
                      </a:lnTo>
                      <a:lnTo>
                        <a:pt x="1805" y="334"/>
                      </a:lnTo>
                      <a:lnTo>
                        <a:pt x="1812" y="316"/>
                      </a:lnTo>
                      <a:lnTo>
                        <a:pt x="1817" y="299"/>
                      </a:lnTo>
                      <a:lnTo>
                        <a:pt x="1821" y="283"/>
                      </a:lnTo>
                      <a:lnTo>
                        <a:pt x="1825" y="266"/>
                      </a:lnTo>
                      <a:lnTo>
                        <a:pt x="1827" y="252"/>
                      </a:lnTo>
                      <a:lnTo>
                        <a:pt x="1827" y="240"/>
                      </a:lnTo>
                      <a:lnTo>
                        <a:pt x="1828" y="223"/>
                      </a:lnTo>
                      <a:lnTo>
                        <a:pt x="1830" y="205"/>
                      </a:lnTo>
                      <a:lnTo>
                        <a:pt x="1834" y="189"/>
                      </a:lnTo>
                      <a:lnTo>
                        <a:pt x="1839" y="174"/>
                      </a:lnTo>
                      <a:lnTo>
                        <a:pt x="1845" y="159"/>
                      </a:lnTo>
                      <a:lnTo>
                        <a:pt x="1850" y="145"/>
                      </a:lnTo>
                      <a:lnTo>
                        <a:pt x="1857" y="131"/>
                      </a:lnTo>
                      <a:lnTo>
                        <a:pt x="1863" y="118"/>
                      </a:lnTo>
                      <a:lnTo>
                        <a:pt x="1877" y="90"/>
                      </a:lnTo>
                      <a:lnTo>
                        <a:pt x="1888" y="63"/>
                      </a:lnTo>
                      <a:lnTo>
                        <a:pt x="1894" y="47"/>
                      </a:lnTo>
                      <a:lnTo>
                        <a:pt x="1897" y="32"/>
                      </a:lnTo>
                      <a:lnTo>
                        <a:pt x="1899" y="17"/>
                      </a:lnTo>
                      <a:lnTo>
                        <a:pt x="1901" y="0"/>
                      </a:lnTo>
                      <a:lnTo>
                        <a:pt x="1904" y="10"/>
                      </a:lnTo>
                      <a:lnTo>
                        <a:pt x="1909" y="21"/>
                      </a:lnTo>
                      <a:lnTo>
                        <a:pt x="1917" y="32"/>
                      </a:lnTo>
                      <a:lnTo>
                        <a:pt x="1925" y="43"/>
                      </a:lnTo>
                      <a:lnTo>
                        <a:pt x="1932" y="55"/>
                      </a:lnTo>
                      <a:lnTo>
                        <a:pt x="1940" y="63"/>
                      </a:lnTo>
                      <a:lnTo>
                        <a:pt x="1948" y="70"/>
                      </a:lnTo>
                      <a:lnTo>
                        <a:pt x="1953" y="74"/>
                      </a:lnTo>
                      <a:lnTo>
                        <a:pt x="1952" y="76"/>
                      </a:lnTo>
                      <a:lnTo>
                        <a:pt x="1950" y="77"/>
                      </a:lnTo>
                      <a:lnTo>
                        <a:pt x="1947" y="78"/>
                      </a:lnTo>
                      <a:lnTo>
                        <a:pt x="1943" y="79"/>
                      </a:lnTo>
                      <a:lnTo>
                        <a:pt x="1937" y="80"/>
                      </a:lnTo>
                      <a:lnTo>
                        <a:pt x="1933" y="80"/>
                      </a:lnTo>
                      <a:lnTo>
                        <a:pt x="1935" y="90"/>
                      </a:lnTo>
                      <a:lnTo>
                        <a:pt x="1937" y="98"/>
                      </a:lnTo>
                      <a:lnTo>
                        <a:pt x="1940" y="104"/>
                      </a:lnTo>
                      <a:lnTo>
                        <a:pt x="1943" y="110"/>
                      </a:lnTo>
                      <a:lnTo>
                        <a:pt x="1947" y="115"/>
                      </a:lnTo>
                      <a:lnTo>
                        <a:pt x="1950" y="121"/>
                      </a:lnTo>
                      <a:lnTo>
                        <a:pt x="1952" y="127"/>
                      </a:lnTo>
                      <a:lnTo>
                        <a:pt x="1953" y="135"/>
                      </a:lnTo>
                      <a:lnTo>
                        <a:pt x="1953" y="144"/>
                      </a:lnTo>
                      <a:lnTo>
                        <a:pt x="1951" y="152"/>
                      </a:lnTo>
                      <a:lnTo>
                        <a:pt x="1949" y="160"/>
                      </a:lnTo>
                      <a:lnTo>
                        <a:pt x="1947" y="169"/>
                      </a:lnTo>
                      <a:lnTo>
                        <a:pt x="1944" y="176"/>
                      </a:lnTo>
                      <a:lnTo>
                        <a:pt x="1942" y="183"/>
                      </a:lnTo>
                      <a:lnTo>
                        <a:pt x="1941" y="190"/>
                      </a:lnTo>
                      <a:lnTo>
                        <a:pt x="1940" y="197"/>
                      </a:lnTo>
                      <a:lnTo>
                        <a:pt x="1940" y="201"/>
                      </a:lnTo>
                      <a:lnTo>
                        <a:pt x="1941" y="206"/>
                      </a:lnTo>
                      <a:lnTo>
                        <a:pt x="1942" y="210"/>
                      </a:lnTo>
                      <a:lnTo>
                        <a:pt x="1944" y="214"/>
                      </a:lnTo>
                      <a:lnTo>
                        <a:pt x="1950" y="222"/>
                      </a:lnTo>
                      <a:lnTo>
                        <a:pt x="1955" y="228"/>
                      </a:lnTo>
                      <a:lnTo>
                        <a:pt x="1963" y="233"/>
                      </a:lnTo>
                      <a:lnTo>
                        <a:pt x="1971" y="237"/>
                      </a:lnTo>
                      <a:lnTo>
                        <a:pt x="1978" y="239"/>
                      </a:lnTo>
                      <a:lnTo>
                        <a:pt x="1986" y="240"/>
                      </a:lnTo>
                      <a:lnTo>
                        <a:pt x="1987" y="244"/>
                      </a:lnTo>
                      <a:lnTo>
                        <a:pt x="1989" y="248"/>
                      </a:lnTo>
                      <a:lnTo>
                        <a:pt x="1993" y="251"/>
                      </a:lnTo>
                      <a:lnTo>
                        <a:pt x="1997" y="254"/>
                      </a:lnTo>
                      <a:lnTo>
                        <a:pt x="2006" y="257"/>
                      </a:lnTo>
                      <a:lnTo>
                        <a:pt x="2014" y="258"/>
                      </a:lnTo>
                      <a:lnTo>
                        <a:pt x="2014" y="278"/>
                      </a:lnTo>
                      <a:lnTo>
                        <a:pt x="2015" y="297"/>
                      </a:lnTo>
                      <a:lnTo>
                        <a:pt x="2017" y="314"/>
                      </a:lnTo>
                      <a:lnTo>
                        <a:pt x="2019" y="332"/>
                      </a:lnTo>
                      <a:lnTo>
                        <a:pt x="2026" y="365"/>
                      </a:lnTo>
                      <a:lnTo>
                        <a:pt x="2033" y="398"/>
                      </a:lnTo>
                      <a:lnTo>
                        <a:pt x="2040" y="429"/>
                      </a:lnTo>
                      <a:lnTo>
                        <a:pt x="2047" y="461"/>
                      </a:lnTo>
                      <a:lnTo>
                        <a:pt x="2050" y="476"/>
                      </a:lnTo>
                      <a:lnTo>
                        <a:pt x="2051" y="491"/>
                      </a:lnTo>
                      <a:lnTo>
                        <a:pt x="2053" y="508"/>
                      </a:lnTo>
                      <a:lnTo>
                        <a:pt x="2053" y="523"/>
                      </a:lnTo>
                      <a:lnTo>
                        <a:pt x="2053" y="526"/>
                      </a:lnTo>
                      <a:lnTo>
                        <a:pt x="2054" y="528"/>
                      </a:lnTo>
                      <a:lnTo>
                        <a:pt x="2056" y="529"/>
                      </a:lnTo>
                      <a:lnTo>
                        <a:pt x="2060" y="531"/>
                      </a:lnTo>
                      <a:lnTo>
                        <a:pt x="2066" y="533"/>
                      </a:lnTo>
                      <a:lnTo>
                        <a:pt x="2074" y="536"/>
                      </a:lnTo>
                      <a:lnTo>
                        <a:pt x="2082" y="538"/>
                      </a:lnTo>
                      <a:lnTo>
                        <a:pt x="2089" y="540"/>
                      </a:lnTo>
                      <a:lnTo>
                        <a:pt x="2096" y="544"/>
                      </a:lnTo>
                      <a:lnTo>
                        <a:pt x="2099" y="548"/>
                      </a:lnTo>
                      <a:lnTo>
                        <a:pt x="2108" y="562"/>
                      </a:lnTo>
                      <a:lnTo>
                        <a:pt x="2116" y="574"/>
                      </a:lnTo>
                      <a:lnTo>
                        <a:pt x="2120" y="578"/>
                      </a:lnTo>
                      <a:lnTo>
                        <a:pt x="2123" y="582"/>
                      </a:lnTo>
                      <a:lnTo>
                        <a:pt x="2128" y="584"/>
                      </a:lnTo>
                      <a:lnTo>
                        <a:pt x="2133" y="585"/>
                      </a:lnTo>
                      <a:lnTo>
                        <a:pt x="2134" y="596"/>
                      </a:lnTo>
                      <a:lnTo>
                        <a:pt x="2139" y="615"/>
                      </a:lnTo>
                      <a:lnTo>
                        <a:pt x="2146" y="637"/>
                      </a:lnTo>
                      <a:lnTo>
                        <a:pt x="2154" y="661"/>
                      </a:lnTo>
                      <a:lnTo>
                        <a:pt x="2163" y="686"/>
                      </a:lnTo>
                      <a:lnTo>
                        <a:pt x="2172" y="707"/>
                      </a:lnTo>
                      <a:lnTo>
                        <a:pt x="2179" y="724"/>
                      </a:lnTo>
                      <a:lnTo>
                        <a:pt x="2186" y="733"/>
                      </a:lnTo>
                      <a:lnTo>
                        <a:pt x="2188" y="735"/>
                      </a:lnTo>
                      <a:lnTo>
                        <a:pt x="2194" y="737"/>
                      </a:lnTo>
                      <a:lnTo>
                        <a:pt x="2201" y="738"/>
                      </a:lnTo>
                      <a:lnTo>
                        <a:pt x="2211" y="739"/>
                      </a:lnTo>
                      <a:lnTo>
                        <a:pt x="2231" y="742"/>
                      </a:lnTo>
                      <a:lnTo>
                        <a:pt x="2245" y="745"/>
                      </a:lnTo>
                      <a:lnTo>
                        <a:pt x="2242" y="756"/>
                      </a:lnTo>
                      <a:lnTo>
                        <a:pt x="2238" y="762"/>
                      </a:lnTo>
                      <a:lnTo>
                        <a:pt x="2231" y="766"/>
                      </a:lnTo>
                      <a:lnTo>
                        <a:pt x="2219" y="769"/>
                      </a:lnTo>
                      <a:lnTo>
                        <a:pt x="2223" y="781"/>
                      </a:lnTo>
                      <a:lnTo>
                        <a:pt x="2228" y="790"/>
                      </a:lnTo>
                      <a:lnTo>
                        <a:pt x="2233" y="800"/>
                      </a:lnTo>
                      <a:lnTo>
                        <a:pt x="2239" y="809"/>
                      </a:lnTo>
                      <a:lnTo>
                        <a:pt x="2251" y="827"/>
                      </a:lnTo>
                      <a:lnTo>
                        <a:pt x="2263" y="846"/>
                      </a:lnTo>
                      <a:lnTo>
                        <a:pt x="2289" y="879"/>
                      </a:lnTo>
                      <a:lnTo>
                        <a:pt x="2312" y="912"/>
                      </a:lnTo>
                      <a:lnTo>
                        <a:pt x="2318" y="907"/>
                      </a:lnTo>
                      <a:lnTo>
                        <a:pt x="2324" y="902"/>
                      </a:lnTo>
                      <a:lnTo>
                        <a:pt x="2328" y="899"/>
                      </a:lnTo>
                      <a:lnTo>
                        <a:pt x="2330" y="896"/>
                      </a:lnTo>
                      <a:lnTo>
                        <a:pt x="2332" y="892"/>
                      </a:lnTo>
                      <a:lnTo>
                        <a:pt x="2332" y="887"/>
                      </a:lnTo>
                      <a:lnTo>
                        <a:pt x="2332" y="896"/>
                      </a:lnTo>
                      <a:lnTo>
                        <a:pt x="2332" y="903"/>
                      </a:lnTo>
                      <a:lnTo>
                        <a:pt x="2332" y="910"/>
                      </a:lnTo>
                      <a:lnTo>
                        <a:pt x="2332" y="918"/>
                      </a:lnTo>
                      <a:lnTo>
                        <a:pt x="2293" y="1010"/>
                      </a:lnTo>
                      <a:lnTo>
                        <a:pt x="2295" y="1024"/>
                      </a:lnTo>
                      <a:lnTo>
                        <a:pt x="2296" y="1038"/>
                      </a:lnTo>
                      <a:lnTo>
                        <a:pt x="2295" y="1051"/>
                      </a:lnTo>
                      <a:lnTo>
                        <a:pt x="2291" y="1066"/>
                      </a:lnTo>
                      <a:lnTo>
                        <a:pt x="2288" y="1079"/>
                      </a:lnTo>
                      <a:lnTo>
                        <a:pt x="2283" y="1092"/>
                      </a:lnTo>
                      <a:lnTo>
                        <a:pt x="2276" y="1105"/>
                      </a:lnTo>
                      <a:lnTo>
                        <a:pt x="2269" y="1118"/>
                      </a:lnTo>
                      <a:lnTo>
                        <a:pt x="2253" y="1143"/>
                      </a:lnTo>
                      <a:lnTo>
                        <a:pt x="2237" y="1167"/>
                      </a:lnTo>
                      <a:lnTo>
                        <a:pt x="2220" y="1188"/>
                      </a:lnTo>
                      <a:lnTo>
                        <a:pt x="2206" y="1207"/>
                      </a:lnTo>
                      <a:lnTo>
                        <a:pt x="2188" y="1233"/>
                      </a:lnTo>
                      <a:lnTo>
                        <a:pt x="2172" y="1260"/>
                      </a:lnTo>
                      <a:lnTo>
                        <a:pt x="2153" y="1289"/>
                      </a:lnTo>
                      <a:lnTo>
                        <a:pt x="2133" y="1317"/>
                      </a:lnTo>
                      <a:lnTo>
                        <a:pt x="2123" y="1329"/>
                      </a:lnTo>
                      <a:lnTo>
                        <a:pt x="2111" y="1342"/>
                      </a:lnTo>
                      <a:lnTo>
                        <a:pt x="2100" y="1352"/>
                      </a:lnTo>
                      <a:lnTo>
                        <a:pt x="2087" y="1362"/>
                      </a:lnTo>
                      <a:lnTo>
                        <a:pt x="2081" y="1366"/>
                      </a:lnTo>
                      <a:lnTo>
                        <a:pt x="2074" y="1369"/>
                      </a:lnTo>
                      <a:lnTo>
                        <a:pt x="2066" y="1372"/>
                      </a:lnTo>
                      <a:lnTo>
                        <a:pt x="2059" y="1375"/>
                      </a:lnTo>
                      <a:lnTo>
                        <a:pt x="2051" y="1377"/>
                      </a:lnTo>
                      <a:lnTo>
                        <a:pt x="2043" y="1378"/>
                      </a:lnTo>
                      <a:lnTo>
                        <a:pt x="2036" y="1379"/>
                      </a:lnTo>
                      <a:lnTo>
                        <a:pt x="2027" y="1380"/>
                      </a:lnTo>
                      <a:lnTo>
                        <a:pt x="2026" y="1393"/>
                      </a:lnTo>
                      <a:lnTo>
                        <a:pt x="2022" y="1404"/>
                      </a:lnTo>
                      <a:lnTo>
                        <a:pt x="2018" y="1414"/>
                      </a:lnTo>
                      <a:lnTo>
                        <a:pt x="2013" y="1423"/>
                      </a:lnTo>
                      <a:lnTo>
                        <a:pt x="2005" y="1432"/>
                      </a:lnTo>
                      <a:lnTo>
                        <a:pt x="1997" y="1440"/>
                      </a:lnTo>
                      <a:lnTo>
                        <a:pt x="1988" y="1449"/>
                      </a:lnTo>
                      <a:lnTo>
                        <a:pt x="1978" y="1456"/>
                      </a:lnTo>
                      <a:lnTo>
                        <a:pt x="1958" y="1470"/>
                      </a:lnTo>
                      <a:lnTo>
                        <a:pt x="1937" y="1483"/>
                      </a:lnTo>
                      <a:lnTo>
                        <a:pt x="1917" y="1495"/>
                      </a:lnTo>
                      <a:lnTo>
                        <a:pt x="1901" y="1510"/>
                      </a:lnTo>
                      <a:lnTo>
                        <a:pt x="1885" y="1525"/>
                      </a:lnTo>
                      <a:lnTo>
                        <a:pt x="1873" y="1539"/>
                      </a:lnTo>
                      <a:lnTo>
                        <a:pt x="1864" y="1553"/>
                      </a:lnTo>
                      <a:lnTo>
                        <a:pt x="1857" y="1565"/>
                      </a:lnTo>
                      <a:lnTo>
                        <a:pt x="1848" y="1578"/>
                      </a:lnTo>
                      <a:lnTo>
                        <a:pt x="1838" y="1591"/>
                      </a:lnTo>
                      <a:lnTo>
                        <a:pt x="1825" y="1604"/>
                      </a:lnTo>
                      <a:lnTo>
                        <a:pt x="1807" y="1621"/>
                      </a:lnTo>
                      <a:lnTo>
                        <a:pt x="1801" y="1630"/>
                      </a:lnTo>
                      <a:lnTo>
                        <a:pt x="1796" y="1639"/>
                      </a:lnTo>
                      <a:lnTo>
                        <a:pt x="1793" y="1648"/>
                      </a:lnTo>
                      <a:lnTo>
                        <a:pt x="1790" y="1657"/>
                      </a:lnTo>
                      <a:lnTo>
                        <a:pt x="1786" y="1665"/>
                      </a:lnTo>
                      <a:lnTo>
                        <a:pt x="1782" y="1671"/>
                      </a:lnTo>
                      <a:lnTo>
                        <a:pt x="1780" y="1673"/>
                      </a:lnTo>
                      <a:lnTo>
                        <a:pt x="1776" y="1675"/>
                      </a:lnTo>
                      <a:lnTo>
                        <a:pt x="1772" y="1676"/>
                      </a:lnTo>
                      <a:lnTo>
                        <a:pt x="1768" y="1676"/>
                      </a:lnTo>
                      <a:lnTo>
                        <a:pt x="1749" y="1676"/>
                      </a:lnTo>
                      <a:lnTo>
                        <a:pt x="1733" y="1676"/>
                      </a:lnTo>
                      <a:lnTo>
                        <a:pt x="1718" y="1676"/>
                      </a:lnTo>
                      <a:lnTo>
                        <a:pt x="1707" y="1676"/>
                      </a:lnTo>
                      <a:lnTo>
                        <a:pt x="1702" y="1676"/>
                      </a:lnTo>
                      <a:lnTo>
                        <a:pt x="1695" y="1678"/>
                      </a:lnTo>
                      <a:lnTo>
                        <a:pt x="1689" y="1680"/>
                      </a:lnTo>
                      <a:lnTo>
                        <a:pt x="1682" y="1683"/>
                      </a:lnTo>
                      <a:lnTo>
                        <a:pt x="1668" y="1690"/>
                      </a:lnTo>
                      <a:lnTo>
                        <a:pt x="1652" y="1699"/>
                      </a:lnTo>
                      <a:lnTo>
                        <a:pt x="1634" y="1708"/>
                      </a:lnTo>
                      <a:lnTo>
                        <a:pt x="1613" y="1717"/>
                      </a:lnTo>
                      <a:lnTo>
                        <a:pt x="1602" y="1722"/>
                      </a:lnTo>
                      <a:lnTo>
                        <a:pt x="1589" y="1726"/>
                      </a:lnTo>
                      <a:lnTo>
                        <a:pt x="1576" y="1729"/>
                      </a:lnTo>
                      <a:lnTo>
                        <a:pt x="1561" y="1731"/>
                      </a:lnTo>
                      <a:lnTo>
                        <a:pt x="1558" y="1725"/>
                      </a:lnTo>
                      <a:lnTo>
                        <a:pt x="1555" y="1718"/>
                      </a:lnTo>
                      <a:lnTo>
                        <a:pt x="1548" y="1718"/>
                      </a:lnTo>
                      <a:lnTo>
                        <a:pt x="1541" y="1717"/>
                      </a:lnTo>
                      <a:lnTo>
                        <a:pt x="1536" y="1715"/>
                      </a:lnTo>
                      <a:lnTo>
                        <a:pt x="1532" y="1713"/>
                      </a:lnTo>
                      <a:lnTo>
                        <a:pt x="1528" y="1711"/>
                      </a:lnTo>
                      <a:lnTo>
                        <a:pt x="1525" y="1708"/>
                      </a:lnTo>
                      <a:lnTo>
                        <a:pt x="1522" y="1705"/>
                      </a:lnTo>
                      <a:lnTo>
                        <a:pt x="1520" y="1701"/>
                      </a:lnTo>
                      <a:lnTo>
                        <a:pt x="1517" y="1693"/>
                      </a:lnTo>
                      <a:lnTo>
                        <a:pt x="1515" y="1685"/>
                      </a:lnTo>
                      <a:lnTo>
                        <a:pt x="1515" y="1677"/>
                      </a:lnTo>
                      <a:lnTo>
                        <a:pt x="1515" y="1670"/>
                      </a:lnTo>
                      <a:lnTo>
                        <a:pt x="1489" y="1690"/>
                      </a:lnTo>
                      <a:lnTo>
                        <a:pt x="1462" y="1709"/>
                      </a:lnTo>
                      <a:lnTo>
                        <a:pt x="1449" y="1718"/>
                      </a:lnTo>
                      <a:lnTo>
                        <a:pt x="1437" y="1725"/>
                      </a:lnTo>
                      <a:lnTo>
                        <a:pt x="1432" y="1728"/>
                      </a:lnTo>
                      <a:lnTo>
                        <a:pt x="1426" y="1730"/>
                      </a:lnTo>
                      <a:lnTo>
                        <a:pt x="1421" y="1731"/>
                      </a:lnTo>
                      <a:lnTo>
                        <a:pt x="1415" y="1731"/>
                      </a:lnTo>
                      <a:lnTo>
                        <a:pt x="1413" y="1731"/>
                      </a:lnTo>
                      <a:lnTo>
                        <a:pt x="1410" y="1729"/>
                      </a:lnTo>
                      <a:lnTo>
                        <a:pt x="1406" y="1727"/>
                      </a:lnTo>
                      <a:lnTo>
                        <a:pt x="1403" y="1725"/>
                      </a:lnTo>
                      <a:lnTo>
                        <a:pt x="1400" y="1722"/>
                      </a:lnTo>
                      <a:lnTo>
                        <a:pt x="1398" y="1718"/>
                      </a:lnTo>
                      <a:lnTo>
                        <a:pt x="1395" y="1715"/>
                      </a:lnTo>
                      <a:lnTo>
                        <a:pt x="1395" y="1712"/>
                      </a:lnTo>
                      <a:lnTo>
                        <a:pt x="1372" y="1711"/>
                      </a:lnTo>
                      <a:lnTo>
                        <a:pt x="1349" y="1709"/>
                      </a:lnTo>
                      <a:lnTo>
                        <a:pt x="1338" y="1707"/>
                      </a:lnTo>
                      <a:lnTo>
                        <a:pt x="1327" y="1704"/>
                      </a:lnTo>
                      <a:lnTo>
                        <a:pt x="1316" y="1701"/>
                      </a:lnTo>
                      <a:lnTo>
                        <a:pt x="1307" y="1697"/>
                      </a:lnTo>
                      <a:lnTo>
                        <a:pt x="1297" y="1693"/>
                      </a:lnTo>
                      <a:lnTo>
                        <a:pt x="1289" y="1688"/>
                      </a:lnTo>
                      <a:lnTo>
                        <a:pt x="1281" y="1683"/>
                      </a:lnTo>
                      <a:lnTo>
                        <a:pt x="1275" y="1677"/>
                      </a:lnTo>
                      <a:lnTo>
                        <a:pt x="1269" y="1670"/>
                      </a:lnTo>
                      <a:lnTo>
                        <a:pt x="1266" y="1662"/>
                      </a:lnTo>
                      <a:lnTo>
                        <a:pt x="1264" y="1653"/>
                      </a:lnTo>
                      <a:lnTo>
                        <a:pt x="1263" y="1645"/>
                      </a:lnTo>
                      <a:lnTo>
                        <a:pt x="1263" y="1639"/>
                      </a:lnTo>
                      <a:lnTo>
                        <a:pt x="1264" y="1635"/>
                      </a:lnTo>
                      <a:lnTo>
                        <a:pt x="1266" y="1631"/>
                      </a:lnTo>
                      <a:lnTo>
                        <a:pt x="1268" y="1627"/>
                      </a:lnTo>
                      <a:lnTo>
                        <a:pt x="1272" y="1620"/>
                      </a:lnTo>
                      <a:lnTo>
                        <a:pt x="1279" y="1614"/>
                      </a:lnTo>
                      <a:lnTo>
                        <a:pt x="1286" y="1609"/>
                      </a:lnTo>
                      <a:lnTo>
                        <a:pt x="1290" y="1601"/>
                      </a:lnTo>
                      <a:lnTo>
                        <a:pt x="1292" y="1597"/>
                      </a:lnTo>
                      <a:lnTo>
                        <a:pt x="1294" y="1593"/>
                      </a:lnTo>
                      <a:lnTo>
                        <a:pt x="1296" y="1589"/>
                      </a:lnTo>
                      <a:lnTo>
                        <a:pt x="1296" y="1583"/>
                      </a:lnTo>
                      <a:lnTo>
                        <a:pt x="1296" y="1546"/>
                      </a:lnTo>
                      <a:lnTo>
                        <a:pt x="1309" y="1528"/>
                      </a:lnTo>
                      <a:lnTo>
                        <a:pt x="1309" y="1522"/>
                      </a:lnTo>
                      <a:lnTo>
                        <a:pt x="1256" y="1522"/>
                      </a:lnTo>
                      <a:lnTo>
                        <a:pt x="1249" y="1534"/>
                      </a:lnTo>
                      <a:lnTo>
                        <a:pt x="1255" y="1525"/>
                      </a:lnTo>
                      <a:lnTo>
                        <a:pt x="1263" y="1516"/>
                      </a:lnTo>
                      <a:lnTo>
                        <a:pt x="1269" y="1509"/>
                      </a:lnTo>
                      <a:lnTo>
                        <a:pt x="1276" y="1504"/>
                      </a:lnTo>
                      <a:lnTo>
                        <a:pt x="1276" y="1460"/>
                      </a:lnTo>
                      <a:lnTo>
                        <a:pt x="1270" y="1462"/>
                      </a:lnTo>
                      <a:lnTo>
                        <a:pt x="1265" y="1464"/>
                      </a:lnTo>
                      <a:lnTo>
                        <a:pt x="1260" y="1466"/>
                      </a:lnTo>
                      <a:lnTo>
                        <a:pt x="1256" y="1469"/>
                      </a:lnTo>
                      <a:lnTo>
                        <a:pt x="1249" y="1475"/>
                      </a:lnTo>
                      <a:lnTo>
                        <a:pt x="1243" y="1481"/>
                      </a:lnTo>
                      <a:lnTo>
                        <a:pt x="1237" y="1488"/>
                      </a:lnTo>
                      <a:lnTo>
                        <a:pt x="1232" y="1494"/>
                      </a:lnTo>
                      <a:lnTo>
                        <a:pt x="1229" y="1498"/>
                      </a:lnTo>
                      <a:lnTo>
                        <a:pt x="1225" y="1500"/>
                      </a:lnTo>
                      <a:lnTo>
                        <a:pt x="1221" y="1502"/>
                      </a:lnTo>
                      <a:lnTo>
                        <a:pt x="1216" y="1504"/>
                      </a:lnTo>
                      <a:lnTo>
                        <a:pt x="1189" y="1504"/>
                      </a:lnTo>
                      <a:lnTo>
                        <a:pt x="1222" y="1472"/>
                      </a:lnTo>
                      <a:lnTo>
                        <a:pt x="1252" y="1442"/>
                      </a:lnTo>
                      <a:lnTo>
                        <a:pt x="1280" y="1411"/>
                      </a:lnTo>
                      <a:lnTo>
                        <a:pt x="1309" y="1380"/>
                      </a:lnTo>
                      <a:lnTo>
                        <a:pt x="1305" y="1378"/>
                      </a:lnTo>
                      <a:lnTo>
                        <a:pt x="1301" y="1377"/>
                      </a:lnTo>
                      <a:lnTo>
                        <a:pt x="1298" y="1376"/>
                      </a:lnTo>
                      <a:lnTo>
                        <a:pt x="1294" y="1376"/>
                      </a:lnTo>
                      <a:lnTo>
                        <a:pt x="1287" y="1378"/>
                      </a:lnTo>
                      <a:lnTo>
                        <a:pt x="1280" y="1382"/>
                      </a:lnTo>
                      <a:lnTo>
                        <a:pt x="1267" y="1392"/>
                      </a:lnTo>
                      <a:lnTo>
                        <a:pt x="1256" y="1399"/>
                      </a:lnTo>
                      <a:lnTo>
                        <a:pt x="1230" y="1418"/>
                      </a:lnTo>
                      <a:lnTo>
                        <a:pt x="1185" y="1450"/>
                      </a:lnTo>
                      <a:lnTo>
                        <a:pt x="1142" y="1478"/>
                      </a:lnTo>
                      <a:lnTo>
                        <a:pt x="1123" y="1490"/>
                      </a:lnTo>
                      <a:lnTo>
                        <a:pt x="1123" y="1380"/>
                      </a:lnTo>
                      <a:lnTo>
                        <a:pt x="1113" y="1379"/>
                      </a:lnTo>
                      <a:lnTo>
                        <a:pt x="1106" y="1377"/>
                      </a:lnTo>
                      <a:lnTo>
                        <a:pt x="1099" y="1375"/>
                      </a:lnTo>
                      <a:lnTo>
                        <a:pt x="1093" y="1371"/>
                      </a:lnTo>
                      <a:lnTo>
                        <a:pt x="1090" y="1367"/>
                      </a:lnTo>
                      <a:lnTo>
                        <a:pt x="1088" y="1362"/>
                      </a:lnTo>
                      <a:lnTo>
                        <a:pt x="1088" y="1356"/>
                      </a:lnTo>
                      <a:lnTo>
                        <a:pt x="1090" y="1349"/>
                      </a:lnTo>
                      <a:lnTo>
                        <a:pt x="1078" y="1338"/>
                      </a:lnTo>
                      <a:lnTo>
                        <a:pt x="1064" y="1325"/>
                      </a:lnTo>
                      <a:lnTo>
                        <a:pt x="1047" y="1314"/>
                      </a:lnTo>
                      <a:lnTo>
                        <a:pt x="1030" y="1304"/>
                      </a:lnTo>
                      <a:lnTo>
                        <a:pt x="1020" y="1299"/>
                      </a:lnTo>
                      <a:lnTo>
                        <a:pt x="1011" y="1295"/>
                      </a:lnTo>
                      <a:lnTo>
                        <a:pt x="1001" y="1291"/>
                      </a:lnTo>
                      <a:lnTo>
                        <a:pt x="990" y="1288"/>
                      </a:lnTo>
                      <a:lnTo>
                        <a:pt x="980" y="1285"/>
                      </a:lnTo>
                      <a:lnTo>
                        <a:pt x="971" y="1283"/>
                      </a:lnTo>
                      <a:lnTo>
                        <a:pt x="961" y="1282"/>
                      </a:lnTo>
                      <a:lnTo>
                        <a:pt x="951" y="1282"/>
                      </a:lnTo>
                      <a:lnTo>
                        <a:pt x="941" y="1283"/>
                      </a:lnTo>
                      <a:lnTo>
                        <a:pt x="931" y="1285"/>
                      </a:lnTo>
                      <a:lnTo>
                        <a:pt x="923" y="1289"/>
                      </a:lnTo>
                      <a:lnTo>
                        <a:pt x="917" y="1294"/>
                      </a:lnTo>
                      <a:lnTo>
                        <a:pt x="831" y="1294"/>
                      </a:lnTo>
                      <a:lnTo>
                        <a:pt x="819" y="1301"/>
                      </a:lnTo>
                      <a:lnTo>
                        <a:pt x="807" y="1307"/>
                      </a:lnTo>
                      <a:lnTo>
                        <a:pt x="796" y="1312"/>
                      </a:lnTo>
                      <a:lnTo>
                        <a:pt x="785" y="1316"/>
                      </a:lnTo>
                      <a:lnTo>
                        <a:pt x="775" y="1319"/>
                      </a:lnTo>
                      <a:lnTo>
                        <a:pt x="764" y="1321"/>
                      </a:lnTo>
                      <a:lnTo>
                        <a:pt x="754" y="1323"/>
                      </a:lnTo>
                      <a:lnTo>
                        <a:pt x="745" y="1324"/>
                      </a:lnTo>
                      <a:lnTo>
                        <a:pt x="726" y="1326"/>
                      </a:lnTo>
                      <a:lnTo>
                        <a:pt x="706" y="1328"/>
                      </a:lnTo>
                      <a:lnTo>
                        <a:pt x="686" y="1332"/>
                      </a:lnTo>
                      <a:lnTo>
                        <a:pt x="664" y="1337"/>
                      </a:lnTo>
                      <a:lnTo>
                        <a:pt x="636" y="1345"/>
                      </a:lnTo>
                      <a:lnTo>
                        <a:pt x="596" y="1356"/>
                      </a:lnTo>
                      <a:lnTo>
                        <a:pt x="577" y="1362"/>
                      </a:lnTo>
                      <a:lnTo>
                        <a:pt x="560" y="1369"/>
                      </a:lnTo>
                      <a:lnTo>
                        <a:pt x="547" y="1374"/>
                      </a:lnTo>
                      <a:lnTo>
                        <a:pt x="538" y="1380"/>
                      </a:lnTo>
                      <a:lnTo>
                        <a:pt x="521" y="1402"/>
                      </a:lnTo>
                      <a:lnTo>
                        <a:pt x="507" y="1419"/>
                      </a:lnTo>
                      <a:lnTo>
                        <a:pt x="501" y="1426"/>
                      </a:lnTo>
                      <a:lnTo>
                        <a:pt x="493" y="1431"/>
                      </a:lnTo>
                      <a:lnTo>
                        <a:pt x="488" y="1433"/>
                      </a:lnTo>
                      <a:lnTo>
                        <a:pt x="483" y="1434"/>
                      </a:lnTo>
                      <a:lnTo>
                        <a:pt x="478" y="1435"/>
                      </a:lnTo>
                      <a:lnTo>
                        <a:pt x="472" y="1435"/>
                      </a:lnTo>
                      <a:lnTo>
                        <a:pt x="306" y="1435"/>
                      </a:lnTo>
                      <a:lnTo>
                        <a:pt x="291" y="1439"/>
                      </a:lnTo>
                      <a:lnTo>
                        <a:pt x="277" y="1444"/>
                      </a:lnTo>
                      <a:lnTo>
                        <a:pt x="265" y="1448"/>
                      </a:lnTo>
                      <a:lnTo>
                        <a:pt x="254" y="1453"/>
                      </a:lnTo>
                      <a:lnTo>
                        <a:pt x="233" y="1463"/>
                      </a:lnTo>
                      <a:lnTo>
                        <a:pt x="214" y="1473"/>
                      </a:lnTo>
                      <a:lnTo>
                        <a:pt x="204" y="1478"/>
                      </a:lnTo>
                      <a:lnTo>
                        <a:pt x="193" y="1482"/>
                      </a:lnTo>
                      <a:lnTo>
                        <a:pt x="182" y="1486"/>
                      </a:lnTo>
                      <a:lnTo>
                        <a:pt x="170" y="1490"/>
                      </a:lnTo>
                      <a:lnTo>
                        <a:pt x="157" y="1493"/>
                      </a:lnTo>
                      <a:lnTo>
                        <a:pt x="142" y="1495"/>
                      </a:lnTo>
                      <a:lnTo>
                        <a:pt x="125" y="1496"/>
                      </a:lnTo>
                      <a:lnTo>
                        <a:pt x="106" y="1496"/>
                      </a:lnTo>
                      <a:lnTo>
                        <a:pt x="95" y="1496"/>
                      </a:lnTo>
                      <a:lnTo>
                        <a:pt x="84" y="1495"/>
                      </a:lnTo>
                      <a:lnTo>
                        <a:pt x="75" y="1494"/>
                      </a:lnTo>
                      <a:lnTo>
                        <a:pt x="65" y="1492"/>
                      </a:lnTo>
                      <a:lnTo>
                        <a:pt x="55" y="1490"/>
                      </a:lnTo>
                      <a:lnTo>
                        <a:pt x="46" y="1487"/>
                      </a:lnTo>
                      <a:lnTo>
                        <a:pt x="38" y="1483"/>
                      </a:lnTo>
                      <a:lnTo>
                        <a:pt x="31" y="1479"/>
                      </a:lnTo>
                      <a:lnTo>
                        <a:pt x="24" y="1475"/>
                      </a:lnTo>
                      <a:lnTo>
                        <a:pt x="19" y="1470"/>
                      </a:lnTo>
                      <a:lnTo>
                        <a:pt x="13" y="1464"/>
                      </a:lnTo>
                      <a:lnTo>
                        <a:pt x="9" y="1458"/>
                      </a:lnTo>
                      <a:lnTo>
                        <a:pt x="4" y="1452"/>
                      </a:lnTo>
                      <a:lnTo>
                        <a:pt x="2" y="1445"/>
                      </a:lnTo>
                      <a:lnTo>
                        <a:pt x="1" y="1437"/>
                      </a:lnTo>
                      <a:lnTo>
                        <a:pt x="0" y="1429"/>
                      </a:lnTo>
                      <a:lnTo>
                        <a:pt x="1" y="1426"/>
                      </a:lnTo>
                      <a:lnTo>
                        <a:pt x="2" y="1423"/>
                      </a:lnTo>
                      <a:lnTo>
                        <a:pt x="4" y="1421"/>
                      </a:lnTo>
                      <a:lnTo>
                        <a:pt x="6" y="1418"/>
                      </a:lnTo>
                      <a:lnTo>
                        <a:pt x="13" y="1415"/>
                      </a:lnTo>
                      <a:lnTo>
                        <a:pt x="22" y="1413"/>
                      </a:lnTo>
                      <a:lnTo>
                        <a:pt x="39" y="1411"/>
                      </a:lnTo>
                      <a:lnTo>
                        <a:pt x="54" y="1411"/>
                      </a:lnTo>
                      <a:lnTo>
                        <a:pt x="58" y="1408"/>
                      </a:lnTo>
                      <a:lnTo>
                        <a:pt x="64" y="1404"/>
                      </a:lnTo>
                      <a:lnTo>
                        <a:pt x="68" y="1399"/>
                      </a:lnTo>
                      <a:lnTo>
                        <a:pt x="72" y="1393"/>
                      </a:lnTo>
                      <a:lnTo>
                        <a:pt x="82" y="1378"/>
                      </a:lnTo>
                      <a:lnTo>
                        <a:pt x="90" y="1361"/>
                      </a:lnTo>
                      <a:lnTo>
                        <a:pt x="97" y="1344"/>
                      </a:lnTo>
                      <a:lnTo>
                        <a:pt x="102" y="1325"/>
                      </a:lnTo>
                      <a:lnTo>
                        <a:pt x="105" y="1309"/>
                      </a:lnTo>
                      <a:lnTo>
                        <a:pt x="106" y="1294"/>
                      </a:lnTo>
                      <a:lnTo>
                        <a:pt x="106" y="1288"/>
                      </a:lnTo>
                      <a:lnTo>
                        <a:pt x="105" y="1284"/>
                      </a:lnTo>
                      <a:lnTo>
                        <a:pt x="103" y="1279"/>
                      </a:lnTo>
                      <a:lnTo>
                        <a:pt x="101" y="1275"/>
                      </a:lnTo>
                      <a:lnTo>
                        <a:pt x="95" y="1267"/>
                      </a:lnTo>
                      <a:lnTo>
                        <a:pt x="90" y="1260"/>
                      </a:lnTo>
                      <a:lnTo>
                        <a:pt x="83" y="1254"/>
                      </a:lnTo>
                      <a:lnTo>
                        <a:pt x="79" y="1248"/>
                      </a:lnTo>
                      <a:lnTo>
                        <a:pt x="77" y="1244"/>
                      </a:lnTo>
                      <a:lnTo>
                        <a:pt x="75" y="1241"/>
                      </a:lnTo>
                      <a:lnTo>
                        <a:pt x="73" y="1237"/>
                      </a:lnTo>
                      <a:lnTo>
                        <a:pt x="73" y="1232"/>
                      </a:lnTo>
                      <a:lnTo>
                        <a:pt x="73" y="1225"/>
                      </a:lnTo>
                      <a:lnTo>
                        <a:pt x="75" y="1218"/>
                      </a:lnTo>
                      <a:lnTo>
                        <a:pt x="77" y="1212"/>
                      </a:lnTo>
                      <a:lnTo>
                        <a:pt x="79" y="1207"/>
                      </a:lnTo>
                      <a:lnTo>
                        <a:pt x="86" y="1200"/>
                      </a:lnTo>
                      <a:lnTo>
                        <a:pt x="93" y="1193"/>
                      </a:lnTo>
                      <a:lnTo>
                        <a:pt x="101" y="1188"/>
                      </a:lnTo>
                      <a:lnTo>
                        <a:pt x="106" y="1182"/>
                      </a:lnTo>
                      <a:lnTo>
                        <a:pt x="110" y="1179"/>
                      </a:lnTo>
                      <a:lnTo>
                        <a:pt x="112" y="1175"/>
                      </a:lnTo>
                      <a:lnTo>
                        <a:pt x="113" y="1170"/>
                      </a:lnTo>
                      <a:lnTo>
                        <a:pt x="113" y="1165"/>
                      </a:lnTo>
                      <a:lnTo>
                        <a:pt x="113" y="1150"/>
                      </a:lnTo>
                      <a:lnTo>
                        <a:pt x="111" y="1137"/>
                      </a:lnTo>
                      <a:lnTo>
                        <a:pt x="109" y="1123"/>
                      </a:lnTo>
                      <a:lnTo>
                        <a:pt x="105" y="1110"/>
                      </a:lnTo>
                      <a:lnTo>
                        <a:pt x="98" y="1082"/>
                      </a:lnTo>
                      <a:lnTo>
                        <a:pt x="88" y="1056"/>
                      </a:lnTo>
                      <a:lnTo>
                        <a:pt x="78" y="1030"/>
                      </a:lnTo>
                      <a:lnTo>
                        <a:pt x="68" y="1006"/>
                      </a:lnTo>
                      <a:lnTo>
                        <a:pt x="59" y="982"/>
                      </a:lnTo>
                      <a:lnTo>
                        <a:pt x="54" y="961"/>
                      </a:lnTo>
                      <a:lnTo>
                        <a:pt x="54" y="930"/>
                      </a:lnTo>
                      <a:lnTo>
                        <a:pt x="58" y="943"/>
                      </a:lnTo>
                      <a:lnTo>
                        <a:pt x="64" y="954"/>
                      </a:lnTo>
                      <a:lnTo>
                        <a:pt x="71" y="964"/>
                      </a:lnTo>
                      <a:lnTo>
                        <a:pt x="80" y="973"/>
                      </a:lnTo>
                      <a:lnTo>
                        <a:pt x="80" y="949"/>
                      </a:lnTo>
                      <a:lnTo>
                        <a:pt x="80" y="954"/>
                      </a:lnTo>
                      <a:lnTo>
                        <a:pt x="82" y="958"/>
                      </a:lnTo>
                      <a:lnTo>
                        <a:pt x="84" y="962"/>
                      </a:lnTo>
                      <a:lnTo>
                        <a:pt x="88" y="966"/>
                      </a:lnTo>
                      <a:lnTo>
                        <a:pt x="92" y="969"/>
                      </a:lnTo>
                      <a:lnTo>
                        <a:pt x="97" y="971"/>
                      </a:lnTo>
                      <a:lnTo>
                        <a:pt x="102" y="973"/>
                      </a:lnTo>
                      <a:lnTo>
                        <a:pt x="106" y="973"/>
                      </a:lnTo>
                      <a:lnTo>
                        <a:pt x="113" y="964"/>
                      </a:lnTo>
                      <a:lnTo>
                        <a:pt x="122" y="955"/>
                      </a:lnTo>
                      <a:lnTo>
                        <a:pt x="126" y="951"/>
                      </a:lnTo>
                      <a:lnTo>
                        <a:pt x="129" y="946"/>
                      </a:lnTo>
                      <a:lnTo>
                        <a:pt x="132" y="940"/>
                      </a:lnTo>
                      <a:lnTo>
                        <a:pt x="133" y="936"/>
                      </a:lnTo>
                      <a:lnTo>
                        <a:pt x="132" y="923"/>
                      </a:lnTo>
                      <a:lnTo>
                        <a:pt x="128" y="913"/>
                      </a:lnTo>
                      <a:lnTo>
                        <a:pt x="125" y="903"/>
                      </a:lnTo>
                      <a:lnTo>
                        <a:pt x="120" y="895"/>
                      </a:lnTo>
                      <a:lnTo>
                        <a:pt x="115" y="887"/>
                      </a:lnTo>
                      <a:lnTo>
                        <a:pt x="111" y="879"/>
                      </a:lnTo>
                      <a:lnTo>
                        <a:pt x="107" y="871"/>
                      </a:lnTo>
                      <a:lnTo>
                        <a:pt x="106" y="862"/>
                      </a:lnTo>
                      <a:lnTo>
                        <a:pt x="107" y="855"/>
                      </a:lnTo>
                      <a:lnTo>
                        <a:pt x="111" y="847"/>
                      </a:lnTo>
                      <a:lnTo>
                        <a:pt x="115" y="839"/>
                      </a:lnTo>
                      <a:lnTo>
                        <a:pt x="121" y="831"/>
                      </a:lnTo>
                      <a:lnTo>
                        <a:pt x="126" y="823"/>
                      </a:lnTo>
                      <a:lnTo>
                        <a:pt x="132" y="818"/>
                      </a:lnTo>
                      <a:lnTo>
                        <a:pt x="136" y="814"/>
                      </a:lnTo>
                      <a:lnTo>
                        <a:pt x="139" y="813"/>
                      </a:lnTo>
                      <a:lnTo>
                        <a:pt x="139" y="807"/>
                      </a:lnTo>
                      <a:lnTo>
                        <a:pt x="140" y="800"/>
                      </a:lnTo>
                      <a:lnTo>
                        <a:pt x="143" y="792"/>
                      </a:lnTo>
                      <a:lnTo>
                        <a:pt x="146" y="783"/>
                      </a:lnTo>
                      <a:lnTo>
                        <a:pt x="147" y="765"/>
                      </a:lnTo>
                      <a:lnTo>
                        <a:pt x="149" y="751"/>
                      </a:lnTo>
                      <a:lnTo>
                        <a:pt x="151" y="737"/>
                      </a:lnTo>
                      <a:lnTo>
                        <a:pt x="153" y="72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Freeform 226"/>
                <p:cNvSpPr>
                  <a:spLocks/>
                </p:cNvSpPr>
                <p:nvPr/>
              </p:nvSpPr>
              <p:spPr bwMode="auto">
                <a:xfrm>
                  <a:off x="4815771" y="1250909"/>
                  <a:ext cx="244233" cy="88143"/>
                </a:xfrm>
                <a:custGeom>
                  <a:avLst/>
                  <a:gdLst>
                    <a:gd name="T0" fmla="*/ 2147483647 w 546"/>
                    <a:gd name="T1" fmla="*/ 2147483647 h 173"/>
                    <a:gd name="T2" fmla="*/ 2147483647 w 546"/>
                    <a:gd name="T3" fmla="*/ 2147483647 h 173"/>
                    <a:gd name="T4" fmla="*/ 2147483647 w 546"/>
                    <a:gd name="T5" fmla="*/ 2147483647 h 173"/>
                    <a:gd name="T6" fmla="*/ 2147483647 w 546"/>
                    <a:gd name="T7" fmla="*/ 2147483647 h 173"/>
                    <a:gd name="T8" fmla="*/ 2147483647 w 546"/>
                    <a:gd name="T9" fmla="*/ 2147483647 h 173"/>
                    <a:gd name="T10" fmla="*/ 2147483647 w 546"/>
                    <a:gd name="T11" fmla="*/ 2147483647 h 173"/>
                    <a:gd name="T12" fmla="*/ 2147483647 w 546"/>
                    <a:gd name="T13" fmla="*/ 2147483647 h 173"/>
                    <a:gd name="T14" fmla="*/ 2147483647 w 546"/>
                    <a:gd name="T15" fmla="*/ 2147483647 h 173"/>
                    <a:gd name="T16" fmla="*/ 2147483647 w 546"/>
                    <a:gd name="T17" fmla="*/ 2147483647 h 173"/>
                    <a:gd name="T18" fmla="*/ 2147483647 w 546"/>
                    <a:gd name="T19" fmla="*/ 2147483647 h 173"/>
                    <a:gd name="T20" fmla="*/ 2147483647 w 546"/>
                    <a:gd name="T21" fmla="*/ 2147483647 h 173"/>
                    <a:gd name="T22" fmla="*/ 2147483647 w 546"/>
                    <a:gd name="T23" fmla="*/ 2147483647 h 173"/>
                    <a:gd name="T24" fmla="*/ 2147483647 w 546"/>
                    <a:gd name="T25" fmla="*/ 2147483647 h 173"/>
                    <a:gd name="T26" fmla="*/ 2147483647 w 546"/>
                    <a:gd name="T27" fmla="*/ 2147483647 h 173"/>
                    <a:gd name="T28" fmla="*/ 2147483647 w 546"/>
                    <a:gd name="T29" fmla="*/ 0 h 173"/>
                    <a:gd name="T30" fmla="*/ 2147483647 w 546"/>
                    <a:gd name="T31" fmla="*/ 2147483647 h 173"/>
                    <a:gd name="T32" fmla="*/ 2147483647 w 546"/>
                    <a:gd name="T33" fmla="*/ 2147483647 h 173"/>
                    <a:gd name="T34" fmla="*/ 2147483647 w 546"/>
                    <a:gd name="T35" fmla="*/ 2147483647 h 173"/>
                    <a:gd name="T36" fmla="*/ 2147483647 w 546"/>
                    <a:gd name="T37" fmla="*/ 2147483647 h 173"/>
                    <a:gd name="T38" fmla="*/ 2147483647 w 546"/>
                    <a:gd name="T39" fmla="*/ 2147483647 h 173"/>
                    <a:gd name="T40" fmla="*/ 2147483647 w 546"/>
                    <a:gd name="T41" fmla="*/ 2147483647 h 173"/>
                    <a:gd name="T42" fmla="*/ 2147483647 w 546"/>
                    <a:gd name="T43" fmla="*/ 2147483647 h 173"/>
                    <a:gd name="T44" fmla="*/ 2147483647 w 546"/>
                    <a:gd name="T45" fmla="*/ 2147483647 h 173"/>
                    <a:gd name="T46" fmla="*/ 2147483647 w 546"/>
                    <a:gd name="T47" fmla="*/ 2147483647 h 173"/>
                    <a:gd name="T48" fmla="*/ 2147483647 w 546"/>
                    <a:gd name="T49" fmla="*/ 2147483647 h 173"/>
                    <a:gd name="T50" fmla="*/ 2147483647 w 546"/>
                    <a:gd name="T51" fmla="*/ 2147483647 h 173"/>
                    <a:gd name="T52" fmla="*/ 2147483647 w 546"/>
                    <a:gd name="T53" fmla="*/ 2147483647 h 173"/>
                    <a:gd name="T54" fmla="*/ 2147483647 w 546"/>
                    <a:gd name="T55" fmla="*/ 2147483647 h 173"/>
                    <a:gd name="T56" fmla="*/ 2147483647 w 546"/>
                    <a:gd name="T57" fmla="*/ 2147483647 h 173"/>
                    <a:gd name="T58" fmla="*/ 2147483647 w 546"/>
                    <a:gd name="T59" fmla="*/ 2147483647 h 173"/>
                    <a:gd name="T60" fmla="*/ 2147483647 w 546"/>
                    <a:gd name="T61" fmla="*/ 2147483647 h 173"/>
                    <a:gd name="T62" fmla="*/ 2147483647 w 546"/>
                    <a:gd name="T63" fmla="*/ 2147483647 h 173"/>
                    <a:gd name="T64" fmla="*/ 2147483647 w 546"/>
                    <a:gd name="T65" fmla="*/ 2147483647 h 173"/>
                    <a:gd name="T66" fmla="*/ 2147483647 w 546"/>
                    <a:gd name="T67" fmla="*/ 2147483647 h 173"/>
                    <a:gd name="T68" fmla="*/ 2147483647 w 546"/>
                    <a:gd name="T69" fmla="*/ 2147483647 h 173"/>
                    <a:gd name="T70" fmla="*/ 2147483647 w 546"/>
                    <a:gd name="T71" fmla="*/ 2147483647 h 173"/>
                    <a:gd name="T72" fmla="*/ 2147483647 w 546"/>
                    <a:gd name="T73" fmla="*/ 2147483647 h 173"/>
                    <a:gd name="T74" fmla="*/ 2147483647 w 546"/>
                    <a:gd name="T75" fmla="*/ 2147483647 h 173"/>
                    <a:gd name="T76" fmla="*/ 2147483647 w 546"/>
                    <a:gd name="T77" fmla="*/ 2147483647 h 173"/>
                    <a:gd name="T78" fmla="*/ 2147483647 w 546"/>
                    <a:gd name="T79" fmla="*/ 2147483647 h 173"/>
                    <a:gd name="T80" fmla="*/ 2147483647 w 546"/>
                    <a:gd name="T81" fmla="*/ 2147483647 h 173"/>
                    <a:gd name="T82" fmla="*/ 2147483647 w 546"/>
                    <a:gd name="T83" fmla="*/ 2147483647 h 173"/>
                    <a:gd name="T84" fmla="*/ 2147483647 w 546"/>
                    <a:gd name="T85" fmla="*/ 2147483647 h 173"/>
                    <a:gd name="T86" fmla="*/ 2147483647 w 546"/>
                    <a:gd name="T87" fmla="*/ 2147483647 h 173"/>
                    <a:gd name="T88" fmla="*/ 2147483647 w 546"/>
                    <a:gd name="T89" fmla="*/ 2147483647 h 173"/>
                    <a:gd name="T90" fmla="*/ 2147483647 w 546"/>
                    <a:gd name="T91" fmla="*/ 2147483647 h 173"/>
                    <a:gd name="T92" fmla="*/ 2147483647 w 546"/>
                    <a:gd name="T93" fmla="*/ 2147483647 h 173"/>
                    <a:gd name="T94" fmla="*/ 2147483647 w 546"/>
                    <a:gd name="T95" fmla="*/ 2147483647 h 173"/>
                    <a:gd name="T96" fmla="*/ 2147483647 w 546"/>
                    <a:gd name="T97" fmla="*/ 2147483647 h 173"/>
                    <a:gd name="T98" fmla="*/ 2147483647 w 546"/>
                    <a:gd name="T99" fmla="*/ 2147483647 h 173"/>
                    <a:gd name="T100" fmla="*/ 2147483647 w 546"/>
                    <a:gd name="T101" fmla="*/ 2147483647 h 1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46" h="173">
                      <a:moveTo>
                        <a:pt x="47" y="12"/>
                      </a:moveTo>
                      <a:lnTo>
                        <a:pt x="61" y="15"/>
                      </a:lnTo>
                      <a:lnTo>
                        <a:pt x="74" y="19"/>
                      </a:lnTo>
                      <a:lnTo>
                        <a:pt x="61" y="38"/>
                      </a:lnTo>
                      <a:lnTo>
                        <a:pt x="87" y="38"/>
                      </a:lnTo>
                      <a:lnTo>
                        <a:pt x="94" y="34"/>
                      </a:lnTo>
                      <a:lnTo>
                        <a:pt x="102" y="31"/>
                      </a:lnTo>
                      <a:lnTo>
                        <a:pt x="107" y="29"/>
                      </a:lnTo>
                      <a:lnTo>
                        <a:pt x="110" y="27"/>
                      </a:lnTo>
                      <a:lnTo>
                        <a:pt x="112" y="23"/>
                      </a:lnTo>
                      <a:lnTo>
                        <a:pt x="113" y="19"/>
                      </a:lnTo>
                      <a:lnTo>
                        <a:pt x="132" y="27"/>
                      </a:lnTo>
                      <a:lnTo>
                        <a:pt x="142" y="32"/>
                      </a:lnTo>
                      <a:lnTo>
                        <a:pt x="150" y="36"/>
                      </a:lnTo>
                      <a:lnTo>
                        <a:pt x="161" y="44"/>
                      </a:lnTo>
                      <a:lnTo>
                        <a:pt x="161" y="19"/>
                      </a:lnTo>
                      <a:lnTo>
                        <a:pt x="188" y="19"/>
                      </a:lnTo>
                      <a:lnTo>
                        <a:pt x="209" y="19"/>
                      </a:lnTo>
                      <a:lnTo>
                        <a:pt x="224" y="19"/>
                      </a:lnTo>
                      <a:lnTo>
                        <a:pt x="233" y="19"/>
                      </a:lnTo>
                      <a:lnTo>
                        <a:pt x="243" y="19"/>
                      </a:lnTo>
                      <a:lnTo>
                        <a:pt x="253" y="19"/>
                      </a:lnTo>
                      <a:lnTo>
                        <a:pt x="256" y="17"/>
                      </a:lnTo>
                      <a:lnTo>
                        <a:pt x="260" y="16"/>
                      </a:lnTo>
                      <a:lnTo>
                        <a:pt x="264" y="14"/>
                      </a:lnTo>
                      <a:lnTo>
                        <a:pt x="266" y="12"/>
                      </a:lnTo>
                      <a:lnTo>
                        <a:pt x="269" y="14"/>
                      </a:lnTo>
                      <a:lnTo>
                        <a:pt x="273" y="14"/>
                      </a:lnTo>
                      <a:lnTo>
                        <a:pt x="276" y="13"/>
                      </a:lnTo>
                      <a:lnTo>
                        <a:pt x="279" y="11"/>
                      </a:lnTo>
                      <a:lnTo>
                        <a:pt x="281" y="8"/>
                      </a:lnTo>
                      <a:lnTo>
                        <a:pt x="285" y="6"/>
                      </a:lnTo>
                      <a:lnTo>
                        <a:pt x="286" y="3"/>
                      </a:lnTo>
                      <a:lnTo>
                        <a:pt x="287" y="0"/>
                      </a:lnTo>
                      <a:lnTo>
                        <a:pt x="320" y="0"/>
                      </a:lnTo>
                      <a:lnTo>
                        <a:pt x="321" y="5"/>
                      </a:lnTo>
                      <a:lnTo>
                        <a:pt x="324" y="9"/>
                      </a:lnTo>
                      <a:lnTo>
                        <a:pt x="329" y="11"/>
                      </a:lnTo>
                      <a:lnTo>
                        <a:pt x="333" y="12"/>
                      </a:lnTo>
                      <a:lnTo>
                        <a:pt x="338" y="11"/>
                      </a:lnTo>
                      <a:lnTo>
                        <a:pt x="345" y="9"/>
                      </a:lnTo>
                      <a:lnTo>
                        <a:pt x="348" y="7"/>
                      </a:lnTo>
                      <a:lnTo>
                        <a:pt x="351" y="5"/>
                      </a:lnTo>
                      <a:lnTo>
                        <a:pt x="353" y="3"/>
                      </a:lnTo>
                      <a:lnTo>
                        <a:pt x="353" y="0"/>
                      </a:lnTo>
                      <a:lnTo>
                        <a:pt x="358" y="3"/>
                      </a:lnTo>
                      <a:lnTo>
                        <a:pt x="363" y="6"/>
                      </a:lnTo>
                      <a:lnTo>
                        <a:pt x="367" y="7"/>
                      </a:lnTo>
                      <a:lnTo>
                        <a:pt x="371" y="8"/>
                      </a:lnTo>
                      <a:lnTo>
                        <a:pt x="380" y="8"/>
                      </a:lnTo>
                      <a:lnTo>
                        <a:pt x="389" y="7"/>
                      </a:lnTo>
                      <a:lnTo>
                        <a:pt x="404" y="3"/>
                      </a:lnTo>
                      <a:lnTo>
                        <a:pt x="420" y="0"/>
                      </a:lnTo>
                      <a:lnTo>
                        <a:pt x="436" y="1"/>
                      </a:lnTo>
                      <a:lnTo>
                        <a:pt x="453" y="2"/>
                      </a:lnTo>
                      <a:lnTo>
                        <a:pt x="467" y="4"/>
                      </a:lnTo>
                      <a:lnTo>
                        <a:pt x="482" y="6"/>
                      </a:lnTo>
                      <a:lnTo>
                        <a:pt x="498" y="9"/>
                      </a:lnTo>
                      <a:lnTo>
                        <a:pt x="513" y="11"/>
                      </a:lnTo>
                      <a:lnTo>
                        <a:pt x="528" y="12"/>
                      </a:lnTo>
                      <a:lnTo>
                        <a:pt x="546" y="12"/>
                      </a:lnTo>
                      <a:lnTo>
                        <a:pt x="546" y="44"/>
                      </a:lnTo>
                      <a:lnTo>
                        <a:pt x="545" y="49"/>
                      </a:lnTo>
                      <a:lnTo>
                        <a:pt x="542" y="55"/>
                      </a:lnTo>
                      <a:lnTo>
                        <a:pt x="539" y="58"/>
                      </a:lnTo>
                      <a:lnTo>
                        <a:pt x="537" y="60"/>
                      </a:lnTo>
                      <a:lnTo>
                        <a:pt x="535" y="61"/>
                      </a:lnTo>
                      <a:lnTo>
                        <a:pt x="533" y="62"/>
                      </a:lnTo>
                      <a:lnTo>
                        <a:pt x="513" y="62"/>
                      </a:lnTo>
                      <a:lnTo>
                        <a:pt x="498" y="60"/>
                      </a:lnTo>
                      <a:lnTo>
                        <a:pt x="490" y="57"/>
                      </a:lnTo>
                      <a:lnTo>
                        <a:pt x="483" y="54"/>
                      </a:lnTo>
                      <a:lnTo>
                        <a:pt x="478" y="50"/>
                      </a:lnTo>
                      <a:lnTo>
                        <a:pt x="472" y="44"/>
                      </a:lnTo>
                      <a:lnTo>
                        <a:pt x="413" y="44"/>
                      </a:lnTo>
                      <a:lnTo>
                        <a:pt x="421" y="58"/>
                      </a:lnTo>
                      <a:lnTo>
                        <a:pt x="428" y="70"/>
                      </a:lnTo>
                      <a:lnTo>
                        <a:pt x="438" y="81"/>
                      </a:lnTo>
                      <a:lnTo>
                        <a:pt x="448" y="89"/>
                      </a:lnTo>
                      <a:lnTo>
                        <a:pt x="459" y="96"/>
                      </a:lnTo>
                      <a:lnTo>
                        <a:pt x="471" y="102"/>
                      </a:lnTo>
                      <a:lnTo>
                        <a:pt x="484" y="107"/>
                      </a:lnTo>
                      <a:lnTo>
                        <a:pt x="499" y="111"/>
                      </a:lnTo>
                      <a:lnTo>
                        <a:pt x="493" y="119"/>
                      </a:lnTo>
                      <a:lnTo>
                        <a:pt x="488" y="126"/>
                      </a:lnTo>
                      <a:lnTo>
                        <a:pt x="481" y="132"/>
                      </a:lnTo>
                      <a:lnTo>
                        <a:pt x="475" y="136"/>
                      </a:lnTo>
                      <a:lnTo>
                        <a:pt x="466" y="139"/>
                      </a:lnTo>
                      <a:lnTo>
                        <a:pt x="458" y="141"/>
                      </a:lnTo>
                      <a:lnTo>
                        <a:pt x="449" y="142"/>
                      </a:lnTo>
                      <a:lnTo>
                        <a:pt x="439" y="142"/>
                      </a:lnTo>
                      <a:lnTo>
                        <a:pt x="432" y="142"/>
                      </a:lnTo>
                      <a:lnTo>
                        <a:pt x="426" y="141"/>
                      </a:lnTo>
                      <a:lnTo>
                        <a:pt x="421" y="139"/>
                      </a:lnTo>
                      <a:lnTo>
                        <a:pt x="416" y="136"/>
                      </a:lnTo>
                      <a:lnTo>
                        <a:pt x="412" y="134"/>
                      </a:lnTo>
                      <a:lnTo>
                        <a:pt x="409" y="132"/>
                      </a:lnTo>
                      <a:lnTo>
                        <a:pt x="404" y="131"/>
                      </a:lnTo>
                      <a:lnTo>
                        <a:pt x="399" y="130"/>
                      </a:lnTo>
                      <a:lnTo>
                        <a:pt x="394" y="128"/>
                      </a:lnTo>
                      <a:lnTo>
                        <a:pt x="390" y="125"/>
                      </a:lnTo>
                      <a:lnTo>
                        <a:pt x="385" y="121"/>
                      </a:lnTo>
                      <a:lnTo>
                        <a:pt x="381" y="116"/>
                      </a:lnTo>
                      <a:lnTo>
                        <a:pt x="378" y="110"/>
                      </a:lnTo>
                      <a:lnTo>
                        <a:pt x="375" y="104"/>
                      </a:lnTo>
                      <a:lnTo>
                        <a:pt x="374" y="98"/>
                      </a:lnTo>
                      <a:lnTo>
                        <a:pt x="372" y="93"/>
                      </a:lnTo>
                      <a:lnTo>
                        <a:pt x="365" y="92"/>
                      </a:lnTo>
                      <a:lnTo>
                        <a:pt x="358" y="90"/>
                      </a:lnTo>
                      <a:lnTo>
                        <a:pt x="351" y="87"/>
                      </a:lnTo>
                      <a:lnTo>
                        <a:pt x="344" y="84"/>
                      </a:lnTo>
                      <a:lnTo>
                        <a:pt x="337" y="81"/>
                      </a:lnTo>
                      <a:lnTo>
                        <a:pt x="331" y="78"/>
                      </a:lnTo>
                      <a:lnTo>
                        <a:pt x="325" y="76"/>
                      </a:lnTo>
                      <a:lnTo>
                        <a:pt x="320" y="75"/>
                      </a:lnTo>
                      <a:lnTo>
                        <a:pt x="314" y="78"/>
                      </a:lnTo>
                      <a:lnTo>
                        <a:pt x="303" y="87"/>
                      </a:lnTo>
                      <a:lnTo>
                        <a:pt x="289" y="101"/>
                      </a:lnTo>
                      <a:lnTo>
                        <a:pt x="274" y="117"/>
                      </a:lnTo>
                      <a:lnTo>
                        <a:pt x="258" y="134"/>
                      </a:lnTo>
                      <a:lnTo>
                        <a:pt x="246" y="150"/>
                      </a:lnTo>
                      <a:lnTo>
                        <a:pt x="241" y="157"/>
                      </a:lnTo>
                      <a:lnTo>
                        <a:pt x="236" y="163"/>
                      </a:lnTo>
                      <a:lnTo>
                        <a:pt x="234" y="169"/>
                      </a:lnTo>
                      <a:lnTo>
                        <a:pt x="233" y="173"/>
                      </a:lnTo>
                      <a:lnTo>
                        <a:pt x="220" y="172"/>
                      </a:lnTo>
                      <a:lnTo>
                        <a:pt x="209" y="171"/>
                      </a:lnTo>
                      <a:lnTo>
                        <a:pt x="198" y="169"/>
                      </a:lnTo>
                      <a:lnTo>
                        <a:pt x="188" y="167"/>
                      </a:lnTo>
                      <a:lnTo>
                        <a:pt x="180" y="163"/>
                      </a:lnTo>
                      <a:lnTo>
                        <a:pt x="172" y="160"/>
                      </a:lnTo>
                      <a:lnTo>
                        <a:pt x="165" y="155"/>
                      </a:lnTo>
                      <a:lnTo>
                        <a:pt x="158" y="151"/>
                      </a:lnTo>
                      <a:lnTo>
                        <a:pt x="136" y="128"/>
                      </a:lnTo>
                      <a:lnTo>
                        <a:pt x="113" y="105"/>
                      </a:lnTo>
                      <a:lnTo>
                        <a:pt x="108" y="100"/>
                      </a:lnTo>
                      <a:lnTo>
                        <a:pt x="101" y="95"/>
                      </a:lnTo>
                      <a:lnTo>
                        <a:pt x="95" y="91"/>
                      </a:lnTo>
                      <a:lnTo>
                        <a:pt x="88" y="87"/>
                      </a:lnTo>
                      <a:lnTo>
                        <a:pt x="74" y="81"/>
                      </a:lnTo>
                      <a:lnTo>
                        <a:pt x="60" y="76"/>
                      </a:lnTo>
                      <a:lnTo>
                        <a:pt x="45" y="70"/>
                      </a:lnTo>
                      <a:lnTo>
                        <a:pt x="31" y="64"/>
                      </a:lnTo>
                      <a:lnTo>
                        <a:pt x="16" y="58"/>
                      </a:lnTo>
                      <a:lnTo>
                        <a:pt x="0" y="50"/>
                      </a:lnTo>
                      <a:lnTo>
                        <a:pt x="6" y="41"/>
                      </a:lnTo>
                      <a:lnTo>
                        <a:pt x="11" y="34"/>
                      </a:lnTo>
                      <a:lnTo>
                        <a:pt x="16" y="28"/>
                      </a:lnTo>
                      <a:lnTo>
                        <a:pt x="21" y="22"/>
                      </a:lnTo>
                      <a:lnTo>
                        <a:pt x="28" y="19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7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Freeform 227"/>
                <p:cNvSpPr>
                  <a:spLocks/>
                </p:cNvSpPr>
                <p:nvPr/>
              </p:nvSpPr>
              <p:spPr bwMode="auto">
                <a:xfrm>
                  <a:off x="4738742" y="1472132"/>
                  <a:ext cx="465921" cy="347389"/>
                </a:xfrm>
                <a:custGeom>
                  <a:avLst/>
                  <a:gdLst>
                    <a:gd name="T0" fmla="*/ 2147483647 w 1037"/>
                    <a:gd name="T1" fmla="*/ 2147483647 h 690"/>
                    <a:gd name="T2" fmla="*/ 2147483647 w 1037"/>
                    <a:gd name="T3" fmla="*/ 2147483647 h 690"/>
                    <a:gd name="T4" fmla="*/ 2147483647 w 1037"/>
                    <a:gd name="T5" fmla="*/ 2147483647 h 690"/>
                    <a:gd name="T6" fmla="*/ 2147483647 w 1037"/>
                    <a:gd name="T7" fmla="*/ 2147483647 h 690"/>
                    <a:gd name="T8" fmla="*/ 2147483647 w 1037"/>
                    <a:gd name="T9" fmla="*/ 2147483647 h 690"/>
                    <a:gd name="T10" fmla="*/ 2147483647 w 1037"/>
                    <a:gd name="T11" fmla="*/ 2147483647 h 690"/>
                    <a:gd name="T12" fmla="*/ 2147483647 w 1037"/>
                    <a:gd name="T13" fmla="*/ 2147483647 h 690"/>
                    <a:gd name="T14" fmla="*/ 2147483647 w 1037"/>
                    <a:gd name="T15" fmla="*/ 2147483647 h 690"/>
                    <a:gd name="T16" fmla="*/ 2147483647 w 1037"/>
                    <a:gd name="T17" fmla="*/ 2147483647 h 690"/>
                    <a:gd name="T18" fmla="*/ 0 w 1037"/>
                    <a:gd name="T19" fmla="*/ 2147483647 h 690"/>
                    <a:gd name="T20" fmla="*/ 2147483647 w 1037"/>
                    <a:gd name="T21" fmla="*/ 2147483647 h 690"/>
                    <a:gd name="T22" fmla="*/ 2147483647 w 1037"/>
                    <a:gd name="T23" fmla="*/ 2147483647 h 690"/>
                    <a:gd name="T24" fmla="*/ 2147483647 w 1037"/>
                    <a:gd name="T25" fmla="*/ 2147483647 h 690"/>
                    <a:gd name="T26" fmla="*/ 2147483647 w 1037"/>
                    <a:gd name="T27" fmla="*/ 2147483647 h 690"/>
                    <a:gd name="T28" fmla="*/ 2147483647 w 1037"/>
                    <a:gd name="T29" fmla="*/ 2147483647 h 690"/>
                    <a:gd name="T30" fmla="*/ 2147483647 w 1037"/>
                    <a:gd name="T31" fmla="*/ 2147483647 h 690"/>
                    <a:gd name="T32" fmla="*/ 2147483647 w 1037"/>
                    <a:gd name="T33" fmla="*/ 2147483647 h 690"/>
                    <a:gd name="T34" fmla="*/ 2147483647 w 1037"/>
                    <a:gd name="T35" fmla="*/ 2147483647 h 690"/>
                    <a:gd name="T36" fmla="*/ 2147483647 w 1037"/>
                    <a:gd name="T37" fmla="*/ 2147483647 h 690"/>
                    <a:gd name="T38" fmla="*/ 2147483647 w 1037"/>
                    <a:gd name="T39" fmla="*/ 2147483647 h 690"/>
                    <a:gd name="T40" fmla="*/ 2147483647 w 1037"/>
                    <a:gd name="T41" fmla="*/ 2147483647 h 690"/>
                    <a:gd name="T42" fmla="*/ 2147483647 w 1037"/>
                    <a:gd name="T43" fmla="*/ 2147483647 h 690"/>
                    <a:gd name="T44" fmla="*/ 2147483647 w 1037"/>
                    <a:gd name="T45" fmla="*/ 2147483647 h 690"/>
                    <a:gd name="T46" fmla="*/ 2147483647 w 1037"/>
                    <a:gd name="T47" fmla="*/ 2147483647 h 690"/>
                    <a:gd name="T48" fmla="*/ 2147483647 w 1037"/>
                    <a:gd name="T49" fmla="*/ 2147483647 h 690"/>
                    <a:gd name="T50" fmla="*/ 2147483647 w 1037"/>
                    <a:gd name="T51" fmla="*/ 2147483647 h 690"/>
                    <a:gd name="T52" fmla="*/ 2147483647 w 1037"/>
                    <a:gd name="T53" fmla="*/ 2147483647 h 690"/>
                    <a:gd name="T54" fmla="*/ 2147483647 w 1037"/>
                    <a:gd name="T55" fmla="*/ 2147483647 h 690"/>
                    <a:gd name="T56" fmla="*/ 2147483647 w 1037"/>
                    <a:gd name="T57" fmla="*/ 2147483647 h 690"/>
                    <a:gd name="T58" fmla="*/ 2147483647 w 1037"/>
                    <a:gd name="T59" fmla="*/ 2147483647 h 690"/>
                    <a:gd name="T60" fmla="*/ 2147483647 w 1037"/>
                    <a:gd name="T61" fmla="*/ 2147483647 h 690"/>
                    <a:gd name="T62" fmla="*/ 2147483647 w 1037"/>
                    <a:gd name="T63" fmla="*/ 2147483647 h 690"/>
                    <a:gd name="T64" fmla="*/ 2147483647 w 1037"/>
                    <a:gd name="T65" fmla="*/ 2147483647 h 690"/>
                    <a:gd name="T66" fmla="*/ 2147483647 w 1037"/>
                    <a:gd name="T67" fmla="*/ 2147483647 h 690"/>
                    <a:gd name="T68" fmla="*/ 2147483647 w 1037"/>
                    <a:gd name="T69" fmla="*/ 2147483647 h 690"/>
                    <a:gd name="T70" fmla="*/ 2147483647 w 1037"/>
                    <a:gd name="T71" fmla="*/ 2147483647 h 690"/>
                    <a:gd name="T72" fmla="*/ 2147483647 w 1037"/>
                    <a:gd name="T73" fmla="*/ 2147483647 h 690"/>
                    <a:gd name="T74" fmla="*/ 2147483647 w 1037"/>
                    <a:gd name="T75" fmla="*/ 2147483647 h 690"/>
                    <a:gd name="T76" fmla="*/ 2147483647 w 1037"/>
                    <a:gd name="T77" fmla="*/ 2147483647 h 690"/>
                    <a:gd name="T78" fmla="*/ 2147483647 w 1037"/>
                    <a:gd name="T79" fmla="*/ 2147483647 h 690"/>
                    <a:gd name="T80" fmla="*/ 2147483647 w 1037"/>
                    <a:gd name="T81" fmla="*/ 2147483647 h 690"/>
                    <a:gd name="T82" fmla="*/ 2147483647 w 1037"/>
                    <a:gd name="T83" fmla="*/ 2147483647 h 690"/>
                    <a:gd name="T84" fmla="*/ 2147483647 w 1037"/>
                    <a:gd name="T85" fmla="*/ 2147483647 h 690"/>
                    <a:gd name="T86" fmla="*/ 2147483647 w 1037"/>
                    <a:gd name="T87" fmla="*/ 2147483647 h 690"/>
                    <a:gd name="T88" fmla="*/ 2147483647 w 1037"/>
                    <a:gd name="T89" fmla="*/ 2147483647 h 690"/>
                    <a:gd name="T90" fmla="*/ 2147483647 w 1037"/>
                    <a:gd name="T91" fmla="*/ 2147483647 h 690"/>
                    <a:gd name="T92" fmla="*/ 2147483647 w 1037"/>
                    <a:gd name="T93" fmla="*/ 2147483647 h 690"/>
                    <a:gd name="T94" fmla="*/ 2147483647 w 1037"/>
                    <a:gd name="T95" fmla="*/ 2147483647 h 690"/>
                    <a:gd name="T96" fmla="*/ 2147483647 w 1037"/>
                    <a:gd name="T97" fmla="*/ 2147483647 h 690"/>
                    <a:gd name="T98" fmla="*/ 2147483647 w 1037"/>
                    <a:gd name="T99" fmla="*/ 2147483647 h 690"/>
                    <a:gd name="T100" fmla="*/ 2147483647 w 1037"/>
                    <a:gd name="T101" fmla="*/ 2147483647 h 690"/>
                    <a:gd name="T102" fmla="*/ 2147483647 w 1037"/>
                    <a:gd name="T103" fmla="*/ 2147483647 h 690"/>
                    <a:gd name="T104" fmla="*/ 2147483647 w 1037"/>
                    <a:gd name="T105" fmla="*/ 2147483647 h 690"/>
                    <a:gd name="T106" fmla="*/ 2147483647 w 1037"/>
                    <a:gd name="T107" fmla="*/ 2147483647 h 690"/>
                    <a:gd name="T108" fmla="*/ 2147483647 w 1037"/>
                    <a:gd name="T109" fmla="*/ 2147483647 h 690"/>
                    <a:gd name="T110" fmla="*/ 2147483647 w 1037"/>
                    <a:gd name="T111" fmla="*/ 2147483647 h 690"/>
                    <a:gd name="T112" fmla="*/ 2147483647 w 1037"/>
                    <a:gd name="T113" fmla="*/ 2147483647 h 690"/>
                    <a:gd name="T114" fmla="*/ 2147483647 w 1037"/>
                    <a:gd name="T115" fmla="*/ 2147483647 h 690"/>
                    <a:gd name="T116" fmla="*/ 2147483647 w 1037"/>
                    <a:gd name="T117" fmla="*/ 2147483647 h 690"/>
                    <a:gd name="T118" fmla="*/ 2147483647 w 1037"/>
                    <a:gd name="T119" fmla="*/ 2147483647 h 6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37" h="690">
                      <a:moveTo>
                        <a:pt x="286" y="647"/>
                      </a:moveTo>
                      <a:lnTo>
                        <a:pt x="273" y="631"/>
                      </a:lnTo>
                      <a:lnTo>
                        <a:pt x="262" y="621"/>
                      </a:lnTo>
                      <a:lnTo>
                        <a:pt x="253" y="612"/>
                      </a:lnTo>
                      <a:lnTo>
                        <a:pt x="246" y="604"/>
                      </a:lnTo>
                      <a:lnTo>
                        <a:pt x="243" y="613"/>
                      </a:lnTo>
                      <a:lnTo>
                        <a:pt x="240" y="622"/>
                      </a:lnTo>
                      <a:lnTo>
                        <a:pt x="239" y="627"/>
                      </a:lnTo>
                      <a:lnTo>
                        <a:pt x="235" y="632"/>
                      </a:lnTo>
                      <a:lnTo>
                        <a:pt x="231" y="638"/>
                      </a:lnTo>
                      <a:lnTo>
                        <a:pt x="224" y="644"/>
                      </a:lnTo>
                      <a:lnTo>
                        <a:pt x="208" y="655"/>
                      </a:lnTo>
                      <a:lnTo>
                        <a:pt x="190" y="665"/>
                      </a:lnTo>
                      <a:lnTo>
                        <a:pt x="155" y="683"/>
                      </a:lnTo>
                      <a:lnTo>
                        <a:pt x="140" y="690"/>
                      </a:lnTo>
                      <a:lnTo>
                        <a:pt x="107" y="690"/>
                      </a:lnTo>
                      <a:lnTo>
                        <a:pt x="86" y="683"/>
                      </a:lnTo>
                      <a:lnTo>
                        <a:pt x="60" y="672"/>
                      </a:lnTo>
                      <a:lnTo>
                        <a:pt x="48" y="666"/>
                      </a:lnTo>
                      <a:lnTo>
                        <a:pt x="37" y="658"/>
                      </a:lnTo>
                      <a:lnTo>
                        <a:pt x="32" y="654"/>
                      </a:lnTo>
                      <a:lnTo>
                        <a:pt x="30" y="650"/>
                      </a:lnTo>
                      <a:lnTo>
                        <a:pt x="28" y="646"/>
                      </a:lnTo>
                      <a:lnTo>
                        <a:pt x="27" y="641"/>
                      </a:lnTo>
                      <a:lnTo>
                        <a:pt x="40" y="641"/>
                      </a:lnTo>
                      <a:lnTo>
                        <a:pt x="50" y="640"/>
                      </a:lnTo>
                      <a:lnTo>
                        <a:pt x="58" y="639"/>
                      </a:lnTo>
                      <a:lnTo>
                        <a:pt x="67" y="634"/>
                      </a:lnTo>
                      <a:lnTo>
                        <a:pt x="59" y="627"/>
                      </a:lnTo>
                      <a:lnTo>
                        <a:pt x="49" y="620"/>
                      </a:lnTo>
                      <a:lnTo>
                        <a:pt x="38" y="613"/>
                      </a:lnTo>
                      <a:lnTo>
                        <a:pt x="27" y="606"/>
                      </a:lnTo>
                      <a:lnTo>
                        <a:pt x="8" y="596"/>
                      </a:lnTo>
                      <a:lnTo>
                        <a:pt x="0" y="592"/>
                      </a:lnTo>
                      <a:lnTo>
                        <a:pt x="18" y="596"/>
                      </a:lnTo>
                      <a:lnTo>
                        <a:pt x="32" y="599"/>
                      </a:lnTo>
                      <a:lnTo>
                        <a:pt x="38" y="600"/>
                      </a:lnTo>
                      <a:lnTo>
                        <a:pt x="43" y="600"/>
                      </a:lnTo>
                      <a:lnTo>
                        <a:pt x="49" y="600"/>
                      </a:lnTo>
                      <a:lnTo>
                        <a:pt x="54" y="598"/>
                      </a:lnTo>
                      <a:lnTo>
                        <a:pt x="49" y="597"/>
                      </a:lnTo>
                      <a:lnTo>
                        <a:pt x="44" y="595"/>
                      </a:lnTo>
                      <a:lnTo>
                        <a:pt x="40" y="591"/>
                      </a:lnTo>
                      <a:lnTo>
                        <a:pt x="36" y="587"/>
                      </a:lnTo>
                      <a:lnTo>
                        <a:pt x="32" y="583"/>
                      </a:lnTo>
                      <a:lnTo>
                        <a:pt x="29" y="576"/>
                      </a:lnTo>
                      <a:lnTo>
                        <a:pt x="28" y="571"/>
                      </a:lnTo>
                      <a:lnTo>
                        <a:pt x="27" y="567"/>
                      </a:lnTo>
                      <a:lnTo>
                        <a:pt x="67" y="567"/>
                      </a:lnTo>
                      <a:lnTo>
                        <a:pt x="56" y="566"/>
                      </a:lnTo>
                      <a:lnTo>
                        <a:pt x="45" y="564"/>
                      </a:lnTo>
                      <a:lnTo>
                        <a:pt x="35" y="562"/>
                      </a:lnTo>
                      <a:lnTo>
                        <a:pt x="25" y="558"/>
                      </a:lnTo>
                      <a:lnTo>
                        <a:pt x="16" y="554"/>
                      </a:lnTo>
                      <a:lnTo>
                        <a:pt x="10" y="549"/>
                      </a:lnTo>
                      <a:lnTo>
                        <a:pt x="8" y="546"/>
                      </a:lnTo>
                      <a:lnTo>
                        <a:pt x="7" y="543"/>
                      </a:lnTo>
                      <a:lnTo>
                        <a:pt x="7" y="540"/>
                      </a:lnTo>
                      <a:lnTo>
                        <a:pt x="7" y="536"/>
                      </a:lnTo>
                      <a:lnTo>
                        <a:pt x="0" y="523"/>
                      </a:lnTo>
                      <a:lnTo>
                        <a:pt x="29" y="523"/>
                      </a:lnTo>
                      <a:lnTo>
                        <a:pt x="54" y="523"/>
                      </a:lnTo>
                      <a:lnTo>
                        <a:pt x="74" y="523"/>
                      </a:lnTo>
                      <a:lnTo>
                        <a:pt x="87" y="523"/>
                      </a:lnTo>
                      <a:lnTo>
                        <a:pt x="72" y="519"/>
                      </a:lnTo>
                      <a:lnTo>
                        <a:pt x="39" y="511"/>
                      </a:lnTo>
                      <a:lnTo>
                        <a:pt x="22" y="507"/>
                      </a:lnTo>
                      <a:lnTo>
                        <a:pt x="8" y="503"/>
                      </a:lnTo>
                      <a:lnTo>
                        <a:pt x="0" y="500"/>
                      </a:lnTo>
                      <a:lnTo>
                        <a:pt x="0" y="499"/>
                      </a:lnTo>
                      <a:lnTo>
                        <a:pt x="2" y="485"/>
                      </a:lnTo>
                      <a:lnTo>
                        <a:pt x="3" y="476"/>
                      </a:lnTo>
                      <a:lnTo>
                        <a:pt x="4" y="472"/>
                      </a:lnTo>
                      <a:lnTo>
                        <a:pt x="4" y="467"/>
                      </a:lnTo>
                      <a:lnTo>
                        <a:pt x="3" y="462"/>
                      </a:lnTo>
                      <a:lnTo>
                        <a:pt x="0" y="456"/>
                      </a:lnTo>
                      <a:lnTo>
                        <a:pt x="20" y="456"/>
                      </a:lnTo>
                      <a:lnTo>
                        <a:pt x="21" y="460"/>
                      </a:lnTo>
                      <a:lnTo>
                        <a:pt x="24" y="463"/>
                      </a:lnTo>
                      <a:lnTo>
                        <a:pt x="25" y="464"/>
                      </a:lnTo>
                      <a:lnTo>
                        <a:pt x="26" y="464"/>
                      </a:lnTo>
                      <a:lnTo>
                        <a:pt x="27" y="463"/>
                      </a:lnTo>
                      <a:lnTo>
                        <a:pt x="27" y="462"/>
                      </a:lnTo>
                      <a:lnTo>
                        <a:pt x="37" y="461"/>
                      </a:lnTo>
                      <a:lnTo>
                        <a:pt x="51" y="459"/>
                      </a:lnTo>
                      <a:lnTo>
                        <a:pt x="67" y="457"/>
                      </a:lnTo>
                      <a:lnTo>
                        <a:pt x="81" y="456"/>
                      </a:lnTo>
                      <a:lnTo>
                        <a:pt x="78" y="455"/>
                      </a:lnTo>
                      <a:lnTo>
                        <a:pt x="77" y="454"/>
                      </a:lnTo>
                      <a:lnTo>
                        <a:pt x="77" y="452"/>
                      </a:lnTo>
                      <a:lnTo>
                        <a:pt x="77" y="449"/>
                      </a:lnTo>
                      <a:lnTo>
                        <a:pt x="80" y="443"/>
                      </a:lnTo>
                      <a:lnTo>
                        <a:pt x="81" y="437"/>
                      </a:lnTo>
                      <a:lnTo>
                        <a:pt x="91" y="437"/>
                      </a:lnTo>
                      <a:lnTo>
                        <a:pt x="100" y="437"/>
                      </a:lnTo>
                      <a:lnTo>
                        <a:pt x="99" y="433"/>
                      </a:lnTo>
                      <a:lnTo>
                        <a:pt x="96" y="428"/>
                      </a:lnTo>
                      <a:lnTo>
                        <a:pt x="92" y="424"/>
                      </a:lnTo>
                      <a:lnTo>
                        <a:pt x="87" y="419"/>
                      </a:lnTo>
                      <a:lnTo>
                        <a:pt x="97" y="416"/>
                      </a:lnTo>
                      <a:lnTo>
                        <a:pt x="107" y="413"/>
                      </a:lnTo>
                      <a:lnTo>
                        <a:pt x="117" y="412"/>
                      </a:lnTo>
                      <a:lnTo>
                        <a:pt x="127" y="412"/>
                      </a:lnTo>
                      <a:lnTo>
                        <a:pt x="129" y="412"/>
                      </a:lnTo>
                      <a:lnTo>
                        <a:pt x="130" y="409"/>
                      </a:lnTo>
                      <a:lnTo>
                        <a:pt x="130" y="406"/>
                      </a:lnTo>
                      <a:lnTo>
                        <a:pt x="129" y="402"/>
                      </a:lnTo>
                      <a:lnTo>
                        <a:pt x="128" y="394"/>
                      </a:lnTo>
                      <a:lnTo>
                        <a:pt x="127" y="388"/>
                      </a:lnTo>
                      <a:lnTo>
                        <a:pt x="147" y="388"/>
                      </a:lnTo>
                      <a:lnTo>
                        <a:pt x="133" y="382"/>
                      </a:lnTo>
                      <a:lnTo>
                        <a:pt x="220" y="382"/>
                      </a:lnTo>
                      <a:lnTo>
                        <a:pt x="207" y="376"/>
                      </a:lnTo>
                      <a:lnTo>
                        <a:pt x="213" y="373"/>
                      </a:lnTo>
                      <a:lnTo>
                        <a:pt x="218" y="370"/>
                      </a:lnTo>
                      <a:lnTo>
                        <a:pt x="221" y="367"/>
                      </a:lnTo>
                      <a:lnTo>
                        <a:pt x="224" y="362"/>
                      </a:lnTo>
                      <a:lnTo>
                        <a:pt x="227" y="351"/>
                      </a:lnTo>
                      <a:lnTo>
                        <a:pt x="227" y="339"/>
                      </a:lnTo>
                      <a:lnTo>
                        <a:pt x="243" y="339"/>
                      </a:lnTo>
                      <a:lnTo>
                        <a:pt x="255" y="339"/>
                      </a:lnTo>
                      <a:lnTo>
                        <a:pt x="266" y="339"/>
                      </a:lnTo>
                      <a:lnTo>
                        <a:pt x="279" y="339"/>
                      </a:lnTo>
                      <a:lnTo>
                        <a:pt x="279" y="333"/>
                      </a:lnTo>
                      <a:lnTo>
                        <a:pt x="282" y="327"/>
                      </a:lnTo>
                      <a:lnTo>
                        <a:pt x="283" y="325"/>
                      </a:lnTo>
                      <a:lnTo>
                        <a:pt x="285" y="323"/>
                      </a:lnTo>
                      <a:lnTo>
                        <a:pt x="288" y="321"/>
                      </a:lnTo>
                      <a:lnTo>
                        <a:pt x="293" y="321"/>
                      </a:lnTo>
                      <a:lnTo>
                        <a:pt x="286" y="318"/>
                      </a:lnTo>
                      <a:lnTo>
                        <a:pt x="279" y="314"/>
                      </a:lnTo>
                      <a:lnTo>
                        <a:pt x="280" y="312"/>
                      </a:lnTo>
                      <a:lnTo>
                        <a:pt x="282" y="310"/>
                      </a:lnTo>
                      <a:lnTo>
                        <a:pt x="284" y="308"/>
                      </a:lnTo>
                      <a:lnTo>
                        <a:pt x="287" y="305"/>
                      </a:lnTo>
                      <a:lnTo>
                        <a:pt x="294" y="300"/>
                      </a:lnTo>
                      <a:lnTo>
                        <a:pt x="299" y="295"/>
                      </a:lnTo>
                      <a:lnTo>
                        <a:pt x="298" y="292"/>
                      </a:lnTo>
                      <a:lnTo>
                        <a:pt x="297" y="288"/>
                      </a:lnTo>
                      <a:lnTo>
                        <a:pt x="298" y="285"/>
                      </a:lnTo>
                      <a:lnTo>
                        <a:pt x="299" y="281"/>
                      </a:lnTo>
                      <a:lnTo>
                        <a:pt x="305" y="274"/>
                      </a:lnTo>
                      <a:lnTo>
                        <a:pt x="311" y="267"/>
                      </a:lnTo>
                      <a:lnTo>
                        <a:pt x="325" y="254"/>
                      </a:lnTo>
                      <a:lnTo>
                        <a:pt x="333" y="246"/>
                      </a:lnTo>
                      <a:lnTo>
                        <a:pt x="333" y="244"/>
                      </a:lnTo>
                      <a:lnTo>
                        <a:pt x="335" y="243"/>
                      </a:lnTo>
                      <a:lnTo>
                        <a:pt x="338" y="243"/>
                      </a:lnTo>
                      <a:lnTo>
                        <a:pt x="340" y="244"/>
                      </a:lnTo>
                      <a:lnTo>
                        <a:pt x="344" y="245"/>
                      </a:lnTo>
                      <a:lnTo>
                        <a:pt x="346" y="246"/>
                      </a:lnTo>
                      <a:lnTo>
                        <a:pt x="344" y="239"/>
                      </a:lnTo>
                      <a:lnTo>
                        <a:pt x="343" y="233"/>
                      </a:lnTo>
                      <a:lnTo>
                        <a:pt x="343" y="226"/>
                      </a:lnTo>
                      <a:lnTo>
                        <a:pt x="344" y="220"/>
                      </a:lnTo>
                      <a:lnTo>
                        <a:pt x="345" y="210"/>
                      </a:lnTo>
                      <a:lnTo>
                        <a:pt x="346" y="204"/>
                      </a:lnTo>
                      <a:lnTo>
                        <a:pt x="370" y="204"/>
                      </a:lnTo>
                      <a:lnTo>
                        <a:pt x="385" y="203"/>
                      </a:lnTo>
                      <a:lnTo>
                        <a:pt x="388" y="202"/>
                      </a:lnTo>
                      <a:lnTo>
                        <a:pt x="390" y="200"/>
                      </a:lnTo>
                      <a:lnTo>
                        <a:pt x="392" y="198"/>
                      </a:lnTo>
                      <a:lnTo>
                        <a:pt x="394" y="196"/>
                      </a:lnTo>
                      <a:lnTo>
                        <a:pt x="397" y="188"/>
                      </a:lnTo>
                      <a:lnTo>
                        <a:pt x="399" y="178"/>
                      </a:lnTo>
                      <a:lnTo>
                        <a:pt x="395" y="173"/>
                      </a:lnTo>
                      <a:lnTo>
                        <a:pt x="390" y="166"/>
                      </a:lnTo>
                      <a:lnTo>
                        <a:pt x="387" y="157"/>
                      </a:lnTo>
                      <a:lnTo>
                        <a:pt x="386" y="148"/>
                      </a:lnTo>
                      <a:lnTo>
                        <a:pt x="384" y="148"/>
                      </a:lnTo>
                      <a:lnTo>
                        <a:pt x="379" y="147"/>
                      </a:lnTo>
                      <a:lnTo>
                        <a:pt x="377" y="147"/>
                      </a:lnTo>
                      <a:lnTo>
                        <a:pt x="375" y="146"/>
                      </a:lnTo>
                      <a:lnTo>
                        <a:pt x="373" y="144"/>
                      </a:lnTo>
                      <a:lnTo>
                        <a:pt x="373" y="142"/>
                      </a:lnTo>
                      <a:lnTo>
                        <a:pt x="363" y="150"/>
                      </a:lnTo>
                      <a:lnTo>
                        <a:pt x="353" y="156"/>
                      </a:lnTo>
                      <a:lnTo>
                        <a:pt x="347" y="158"/>
                      </a:lnTo>
                      <a:lnTo>
                        <a:pt x="343" y="159"/>
                      </a:lnTo>
                      <a:lnTo>
                        <a:pt x="338" y="160"/>
                      </a:lnTo>
                      <a:lnTo>
                        <a:pt x="333" y="160"/>
                      </a:lnTo>
                      <a:lnTo>
                        <a:pt x="334" y="154"/>
                      </a:lnTo>
                      <a:lnTo>
                        <a:pt x="338" y="148"/>
                      </a:lnTo>
                      <a:lnTo>
                        <a:pt x="341" y="143"/>
                      </a:lnTo>
                      <a:lnTo>
                        <a:pt x="345" y="138"/>
                      </a:lnTo>
                      <a:lnTo>
                        <a:pt x="355" y="128"/>
                      </a:lnTo>
                      <a:lnTo>
                        <a:pt x="367" y="120"/>
                      </a:lnTo>
                      <a:lnTo>
                        <a:pt x="378" y="112"/>
                      </a:lnTo>
                      <a:lnTo>
                        <a:pt x="390" y="103"/>
                      </a:lnTo>
                      <a:lnTo>
                        <a:pt x="395" y="98"/>
                      </a:lnTo>
                      <a:lnTo>
                        <a:pt x="399" y="93"/>
                      </a:lnTo>
                      <a:lnTo>
                        <a:pt x="403" y="87"/>
                      </a:lnTo>
                      <a:lnTo>
                        <a:pt x="406" y="80"/>
                      </a:lnTo>
                      <a:lnTo>
                        <a:pt x="407" y="83"/>
                      </a:lnTo>
                      <a:lnTo>
                        <a:pt x="409" y="88"/>
                      </a:lnTo>
                      <a:lnTo>
                        <a:pt x="411" y="96"/>
                      </a:lnTo>
                      <a:lnTo>
                        <a:pt x="412" y="105"/>
                      </a:lnTo>
                      <a:lnTo>
                        <a:pt x="414" y="107"/>
                      </a:lnTo>
                      <a:lnTo>
                        <a:pt x="420" y="111"/>
                      </a:lnTo>
                      <a:lnTo>
                        <a:pt x="426" y="115"/>
                      </a:lnTo>
                      <a:lnTo>
                        <a:pt x="432" y="117"/>
                      </a:lnTo>
                      <a:lnTo>
                        <a:pt x="450" y="116"/>
                      </a:lnTo>
                      <a:lnTo>
                        <a:pt x="463" y="114"/>
                      </a:lnTo>
                      <a:lnTo>
                        <a:pt x="473" y="112"/>
                      </a:lnTo>
                      <a:lnTo>
                        <a:pt x="479" y="111"/>
                      </a:lnTo>
                      <a:lnTo>
                        <a:pt x="474" y="106"/>
                      </a:lnTo>
                      <a:lnTo>
                        <a:pt x="469" y="101"/>
                      </a:lnTo>
                      <a:lnTo>
                        <a:pt x="468" y="98"/>
                      </a:lnTo>
                      <a:lnTo>
                        <a:pt x="467" y="95"/>
                      </a:lnTo>
                      <a:lnTo>
                        <a:pt x="466" y="91"/>
                      </a:lnTo>
                      <a:lnTo>
                        <a:pt x="466" y="87"/>
                      </a:lnTo>
                      <a:lnTo>
                        <a:pt x="485" y="83"/>
                      </a:lnTo>
                      <a:lnTo>
                        <a:pt x="510" y="78"/>
                      </a:lnTo>
                      <a:lnTo>
                        <a:pt x="523" y="75"/>
                      </a:lnTo>
                      <a:lnTo>
                        <a:pt x="536" y="72"/>
                      </a:lnTo>
                      <a:lnTo>
                        <a:pt x="548" y="67"/>
                      </a:lnTo>
                      <a:lnTo>
                        <a:pt x="558" y="61"/>
                      </a:lnTo>
                      <a:lnTo>
                        <a:pt x="565" y="57"/>
                      </a:lnTo>
                      <a:lnTo>
                        <a:pt x="573" y="53"/>
                      </a:lnTo>
                      <a:lnTo>
                        <a:pt x="579" y="50"/>
                      </a:lnTo>
                      <a:lnTo>
                        <a:pt x="586" y="49"/>
                      </a:lnTo>
                      <a:lnTo>
                        <a:pt x="587" y="55"/>
                      </a:lnTo>
                      <a:lnTo>
                        <a:pt x="589" y="61"/>
                      </a:lnTo>
                      <a:lnTo>
                        <a:pt x="591" y="63"/>
                      </a:lnTo>
                      <a:lnTo>
                        <a:pt x="593" y="65"/>
                      </a:lnTo>
                      <a:lnTo>
                        <a:pt x="596" y="67"/>
                      </a:lnTo>
                      <a:lnTo>
                        <a:pt x="599" y="67"/>
                      </a:lnTo>
                      <a:lnTo>
                        <a:pt x="609" y="66"/>
                      </a:lnTo>
                      <a:lnTo>
                        <a:pt x="624" y="61"/>
                      </a:lnTo>
                      <a:lnTo>
                        <a:pt x="638" y="57"/>
                      </a:lnTo>
                      <a:lnTo>
                        <a:pt x="645" y="55"/>
                      </a:lnTo>
                      <a:lnTo>
                        <a:pt x="643" y="53"/>
                      </a:lnTo>
                      <a:lnTo>
                        <a:pt x="641" y="51"/>
                      </a:lnTo>
                      <a:lnTo>
                        <a:pt x="638" y="48"/>
                      </a:lnTo>
                      <a:lnTo>
                        <a:pt x="638" y="46"/>
                      </a:lnTo>
                      <a:lnTo>
                        <a:pt x="638" y="42"/>
                      </a:lnTo>
                      <a:lnTo>
                        <a:pt x="641" y="37"/>
                      </a:lnTo>
                      <a:lnTo>
                        <a:pt x="645" y="33"/>
                      </a:lnTo>
                      <a:lnTo>
                        <a:pt x="650" y="28"/>
                      </a:lnTo>
                      <a:lnTo>
                        <a:pt x="657" y="24"/>
                      </a:lnTo>
                      <a:lnTo>
                        <a:pt x="665" y="20"/>
                      </a:lnTo>
                      <a:lnTo>
                        <a:pt x="674" y="17"/>
                      </a:lnTo>
                      <a:lnTo>
                        <a:pt x="682" y="15"/>
                      </a:lnTo>
                      <a:lnTo>
                        <a:pt x="691" y="14"/>
                      </a:lnTo>
                      <a:lnTo>
                        <a:pt x="699" y="13"/>
                      </a:lnTo>
                      <a:lnTo>
                        <a:pt x="708" y="13"/>
                      </a:lnTo>
                      <a:lnTo>
                        <a:pt x="714" y="13"/>
                      </a:lnTo>
                      <a:lnTo>
                        <a:pt x="721" y="15"/>
                      </a:lnTo>
                      <a:lnTo>
                        <a:pt x="725" y="18"/>
                      </a:lnTo>
                      <a:lnTo>
                        <a:pt x="717" y="20"/>
                      </a:lnTo>
                      <a:lnTo>
                        <a:pt x="709" y="26"/>
                      </a:lnTo>
                      <a:lnTo>
                        <a:pt x="705" y="29"/>
                      </a:lnTo>
                      <a:lnTo>
                        <a:pt x="701" y="32"/>
                      </a:lnTo>
                      <a:lnTo>
                        <a:pt x="699" y="35"/>
                      </a:lnTo>
                      <a:lnTo>
                        <a:pt x="699" y="37"/>
                      </a:lnTo>
                      <a:lnTo>
                        <a:pt x="702" y="39"/>
                      </a:lnTo>
                      <a:lnTo>
                        <a:pt x="705" y="40"/>
                      </a:lnTo>
                      <a:lnTo>
                        <a:pt x="709" y="41"/>
                      </a:lnTo>
                      <a:lnTo>
                        <a:pt x="712" y="40"/>
                      </a:lnTo>
                      <a:lnTo>
                        <a:pt x="719" y="39"/>
                      </a:lnTo>
                      <a:lnTo>
                        <a:pt x="725" y="36"/>
                      </a:lnTo>
                      <a:lnTo>
                        <a:pt x="733" y="32"/>
                      </a:lnTo>
                      <a:lnTo>
                        <a:pt x="741" y="29"/>
                      </a:lnTo>
                      <a:lnTo>
                        <a:pt x="748" y="26"/>
                      </a:lnTo>
                      <a:lnTo>
                        <a:pt x="758" y="24"/>
                      </a:lnTo>
                      <a:lnTo>
                        <a:pt x="758" y="12"/>
                      </a:lnTo>
                      <a:lnTo>
                        <a:pt x="758" y="0"/>
                      </a:lnTo>
                      <a:lnTo>
                        <a:pt x="777" y="0"/>
                      </a:lnTo>
                      <a:lnTo>
                        <a:pt x="793" y="1"/>
                      </a:lnTo>
                      <a:lnTo>
                        <a:pt x="800" y="1"/>
                      </a:lnTo>
                      <a:lnTo>
                        <a:pt x="806" y="2"/>
                      </a:lnTo>
                      <a:lnTo>
                        <a:pt x="813" y="4"/>
                      </a:lnTo>
                      <a:lnTo>
                        <a:pt x="817" y="6"/>
                      </a:lnTo>
                      <a:lnTo>
                        <a:pt x="812" y="11"/>
                      </a:lnTo>
                      <a:lnTo>
                        <a:pt x="805" y="18"/>
                      </a:lnTo>
                      <a:lnTo>
                        <a:pt x="800" y="26"/>
                      </a:lnTo>
                      <a:lnTo>
                        <a:pt x="798" y="31"/>
                      </a:lnTo>
                      <a:lnTo>
                        <a:pt x="815" y="22"/>
                      </a:lnTo>
                      <a:lnTo>
                        <a:pt x="828" y="15"/>
                      </a:lnTo>
                      <a:lnTo>
                        <a:pt x="844" y="8"/>
                      </a:lnTo>
                      <a:lnTo>
                        <a:pt x="865" y="0"/>
                      </a:lnTo>
                      <a:lnTo>
                        <a:pt x="865" y="4"/>
                      </a:lnTo>
                      <a:lnTo>
                        <a:pt x="864" y="9"/>
                      </a:lnTo>
                      <a:lnTo>
                        <a:pt x="861" y="14"/>
                      </a:lnTo>
                      <a:lnTo>
                        <a:pt x="858" y="18"/>
                      </a:lnTo>
                      <a:lnTo>
                        <a:pt x="860" y="14"/>
                      </a:lnTo>
                      <a:lnTo>
                        <a:pt x="862" y="11"/>
                      </a:lnTo>
                      <a:lnTo>
                        <a:pt x="866" y="9"/>
                      </a:lnTo>
                      <a:lnTo>
                        <a:pt x="869" y="7"/>
                      </a:lnTo>
                      <a:lnTo>
                        <a:pt x="876" y="6"/>
                      </a:lnTo>
                      <a:lnTo>
                        <a:pt x="884" y="6"/>
                      </a:lnTo>
                      <a:lnTo>
                        <a:pt x="892" y="6"/>
                      </a:lnTo>
                      <a:lnTo>
                        <a:pt x="907" y="6"/>
                      </a:lnTo>
                      <a:lnTo>
                        <a:pt x="924" y="6"/>
                      </a:lnTo>
                      <a:lnTo>
                        <a:pt x="930" y="6"/>
                      </a:lnTo>
                      <a:lnTo>
                        <a:pt x="947" y="12"/>
                      </a:lnTo>
                      <a:lnTo>
                        <a:pt x="979" y="22"/>
                      </a:lnTo>
                      <a:lnTo>
                        <a:pt x="996" y="28"/>
                      </a:lnTo>
                      <a:lnTo>
                        <a:pt x="1013" y="33"/>
                      </a:lnTo>
                      <a:lnTo>
                        <a:pt x="1027" y="38"/>
                      </a:lnTo>
                      <a:lnTo>
                        <a:pt x="1037" y="43"/>
                      </a:lnTo>
                      <a:lnTo>
                        <a:pt x="1031" y="52"/>
                      </a:lnTo>
                      <a:lnTo>
                        <a:pt x="1025" y="61"/>
                      </a:lnTo>
                      <a:lnTo>
                        <a:pt x="1022" y="66"/>
                      </a:lnTo>
                      <a:lnTo>
                        <a:pt x="1019" y="70"/>
                      </a:lnTo>
                      <a:lnTo>
                        <a:pt x="1017" y="75"/>
                      </a:lnTo>
                      <a:lnTo>
                        <a:pt x="1017" y="80"/>
                      </a:lnTo>
                      <a:lnTo>
                        <a:pt x="1005" y="79"/>
                      </a:lnTo>
                      <a:lnTo>
                        <a:pt x="993" y="76"/>
                      </a:lnTo>
                      <a:lnTo>
                        <a:pt x="982" y="72"/>
                      </a:lnTo>
                      <a:lnTo>
                        <a:pt x="971" y="67"/>
                      </a:lnTo>
                      <a:lnTo>
                        <a:pt x="961" y="63"/>
                      </a:lnTo>
                      <a:lnTo>
                        <a:pt x="951" y="59"/>
                      </a:lnTo>
                      <a:lnTo>
                        <a:pt x="940" y="56"/>
                      </a:lnTo>
                      <a:lnTo>
                        <a:pt x="930" y="55"/>
                      </a:lnTo>
                      <a:lnTo>
                        <a:pt x="919" y="55"/>
                      </a:lnTo>
                      <a:lnTo>
                        <a:pt x="906" y="55"/>
                      </a:lnTo>
                      <a:lnTo>
                        <a:pt x="892" y="55"/>
                      </a:lnTo>
                      <a:lnTo>
                        <a:pt x="878" y="55"/>
                      </a:lnTo>
                      <a:lnTo>
                        <a:pt x="877" y="62"/>
                      </a:lnTo>
                      <a:lnTo>
                        <a:pt x="876" y="68"/>
                      </a:lnTo>
                      <a:lnTo>
                        <a:pt x="873" y="74"/>
                      </a:lnTo>
                      <a:lnTo>
                        <a:pt x="871" y="80"/>
                      </a:lnTo>
                      <a:lnTo>
                        <a:pt x="869" y="88"/>
                      </a:lnTo>
                      <a:lnTo>
                        <a:pt x="867" y="95"/>
                      </a:lnTo>
                      <a:lnTo>
                        <a:pt x="865" y="102"/>
                      </a:lnTo>
                      <a:lnTo>
                        <a:pt x="865" y="111"/>
                      </a:lnTo>
                      <a:lnTo>
                        <a:pt x="854" y="114"/>
                      </a:lnTo>
                      <a:lnTo>
                        <a:pt x="848" y="116"/>
                      </a:lnTo>
                      <a:lnTo>
                        <a:pt x="844" y="116"/>
                      </a:lnTo>
                      <a:lnTo>
                        <a:pt x="842" y="115"/>
                      </a:lnTo>
                      <a:lnTo>
                        <a:pt x="838" y="114"/>
                      </a:lnTo>
                      <a:lnTo>
                        <a:pt x="835" y="113"/>
                      </a:lnTo>
                      <a:lnTo>
                        <a:pt x="828" y="111"/>
                      </a:lnTo>
                      <a:lnTo>
                        <a:pt x="817" y="111"/>
                      </a:lnTo>
                      <a:lnTo>
                        <a:pt x="811" y="111"/>
                      </a:lnTo>
                      <a:lnTo>
                        <a:pt x="804" y="112"/>
                      </a:lnTo>
                      <a:lnTo>
                        <a:pt x="798" y="113"/>
                      </a:lnTo>
                      <a:lnTo>
                        <a:pt x="790" y="115"/>
                      </a:lnTo>
                      <a:lnTo>
                        <a:pt x="776" y="121"/>
                      </a:lnTo>
                      <a:lnTo>
                        <a:pt x="758" y="129"/>
                      </a:lnTo>
                      <a:lnTo>
                        <a:pt x="750" y="129"/>
                      </a:lnTo>
                      <a:lnTo>
                        <a:pt x="745" y="128"/>
                      </a:lnTo>
                      <a:lnTo>
                        <a:pt x="738" y="126"/>
                      </a:lnTo>
                      <a:lnTo>
                        <a:pt x="734" y="124"/>
                      </a:lnTo>
                      <a:lnTo>
                        <a:pt x="724" y="119"/>
                      </a:lnTo>
                      <a:lnTo>
                        <a:pt x="716" y="112"/>
                      </a:lnTo>
                      <a:lnTo>
                        <a:pt x="709" y="105"/>
                      </a:lnTo>
                      <a:lnTo>
                        <a:pt x="702" y="98"/>
                      </a:lnTo>
                      <a:lnTo>
                        <a:pt x="694" y="92"/>
                      </a:lnTo>
                      <a:lnTo>
                        <a:pt x="685" y="87"/>
                      </a:lnTo>
                      <a:lnTo>
                        <a:pt x="677" y="92"/>
                      </a:lnTo>
                      <a:lnTo>
                        <a:pt x="669" y="96"/>
                      </a:lnTo>
                      <a:lnTo>
                        <a:pt x="661" y="100"/>
                      </a:lnTo>
                      <a:lnTo>
                        <a:pt x="654" y="103"/>
                      </a:lnTo>
                      <a:lnTo>
                        <a:pt x="637" y="109"/>
                      </a:lnTo>
                      <a:lnTo>
                        <a:pt x="620" y="112"/>
                      </a:lnTo>
                      <a:lnTo>
                        <a:pt x="602" y="116"/>
                      </a:lnTo>
                      <a:lnTo>
                        <a:pt x="584" y="119"/>
                      </a:lnTo>
                      <a:lnTo>
                        <a:pt x="565" y="123"/>
                      </a:lnTo>
                      <a:lnTo>
                        <a:pt x="545" y="129"/>
                      </a:lnTo>
                      <a:lnTo>
                        <a:pt x="542" y="130"/>
                      </a:lnTo>
                      <a:lnTo>
                        <a:pt x="537" y="131"/>
                      </a:lnTo>
                      <a:lnTo>
                        <a:pt x="534" y="134"/>
                      </a:lnTo>
                      <a:lnTo>
                        <a:pt x="530" y="138"/>
                      </a:lnTo>
                      <a:lnTo>
                        <a:pt x="521" y="147"/>
                      </a:lnTo>
                      <a:lnTo>
                        <a:pt x="513" y="158"/>
                      </a:lnTo>
                      <a:lnTo>
                        <a:pt x="506" y="170"/>
                      </a:lnTo>
                      <a:lnTo>
                        <a:pt x="498" y="184"/>
                      </a:lnTo>
                      <a:lnTo>
                        <a:pt x="491" y="198"/>
                      </a:lnTo>
                      <a:lnTo>
                        <a:pt x="486" y="210"/>
                      </a:lnTo>
                      <a:lnTo>
                        <a:pt x="482" y="217"/>
                      </a:lnTo>
                      <a:lnTo>
                        <a:pt x="478" y="225"/>
                      </a:lnTo>
                      <a:lnTo>
                        <a:pt x="473" y="232"/>
                      </a:lnTo>
                      <a:lnTo>
                        <a:pt x="466" y="239"/>
                      </a:lnTo>
                      <a:lnTo>
                        <a:pt x="453" y="255"/>
                      </a:lnTo>
                      <a:lnTo>
                        <a:pt x="437" y="270"/>
                      </a:lnTo>
                      <a:lnTo>
                        <a:pt x="430" y="279"/>
                      </a:lnTo>
                      <a:lnTo>
                        <a:pt x="423" y="288"/>
                      </a:lnTo>
                      <a:lnTo>
                        <a:pt x="417" y="298"/>
                      </a:lnTo>
                      <a:lnTo>
                        <a:pt x="411" y="309"/>
                      </a:lnTo>
                      <a:lnTo>
                        <a:pt x="406" y="321"/>
                      </a:lnTo>
                      <a:lnTo>
                        <a:pt x="402" y="334"/>
                      </a:lnTo>
                      <a:lnTo>
                        <a:pt x="400" y="348"/>
                      </a:lnTo>
                      <a:lnTo>
                        <a:pt x="399" y="364"/>
                      </a:lnTo>
                      <a:lnTo>
                        <a:pt x="396" y="362"/>
                      </a:lnTo>
                      <a:lnTo>
                        <a:pt x="392" y="361"/>
                      </a:lnTo>
                      <a:lnTo>
                        <a:pt x="387" y="361"/>
                      </a:lnTo>
                      <a:lnTo>
                        <a:pt x="381" y="362"/>
                      </a:lnTo>
                      <a:lnTo>
                        <a:pt x="367" y="363"/>
                      </a:lnTo>
                      <a:lnTo>
                        <a:pt x="353" y="364"/>
                      </a:lnTo>
                      <a:lnTo>
                        <a:pt x="333" y="425"/>
                      </a:lnTo>
                      <a:lnTo>
                        <a:pt x="333" y="441"/>
                      </a:lnTo>
                      <a:lnTo>
                        <a:pt x="336" y="464"/>
                      </a:lnTo>
                      <a:lnTo>
                        <a:pt x="340" y="477"/>
                      </a:lnTo>
                      <a:lnTo>
                        <a:pt x="344" y="487"/>
                      </a:lnTo>
                      <a:lnTo>
                        <a:pt x="347" y="491"/>
                      </a:lnTo>
                      <a:lnTo>
                        <a:pt x="351" y="495"/>
                      </a:lnTo>
                      <a:lnTo>
                        <a:pt x="355" y="497"/>
                      </a:lnTo>
                      <a:lnTo>
                        <a:pt x="360" y="499"/>
                      </a:lnTo>
                      <a:lnTo>
                        <a:pt x="358" y="515"/>
                      </a:lnTo>
                      <a:lnTo>
                        <a:pt x="357" y="528"/>
                      </a:lnTo>
                      <a:lnTo>
                        <a:pt x="356" y="537"/>
                      </a:lnTo>
                      <a:lnTo>
                        <a:pt x="354" y="544"/>
                      </a:lnTo>
                      <a:lnTo>
                        <a:pt x="354" y="551"/>
                      </a:lnTo>
                      <a:lnTo>
                        <a:pt x="354" y="558"/>
                      </a:lnTo>
                      <a:lnTo>
                        <a:pt x="355" y="567"/>
                      </a:lnTo>
                      <a:lnTo>
                        <a:pt x="360" y="579"/>
                      </a:lnTo>
                      <a:lnTo>
                        <a:pt x="352" y="585"/>
                      </a:lnTo>
                      <a:lnTo>
                        <a:pt x="346" y="591"/>
                      </a:lnTo>
                      <a:lnTo>
                        <a:pt x="340" y="598"/>
                      </a:lnTo>
                      <a:lnTo>
                        <a:pt x="335" y="606"/>
                      </a:lnTo>
                      <a:lnTo>
                        <a:pt x="331" y="615"/>
                      </a:lnTo>
                      <a:lnTo>
                        <a:pt x="329" y="625"/>
                      </a:lnTo>
                      <a:lnTo>
                        <a:pt x="327" y="635"/>
                      </a:lnTo>
                      <a:lnTo>
                        <a:pt x="327" y="647"/>
                      </a:lnTo>
                      <a:lnTo>
                        <a:pt x="318" y="646"/>
                      </a:lnTo>
                      <a:lnTo>
                        <a:pt x="306" y="645"/>
                      </a:lnTo>
                      <a:lnTo>
                        <a:pt x="300" y="645"/>
                      </a:lnTo>
                      <a:lnTo>
                        <a:pt x="295" y="645"/>
                      </a:lnTo>
                      <a:lnTo>
                        <a:pt x="289" y="646"/>
                      </a:lnTo>
                      <a:lnTo>
                        <a:pt x="286" y="64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" name="Freeform 228"/>
                <p:cNvSpPr>
                  <a:spLocks/>
                </p:cNvSpPr>
                <p:nvPr/>
              </p:nvSpPr>
              <p:spPr bwMode="auto">
                <a:xfrm>
                  <a:off x="5090062" y="2280977"/>
                  <a:ext cx="50725" cy="88143"/>
                </a:xfrm>
                <a:custGeom>
                  <a:avLst/>
                  <a:gdLst>
                    <a:gd name="T0" fmla="*/ 2147483647 w 120"/>
                    <a:gd name="T1" fmla="*/ 2147483647 h 173"/>
                    <a:gd name="T2" fmla="*/ 2147483647 w 120"/>
                    <a:gd name="T3" fmla="*/ 2147483647 h 173"/>
                    <a:gd name="T4" fmla="*/ 2147483647 w 120"/>
                    <a:gd name="T5" fmla="*/ 2147483647 h 173"/>
                    <a:gd name="T6" fmla="*/ 2147483647 w 120"/>
                    <a:gd name="T7" fmla="*/ 2147483647 h 173"/>
                    <a:gd name="T8" fmla="*/ 2147483647 w 120"/>
                    <a:gd name="T9" fmla="*/ 2147483647 h 173"/>
                    <a:gd name="T10" fmla="*/ 2147483647 w 120"/>
                    <a:gd name="T11" fmla="*/ 2147483647 h 173"/>
                    <a:gd name="T12" fmla="*/ 2147483647 w 120"/>
                    <a:gd name="T13" fmla="*/ 2147483647 h 173"/>
                    <a:gd name="T14" fmla="*/ 2147483647 w 120"/>
                    <a:gd name="T15" fmla="*/ 2147483647 h 173"/>
                    <a:gd name="T16" fmla="*/ 2147483647 w 120"/>
                    <a:gd name="T17" fmla="*/ 0 h 173"/>
                    <a:gd name="T18" fmla="*/ 2147483647 w 120"/>
                    <a:gd name="T19" fmla="*/ 0 h 173"/>
                    <a:gd name="T20" fmla="*/ 2147483647 w 120"/>
                    <a:gd name="T21" fmla="*/ 2147483647 h 173"/>
                    <a:gd name="T22" fmla="*/ 2147483647 w 120"/>
                    <a:gd name="T23" fmla="*/ 2147483647 h 173"/>
                    <a:gd name="T24" fmla="*/ 2147483647 w 120"/>
                    <a:gd name="T25" fmla="*/ 2147483647 h 173"/>
                    <a:gd name="T26" fmla="*/ 2147483647 w 120"/>
                    <a:gd name="T27" fmla="*/ 2147483647 h 173"/>
                    <a:gd name="T28" fmla="*/ 2147483647 w 120"/>
                    <a:gd name="T29" fmla="*/ 2147483647 h 173"/>
                    <a:gd name="T30" fmla="*/ 2147483647 w 120"/>
                    <a:gd name="T31" fmla="*/ 2147483647 h 173"/>
                    <a:gd name="T32" fmla="*/ 2147483647 w 120"/>
                    <a:gd name="T33" fmla="*/ 2147483647 h 173"/>
                    <a:gd name="T34" fmla="*/ 2147483647 w 120"/>
                    <a:gd name="T35" fmla="*/ 2147483647 h 173"/>
                    <a:gd name="T36" fmla="*/ 2147483647 w 120"/>
                    <a:gd name="T37" fmla="*/ 2147483647 h 173"/>
                    <a:gd name="T38" fmla="*/ 2147483647 w 120"/>
                    <a:gd name="T39" fmla="*/ 2147483647 h 173"/>
                    <a:gd name="T40" fmla="*/ 2147483647 w 120"/>
                    <a:gd name="T41" fmla="*/ 2147483647 h 173"/>
                    <a:gd name="T42" fmla="*/ 2147483647 w 120"/>
                    <a:gd name="T43" fmla="*/ 2147483647 h 173"/>
                    <a:gd name="T44" fmla="*/ 0 w 120"/>
                    <a:gd name="T45" fmla="*/ 2147483647 h 173"/>
                    <a:gd name="T46" fmla="*/ 2147483647 w 120"/>
                    <a:gd name="T47" fmla="*/ 2147483647 h 173"/>
                    <a:gd name="T48" fmla="*/ 2147483647 w 120"/>
                    <a:gd name="T49" fmla="*/ 2147483647 h 173"/>
                    <a:gd name="T50" fmla="*/ 2147483647 w 120"/>
                    <a:gd name="T51" fmla="*/ 2147483647 h 173"/>
                    <a:gd name="T52" fmla="*/ 2147483647 w 120"/>
                    <a:gd name="T53" fmla="*/ 2147483647 h 173"/>
                    <a:gd name="T54" fmla="*/ 2147483647 w 120"/>
                    <a:gd name="T55" fmla="*/ 2147483647 h 173"/>
                    <a:gd name="T56" fmla="*/ 2147483647 w 120"/>
                    <a:gd name="T57" fmla="*/ 2147483647 h 173"/>
                    <a:gd name="T58" fmla="*/ 2147483647 w 120"/>
                    <a:gd name="T59" fmla="*/ 2147483647 h 173"/>
                    <a:gd name="T60" fmla="*/ 2147483647 w 120"/>
                    <a:gd name="T61" fmla="*/ 2147483647 h 173"/>
                    <a:gd name="T62" fmla="*/ 2147483647 w 120"/>
                    <a:gd name="T63" fmla="*/ 2147483647 h 173"/>
                    <a:gd name="T64" fmla="*/ 2147483647 w 120"/>
                    <a:gd name="T65" fmla="*/ 2147483647 h 173"/>
                    <a:gd name="T66" fmla="*/ 2147483647 w 120"/>
                    <a:gd name="T67" fmla="*/ 2147483647 h 173"/>
                    <a:gd name="T68" fmla="*/ 2147483647 w 120"/>
                    <a:gd name="T69" fmla="*/ 2147483647 h 173"/>
                    <a:gd name="T70" fmla="*/ 2147483647 w 120"/>
                    <a:gd name="T71" fmla="*/ 2147483647 h 173"/>
                    <a:gd name="T72" fmla="*/ 2147483647 w 120"/>
                    <a:gd name="T73" fmla="*/ 2147483647 h 173"/>
                    <a:gd name="T74" fmla="*/ 2147483647 w 120"/>
                    <a:gd name="T75" fmla="*/ 2147483647 h 173"/>
                    <a:gd name="T76" fmla="*/ 2147483647 w 120"/>
                    <a:gd name="T77" fmla="*/ 2147483647 h 173"/>
                    <a:gd name="T78" fmla="*/ 2147483647 w 120"/>
                    <a:gd name="T79" fmla="*/ 2147483647 h 173"/>
                    <a:gd name="T80" fmla="*/ 2147483647 w 120"/>
                    <a:gd name="T81" fmla="*/ 2147483647 h 173"/>
                    <a:gd name="T82" fmla="*/ 2147483647 w 120"/>
                    <a:gd name="T83" fmla="*/ 2147483647 h 173"/>
                    <a:gd name="T84" fmla="*/ 2147483647 w 120"/>
                    <a:gd name="T85" fmla="*/ 2147483647 h 173"/>
                    <a:gd name="T86" fmla="*/ 2147483647 w 120"/>
                    <a:gd name="T87" fmla="*/ 2147483647 h 173"/>
                    <a:gd name="T88" fmla="*/ 2147483647 w 120"/>
                    <a:gd name="T89" fmla="*/ 2147483647 h 17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20" h="173">
                      <a:moveTo>
                        <a:pt x="120" y="99"/>
                      </a:moveTo>
                      <a:lnTo>
                        <a:pt x="92" y="60"/>
                      </a:lnTo>
                      <a:lnTo>
                        <a:pt x="70" y="28"/>
                      </a:lnTo>
                      <a:lnTo>
                        <a:pt x="60" y="16"/>
                      </a:lnTo>
                      <a:lnTo>
                        <a:pt x="53" y="8"/>
                      </a:lnTo>
                      <a:lnTo>
                        <a:pt x="48" y="4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7" y="1"/>
                      </a:lnTo>
                      <a:lnTo>
                        <a:pt x="24" y="3"/>
                      </a:lnTo>
                      <a:lnTo>
                        <a:pt x="21" y="5"/>
                      </a:lnTo>
                      <a:lnTo>
                        <a:pt x="19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14" y="30"/>
                      </a:lnTo>
                      <a:lnTo>
                        <a:pt x="12" y="42"/>
                      </a:lnTo>
                      <a:lnTo>
                        <a:pt x="10" y="48"/>
                      </a:lnTo>
                      <a:lnTo>
                        <a:pt x="8" y="54"/>
                      </a:lnTo>
                      <a:lnTo>
                        <a:pt x="4" y="61"/>
                      </a:lnTo>
                      <a:lnTo>
                        <a:pt x="0" y="68"/>
                      </a:lnTo>
                      <a:lnTo>
                        <a:pt x="5" y="82"/>
                      </a:lnTo>
                      <a:lnTo>
                        <a:pt x="10" y="99"/>
                      </a:lnTo>
                      <a:lnTo>
                        <a:pt x="15" y="115"/>
                      </a:lnTo>
                      <a:lnTo>
                        <a:pt x="20" y="129"/>
                      </a:lnTo>
                      <a:lnTo>
                        <a:pt x="24" y="134"/>
                      </a:lnTo>
                      <a:lnTo>
                        <a:pt x="30" y="139"/>
                      </a:lnTo>
                      <a:lnTo>
                        <a:pt x="37" y="145"/>
                      </a:lnTo>
                      <a:lnTo>
                        <a:pt x="46" y="151"/>
                      </a:lnTo>
                      <a:lnTo>
                        <a:pt x="54" y="157"/>
                      </a:lnTo>
                      <a:lnTo>
                        <a:pt x="60" y="163"/>
                      </a:lnTo>
                      <a:lnTo>
                        <a:pt x="62" y="165"/>
                      </a:lnTo>
                      <a:lnTo>
                        <a:pt x="65" y="168"/>
                      </a:lnTo>
                      <a:lnTo>
                        <a:pt x="66" y="170"/>
                      </a:lnTo>
                      <a:lnTo>
                        <a:pt x="67" y="173"/>
                      </a:lnTo>
                      <a:lnTo>
                        <a:pt x="76" y="167"/>
                      </a:lnTo>
                      <a:lnTo>
                        <a:pt x="86" y="160"/>
                      </a:lnTo>
                      <a:lnTo>
                        <a:pt x="93" y="152"/>
                      </a:lnTo>
                      <a:lnTo>
                        <a:pt x="101" y="142"/>
                      </a:lnTo>
                      <a:lnTo>
                        <a:pt x="106" y="132"/>
                      </a:lnTo>
                      <a:lnTo>
                        <a:pt x="112" y="121"/>
                      </a:lnTo>
                      <a:lnTo>
                        <a:pt x="116" y="110"/>
                      </a:lnTo>
                      <a:lnTo>
                        <a:pt x="120" y="9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" name="Freeform 229"/>
                <p:cNvSpPr>
                  <a:spLocks/>
                </p:cNvSpPr>
                <p:nvPr/>
              </p:nvSpPr>
              <p:spPr bwMode="auto">
                <a:xfrm>
                  <a:off x="4789469" y="2127158"/>
                  <a:ext cx="86421" cy="57035"/>
                </a:xfrm>
                <a:custGeom>
                  <a:avLst/>
                  <a:gdLst>
                    <a:gd name="T0" fmla="*/ 2147483647 w 200"/>
                    <a:gd name="T1" fmla="*/ 2147483647 h 98"/>
                    <a:gd name="T2" fmla="*/ 2147483647 w 200"/>
                    <a:gd name="T3" fmla="*/ 2147483647 h 98"/>
                    <a:gd name="T4" fmla="*/ 2147483647 w 200"/>
                    <a:gd name="T5" fmla="*/ 2147483647 h 98"/>
                    <a:gd name="T6" fmla="*/ 2147483647 w 200"/>
                    <a:gd name="T7" fmla="*/ 2147483647 h 98"/>
                    <a:gd name="T8" fmla="*/ 2147483647 w 200"/>
                    <a:gd name="T9" fmla="*/ 2147483647 h 98"/>
                    <a:gd name="T10" fmla="*/ 2147483647 w 200"/>
                    <a:gd name="T11" fmla="*/ 2147483647 h 98"/>
                    <a:gd name="T12" fmla="*/ 2147483647 w 200"/>
                    <a:gd name="T13" fmla="*/ 2147483647 h 98"/>
                    <a:gd name="T14" fmla="*/ 2147483647 w 200"/>
                    <a:gd name="T15" fmla="*/ 2147483647 h 98"/>
                    <a:gd name="T16" fmla="*/ 2147483647 w 200"/>
                    <a:gd name="T17" fmla="*/ 2147483647 h 98"/>
                    <a:gd name="T18" fmla="*/ 2147483647 w 200"/>
                    <a:gd name="T19" fmla="*/ 2147483647 h 98"/>
                    <a:gd name="T20" fmla="*/ 2147483647 w 200"/>
                    <a:gd name="T21" fmla="*/ 2147483647 h 98"/>
                    <a:gd name="T22" fmla="*/ 2147483647 w 200"/>
                    <a:gd name="T23" fmla="*/ 2147483647 h 98"/>
                    <a:gd name="T24" fmla="*/ 2147483647 w 200"/>
                    <a:gd name="T25" fmla="*/ 2147483647 h 98"/>
                    <a:gd name="T26" fmla="*/ 2147483647 w 200"/>
                    <a:gd name="T27" fmla="*/ 2147483647 h 98"/>
                    <a:gd name="T28" fmla="*/ 2147483647 w 200"/>
                    <a:gd name="T29" fmla="*/ 2147483647 h 98"/>
                    <a:gd name="T30" fmla="*/ 2147483647 w 200"/>
                    <a:gd name="T31" fmla="*/ 2147483647 h 98"/>
                    <a:gd name="T32" fmla="*/ 2147483647 w 200"/>
                    <a:gd name="T33" fmla="*/ 2147483647 h 98"/>
                    <a:gd name="T34" fmla="*/ 2147483647 w 200"/>
                    <a:gd name="T35" fmla="*/ 2147483647 h 98"/>
                    <a:gd name="T36" fmla="*/ 2147483647 w 200"/>
                    <a:gd name="T37" fmla="*/ 2147483647 h 98"/>
                    <a:gd name="T38" fmla="*/ 2147483647 w 200"/>
                    <a:gd name="T39" fmla="*/ 2147483647 h 98"/>
                    <a:gd name="T40" fmla="*/ 2147483647 w 200"/>
                    <a:gd name="T41" fmla="*/ 2147483647 h 98"/>
                    <a:gd name="T42" fmla="*/ 2147483647 w 200"/>
                    <a:gd name="T43" fmla="*/ 2147483647 h 98"/>
                    <a:gd name="T44" fmla="*/ 2147483647 w 200"/>
                    <a:gd name="T45" fmla="*/ 2147483647 h 98"/>
                    <a:gd name="T46" fmla="*/ 2147483647 w 200"/>
                    <a:gd name="T47" fmla="*/ 2147483647 h 98"/>
                    <a:gd name="T48" fmla="*/ 2147483647 w 200"/>
                    <a:gd name="T49" fmla="*/ 2147483647 h 98"/>
                    <a:gd name="T50" fmla="*/ 2147483647 w 200"/>
                    <a:gd name="T51" fmla="*/ 2147483647 h 98"/>
                    <a:gd name="T52" fmla="*/ 2147483647 w 200"/>
                    <a:gd name="T53" fmla="*/ 2147483647 h 98"/>
                    <a:gd name="T54" fmla="*/ 2147483647 w 200"/>
                    <a:gd name="T55" fmla="*/ 2147483647 h 98"/>
                    <a:gd name="T56" fmla="*/ 2147483647 w 200"/>
                    <a:gd name="T57" fmla="*/ 2147483647 h 98"/>
                    <a:gd name="T58" fmla="*/ 2147483647 w 200"/>
                    <a:gd name="T59" fmla="*/ 2147483647 h 98"/>
                    <a:gd name="T60" fmla="*/ 2147483647 w 200"/>
                    <a:gd name="T61" fmla="*/ 2147483647 h 98"/>
                    <a:gd name="T62" fmla="*/ 0 w 200"/>
                    <a:gd name="T63" fmla="*/ 2147483647 h 98"/>
                    <a:gd name="T64" fmla="*/ 2147483647 w 200"/>
                    <a:gd name="T65" fmla="*/ 2147483647 h 98"/>
                    <a:gd name="T66" fmla="*/ 2147483647 w 200"/>
                    <a:gd name="T67" fmla="*/ 2147483647 h 98"/>
                    <a:gd name="T68" fmla="*/ 2147483647 w 200"/>
                    <a:gd name="T69" fmla="*/ 2147483647 h 98"/>
                    <a:gd name="T70" fmla="*/ 2147483647 w 200"/>
                    <a:gd name="T71" fmla="*/ 2147483647 h 98"/>
                    <a:gd name="T72" fmla="*/ 2147483647 w 200"/>
                    <a:gd name="T73" fmla="*/ 2147483647 h 98"/>
                    <a:gd name="T74" fmla="*/ 2147483647 w 200"/>
                    <a:gd name="T75" fmla="*/ 2147483647 h 98"/>
                    <a:gd name="T76" fmla="*/ 2147483647 w 200"/>
                    <a:gd name="T77" fmla="*/ 2147483647 h 98"/>
                    <a:gd name="T78" fmla="*/ 2147483647 w 200"/>
                    <a:gd name="T79" fmla="*/ 2147483647 h 98"/>
                    <a:gd name="T80" fmla="*/ 2147483647 w 200"/>
                    <a:gd name="T81" fmla="*/ 2147483647 h 98"/>
                    <a:gd name="T82" fmla="*/ 2147483647 w 200"/>
                    <a:gd name="T83" fmla="*/ 2147483647 h 98"/>
                    <a:gd name="T84" fmla="*/ 2147483647 w 200"/>
                    <a:gd name="T85" fmla="*/ 2147483647 h 98"/>
                    <a:gd name="T86" fmla="*/ 2147483647 w 200"/>
                    <a:gd name="T87" fmla="*/ 0 h 98"/>
                    <a:gd name="T88" fmla="*/ 2147483647 w 200"/>
                    <a:gd name="T89" fmla="*/ 2147483647 h 98"/>
                    <a:gd name="T90" fmla="*/ 2147483647 w 200"/>
                    <a:gd name="T91" fmla="*/ 2147483647 h 98"/>
                    <a:gd name="T92" fmla="*/ 2147483647 w 200"/>
                    <a:gd name="T93" fmla="*/ 2147483647 h 98"/>
                    <a:gd name="T94" fmla="*/ 2147483647 w 200"/>
                    <a:gd name="T95" fmla="*/ 2147483647 h 98"/>
                    <a:gd name="T96" fmla="*/ 2147483647 w 200"/>
                    <a:gd name="T97" fmla="*/ 2147483647 h 98"/>
                    <a:gd name="T98" fmla="*/ 2147483647 w 200"/>
                    <a:gd name="T99" fmla="*/ 2147483647 h 98"/>
                    <a:gd name="T100" fmla="*/ 2147483647 w 200"/>
                    <a:gd name="T101" fmla="*/ 2147483647 h 98"/>
                    <a:gd name="T102" fmla="*/ 2147483647 w 200"/>
                    <a:gd name="T103" fmla="*/ 2147483647 h 98"/>
                    <a:gd name="T104" fmla="*/ 2147483647 w 200"/>
                    <a:gd name="T105" fmla="*/ 2147483647 h 98"/>
                    <a:gd name="T106" fmla="*/ 2147483647 w 200"/>
                    <a:gd name="T107" fmla="*/ 2147483647 h 98"/>
                    <a:gd name="T108" fmla="*/ 2147483647 w 200"/>
                    <a:gd name="T109" fmla="*/ 2147483647 h 98"/>
                    <a:gd name="T110" fmla="*/ 2147483647 w 200"/>
                    <a:gd name="T111" fmla="*/ 2147483647 h 98"/>
                    <a:gd name="T112" fmla="*/ 2147483647 w 200"/>
                    <a:gd name="T113" fmla="*/ 2147483647 h 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00" h="98">
                      <a:moveTo>
                        <a:pt x="200" y="55"/>
                      </a:moveTo>
                      <a:lnTo>
                        <a:pt x="195" y="56"/>
                      </a:lnTo>
                      <a:lnTo>
                        <a:pt x="186" y="60"/>
                      </a:lnTo>
                      <a:lnTo>
                        <a:pt x="177" y="65"/>
                      </a:lnTo>
                      <a:lnTo>
                        <a:pt x="166" y="73"/>
                      </a:lnTo>
                      <a:lnTo>
                        <a:pt x="155" y="80"/>
                      </a:lnTo>
                      <a:lnTo>
                        <a:pt x="145" y="87"/>
                      </a:lnTo>
                      <a:lnTo>
                        <a:pt x="137" y="93"/>
                      </a:lnTo>
                      <a:lnTo>
                        <a:pt x="133" y="98"/>
                      </a:lnTo>
                      <a:lnTo>
                        <a:pt x="127" y="98"/>
                      </a:lnTo>
                      <a:lnTo>
                        <a:pt x="122" y="98"/>
                      </a:lnTo>
                      <a:lnTo>
                        <a:pt x="116" y="97"/>
                      </a:lnTo>
                      <a:lnTo>
                        <a:pt x="111" y="95"/>
                      </a:lnTo>
                      <a:lnTo>
                        <a:pt x="106" y="93"/>
                      </a:lnTo>
                      <a:lnTo>
                        <a:pt x="103" y="88"/>
                      </a:lnTo>
                      <a:lnTo>
                        <a:pt x="101" y="82"/>
                      </a:lnTo>
                      <a:lnTo>
                        <a:pt x="100" y="74"/>
                      </a:lnTo>
                      <a:lnTo>
                        <a:pt x="91" y="80"/>
                      </a:lnTo>
                      <a:lnTo>
                        <a:pt x="82" y="86"/>
                      </a:lnTo>
                      <a:lnTo>
                        <a:pt x="78" y="90"/>
                      </a:lnTo>
                      <a:lnTo>
                        <a:pt x="72" y="93"/>
                      </a:lnTo>
                      <a:lnTo>
                        <a:pt x="67" y="96"/>
                      </a:lnTo>
                      <a:lnTo>
                        <a:pt x="60" y="98"/>
                      </a:lnTo>
                      <a:lnTo>
                        <a:pt x="39" y="98"/>
                      </a:lnTo>
                      <a:lnTo>
                        <a:pt x="34" y="98"/>
                      </a:lnTo>
                      <a:lnTo>
                        <a:pt x="28" y="95"/>
                      </a:lnTo>
                      <a:lnTo>
                        <a:pt x="22" y="92"/>
                      </a:lnTo>
                      <a:lnTo>
                        <a:pt x="15" y="89"/>
                      </a:lnTo>
                      <a:lnTo>
                        <a:pt x="9" y="85"/>
                      </a:lnTo>
                      <a:lnTo>
                        <a:pt x="4" y="81"/>
                      </a:lnTo>
                      <a:lnTo>
                        <a:pt x="1" y="77"/>
                      </a:lnTo>
                      <a:lnTo>
                        <a:pt x="0" y="74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0"/>
                      </a:lnTo>
                      <a:lnTo>
                        <a:pt x="20" y="53"/>
                      </a:lnTo>
                      <a:lnTo>
                        <a:pt x="23" y="45"/>
                      </a:lnTo>
                      <a:lnTo>
                        <a:pt x="27" y="37"/>
                      </a:lnTo>
                      <a:lnTo>
                        <a:pt x="30" y="28"/>
                      </a:lnTo>
                      <a:lnTo>
                        <a:pt x="33" y="19"/>
                      </a:lnTo>
                      <a:lnTo>
                        <a:pt x="66" y="14"/>
                      </a:lnTo>
                      <a:lnTo>
                        <a:pt x="103" y="9"/>
                      </a:lnTo>
                      <a:lnTo>
                        <a:pt x="145" y="4"/>
                      </a:lnTo>
                      <a:lnTo>
                        <a:pt x="193" y="0"/>
                      </a:lnTo>
                      <a:lnTo>
                        <a:pt x="166" y="31"/>
                      </a:lnTo>
                      <a:lnTo>
                        <a:pt x="166" y="34"/>
                      </a:lnTo>
                      <a:lnTo>
                        <a:pt x="164" y="37"/>
                      </a:lnTo>
                      <a:lnTo>
                        <a:pt x="162" y="39"/>
                      </a:lnTo>
                      <a:lnTo>
                        <a:pt x="161" y="41"/>
                      </a:lnTo>
                      <a:lnTo>
                        <a:pt x="157" y="45"/>
                      </a:lnTo>
                      <a:lnTo>
                        <a:pt x="156" y="47"/>
                      </a:lnTo>
                      <a:lnTo>
                        <a:pt x="156" y="49"/>
                      </a:lnTo>
                      <a:lnTo>
                        <a:pt x="157" y="50"/>
                      </a:lnTo>
                      <a:lnTo>
                        <a:pt x="159" y="50"/>
                      </a:lnTo>
                      <a:lnTo>
                        <a:pt x="163" y="51"/>
                      </a:lnTo>
                      <a:lnTo>
                        <a:pt x="177" y="53"/>
                      </a:lnTo>
                      <a:lnTo>
                        <a:pt x="200" y="55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" name="Freeform 230"/>
                <p:cNvSpPr>
                  <a:spLocks/>
                </p:cNvSpPr>
                <p:nvPr/>
              </p:nvSpPr>
              <p:spPr bwMode="auto">
                <a:xfrm>
                  <a:off x="4725593" y="1952600"/>
                  <a:ext cx="86421" cy="70860"/>
                </a:xfrm>
                <a:custGeom>
                  <a:avLst/>
                  <a:gdLst>
                    <a:gd name="T0" fmla="*/ 0 w 186"/>
                    <a:gd name="T1" fmla="*/ 2147483647 h 142"/>
                    <a:gd name="T2" fmla="*/ 2147483647 w 186"/>
                    <a:gd name="T3" fmla="*/ 2147483647 h 142"/>
                    <a:gd name="T4" fmla="*/ 2147483647 w 186"/>
                    <a:gd name="T5" fmla="*/ 2147483647 h 142"/>
                    <a:gd name="T6" fmla="*/ 2147483647 w 186"/>
                    <a:gd name="T7" fmla="*/ 2147483647 h 142"/>
                    <a:gd name="T8" fmla="*/ 2147483647 w 186"/>
                    <a:gd name="T9" fmla="*/ 2147483647 h 142"/>
                    <a:gd name="T10" fmla="*/ 2147483647 w 186"/>
                    <a:gd name="T11" fmla="*/ 2147483647 h 142"/>
                    <a:gd name="T12" fmla="*/ 2147483647 w 186"/>
                    <a:gd name="T13" fmla="*/ 2147483647 h 142"/>
                    <a:gd name="T14" fmla="*/ 2147483647 w 186"/>
                    <a:gd name="T15" fmla="*/ 2147483647 h 142"/>
                    <a:gd name="T16" fmla="*/ 2147483647 w 186"/>
                    <a:gd name="T17" fmla="*/ 2147483647 h 142"/>
                    <a:gd name="T18" fmla="*/ 2147483647 w 186"/>
                    <a:gd name="T19" fmla="*/ 2147483647 h 142"/>
                    <a:gd name="T20" fmla="*/ 2147483647 w 186"/>
                    <a:gd name="T21" fmla="*/ 2147483647 h 142"/>
                    <a:gd name="T22" fmla="*/ 2147483647 w 186"/>
                    <a:gd name="T23" fmla="*/ 2147483647 h 142"/>
                    <a:gd name="T24" fmla="*/ 2147483647 w 186"/>
                    <a:gd name="T25" fmla="*/ 2147483647 h 142"/>
                    <a:gd name="T26" fmla="*/ 2147483647 w 186"/>
                    <a:gd name="T27" fmla="*/ 2147483647 h 142"/>
                    <a:gd name="T28" fmla="*/ 2147483647 w 186"/>
                    <a:gd name="T29" fmla="*/ 2147483647 h 142"/>
                    <a:gd name="T30" fmla="*/ 2147483647 w 186"/>
                    <a:gd name="T31" fmla="*/ 2147483647 h 142"/>
                    <a:gd name="T32" fmla="*/ 2147483647 w 186"/>
                    <a:gd name="T33" fmla="*/ 2147483647 h 142"/>
                    <a:gd name="T34" fmla="*/ 2147483647 w 186"/>
                    <a:gd name="T35" fmla="*/ 2147483647 h 142"/>
                    <a:gd name="T36" fmla="*/ 2147483647 w 186"/>
                    <a:gd name="T37" fmla="*/ 2147483647 h 142"/>
                    <a:gd name="T38" fmla="*/ 2147483647 w 186"/>
                    <a:gd name="T39" fmla="*/ 2147483647 h 142"/>
                    <a:gd name="T40" fmla="*/ 2147483647 w 186"/>
                    <a:gd name="T41" fmla="*/ 2147483647 h 142"/>
                    <a:gd name="T42" fmla="*/ 2147483647 w 186"/>
                    <a:gd name="T43" fmla="*/ 2147483647 h 142"/>
                    <a:gd name="T44" fmla="*/ 2147483647 w 186"/>
                    <a:gd name="T45" fmla="*/ 2147483647 h 142"/>
                    <a:gd name="T46" fmla="*/ 2147483647 w 186"/>
                    <a:gd name="T47" fmla="*/ 2147483647 h 142"/>
                    <a:gd name="T48" fmla="*/ 2147483647 w 186"/>
                    <a:gd name="T49" fmla="*/ 2147483647 h 142"/>
                    <a:gd name="T50" fmla="*/ 2147483647 w 186"/>
                    <a:gd name="T51" fmla="*/ 2147483647 h 142"/>
                    <a:gd name="T52" fmla="*/ 2147483647 w 186"/>
                    <a:gd name="T53" fmla="*/ 2147483647 h 142"/>
                    <a:gd name="T54" fmla="*/ 2147483647 w 186"/>
                    <a:gd name="T55" fmla="*/ 2147483647 h 142"/>
                    <a:gd name="T56" fmla="*/ 2147483647 w 186"/>
                    <a:gd name="T57" fmla="*/ 2147483647 h 142"/>
                    <a:gd name="T58" fmla="*/ 2147483647 w 186"/>
                    <a:gd name="T59" fmla="*/ 2147483647 h 142"/>
                    <a:gd name="T60" fmla="*/ 2147483647 w 186"/>
                    <a:gd name="T61" fmla="*/ 2147483647 h 142"/>
                    <a:gd name="T62" fmla="*/ 2147483647 w 186"/>
                    <a:gd name="T63" fmla="*/ 2147483647 h 142"/>
                    <a:gd name="T64" fmla="*/ 2147483647 w 186"/>
                    <a:gd name="T65" fmla="*/ 2147483647 h 142"/>
                    <a:gd name="T66" fmla="*/ 2147483647 w 186"/>
                    <a:gd name="T67" fmla="*/ 2147483647 h 142"/>
                    <a:gd name="T68" fmla="*/ 2147483647 w 186"/>
                    <a:gd name="T69" fmla="*/ 2147483647 h 142"/>
                    <a:gd name="T70" fmla="*/ 2147483647 w 186"/>
                    <a:gd name="T71" fmla="*/ 2147483647 h 142"/>
                    <a:gd name="T72" fmla="*/ 2147483647 w 186"/>
                    <a:gd name="T73" fmla="*/ 2147483647 h 1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86" h="142">
                      <a:moveTo>
                        <a:pt x="0" y="111"/>
                      </a:moveTo>
                      <a:lnTo>
                        <a:pt x="0" y="112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7" y="117"/>
                      </a:lnTo>
                      <a:lnTo>
                        <a:pt x="3" y="107"/>
                      </a:lnTo>
                      <a:lnTo>
                        <a:pt x="2" y="99"/>
                      </a:lnTo>
                      <a:lnTo>
                        <a:pt x="3" y="93"/>
                      </a:lnTo>
                      <a:lnTo>
                        <a:pt x="6" y="87"/>
                      </a:lnTo>
                      <a:lnTo>
                        <a:pt x="9" y="82"/>
                      </a:lnTo>
                      <a:lnTo>
                        <a:pt x="13" y="76"/>
                      </a:lnTo>
                      <a:lnTo>
                        <a:pt x="17" y="69"/>
                      </a:lnTo>
                      <a:lnTo>
                        <a:pt x="20" y="61"/>
                      </a:lnTo>
                      <a:lnTo>
                        <a:pt x="20" y="56"/>
                      </a:lnTo>
                      <a:lnTo>
                        <a:pt x="21" y="51"/>
                      </a:lnTo>
                      <a:lnTo>
                        <a:pt x="23" y="46"/>
                      </a:lnTo>
                      <a:lnTo>
                        <a:pt x="25" y="42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5" y="32"/>
                      </a:lnTo>
                      <a:lnTo>
                        <a:pt x="40" y="31"/>
                      </a:lnTo>
                      <a:lnTo>
                        <a:pt x="41" y="38"/>
                      </a:lnTo>
                      <a:lnTo>
                        <a:pt x="41" y="43"/>
                      </a:lnTo>
                      <a:lnTo>
                        <a:pt x="43" y="49"/>
                      </a:lnTo>
                      <a:lnTo>
                        <a:pt x="45" y="54"/>
                      </a:lnTo>
                      <a:lnTo>
                        <a:pt x="47" y="58"/>
                      </a:lnTo>
                      <a:lnTo>
                        <a:pt x="51" y="62"/>
                      </a:lnTo>
                      <a:lnTo>
                        <a:pt x="55" y="65"/>
                      </a:lnTo>
                      <a:lnTo>
                        <a:pt x="59" y="67"/>
                      </a:lnTo>
                      <a:lnTo>
                        <a:pt x="87" y="67"/>
                      </a:lnTo>
                      <a:lnTo>
                        <a:pt x="87" y="43"/>
                      </a:lnTo>
                      <a:lnTo>
                        <a:pt x="79" y="41"/>
                      </a:lnTo>
                      <a:lnTo>
                        <a:pt x="74" y="38"/>
                      </a:lnTo>
                      <a:lnTo>
                        <a:pt x="69" y="36"/>
                      </a:lnTo>
                      <a:lnTo>
                        <a:pt x="66" y="33"/>
                      </a:ln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3"/>
                      </a:lnTo>
                      <a:lnTo>
                        <a:pt x="59" y="18"/>
                      </a:lnTo>
                      <a:lnTo>
                        <a:pt x="70" y="17"/>
                      </a:lnTo>
                      <a:lnTo>
                        <a:pt x="79" y="16"/>
                      </a:lnTo>
                      <a:lnTo>
                        <a:pt x="87" y="14"/>
                      </a:lnTo>
                      <a:lnTo>
                        <a:pt x="92" y="12"/>
                      </a:lnTo>
                      <a:lnTo>
                        <a:pt x="98" y="10"/>
                      </a:lnTo>
                      <a:lnTo>
                        <a:pt x="103" y="8"/>
                      </a:lnTo>
                      <a:lnTo>
                        <a:pt x="111" y="6"/>
                      </a:lnTo>
                      <a:lnTo>
                        <a:pt x="120" y="6"/>
                      </a:lnTo>
                      <a:lnTo>
                        <a:pt x="130" y="3"/>
                      </a:lnTo>
                      <a:lnTo>
                        <a:pt x="140" y="0"/>
                      </a:lnTo>
                      <a:lnTo>
                        <a:pt x="147" y="1"/>
                      </a:lnTo>
                      <a:lnTo>
                        <a:pt x="154" y="2"/>
                      </a:lnTo>
                      <a:lnTo>
                        <a:pt x="159" y="2"/>
                      </a:lnTo>
                      <a:lnTo>
                        <a:pt x="165" y="2"/>
                      </a:lnTo>
                      <a:lnTo>
                        <a:pt x="176" y="1"/>
                      </a:lnTo>
                      <a:lnTo>
                        <a:pt x="186" y="0"/>
                      </a:lnTo>
                      <a:lnTo>
                        <a:pt x="183" y="10"/>
                      </a:lnTo>
                      <a:lnTo>
                        <a:pt x="181" y="19"/>
                      </a:lnTo>
                      <a:lnTo>
                        <a:pt x="178" y="26"/>
                      </a:lnTo>
                      <a:lnTo>
                        <a:pt x="176" y="32"/>
                      </a:lnTo>
                      <a:lnTo>
                        <a:pt x="169" y="40"/>
                      </a:lnTo>
                      <a:lnTo>
                        <a:pt x="165" y="45"/>
                      </a:lnTo>
                      <a:lnTo>
                        <a:pt x="159" y="51"/>
                      </a:lnTo>
                      <a:lnTo>
                        <a:pt x="156" y="58"/>
                      </a:lnTo>
                      <a:lnTo>
                        <a:pt x="155" y="63"/>
                      </a:lnTo>
                      <a:lnTo>
                        <a:pt x="154" y="69"/>
                      </a:lnTo>
                      <a:lnTo>
                        <a:pt x="153" y="76"/>
                      </a:lnTo>
                      <a:lnTo>
                        <a:pt x="153" y="86"/>
                      </a:lnTo>
                      <a:lnTo>
                        <a:pt x="120" y="142"/>
                      </a:lnTo>
                      <a:lnTo>
                        <a:pt x="93" y="123"/>
                      </a:lnTo>
                      <a:lnTo>
                        <a:pt x="80" y="122"/>
                      </a:lnTo>
                      <a:lnTo>
                        <a:pt x="52" y="119"/>
                      </a:lnTo>
                      <a:lnTo>
                        <a:pt x="35" y="117"/>
                      </a:lnTo>
                      <a:lnTo>
                        <a:pt x="20" y="115"/>
                      </a:lnTo>
                      <a:lnTo>
                        <a:pt x="8" y="113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rgbClr val="FF3399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Freeform 231"/>
                <p:cNvSpPr>
                  <a:spLocks/>
                </p:cNvSpPr>
                <p:nvPr/>
              </p:nvSpPr>
              <p:spPr bwMode="auto">
                <a:xfrm>
                  <a:off x="4704926" y="2014819"/>
                  <a:ext cx="86421" cy="53577"/>
                </a:xfrm>
                <a:custGeom>
                  <a:avLst/>
                  <a:gdLst>
                    <a:gd name="T0" fmla="*/ 2147483647 w 192"/>
                    <a:gd name="T1" fmla="*/ 2147483647 h 105"/>
                    <a:gd name="T2" fmla="*/ 2147483647 w 192"/>
                    <a:gd name="T3" fmla="*/ 2147483647 h 105"/>
                    <a:gd name="T4" fmla="*/ 2147483647 w 192"/>
                    <a:gd name="T5" fmla="*/ 2147483647 h 105"/>
                    <a:gd name="T6" fmla="*/ 2147483647 w 192"/>
                    <a:gd name="T7" fmla="*/ 2147483647 h 105"/>
                    <a:gd name="T8" fmla="*/ 2147483647 w 192"/>
                    <a:gd name="T9" fmla="*/ 2147483647 h 105"/>
                    <a:gd name="T10" fmla="*/ 2147483647 w 192"/>
                    <a:gd name="T11" fmla="*/ 2147483647 h 105"/>
                    <a:gd name="T12" fmla="*/ 2147483647 w 192"/>
                    <a:gd name="T13" fmla="*/ 2147483647 h 105"/>
                    <a:gd name="T14" fmla="*/ 2147483647 w 192"/>
                    <a:gd name="T15" fmla="*/ 2147483647 h 105"/>
                    <a:gd name="T16" fmla="*/ 2147483647 w 192"/>
                    <a:gd name="T17" fmla="*/ 2147483647 h 105"/>
                    <a:gd name="T18" fmla="*/ 2147483647 w 192"/>
                    <a:gd name="T19" fmla="*/ 2147483647 h 105"/>
                    <a:gd name="T20" fmla="*/ 2147483647 w 192"/>
                    <a:gd name="T21" fmla="*/ 2147483647 h 105"/>
                    <a:gd name="T22" fmla="*/ 2147483647 w 192"/>
                    <a:gd name="T23" fmla="*/ 2147483647 h 105"/>
                    <a:gd name="T24" fmla="*/ 2147483647 w 192"/>
                    <a:gd name="T25" fmla="*/ 2147483647 h 105"/>
                    <a:gd name="T26" fmla="*/ 2147483647 w 192"/>
                    <a:gd name="T27" fmla="*/ 2147483647 h 105"/>
                    <a:gd name="T28" fmla="*/ 2147483647 w 192"/>
                    <a:gd name="T29" fmla="*/ 2147483647 h 105"/>
                    <a:gd name="T30" fmla="*/ 2147483647 w 192"/>
                    <a:gd name="T31" fmla="*/ 2147483647 h 105"/>
                    <a:gd name="T32" fmla="*/ 2147483647 w 192"/>
                    <a:gd name="T33" fmla="*/ 2147483647 h 105"/>
                    <a:gd name="T34" fmla="*/ 2147483647 w 192"/>
                    <a:gd name="T35" fmla="*/ 2147483647 h 105"/>
                    <a:gd name="T36" fmla="*/ 0 w 192"/>
                    <a:gd name="T37" fmla="*/ 2147483647 h 105"/>
                    <a:gd name="T38" fmla="*/ 0 w 192"/>
                    <a:gd name="T39" fmla="*/ 2147483647 h 105"/>
                    <a:gd name="T40" fmla="*/ 2147483647 w 192"/>
                    <a:gd name="T41" fmla="*/ 2147483647 h 105"/>
                    <a:gd name="T42" fmla="*/ 2147483647 w 192"/>
                    <a:gd name="T43" fmla="*/ 2147483647 h 105"/>
                    <a:gd name="T44" fmla="*/ 2147483647 w 192"/>
                    <a:gd name="T45" fmla="*/ 2147483647 h 105"/>
                    <a:gd name="T46" fmla="*/ 2147483647 w 192"/>
                    <a:gd name="T47" fmla="*/ 0 h 105"/>
                    <a:gd name="T48" fmla="*/ 2147483647 w 192"/>
                    <a:gd name="T49" fmla="*/ 2147483647 h 105"/>
                    <a:gd name="T50" fmla="*/ 2147483647 w 192"/>
                    <a:gd name="T51" fmla="*/ 2147483647 h 105"/>
                    <a:gd name="T52" fmla="*/ 2147483647 w 192"/>
                    <a:gd name="T53" fmla="*/ 2147483647 h 105"/>
                    <a:gd name="T54" fmla="*/ 2147483647 w 192"/>
                    <a:gd name="T55" fmla="*/ 2147483647 h 105"/>
                    <a:gd name="T56" fmla="*/ 2147483647 w 192"/>
                    <a:gd name="T57" fmla="*/ 2147483647 h 105"/>
                    <a:gd name="T58" fmla="*/ 2147483647 w 192"/>
                    <a:gd name="T59" fmla="*/ 2147483647 h 105"/>
                    <a:gd name="T60" fmla="*/ 2147483647 w 192"/>
                    <a:gd name="T61" fmla="*/ 2147483647 h 105"/>
                    <a:gd name="T62" fmla="*/ 2147483647 w 192"/>
                    <a:gd name="T63" fmla="*/ 2147483647 h 105"/>
                    <a:gd name="T64" fmla="*/ 2147483647 w 192"/>
                    <a:gd name="T65" fmla="*/ 2147483647 h 105"/>
                    <a:gd name="T66" fmla="*/ 2147483647 w 192"/>
                    <a:gd name="T67" fmla="*/ 2147483647 h 105"/>
                    <a:gd name="T68" fmla="*/ 2147483647 w 192"/>
                    <a:gd name="T69" fmla="*/ 2147483647 h 105"/>
                    <a:gd name="T70" fmla="*/ 2147483647 w 192"/>
                    <a:gd name="T71" fmla="*/ 2147483647 h 105"/>
                    <a:gd name="T72" fmla="*/ 2147483647 w 192"/>
                    <a:gd name="T73" fmla="*/ 2147483647 h 105"/>
                    <a:gd name="T74" fmla="*/ 2147483647 w 192"/>
                    <a:gd name="T75" fmla="*/ 2147483647 h 105"/>
                    <a:gd name="T76" fmla="*/ 2147483647 w 192"/>
                    <a:gd name="T77" fmla="*/ 2147483647 h 105"/>
                    <a:gd name="T78" fmla="*/ 2147483647 w 192"/>
                    <a:gd name="T79" fmla="*/ 2147483647 h 105"/>
                    <a:gd name="T80" fmla="*/ 2147483647 w 192"/>
                    <a:gd name="T81" fmla="*/ 2147483647 h 105"/>
                    <a:gd name="T82" fmla="*/ 2147483647 w 192"/>
                    <a:gd name="T83" fmla="*/ 2147483647 h 105"/>
                    <a:gd name="T84" fmla="*/ 2147483647 w 192"/>
                    <a:gd name="T85" fmla="*/ 2147483647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92" h="105">
                      <a:moveTo>
                        <a:pt x="192" y="61"/>
                      </a:moveTo>
                      <a:lnTo>
                        <a:pt x="189" y="62"/>
                      </a:lnTo>
                      <a:lnTo>
                        <a:pt x="184" y="63"/>
                      </a:lnTo>
                      <a:lnTo>
                        <a:pt x="180" y="64"/>
                      </a:lnTo>
                      <a:lnTo>
                        <a:pt x="177" y="67"/>
                      </a:lnTo>
                      <a:lnTo>
                        <a:pt x="168" y="72"/>
                      </a:lnTo>
                      <a:lnTo>
                        <a:pt x="160" y="79"/>
                      </a:lnTo>
                      <a:lnTo>
                        <a:pt x="154" y="86"/>
                      </a:lnTo>
                      <a:lnTo>
                        <a:pt x="147" y="93"/>
                      </a:lnTo>
                      <a:lnTo>
                        <a:pt x="143" y="99"/>
                      </a:lnTo>
                      <a:lnTo>
                        <a:pt x="139" y="105"/>
                      </a:lnTo>
                      <a:lnTo>
                        <a:pt x="120" y="97"/>
                      </a:lnTo>
                      <a:lnTo>
                        <a:pt x="102" y="89"/>
                      </a:lnTo>
                      <a:lnTo>
                        <a:pt x="86" y="80"/>
                      </a:lnTo>
                      <a:lnTo>
                        <a:pt x="69" y="71"/>
                      </a:lnTo>
                      <a:lnTo>
                        <a:pt x="53" y="61"/>
                      </a:lnTo>
                      <a:lnTo>
                        <a:pt x="36" y="53"/>
                      </a:lnTo>
                      <a:lnTo>
                        <a:pt x="19" y="44"/>
                      </a:lnTo>
                      <a:lnTo>
                        <a:pt x="0" y="37"/>
                      </a:lnTo>
                      <a:lnTo>
                        <a:pt x="0" y="13"/>
                      </a:lnTo>
                      <a:lnTo>
                        <a:pt x="7" y="7"/>
                      </a:lnTo>
                      <a:lnTo>
                        <a:pt x="16" y="4"/>
                      </a:lnTo>
                      <a:lnTo>
                        <a:pt x="29" y="1"/>
                      </a:lnTo>
                      <a:lnTo>
                        <a:pt x="40" y="0"/>
                      </a:lnTo>
                      <a:lnTo>
                        <a:pt x="60" y="2"/>
                      </a:lnTo>
                      <a:lnTo>
                        <a:pt x="93" y="5"/>
                      </a:lnTo>
                      <a:lnTo>
                        <a:pt x="111" y="7"/>
                      </a:lnTo>
                      <a:lnTo>
                        <a:pt x="128" y="7"/>
                      </a:lnTo>
                      <a:lnTo>
                        <a:pt x="143" y="7"/>
                      </a:lnTo>
                      <a:lnTo>
                        <a:pt x="153" y="6"/>
                      </a:lnTo>
                      <a:lnTo>
                        <a:pt x="155" y="11"/>
                      </a:lnTo>
                      <a:lnTo>
                        <a:pt x="159" y="17"/>
                      </a:lnTo>
                      <a:lnTo>
                        <a:pt x="161" y="20"/>
                      </a:lnTo>
                      <a:lnTo>
                        <a:pt x="164" y="23"/>
                      </a:lnTo>
                      <a:lnTo>
                        <a:pt x="165" y="27"/>
                      </a:lnTo>
                      <a:lnTo>
                        <a:pt x="166" y="31"/>
                      </a:lnTo>
                      <a:lnTo>
                        <a:pt x="170" y="32"/>
                      </a:lnTo>
                      <a:lnTo>
                        <a:pt x="177" y="33"/>
                      </a:lnTo>
                      <a:lnTo>
                        <a:pt x="180" y="34"/>
                      </a:lnTo>
                      <a:lnTo>
                        <a:pt x="183" y="34"/>
                      </a:lnTo>
                      <a:lnTo>
                        <a:pt x="188" y="33"/>
                      </a:lnTo>
                      <a:lnTo>
                        <a:pt x="192" y="31"/>
                      </a:lnTo>
                      <a:lnTo>
                        <a:pt x="192" y="6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" name="Freeform 232"/>
                <p:cNvSpPr>
                  <a:spLocks/>
                </p:cNvSpPr>
                <p:nvPr/>
              </p:nvSpPr>
              <p:spPr bwMode="auto">
                <a:xfrm>
                  <a:off x="5490228" y="2547136"/>
                  <a:ext cx="35696" cy="127895"/>
                </a:xfrm>
                <a:custGeom>
                  <a:avLst/>
                  <a:gdLst>
                    <a:gd name="T0" fmla="*/ 5730630 w 80"/>
                    <a:gd name="T1" fmla="*/ 0 h 254"/>
                    <a:gd name="T2" fmla="*/ 6424873 w 80"/>
                    <a:gd name="T3" fmla="*/ 537946 h 254"/>
                    <a:gd name="T4" fmla="*/ 6946181 w 80"/>
                    <a:gd name="T5" fmla="*/ 1076410 h 254"/>
                    <a:gd name="T6" fmla="*/ 7467071 w 80"/>
                    <a:gd name="T7" fmla="*/ 1883588 h 254"/>
                    <a:gd name="T8" fmla="*/ 7987962 w 80"/>
                    <a:gd name="T9" fmla="*/ 2690766 h 254"/>
                    <a:gd name="T10" fmla="*/ 9029743 w 80"/>
                    <a:gd name="T11" fmla="*/ 4843587 h 254"/>
                    <a:gd name="T12" fmla="*/ 9724403 w 80"/>
                    <a:gd name="T13" fmla="*/ 6727694 h 254"/>
                    <a:gd name="T14" fmla="*/ 10766184 w 80"/>
                    <a:gd name="T15" fmla="*/ 8611283 h 254"/>
                    <a:gd name="T16" fmla="*/ 11634613 w 80"/>
                    <a:gd name="T17" fmla="*/ 10225639 h 254"/>
                    <a:gd name="T18" fmla="*/ 12155504 w 80"/>
                    <a:gd name="T19" fmla="*/ 10764103 h 254"/>
                    <a:gd name="T20" fmla="*/ 12676394 w 80"/>
                    <a:gd name="T21" fmla="*/ 11302049 h 254"/>
                    <a:gd name="T22" fmla="*/ 13197285 w 80"/>
                    <a:gd name="T23" fmla="*/ 11571281 h 254"/>
                    <a:gd name="T24" fmla="*/ 13891945 w 80"/>
                    <a:gd name="T25" fmla="*/ 11840514 h 254"/>
                    <a:gd name="T26" fmla="*/ 13891945 w 80"/>
                    <a:gd name="T27" fmla="*/ 14262567 h 254"/>
                    <a:gd name="T28" fmla="*/ 13891945 w 80"/>
                    <a:gd name="T29" fmla="*/ 16684101 h 254"/>
                    <a:gd name="T30" fmla="*/ 9203512 w 80"/>
                    <a:gd name="T31" fmla="*/ 68351797 h 254"/>
                    <a:gd name="T32" fmla="*/ 0 w 80"/>
                    <a:gd name="T33" fmla="*/ 25026670 h 254"/>
                    <a:gd name="T34" fmla="*/ 694660 w 80"/>
                    <a:gd name="T35" fmla="*/ 23681027 h 254"/>
                    <a:gd name="T36" fmla="*/ 1910210 w 80"/>
                    <a:gd name="T37" fmla="*/ 19106154 h 254"/>
                    <a:gd name="T38" fmla="*/ 2951991 w 80"/>
                    <a:gd name="T39" fmla="*/ 15338977 h 254"/>
                    <a:gd name="T40" fmla="*/ 3820420 w 80"/>
                    <a:gd name="T41" fmla="*/ 11033336 h 254"/>
                    <a:gd name="T42" fmla="*/ 4862201 w 80"/>
                    <a:gd name="T43" fmla="*/ 6189230 h 254"/>
                    <a:gd name="T44" fmla="*/ 5730630 w 80"/>
                    <a:gd name="T45" fmla="*/ 0 h 25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0" h="254">
                      <a:moveTo>
                        <a:pt x="33" y="0"/>
                      </a:moveTo>
                      <a:lnTo>
                        <a:pt x="37" y="2"/>
                      </a:lnTo>
                      <a:lnTo>
                        <a:pt x="40" y="4"/>
                      </a:lnTo>
                      <a:lnTo>
                        <a:pt x="43" y="7"/>
                      </a:lnTo>
                      <a:lnTo>
                        <a:pt x="46" y="10"/>
                      </a:lnTo>
                      <a:lnTo>
                        <a:pt x="52" y="18"/>
                      </a:lnTo>
                      <a:lnTo>
                        <a:pt x="56" y="25"/>
                      </a:lnTo>
                      <a:lnTo>
                        <a:pt x="62" y="32"/>
                      </a:lnTo>
                      <a:lnTo>
                        <a:pt x="67" y="38"/>
                      </a:lnTo>
                      <a:lnTo>
                        <a:pt x="70" y="40"/>
                      </a:lnTo>
                      <a:lnTo>
                        <a:pt x="73" y="42"/>
                      </a:lnTo>
                      <a:lnTo>
                        <a:pt x="76" y="43"/>
                      </a:lnTo>
                      <a:lnTo>
                        <a:pt x="80" y="44"/>
                      </a:lnTo>
                      <a:lnTo>
                        <a:pt x="80" y="53"/>
                      </a:lnTo>
                      <a:lnTo>
                        <a:pt x="80" y="62"/>
                      </a:lnTo>
                      <a:lnTo>
                        <a:pt x="53" y="254"/>
                      </a:lnTo>
                      <a:lnTo>
                        <a:pt x="0" y="93"/>
                      </a:lnTo>
                      <a:lnTo>
                        <a:pt x="4" y="88"/>
                      </a:lnTo>
                      <a:lnTo>
                        <a:pt x="11" y="71"/>
                      </a:lnTo>
                      <a:lnTo>
                        <a:pt x="17" y="57"/>
                      </a:lnTo>
                      <a:lnTo>
                        <a:pt x="22" y="41"/>
                      </a:lnTo>
                      <a:lnTo>
                        <a:pt x="28" y="2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" name="Freeform 233"/>
                <p:cNvSpPr>
                  <a:spLocks/>
                </p:cNvSpPr>
                <p:nvPr/>
              </p:nvSpPr>
              <p:spPr bwMode="auto">
                <a:xfrm>
                  <a:off x="5437624" y="2597257"/>
                  <a:ext cx="73270" cy="126166"/>
                </a:xfrm>
                <a:custGeom>
                  <a:avLst/>
                  <a:gdLst>
                    <a:gd name="T0" fmla="*/ 2147483647 w 167"/>
                    <a:gd name="T1" fmla="*/ 0 h 259"/>
                    <a:gd name="T2" fmla="*/ 2147483647 w 167"/>
                    <a:gd name="T3" fmla="*/ 2147483647 h 259"/>
                    <a:gd name="T4" fmla="*/ 2147483647 w 167"/>
                    <a:gd name="T5" fmla="*/ 2147483647 h 259"/>
                    <a:gd name="T6" fmla="*/ 2147483647 w 167"/>
                    <a:gd name="T7" fmla="*/ 2147483647 h 259"/>
                    <a:gd name="T8" fmla="*/ 2147483647 w 167"/>
                    <a:gd name="T9" fmla="*/ 2147483647 h 259"/>
                    <a:gd name="T10" fmla="*/ 2147483647 w 167"/>
                    <a:gd name="T11" fmla="*/ 2147483647 h 259"/>
                    <a:gd name="T12" fmla="*/ 2147483647 w 167"/>
                    <a:gd name="T13" fmla="*/ 2147483647 h 259"/>
                    <a:gd name="T14" fmla="*/ 2147483647 w 167"/>
                    <a:gd name="T15" fmla="*/ 2147483647 h 259"/>
                    <a:gd name="T16" fmla="*/ 2147483647 w 167"/>
                    <a:gd name="T17" fmla="*/ 2147483647 h 259"/>
                    <a:gd name="T18" fmla="*/ 2147483647 w 167"/>
                    <a:gd name="T19" fmla="*/ 2147483647 h 259"/>
                    <a:gd name="T20" fmla="*/ 2147483647 w 167"/>
                    <a:gd name="T21" fmla="*/ 2147483647 h 259"/>
                    <a:gd name="T22" fmla="*/ 2147483647 w 167"/>
                    <a:gd name="T23" fmla="*/ 2147483647 h 259"/>
                    <a:gd name="T24" fmla="*/ 2147483647 w 167"/>
                    <a:gd name="T25" fmla="*/ 2147483647 h 259"/>
                    <a:gd name="T26" fmla="*/ 2147483647 w 167"/>
                    <a:gd name="T27" fmla="*/ 2147483647 h 259"/>
                    <a:gd name="T28" fmla="*/ 2147483647 w 167"/>
                    <a:gd name="T29" fmla="*/ 2147483647 h 259"/>
                    <a:gd name="T30" fmla="*/ 2147483647 w 167"/>
                    <a:gd name="T31" fmla="*/ 2147483647 h 259"/>
                    <a:gd name="T32" fmla="*/ 2147483647 w 167"/>
                    <a:gd name="T33" fmla="*/ 2147483647 h 259"/>
                    <a:gd name="T34" fmla="*/ 2147483647 w 167"/>
                    <a:gd name="T35" fmla="*/ 2147483647 h 259"/>
                    <a:gd name="T36" fmla="*/ 2147483647 w 167"/>
                    <a:gd name="T37" fmla="*/ 2147483647 h 259"/>
                    <a:gd name="T38" fmla="*/ 2147483647 w 167"/>
                    <a:gd name="T39" fmla="*/ 2147483647 h 259"/>
                    <a:gd name="T40" fmla="*/ 2147483647 w 167"/>
                    <a:gd name="T41" fmla="*/ 2147483647 h 259"/>
                    <a:gd name="T42" fmla="*/ 2147483647 w 167"/>
                    <a:gd name="T43" fmla="*/ 2147483647 h 259"/>
                    <a:gd name="T44" fmla="*/ 2147483647 w 167"/>
                    <a:gd name="T45" fmla="*/ 2147483647 h 259"/>
                    <a:gd name="T46" fmla="*/ 2147483647 w 167"/>
                    <a:gd name="T47" fmla="*/ 2147483647 h 259"/>
                    <a:gd name="T48" fmla="*/ 2147483647 w 167"/>
                    <a:gd name="T49" fmla="*/ 2147483647 h 259"/>
                    <a:gd name="T50" fmla="*/ 2147483647 w 167"/>
                    <a:gd name="T51" fmla="*/ 2147483647 h 259"/>
                    <a:gd name="T52" fmla="*/ 2147483647 w 167"/>
                    <a:gd name="T53" fmla="*/ 2147483647 h 259"/>
                    <a:gd name="T54" fmla="*/ 2147483647 w 167"/>
                    <a:gd name="T55" fmla="*/ 2147483647 h 259"/>
                    <a:gd name="T56" fmla="*/ 2147483647 w 167"/>
                    <a:gd name="T57" fmla="*/ 2147483647 h 259"/>
                    <a:gd name="T58" fmla="*/ 2147483647 w 167"/>
                    <a:gd name="T59" fmla="*/ 2147483647 h 259"/>
                    <a:gd name="T60" fmla="*/ 2147483647 w 167"/>
                    <a:gd name="T61" fmla="*/ 2147483647 h 259"/>
                    <a:gd name="T62" fmla="*/ 2147483647 w 167"/>
                    <a:gd name="T63" fmla="*/ 2147483647 h 259"/>
                    <a:gd name="T64" fmla="*/ 2147483647 w 167"/>
                    <a:gd name="T65" fmla="*/ 2147483647 h 259"/>
                    <a:gd name="T66" fmla="*/ 0 w 167"/>
                    <a:gd name="T67" fmla="*/ 2147483647 h 259"/>
                    <a:gd name="T68" fmla="*/ 0 w 167"/>
                    <a:gd name="T69" fmla="*/ 2147483647 h 259"/>
                    <a:gd name="T70" fmla="*/ 0 w 167"/>
                    <a:gd name="T71" fmla="*/ 2147483647 h 259"/>
                    <a:gd name="T72" fmla="*/ 2147483647 w 167"/>
                    <a:gd name="T73" fmla="*/ 2147483647 h 259"/>
                    <a:gd name="T74" fmla="*/ 2147483647 w 167"/>
                    <a:gd name="T75" fmla="*/ 2147483647 h 259"/>
                    <a:gd name="T76" fmla="*/ 2147483647 w 167"/>
                    <a:gd name="T77" fmla="*/ 2147483647 h 259"/>
                    <a:gd name="T78" fmla="*/ 2147483647 w 167"/>
                    <a:gd name="T79" fmla="*/ 2147483647 h 259"/>
                    <a:gd name="T80" fmla="*/ 2147483647 w 167"/>
                    <a:gd name="T81" fmla="*/ 2147483647 h 259"/>
                    <a:gd name="T82" fmla="*/ 2147483647 w 167"/>
                    <a:gd name="T83" fmla="*/ 2147483647 h 259"/>
                    <a:gd name="T84" fmla="*/ 2147483647 w 167"/>
                    <a:gd name="T85" fmla="*/ 2147483647 h 259"/>
                    <a:gd name="T86" fmla="*/ 2147483647 w 167"/>
                    <a:gd name="T87" fmla="*/ 2147483647 h 259"/>
                    <a:gd name="T88" fmla="*/ 2147483647 w 167"/>
                    <a:gd name="T89" fmla="*/ 2147483647 h 259"/>
                    <a:gd name="T90" fmla="*/ 2147483647 w 167"/>
                    <a:gd name="T91" fmla="*/ 2147483647 h 259"/>
                    <a:gd name="T92" fmla="*/ 2147483647 w 167"/>
                    <a:gd name="T93" fmla="*/ 2147483647 h 259"/>
                    <a:gd name="T94" fmla="*/ 2147483647 w 167"/>
                    <a:gd name="T95" fmla="*/ 2147483647 h 259"/>
                    <a:gd name="T96" fmla="*/ 2147483647 w 167"/>
                    <a:gd name="T97" fmla="*/ 2147483647 h 259"/>
                    <a:gd name="T98" fmla="*/ 2147483647 w 167"/>
                    <a:gd name="T99" fmla="*/ 2147483647 h 259"/>
                    <a:gd name="T100" fmla="*/ 2147483647 w 167"/>
                    <a:gd name="T101" fmla="*/ 0 h 2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7" h="259">
                      <a:moveTo>
                        <a:pt x="114" y="0"/>
                      </a:moveTo>
                      <a:lnTo>
                        <a:pt x="167" y="155"/>
                      </a:lnTo>
                      <a:lnTo>
                        <a:pt x="121" y="259"/>
                      </a:lnTo>
                      <a:lnTo>
                        <a:pt x="113" y="259"/>
                      </a:lnTo>
                      <a:lnTo>
                        <a:pt x="107" y="257"/>
                      </a:lnTo>
                      <a:lnTo>
                        <a:pt x="100" y="254"/>
                      </a:lnTo>
                      <a:lnTo>
                        <a:pt x="95" y="251"/>
                      </a:lnTo>
                      <a:lnTo>
                        <a:pt x="89" y="245"/>
                      </a:lnTo>
                      <a:lnTo>
                        <a:pt x="85" y="240"/>
                      </a:lnTo>
                      <a:lnTo>
                        <a:pt x="80" y="235"/>
                      </a:lnTo>
                      <a:lnTo>
                        <a:pt x="76" y="229"/>
                      </a:lnTo>
                      <a:lnTo>
                        <a:pt x="69" y="217"/>
                      </a:lnTo>
                      <a:lnTo>
                        <a:pt x="65" y="205"/>
                      </a:lnTo>
                      <a:lnTo>
                        <a:pt x="62" y="194"/>
                      </a:lnTo>
                      <a:lnTo>
                        <a:pt x="62" y="185"/>
                      </a:lnTo>
                      <a:lnTo>
                        <a:pt x="55" y="184"/>
                      </a:lnTo>
                      <a:lnTo>
                        <a:pt x="51" y="183"/>
                      </a:lnTo>
                      <a:lnTo>
                        <a:pt x="45" y="182"/>
                      </a:lnTo>
                      <a:lnTo>
                        <a:pt x="42" y="180"/>
                      </a:lnTo>
                      <a:lnTo>
                        <a:pt x="39" y="177"/>
                      </a:lnTo>
                      <a:lnTo>
                        <a:pt x="36" y="174"/>
                      </a:lnTo>
                      <a:lnTo>
                        <a:pt x="34" y="170"/>
                      </a:lnTo>
                      <a:lnTo>
                        <a:pt x="32" y="167"/>
                      </a:lnTo>
                      <a:lnTo>
                        <a:pt x="30" y="158"/>
                      </a:lnTo>
                      <a:lnTo>
                        <a:pt x="29" y="149"/>
                      </a:lnTo>
                      <a:lnTo>
                        <a:pt x="28" y="140"/>
                      </a:lnTo>
                      <a:lnTo>
                        <a:pt x="28" y="129"/>
                      </a:lnTo>
                      <a:lnTo>
                        <a:pt x="21" y="129"/>
                      </a:lnTo>
                      <a:lnTo>
                        <a:pt x="16" y="127"/>
                      </a:lnTo>
                      <a:lnTo>
                        <a:pt x="11" y="125"/>
                      </a:lnTo>
                      <a:lnTo>
                        <a:pt x="7" y="121"/>
                      </a:lnTo>
                      <a:lnTo>
                        <a:pt x="5" y="117"/>
                      </a:lnTo>
                      <a:lnTo>
                        <a:pt x="2" y="112"/>
                      </a:lnTo>
                      <a:lnTo>
                        <a:pt x="0" y="107"/>
                      </a:lnTo>
                      <a:lnTo>
                        <a:pt x="0" y="101"/>
                      </a:lnTo>
                      <a:lnTo>
                        <a:pt x="0" y="75"/>
                      </a:lnTo>
                      <a:lnTo>
                        <a:pt x="1" y="50"/>
                      </a:lnTo>
                      <a:lnTo>
                        <a:pt x="12" y="52"/>
                      </a:lnTo>
                      <a:lnTo>
                        <a:pt x="22" y="53"/>
                      </a:lnTo>
                      <a:lnTo>
                        <a:pt x="32" y="53"/>
                      </a:lnTo>
                      <a:lnTo>
                        <a:pt x="42" y="52"/>
                      </a:lnTo>
                      <a:lnTo>
                        <a:pt x="50" y="51"/>
                      </a:lnTo>
                      <a:lnTo>
                        <a:pt x="58" y="49"/>
                      </a:lnTo>
                      <a:lnTo>
                        <a:pt x="66" y="47"/>
                      </a:lnTo>
                      <a:lnTo>
                        <a:pt x="73" y="44"/>
                      </a:lnTo>
                      <a:lnTo>
                        <a:pt x="79" y="40"/>
                      </a:lnTo>
                      <a:lnTo>
                        <a:pt x="86" y="36"/>
                      </a:lnTo>
                      <a:lnTo>
                        <a:pt x="91" y="31"/>
                      </a:lnTo>
                      <a:lnTo>
                        <a:pt x="97" y="26"/>
                      </a:lnTo>
                      <a:lnTo>
                        <a:pt x="107" y="13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" name="Freeform 234"/>
                <p:cNvSpPr>
                  <a:spLocks/>
                </p:cNvSpPr>
                <p:nvPr/>
              </p:nvSpPr>
              <p:spPr bwMode="auto">
                <a:xfrm>
                  <a:off x="4406211" y="1880012"/>
                  <a:ext cx="99571" cy="138264"/>
                </a:xfrm>
                <a:custGeom>
                  <a:avLst/>
                  <a:gdLst>
                    <a:gd name="T0" fmla="*/ 2147483647 w 225"/>
                    <a:gd name="T1" fmla="*/ 2147483647 h 273"/>
                    <a:gd name="T2" fmla="*/ 2147483647 w 225"/>
                    <a:gd name="T3" fmla="*/ 2147483647 h 273"/>
                    <a:gd name="T4" fmla="*/ 2147483647 w 225"/>
                    <a:gd name="T5" fmla="*/ 2147483647 h 273"/>
                    <a:gd name="T6" fmla="*/ 2147483647 w 225"/>
                    <a:gd name="T7" fmla="*/ 2147483647 h 273"/>
                    <a:gd name="T8" fmla="*/ 2147483647 w 225"/>
                    <a:gd name="T9" fmla="*/ 2147483647 h 273"/>
                    <a:gd name="T10" fmla="*/ 2147483647 w 225"/>
                    <a:gd name="T11" fmla="*/ 2147483647 h 273"/>
                    <a:gd name="T12" fmla="*/ 2147483647 w 225"/>
                    <a:gd name="T13" fmla="*/ 2147483647 h 273"/>
                    <a:gd name="T14" fmla="*/ 2147483647 w 225"/>
                    <a:gd name="T15" fmla="*/ 2147483647 h 273"/>
                    <a:gd name="T16" fmla="*/ 2147483647 w 225"/>
                    <a:gd name="T17" fmla="*/ 2147483647 h 273"/>
                    <a:gd name="T18" fmla="*/ 2147483647 w 225"/>
                    <a:gd name="T19" fmla="*/ 2147483647 h 273"/>
                    <a:gd name="T20" fmla="*/ 2147483647 w 225"/>
                    <a:gd name="T21" fmla="*/ 2147483647 h 273"/>
                    <a:gd name="T22" fmla="*/ 2147483647 w 225"/>
                    <a:gd name="T23" fmla="*/ 2147483647 h 273"/>
                    <a:gd name="T24" fmla="*/ 2147483647 w 225"/>
                    <a:gd name="T25" fmla="*/ 2147483647 h 273"/>
                    <a:gd name="T26" fmla="*/ 2147483647 w 225"/>
                    <a:gd name="T27" fmla="*/ 2147483647 h 273"/>
                    <a:gd name="T28" fmla="*/ 2147483647 w 225"/>
                    <a:gd name="T29" fmla="*/ 2147483647 h 273"/>
                    <a:gd name="T30" fmla="*/ 2147483647 w 225"/>
                    <a:gd name="T31" fmla="*/ 2147483647 h 273"/>
                    <a:gd name="T32" fmla="*/ 2147483647 w 225"/>
                    <a:gd name="T33" fmla="*/ 2147483647 h 273"/>
                    <a:gd name="T34" fmla="*/ 2147483647 w 225"/>
                    <a:gd name="T35" fmla="*/ 2147483647 h 273"/>
                    <a:gd name="T36" fmla="*/ 2147483647 w 225"/>
                    <a:gd name="T37" fmla="*/ 2147483647 h 273"/>
                    <a:gd name="T38" fmla="*/ 2147483647 w 225"/>
                    <a:gd name="T39" fmla="*/ 2147483647 h 273"/>
                    <a:gd name="T40" fmla="*/ 0 w 225"/>
                    <a:gd name="T41" fmla="*/ 2147483647 h 273"/>
                    <a:gd name="T42" fmla="*/ 2147483647 w 225"/>
                    <a:gd name="T43" fmla="*/ 2147483647 h 273"/>
                    <a:gd name="T44" fmla="*/ 2147483647 w 225"/>
                    <a:gd name="T45" fmla="*/ 2147483647 h 273"/>
                    <a:gd name="T46" fmla="*/ 2147483647 w 225"/>
                    <a:gd name="T47" fmla="*/ 2147483647 h 273"/>
                    <a:gd name="T48" fmla="*/ 2147483647 w 225"/>
                    <a:gd name="T49" fmla="*/ 2147483647 h 273"/>
                    <a:gd name="T50" fmla="*/ 2147483647 w 225"/>
                    <a:gd name="T51" fmla="*/ 2147483647 h 273"/>
                    <a:gd name="T52" fmla="*/ 2147483647 w 225"/>
                    <a:gd name="T53" fmla="*/ 2147483647 h 273"/>
                    <a:gd name="T54" fmla="*/ 2147483647 w 225"/>
                    <a:gd name="T55" fmla="*/ 2147483647 h 273"/>
                    <a:gd name="T56" fmla="*/ 2147483647 w 225"/>
                    <a:gd name="T57" fmla="*/ 2147483647 h 273"/>
                    <a:gd name="T58" fmla="*/ 2147483647 w 225"/>
                    <a:gd name="T59" fmla="*/ 2147483647 h 273"/>
                    <a:gd name="T60" fmla="*/ 2147483647 w 225"/>
                    <a:gd name="T61" fmla="*/ 2147483647 h 273"/>
                    <a:gd name="T62" fmla="*/ 2147483647 w 225"/>
                    <a:gd name="T63" fmla="*/ 2147483647 h 273"/>
                    <a:gd name="T64" fmla="*/ 2147483647 w 225"/>
                    <a:gd name="T65" fmla="*/ 2147483647 h 273"/>
                    <a:gd name="T66" fmla="*/ 2147483647 w 225"/>
                    <a:gd name="T67" fmla="*/ 2147483647 h 273"/>
                    <a:gd name="T68" fmla="*/ 2147483647 w 225"/>
                    <a:gd name="T69" fmla="*/ 2147483647 h 273"/>
                    <a:gd name="T70" fmla="*/ 2147483647 w 225"/>
                    <a:gd name="T71" fmla="*/ 2147483647 h 273"/>
                    <a:gd name="T72" fmla="*/ 2147483647 w 225"/>
                    <a:gd name="T73" fmla="*/ 2147483647 h 273"/>
                    <a:gd name="T74" fmla="*/ 2147483647 w 225"/>
                    <a:gd name="T75" fmla="*/ 2147483647 h 273"/>
                    <a:gd name="T76" fmla="*/ 2147483647 w 225"/>
                    <a:gd name="T77" fmla="*/ 2147483647 h 273"/>
                    <a:gd name="T78" fmla="*/ 2147483647 w 225"/>
                    <a:gd name="T79" fmla="*/ 2147483647 h 273"/>
                    <a:gd name="T80" fmla="*/ 2147483647 w 225"/>
                    <a:gd name="T81" fmla="*/ 2147483647 h 273"/>
                    <a:gd name="T82" fmla="*/ 2147483647 w 225"/>
                    <a:gd name="T83" fmla="*/ 2147483647 h 273"/>
                    <a:gd name="T84" fmla="*/ 2147483647 w 225"/>
                    <a:gd name="T85" fmla="*/ 2147483647 h 273"/>
                    <a:gd name="T86" fmla="*/ 2147483647 w 225"/>
                    <a:gd name="T87" fmla="*/ 2147483647 h 273"/>
                    <a:gd name="T88" fmla="*/ 2147483647 w 225"/>
                    <a:gd name="T89" fmla="*/ 2147483647 h 273"/>
                    <a:gd name="T90" fmla="*/ 2147483647 w 225"/>
                    <a:gd name="T91" fmla="*/ 2147483647 h 27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25" h="273">
                      <a:moveTo>
                        <a:pt x="192" y="58"/>
                      </a:moveTo>
                      <a:lnTo>
                        <a:pt x="189" y="63"/>
                      </a:lnTo>
                      <a:lnTo>
                        <a:pt x="185" y="67"/>
                      </a:lnTo>
                      <a:lnTo>
                        <a:pt x="182" y="71"/>
                      </a:lnTo>
                      <a:lnTo>
                        <a:pt x="178" y="75"/>
                      </a:lnTo>
                      <a:lnTo>
                        <a:pt x="173" y="78"/>
                      </a:lnTo>
                      <a:lnTo>
                        <a:pt x="169" y="80"/>
                      </a:lnTo>
                      <a:lnTo>
                        <a:pt x="163" y="82"/>
                      </a:lnTo>
                      <a:lnTo>
                        <a:pt x="159" y="82"/>
                      </a:lnTo>
                      <a:lnTo>
                        <a:pt x="159" y="86"/>
                      </a:lnTo>
                      <a:lnTo>
                        <a:pt x="161" y="90"/>
                      </a:lnTo>
                      <a:lnTo>
                        <a:pt x="163" y="93"/>
                      </a:lnTo>
                      <a:lnTo>
                        <a:pt x="167" y="96"/>
                      </a:lnTo>
                      <a:lnTo>
                        <a:pt x="170" y="99"/>
                      </a:lnTo>
                      <a:lnTo>
                        <a:pt x="174" y="101"/>
                      </a:lnTo>
                      <a:lnTo>
                        <a:pt x="179" y="102"/>
                      </a:lnTo>
                      <a:lnTo>
                        <a:pt x="184" y="103"/>
                      </a:lnTo>
                      <a:lnTo>
                        <a:pt x="195" y="105"/>
                      </a:lnTo>
                      <a:lnTo>
                        <a:pt x="206" y="106"/>
                      </a:lnTo>
                      <a:lnTo>
                        <a:pt x="216" y="106"/>
                      </a:lnTo>
                      <a:lnTo>
                        <a:pt x="225" y="106"/>
                      </a:lnTo>
                      <a:lnTo>
                        <a:pt x="225" y="124"/>
                      </a:lnTo>
                      <a:lnTo>
                        <a:pt x="225" y="138"/>
                      </a:lnTo>
                      <a:lnTo>
                        <a:pt x="225" y="152"/>
                      </a:lnTo>
                      <a:lnTo>
                        <a:pt x="225" y="169"/>
                      </a:lnTo>
                      <a:lnTo>
                        <a:pt x="225" y="172"/>
                      </a:lnTo>
                      <a:lnTo>
                        <a:pt x="224" y="176"/>
                      </a:lnTo>
                      <a:lnTo>
                        <a:pt x="222" y="179"/>
                      </a:lnTo>
                      <a:lnTo>
                        <a:pt x="220" y="182"/>
                      </a:lnTo>
                      <a:lnTo>
                        <a:pt x="215" y="187"/>
                      </a:lnTo>
                      <a:lnTo>
                        <a:pt x="208" y="193"/>
                      </a:lnTo>
                      <a:lnTo>
                        <a:pt x="203" y="199"/>
                      </a:lnTo>
                      <a:lnTo>
                        <a:pt x="197" y="205"/>
                      </a:lnTo>
                      <a:lnTo>
                        <a:pt x="195" y="208"/>
                      </a:lnTo>
                      <a:lnTo>
                        <a:pt x="193" y="211"/>
                      </a:lnTo>
                      <a:lnTo>
                        <a:pt x="192" y="214"/>
                      </a:lnTo>
                      <a:lnTo>
                        <a:pt x="192" y="217"/>
                      </a:lnTo>
                      <a:lnTo>
                        <a:pt x="184" y="218"/>
                      </a:lnTo>
                      <a:lnTo>
                        <a:pt x="179" y="218"/>
                      </a:lnTo>
                      <a:lnTo>
                        <a:pt x="172" y="220"/>
                      </a:lnTo>
                      <a:lnTo>
                        <a:pt x="168" y="223"/>
                      </a:lnTo>
                      <a:lnTo>
                        <a:pt x="164" y="225"/>
                      </a:lnTo>
                      <a:lnTo>
                        <a:pt x="161" y="229"/>
                      </a:lnTo>
                      <a:lnTo>
                        <a:pt x="159" y="232"/>
                      </a:lnTo>
                      <a:lnTo>
                        <a:pt x="159" y="236"/>
                      </a:lnTo>
                      <a:lnTo>
                        <a:pt x="151" y="237"/>
                      </a:lnTo>
                      <a:lnTo>
                        <a:pt x="146" y="239"/>
                      </a:lnTo>
                      <a:lnTo>
                        <a:pt x="140" y="242"/>
                      </a:lnTo>
                      <a:lnTo>
                        <a:pt x="136" y="246"/>
                      </a:lnTo>
                      <a:lnTo>
                        <a:pt x="131" y="249"/>
                      </a:lnTo>
                      <a:lnTo>
                        <a:pt x="128" y="252"/>
                      </a:lnTo>
                      <a:lnTo>
                        <a:pt x="124" y="254"/>
                      </a:lnTo>
                      <a:lnTo>
                        <a:pt x="118" y="255"/>
                      </a:lnTo>
                      <a:lnTo>
                        <a:pt x="101" y="255"/>
                      </a:lnTo>
                      <a:lnTo>
                        <a:pt x="85" y="257"/>
                      </a:lnTo>
                      <a:lnTo>
                        <a:pt x="72" y="259"/>
                      </a:lnTo>
                      <a:lnTo>
                        <a:pt x="60" y="261"/>
                      </a:lnTo>
                      <a:lnTo>
                        <a:pt x="38" y="267"/>
                      </a:lnTo>
                      <a:lnTo>
                        <a:pt x="13" y="273"/>
                      </a:lnTo>
                      <a:lnTo>
                        <a:pt x="19" y="261"/>
                      </a:lnTo>
                      <a:lnTo>
                        <a:pt x="10" y="261"/>
                      </a:lnTo>
                      <a:lnTo>
                        <a:pt x="0" y="261"/>
                      </a:lnTo>
                      <a:lnTo>
                        <a:pt x="0" y="217"/>
                      </a:lnTo>
                      <a:lnTo>
                        <a:pt x="8" y="216"/>
                      </a:lnTo>
                      <a:lnTo>
                        <a:pt x="17" y="214"/>
                      </a:lnTo>
                      <a:lnTo>
                        <a:pt x="21" y="212"/>
                      </a:lnTo>
                      <a:lnTo>
                        <a:pt x="24" y="210"/>
                      </a:lnTo>
                      <a:lnTo>
                        <a:pt x="25" y="208"/>
                      </a:lnTo>
                      <a:lnTo>
                        <a:pt x="26" y="205"/>
                      </a:lnTo>
                      <a:lnTo>
                        <a:pt x="40" y="205"/>
                      </a:lnTo>
                      <a:lnTo>
                        <a:pt x="54" y="204"/>
                      </a:lnTo>
                      <a:lnTo>
                        <a:pt x="60" y="202"/>
                      </a:lnTo>
                      <a:lnTo>
                        <a:pt x="64" y="200"/>
                      </a:lnTo>
                      <a:lnTo>
                        <a:pt x="69" y="197"/>
                      </a:lnTo>
                      <a:lnTo>
                        <a:pt x="72" y="193"/>
                      </a:lnTo>
                      <a:lnTo>
                        <a:pt x="64" y="195"/>
                      </a:lnTo>
                      <a:lnTo>
                        <a:pt x="54" y="198"/>
                      </a:lnTo>
                      <a:lnTo>
                        <a:pt x="48" y="198"/>
                      </a:lnTo>
                      <a:lnTo>
                        <a:pt x="44" y="198"/>
                      </a:lnTo>
                      <a:lnTo>
                        <a:pt x="41" y="198"/>
                      </a:lnTo>
                      <a:lnTo>
                        <a:pt x="40" y="197"/>
                      </a:lnTo>
                      <a:lnTo>
                        <a:pt x="39" y="195"/>
                      </a:lnTo>
                      <a:lnTo>
                        <a:pt x="39" y="193"/>
                      </a:lnTo>
                      <a:lnTo>
                        <a:pt x="39" y="188"/>
                      </a:lnTo>
                      <a:lnTo>
                        <a:pt x="41" y="183"/>
                      </a:lnTo>
                      <a:lnTo>
                        <a:pt x="44" y="178"/>
                      </a:lnTo>
                      <a:lnTo>
                        <a:pt x="46" y="173"/>
                      </a:lnTo>
                      <a:lnTo>
                        <a:pt x="50" y="166"/>
                      </a:lnTo>
                      <a:lnTo>
                        <a:pt x="52" y="162"/>
                      </a:lnTo>
                      <a:lnTo>
                        <a:pt x="39" y="160"/>
                      </a:lnTo>
                      <a:lnTo>
                        <a:pt x="28" y="157"/>
                      </a:lnTo>
                      <a:lnTo>
                        <a:pt x="21" y="154"/>
                      </a:lnTo>
                      <a:lnTo>
                        <a:pt x="14" y="150"/>
                      </a:lnTo>
                      <a:lnTo>
                        <a:pt x="10" y="145"/>
                      </a:lnTo>
                      <a:lnTo>
                        <a:pt x="7" y="138"/>
                      </a:lnTo>
                      <a:lnTo>
                        <a:pt x="6" y="130"/>
                      </a:lnTo>
                      <a:lnTo>
                        <a:pt x="6" y="120"/>
                      </a:lnTo>
                      <a:lnTo>
                        <a:pt x="15" y="117"/>
                      </a:lnTo>
                      <a:lnTo>
                        <a:pt x="22" y="115"/>
                      </a:lnTo>
                      <a:lnTo>
                        <a:pt x="26" y="112"/>
                      </a:lnTo>
                      <a:lnTo>
                        <a:pt x="30" y="109"/>
                      </a:lnTo>
                      <a:lnTo>
                        <a:pt x="35" y="102"/>
                      </a:lnTo>
                      <a:lnTo>
                        <a:pt x="39" y="94"/>
                      </a:lnTo>
                      <a:lnTo>
                        <a:pt x="56" y="94"/>
                      </a:lnTo>
                      <a:lnTo>
                        <a:pt x="68" y="94"/>
                      </a:lnTo>
                      <a:lnTo>
                        <a:pt x="77" y="94"/>
                      </a:lnTo>
                      <a:lnTo>
                        <a:pt x="85" y="94"/>
                      </a:lnTo>
                      <a:lnTo>
                        <a:pt x="90" y="94"/>
                      </a:lnTo>
                      <a:lnTo>
                        <a:pt x="94" y="93"/>
                      </a:lnTo>
                      <a:lnTo>
                        <a:pt x="97" y="91"/>
                      </a:lnTo>
                      <a:lnTo>
                        <a:pt x="100" y="88"/>
                      </a:lnTo>
                      <a:lnTo>
                        <a:pt x="104" y="82"/>
                      </a:lnTo>
                      <a:lnTo>
                        <a:pt x="106" y="73"/>
                      </a:lnTo>
                      <a:lnTo>
                        <a:pt x="108" y="52"/>
                      </a:lnTo>
                      <a:lnTo>
                        <a:pt x="112" y="33"/>
                      </a:lnTo>
                      <a:lnTo>
                        <a:pt x="117" y="32"/>
                      </a:lnTo>
                      <a:lnTo>
                        <a:pt x="120" y="31"/>
                      </a:lnTo>
                      <a:lnTo>
                        <a:pt x="124" y="29"/>
                      </a:lnTo>
                      <a:lnTo>
                        <a:pt x="126" y="26"/>
                      </a:lnTo>
                      <a:lnTo>
                        <a:pt x="130" y="20"/>
                      </a:lnTo>
                      <a:lnTo>
                        <a:pt x="136" y="13"/>
                      </a:lnTo>
                      <a:lnTo>
                        <a:pt x="138" y="10"/>
                      </a:lnTo>
                      <a:lnTo>
                        <a:pt x="141" y="7"/>
                      </a:lnTo>
                      <a:lnTo>
                        <a:pt x="145" y="4"/>
                      </a:lnTo>
                      <a:lnTo>
                        <a:pt x="149" y="2"/>
                      </a:lnTo>
                      <a:lnTo>
                        <a:pt x="155" y="1"/>
                      </a:lnTo>
                      <a:lnTo>
                        <a:pt x="161" y="0"/>
                      </a:lnTo>
                      <a:lnTo>
                        <a:pt x="169" y="1"/>
                      </a:lnTo>
                      <a:lnTo>
                        <a:pt x="179" y="3"/>
                      </a:lnTo>
                      <a:lnTo>
                        <a:pt x="186" y="20"/>
                      </a:lnTo>
                      <a:lnTo>
                        <a:pt x="194" y="34"/>
                      </a:lnTo>
                      <a:lnTo>
                        <a:pt x="195" y="38"/>
                      </a:lnTo>
                      <a:lnTo>
                        <a:pt x="196" y="41"/>
                      </a:lnTo>
                      <a:lnTo>
                        <a:pt x="196" y="44"/>
                      </a:lnTo>
                      <a:lnTo>
                        <a:pt x="196" y="47"/>
                      </a:lnTo>
                      <a:lnTo>
                        <a:pt x="195" y="50"/>
                      </a:lnTo>
                      <a:lnTo>
                        <a:pt x="193" y="52"/>
                      </a:lnTo>
                      <a:lnTo>
                        <a:pt x="190" y="56"/>
                      </a:lnTo>
                      <a:lnTo>
                        <a:pt x="185" y="58"/>
                      </a:lnTo>
                      <a:lnTo>
                        <a:pt x="192" y="58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Freeform 235"/>
                <p:cNvSpPr>
                  <a:spLocks/>
                </p:cNvSpPr>
                <p:nvPr/>
              </p:nvSpPr>
              <p:spPr bwMode="auto">
                <a:xfrm>
                  <a:off x="4212702" y="2756261"/>
                  <a:ext cx="317504" cy="376770"/>
                </a:xfrm>
                <a:custGeom>
                  <a:avLst/>
                  <a:gdLst>
                    <a:gd name="T0" fmla="*/ 2147483647 w 232"/>
                    <a:gd name="T1" fmla="*/ 2147483647 h 248"/>
                    <a:gd name="T2" fmla="*/ 2147483647 w 232"/>
                    <a:gd name="T3" fmla="*/ 2147483647 h 248"/>
                    <a:gd name="T4" fmla="*/ 2147483647 w 232"/>
                    <a:gd name="T5" fmla="*/ 2147483647 h 248"/>
                    <a:gd name="T6" fmla="*/ 2147483647 w 232"/>
                    <a:gd name="T7" fmla="*/ 2147483647 h 248"/>
                    <a:gd name="T8" fmla="*/ 2147483647 w 232"/>
                    <a:gd name="T9" fmla="*/ 2147483647 h 248"/>
                    <a:gd name="T10" fmla="*/ 2147483647 w 232"/>
                    <a:gd name="T11" fmla="*/ 2147483647 h 248"/>
                    <a:gd name="T12" fmla="*/ 2147483647 w 232"/>
                    <a:gd name="T13" fmla="*/ 2147483647 h 248"/>
                    <a:gd name="T14" fmla="*/ 2147483647 w 232"/>
                    <a:gd name="T15" fmla="*/ 2147483647 h 248"/>
                    <a:gd name="T16" fmla="*/ 2147483647 w 232"/>
                    <a:gd name="T17" fmla="*/ 2147483647 h 248"/>
                    <a:gd name="T18" fmla="*/ 2147483647 w 232"/>
                    <a:gd name="T19" fmla="*/ 2147483647 h 248"/>
                    <a:gd name="T20" fmla="*/ 2147483647 w 232"/>
                    <a:gd name="T21" fmla="*/ 2147483647 h 248"/>
                    <a:gd name="T22" fmla="*/ 2147483647 w 232"/>
                    <a:gd name="T23" fmla="*/ 2147483647 h 248"/>
                    <a:gd name="T24" fmla="*/ 2147483647 w 232"/>
                    <a:gd name="T25" fmla="*/ 2147483647 h 248"/>
                    <a:gd name="T26" fmla="*/ 2147483647 w 232"/>
                    <a:gd name="T27" fmla="*/ 2147483647 h 248"/>
                    <a:gd name="T28" fmla="*/ 2147483647 w 232"/>
                    <a:gd name="T29" fmla="*/ 2147483647 h 248"/>
                    <a:gd name="T30" fmla="*/ 2147483647 w 232"/>
                    <a:gd name="T31" fmla="*/ 2147483647 h 248"/>
                    <a:gd name="T32" fmla="*/ 2147483647 w 232"/>
                    <a:gd name="T33" fmla="*/ 2147483647 h 248"/>
                    <a:gd name="T34" fmla="*/ 2147483647 w 232"/>
                    <a:gd name="T35" fmla="*/ 2147483647 h 248"/>
                    <a:gd name="T36" fmla="*/ 2147483647 w 232"/>
                    <a:gd name="T37" fmla="*/ 2147483647 h 248"/>
                    <a:gd name="T38" fmla="*/ 2147483647 w 232"/>
                    <a:gd name="T39" fmla="*/ 2147483647 h 248"/>
                    <a:gd name="T40" fmla="*/ 2147483647 w 232"/>
                    <a:gd name="T41" fmla="*/ 2147483647 h 248"/>
                    <a:gd name="T42" fmla="*/ 2147483647 w 232"/>
                    <a:gd name="T43" fmla="*/ 2147483647 h 248"/>
                    <a:gd name="T44" fmla="*/ 2147483647 w 232"/>
                    <a:gd name="T45" fmla="*/ 2147483647 h 248"/>
                    <a:gd name="T46" fmla="*/ 2147483647 w 232"/>
                    <a:gd name="T47" fmla="*/ 2147483647 h 248"/>
                    <a:gd name="T48" fmla="*/ 2147483647 w 232"/>
                    <a:gd name="T49" fmla="*/ 2147483647 h 248"/>
                    <a:gd name="T50" fmla="*/ 2147483647 w 232"/>
                    <a:gd name="T51" fmla="*/ 2147483647 h 248"/>
                    <a:gd name="T52" fmla="*/ 2147483647 w 232"/>
                    <a:gd name="T53" fmla="*/ 2147483647 h 248"/>
                    <a:gd name="T54" fmla="*/ 2147483647 w 232"/>
                    <a:gd name="T55" fmla="*/ 2147483647 h 248"/>
                    <a:gd name="T56" fmla="*/ 2147483647 w 232"/>
                    <a:gd name="T57" fmla="*/ 2147483647 h 248"/>
                    <a:gd name="T58" fmla="*/ 2147483647 w 232"/>
                    <a:gd name="T59" fmla="*/ 2147483647 h 248"/>
                    <a:gd name="T60" fmla="*/ 2147483647 w 232"/>
                    <a:gd name="T61" fmla="*/ 2147483647 h 248"/>
                    <a:gd name="T62" fmla="*/ 2147483647 w 232"/>
                    <a:gd name="T63" fmla="*/ 2147483647 h 248"/>
                    <a:gd name="T64" fmla="*/ 2147483647 w 232"/>
                    <a:gd name="T65" fmla="*/ 2147483647 h 248"/>
                    <a:gd name="T66" fmla="*/ 2147483647 w 232"/>
                    <a:gd name="T67" fmla="*/ 2147483647 h 248"/>
                    <a:gd name="T68" fmla="*/ 2147483647 w 232"/>
                    <a:gd name="T69" fmla="*/ 2147483647 h 248"/>
                    <a:gd name="T70" fmla="*/ 2147483647 w 232"/>
                    <a:gd name="T71" fmla="*/ 2147483647 h 248"/>
                    <a:gd name="T72" fmla="*/ 2147483647 w 232"/>
                    <a:gd name="T73" fmla="*/ 2147483647 h 248"/>
                    <a:gd name="T74" fmla="*/ 2147483647 w 232"/>
                    <a:gd name="T75" fmla="*/ 2147483647 h 248"/>
                    <a:gd name="T76" fmla="*/ 2147483647 w 232"/>
                    <a:gd name="T77" fmla="*/ 2147483647 h 248"/>
                    <a:gd name="T78" fmla="*/ 2147483647 w 232"/>
                    <a:gd name="T79" fmla="*/ 2147483647 h 248"/>
                    <a:gd name="T80" fmla="*/ 2147483647 w 232"/>
                    <a:gd name="T81" fmla="*/ 2147483647 h 248"/>
                    <a:gd name="T82" fmla="*/ 2147483647 w 232"/>
                    <a:gd name="T83" fmla="*/ 2147483647 h 248"/>
                    <a:gd name="T84" fmla="*/ 2147483647 w 232"/>
                    <a:gd name="T85" fmla="*/ 2147483647 h 248"/>
                    <a:gd name="T86" fmla="*/ 2147483647 w 232"/>
                    <a:gd name="T87" fmla="*/ 2147483647 h 248"/>
                    <a:gd name="T88" fmla="*/ 2147483647 w 232"/>
                    <a:gd name="T89" fmla="*/ 2147483647 h 248"/>
                    <a:gd name="T90" fmla="*/ 2147483647 w 232"/>
                    <a:gd name="T91" fmla="*/ 2147483647 h 248"/>
                    <a:gd name="T92" fmla="*/ 2147483647 w 232"/>
                    <a:gd name="T93" fmla="*/ 2147483647 h 248"/>
                    <a:gd name="T94" fmla="*/ 2147483647 w 232"/>
                    <a:gd name="T95" fmla="*/ 2147483647 h 248"/>
                    <a:gd name="T96" fmla="*/ 2147483647 w 232"/>
                    <a:gd name="T97" fmla="*/ 2147483647 h 248"/>
                    <a:gd name="T98" fmla="*/ 2147483647 w 232"/>
                    <a:gd name="T99" fmla="*/ 2147483647 h 248"/>
                    <a:gd name="T100" fmla="*/ 2147483647 w 232"/>
                    <a:gd name="T101" fmla="*/ 2147483647 h 248"/>
                    <a:gd name="T102" fmla="*/ 2147483647 w 232"/>
                    <a:gd name="T103" fmla="*/ 2147483647 h 248"/>
                    <a:gd name="T104" fmla="*/ 2147483647 w 232"/>
                    <a:gd name="T105" fmla="*/ 2147483647 h 248"/>
                    <a:gd name="T106" fmla="*/ 2147483647 w 232"/>
                    <a:gd name="T107" fmla="*/ 2147483647 h 2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2" h="248">
                      <a:moveTo>
                        <a:pt x="91" y="248"/>
                      </a:moveTo>
                      <a:lnTo>
                        <a:pt x="94" y="246"/>
                      </a:lnTo>
                      <a:lnTo>
                        <a:pt x="95" y="245"/>
                      </a:lnTo>
                      <a:lnTo>
                        <a:pt x="96" y="243"/>
                      </a:lnTo>
                      <a:lnTo>
                        <a:pt x="97" y="240"/>
                      </a:lnTo>
                      <a:lnTo>
                        <a:pt x="98" y="238"/>
                      </a:lnTo>
                      <a:lnTo>
                        <a:pt x="99" y="235"/>
                      </a:lnTo>
                      <a:lnTo>
                        <a:pt x="100" y="232"/>
                      </a:lnTo>
                      <a:lnTo>
                        <a:pt x="103" y="230"/>
                      </a:lnTo>
                      <a:lnTo>
                        <a:pt x="103" y="231"/>
                      </a:lnTo>
                      <a:lnTo>
                        <a:pt x="103" y="236"/>
                      </a:lnTo>
                      <a:lnTo>
                        <a:pt x="104" y="238"/>
                      </a:lnTo>
                      <a:lnTo>
                        <a:pt x="105" y="240"/>
                      </a:lnTo>
                      <a:lnTo>
                        <a:pt x="106" y="241"/>
                      </a:lnTo>
                      <a:lnTo>
                        <a:pt x="107" y="241"/>
                      </a:lnTo>
                      <a:lnTo>
                        <a:pt x="108" y="242"/>
                      </a:lnTo>
                      <a:lnTo>
                        <a:pt x="109" y="242"/>
                      </a:lnTo>
                      <a:lnTo>
                        <a:pt x="110" y="242"/>
                      </a:lnTo>
                      <a:lnTo>
                        <a:pt x="112" y="241"/>
                      </a:lnTo>
                      <a:lnTo>
                        <a:pt x="113" y="241"/>
                      </a:lnTo>
                      <a:lnTo>
                        <a:pt x="114" y="240"/>
                      </a:lnTo>
                      <a:lnTo>
                        <a:pt x="116" y="238"/>
                      </a:lnTo>
                      <a:lnTo>
                        <a:pt x="118" y="236"/>
                      </a:lnTo>
                      <a:lnTo>
                        <a:pt x="216" y="234"/>
                      </a:lnTo>
                      <a:lnTo>
                        <a:pt x="215" y="225"/>
                      </a:lnTo>
                      <a:lnTo>
                        <a:pt x="213" y="204"/>
                      </a:lnTo>
                      <a:lnTo>
                        <a:pt x="210" y="173"/>
                      </a:lnTo>
                      <a:lnTo>
                        <a:pt x="207" y="138"/>
                      </a:lnTo>
                      <a:lnTo>
                        <a:pt x="204" y="103"/>
                      </a:lnTo>
                      <a:lnTo>
                        <a:pt x="201" y="73"/>
                      </a:lnTo>
                      <a:lnTo>
                        <a:pt x="199" y="51"/>
                      </a:lnTo>
                      <a:lnTo>
                        <a:pt x="198" y="43"/>
                      </a:lnTo>
                      <a:lnTo>
                        <a:pt x="203" y="43"/>
                      </a:lnTo>
                      <a:lnTo>
                        <a:pt x="215" y="44"/>
                      </a:lnTo>
                      <a:lnTo>
                        <a:pt x="226" y="45"/>
                      </a:lnTo>
                      <a:lnTo>
                        <a:pt x="232" y="46"/>
                      </a:lnTo>
                      <a:lnTo>
                        <a:pt x="161" y="0"/>
                      </a:lnTo>
                      <a:lnTo>
                        <a:pt x="161" y="2"/>
                      </a:lnTo>
                      <a:lnTo>
                        <a:pt x="160" y="5"/>
                      </a:lnTo>
                      <a:lnTo>
                        <a:pt x="160" y="8"/>
                      </a:lnTo>
                      <a:lnTo>
                        <a:pt x="161" y="11"/>
                      </a:lnTo>
                      <a:lnTo>
                        <a:pt x="161" y="18"/>
                      </a:lnTo>
                      <a:lnTo>
                        <a:pt x="161" y="24"/>
                      </a:lnTo>
                      <a:lnTo>
                        <a:pt x="98" y="24"/>
                      </a:lnTo>
                      <a:lnTo>
                        <a:pt x="94" y="22"/>
                      </a:lnTo>
                      <a:lnTo>
                        <a:pt x="98" y="74"/>
                      </a:lnTo>
                      <a:lnTo>
                        <a:pt x="97" y="75"/>
                      </a:lnTo>
                      <a:lnTo>
                        <a:pt x="95" y="76"/>
                      </a:lnTo>
                      <a:lnTo>
                        <a:pt x="91" y="77"/>
                      </a:lnTo>
                      <a:lnTo>
                        <a:pt x="87" y="78"/>
                      </a:lnTo>
                      <a:lnTo>
                        <a:pt x="78" y="80"/>
                      </a:lnTo>
                      <a:lnTo>
                        <a:pt x="72" y="82"/>
                      </a:lnTo>
                      <a:lnTo>
                        <a:pt x="73" y="85"/>
                      </a:lnTo>
                      <a:lnTo>
                        <a:pt x="74" y="88"/>
                      </a:lnTo>
                      <a:lnTo>
                        <a:pt x="76" y="92"/>
                      </a:lnTo>
                      <a:lnTo>
                        <a:pt x="78" y="96"/>
                      </a:lnTo>
                      <a:lnTo>
                        <a:pt x="79" y="99"/>
                      </a:lnTo>
                      <a:lnTo>
                        <a:pt x="80" y="105"/>
                      </a:lnTo>
                      <a:lnTo>
                        <a:pt x="80" y="112"/>
                      </a:lnTo>
                      <a:lnTo>
                        <a:pt x="81" y="115"/>
                      </a:lnTo>
                      <a:lnTo>
                        <a:pt x="13" y="115"/>
                      </a:lnTo>
                      <a:lnTo>
                        <a:pt x="9" y="119"/>
                      </a:lnTo>
                      <a:lnTo>
                        <a:pt x="4" y="123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6" y="143"/>
                      </a:lnTo>
                      <a:lnTo>
                        <a:pt x="7" y="149"/>
                      </a:lnTo>
                      <a:lnTo>
                        <a:pt x="8" y="155"/>
                      </a:lnTo>
                      <a:lnTo>
                        <a:pt x="8" y="161"/>
                      </a:lnTo>
                      <a:lnTo>
                        <a:pt x="9" y="168"/>
                      </a:lnTo>
                      <a:lnTo>
                        <a:pt x="9" y="176"/>
                      </a:lnTo>
                      <a:lnTo>
                        <a:pt x="9" y="182"/>
                      </a:lnTo>
                      <a:lnTo>
                        <a:pt x="8" y="188"/>
                      </a:lnTo>
                      <a:lnTo>
                        <a:pt x="8" y="194"/>
                      </a:lnTo>
                      <a:lnTo>
                        <a:pt x="7" y="200"/>
                      </a:lnTo>
                      <a:lnTo>
                        <a:pt x="6" y="206"/>
                      </a:lnTo>
                      <a:lnTo>
                        <a:pt x="4" y="211"/>
                      </a:lnTo>
                      <a:lnTo>
                        <a:pt x="2" y="216"/>
                      </a:lnTo>
                      <a:lnTo>
                        <a:pt x="0" y="221"/>
                      </a:lnTo>
                      <a:lnTo>
                        <a:pt x="2" y="219"/>
                      </a:lnTo>
                      <a:lnTo>
                        <a:pt x="3" y="219"/>
                      </a:lnTo>
                      <a:lnTo>
                        <a:pt x="3" y="220"/>
                      </a:lnTo>
                      <a:lnTo>
                        <a:pt x="3" y="221"/>
                      </a:lnTo>
                      <a:lnTo>
                        <a:pt x="3" y="222"/>
                      </a:lnTo>
                      <a:lnTo>
                        <a:pt x="4" y="217"/>
                      </a:lnTo>
                      <a:lnTo>
                        <a:pt x="7" y="217"/>
                      </a:lnTo>
                      <a:lnTo>
                        <a:pt x="12" y="215"/>
                      </a:lnTo>
                      <a:lnTo>
                        <a:pt x="18" y="213"/>
                      </a:lnTo>
                      <a:lnTo>
                        <a:pt x="25" y="211"/>
                      </a:lnTo>
                      <a:lnTo>
                        <a:pt x="36" y="207"/>
                      </a:lnTo>
                      <a:lnTo>
                        <a:pt x="41" y="205"/>
                      </a:lnTo>
                      <a:lnTo>
                        <a:pt x="45" y="208"/>
                      </a:lnTo>
                      <a:lnTo>
                        <a:pt x="48" y="210"/>
                      </a:lnTo>
                      <a:lnTo>
                        <a:pt x="51" y="212"/>
                      </a:lnTo>
                      <a:lnTo>
                        <a:pt x="53" y="213"/>
                      </a:lnTo>
                      <a:lnTo>
                        <a:pt x="56" y="214"/>
                      </a:lnTo>
                      <a:lnTo>
                        <a:pt x="59" y="215"/>
                      </a:lnTo>
                      <a:lnTo>
                        <a:pt x="62" y="215"/>
                      </a:lnTo>
                      <a:lnTo>
                        <a:pt x="66" y="215"/>
                      </a:lnTo>
                      <a:lnTo>
                        <a:pt x="66" y="219"/>
                      </a:lnTo>
                      <a:lnTo>
                        <a:pt x="66" y="222"/>
                      </a:lnTo>
                      <a:lnTo>
                        <a:pt x="67" y="225"/>
                      </a:lnTo>
                      <a:lnTo>
                        <a:pt x="69" y="228"/>
                      </a:lnTo>
                      <a:lnTo>
                        <a:pt x="70" y="231"/>
                      </a:lnTo>
                      <a:lnTo>
                        <a:pt x="72" y="233"/>
                      </a:lnTo>
                      <a:lnTo>
                        <a:pt x="74" y="235"/>
                      </a:lnTo>
                      <a:lnTo>
                        <a:pt x="76" y="237"/>
                      </a:lnTo>
                      <a:lnTo>
                        <a:pt x="85" y="243"/>
                      </a:lnTo>
                      <a:lnTo>
                        <a:pt x="91" y="24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6" name="Freeform 236"/>
                <p:cNvSpPr>
                  <a:spLocks/>
                </p:cNvSpPr>
                <p:nvPr/>
              </p:nvSpPr>
              <p:spPr bwMode="auto">
                <a:xfrm>
                  <a:off x="4332939" y="2815022"/>
                  <a:ext cx="428347" cy="451087"/>
                </a:xfrm>
                <a:custGeom>
                  <a:avLst/>
                  <a:gdLst>
                    <a:gd name="T0" fmla="*/ 2147483647 w 948"/>
                    <a:gd name="T1" fmla="*/ 2147483647 h 893"/>
                    <a:gd name="T2" fmla="*/ 2147483647 w 948"/>
                    <a:gd name="T3" fmla="*/ 2147483647 h 893"/>
                    <a:gd name="T4" fmla="*/ 2147483647 w 948"/>
                    <a:gd name="T5" fmla="*/ 2147483647 h 893"/>
                    <a:gd name="T6" fmla="*/ 2147483647 w 948"/>
                    <a:gd name="T7" fmla="*/ 2147483647 h 893"/>
                    <a:gd name="T8" fmla="*/ 2147483647 w 948"/>
                    <a:gd name="T9" fmla="*/ 2147483647 h 893"/>
                    <a:gd name="T10" fmla="*/ 2147483647 w 948"/>
                    <a:gd name="T11" fmla="*/ 2147483647 h 893"/>
                    <a:gd name="T12" fmla="*/ 2147483647 w 948"/>
                    <a:gd name="T13" fmla="*/ 2147483647 h 893"/>
                    <a:gd name="T14" fmla="*/ 2147483647 w 948"/>
                    <a:gd name="T15" fmla="*/ 2147483647 h 893"/>
                    <a:gd name="T16" fmla="*/ 2147483647 w 948"/>
                    <a:gd name="T17" fmla="*/ 2147483647 h 893"/>
                    <a:gd name="T18" fmla="*/ 2147483647 w 948"/>
                    <a:gd name="T19" fmla="*/ 2147483647 h 893"/>
                    <a:gd name="T20" fmla="*/ 2147483647 w 948"/>
                    <a:gd name="T21" fmla="*/ 2147483647 h 893"/>
                    <a:gd name="T22" fmla="*/ 2147483647 w 948"/>
                    <a:gd name="T23" fmla="*/ 2147483647 h 893"/>
                    <a:gd name="T24" fmla="*/ 2147483647 w 948"/>
                    <a:gd name="T25" fmla="*/ 2147483647 h 893"/>
                    <a:gd name="T26" fmla="*/ 2147483647 w 948"/>
                    <a:gd name="T27" fmla="*/ 2147483647 h 893"/>
                    <a:gd name="T28" fmla="*/ 2147483647 w 948"/>
                    <a:gd name="T29" fmla="*/ 2147483647 h 893"/>
                    <a:gd name="T30" fmla="*/ 2147483647 w 948"/>
                    <a:gd name="T31" fmla="*/ 2147483647 h 893"/>
                    <a:gd name="T32" fmla="*/ 2147483647 w 948"/>
                    <a:gd name="T33" fmla="*/ 2147483647 h 893"/>
                    <a:gd name="T34" fmla="*/ 2147483647 w 948"/>
                    <a:gd name="T35" fmla="*/ 2147483647 h 893"/>
                    <a:gd name="T36" fmla="*/ 2147483647 w 948"/>
                    <a:gd name="T37" fmla="*/ 2147483647 h 893"/>
                    <a:gd name="T38" fmla="*/ 2147483647 w 948"/>
                    <a:gd name="T39" fmla="*/ 2147483647 h 893"/>
                    <a:gd name="T40" fmla="*/ 2147483647 w 948"/>
                    <a:gd name="T41" fmla="*/ 2147483647 h 893"/>
                    <a:gd name="T42" fmla="*/ 2147483647 w 948"/>
                    <a:gd name="T43" fmla="*/ 2147483647 h 893"/>
                    <a:gd name="T44" fmla="*/ 2147483647 w 948"/>
                    <a:gd name="T45" fmla="*/ 2147483647 h 893"/>
                    <a:gd name="T46" fmla="*/ 2147483647 w 948"/>
                    <a:gd name="T47" fmla="*/ 2147483647 h 893"/>
                    <a:gd name="T48" fmla="*/ 2147483647 w 948"/>
                    <a:gd name="T49" fmla="*/ 2147483647 h 893"/>
                    <a:gd name="T50" fmla="*/ 2147483647 w 948"/>
                    <a:gd name="T51" fmla="*/ 2147483647 h 893"/>
                    <a:gd name="T52" fmla="*/ 2147483647 w 948"/>
                    <a:gd name="T53" fmla="*/ 2147483647 h 893"/>
                    <a:gd name="T54" fmla="*/ 2147483647 w 948"/>
                    <a:gd name="T55" fmla="*/ 2147483647 h 893"/>
                    <a:gd name="T56" fmla="*/ 2147483647 w 948"/>
                    <a:gd name="T57" fmla="*/ 2147483647 h 893"/>
                    <a:gd name="T58" fmla="*/ 2147483647 w 948"/>
                    <a:gd name="T59" fmla="*/ 2147483647 h 893"/>
                    <a:gd name="T60" fmla="*/ 2147483647 w 948"/>
                    <a:gd name="T61" fmla="*/ 2147483647 h 893"/>
                    <a:gd name="T62" fmla="*/ 2147483647 w 948"/>
                    <a:gd name="T63" fmla="*/ 2147483647 h 893"/>
                    <a:gd name="T64" fmla="*/ 2147483647 w 948"/>
                    <a:gd name="T65" fmla="*/ 2147483647 h 893"/>
                    <a:gd name="T66" fmla="*/ 2147483647 w 948"/>
                    <a:gd name="T67" fmla="*/ 2147483647 h 893"/>
                    <a:gd name="T68" fmla="*/ 2147483647 w 948"/>
                    <a:gd name="T69" fmla="*/ 2147483647 h 893"/>
                    <a:gd name="T70" fmla="*/ 2147483647 w 948"/>
                    <a:gd name="T71" fmla="*/ 2147483647 h 893"/>
                    <a:gd name="T72" fmla="*/ 2147483647 w 948"/>
                    <a:gd name="T73" fmla="*/ 2147483647 h 893"/>
                    <a:gd name="T74" fmla="*/ 2147483647 w 948"/>
                    <a:gd name="T75" fmla="*/ 2147483647 h 893"/>
                    <a:gd name="T76" fmla="*/ 2147483647 w 948"/>
                    <a:gd name="T77" fmla="*/ 2147483647 h 893"/>
                    <a:gd name="T78" fmla="*/ 2147483647 w 948"/>
                    <a:gd name="T79" fmla="*/ 2147483647 h 893"/>
                    <a:gd name="T80" fmla="*/ 2147483647 w 948"/>
                    <a:gd name="T81" fmla="*/ 2147483647 h 893"/>
                    <a:gd name="T82" fmla="*/ 2147483647 w 948"/>
                    <a:gd name="T83" fmla="*/ 2147483647 h 893"/>
                    <a:gd name="T84" fmla="*/ 2147483647 w 948"/>
                    <a:gd name="T85" fmla="*/ 2147483647 h 893"/>
                    <a:gd name="T86" fmla="*/ 2147483647 w 948"/>
                    <a:gd name="T87" fmla="*/ 2147483647 h 893"/>
                    <a:gd name="T88" fmla="*/ 2147483647 w 948"/>
                    <a:gd name="T89" fmla="*/ 2147483647 h 893"/>
                    <a:gd name="T90" fmla="*/ 2147483647 w 948"/>
                    <a:gd name="T91" fmla="*/ 2147483647 h 893"/>
                    <a:gd name="T92" fmla="*/ 2147483647 w 948"/>
                    <a:gd name="T93" fmla="*/ 2147483647 h 893"/>
                    <a:gd name="T94" fmla="*/ 2147483647 w 948"/>
                    <a:gd name="T95" fmla="*/ 2147483647 h 893"/>
                    <a:gd name="T96" fmla="*/ 2147483647 w 948"/>
                    <a:gd name="T97" fmla="*/ 2147483647 h 893"/>
                    <a:gd name="T98" fmla="*/ 2147483647 w 948"/>
                    <a:gd name="T99" fmla="*/ 2147483647 h 893"/>
                    <a:gd name="T100" fmla="*/ 2147483647 w 948"/>
                    <a:gd name="T101" fmla="*/ 2147483647 h 893"/>
                    <a:gd name="T102" fmla="*/ 2147483647 w 948"/>
                    <a:gd name="T103" fmla="*/ 2147483647 h 893"/>
                    <a:gd name="T104" fmla="*/ 2147483647 w 948"/>
                    <a:gd name="T105" fmla="*/ 2147483647 h 893"/>
                    <a:gd name="T106" fmla="*/ 2147483647 w 948"/>
                    <a:gd name="T107" fmla="*/ 2147483647 h 893"/>
                    <a:gd name="T108" fmla="*/ 2147483647 w 948"/>
                    <a:gd name="T109" fmla="*/ 2147483647 h 893"/>
                    <a:gd name="T110" fmla="*/ 2147483647 w 948"/>
                    <a:gd name="T111" fmla="*/ 2147483647 h 893"/>
                    <a:gd name="T112" fmla="*/ 2147483647 w 948"/>
                    <a:gd name="T113" fmla="*/ 2147483647 h 893"/>
                    <a:gd name="T114" fmla="*/ 2147483647 w 948"/>
                    <a:gd name="T115" fmla="*/ 2147483647 h 893"/>
                    <a:gd name="T116" fmla="*/ 2147483647 w 948"/>
                    <a:gd name="T117" fmla="*/ 2147483647 h 8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948" h="893">
                      <a:moveTo>
                        <a:pt x="54" y="788"/>
                      </a:moveTo>
                      <a:lnTo>
                        <a:pt x="74" y="788"/>
                      </a:lnTo>
                      <a:lnTo>
                        <a:pt x="90" y="788"/>
                      </a:lnTo>
                      <a:lnTo>
                        <a:pt x="100" y="788"/>
                      </a:lnTo>
                      <a:lnTo>
                        <a:pt x="106" y="788"/>
                      </a:lnTo>
                      <a:lnTo>
                        <a:pt x="121" y="788"/>
                      </a:lnTo>
                      <a:lnTo>
                        <a:pt x="135" y="787"/>
                      </a:lnTo>
                      <a:lnTo>
                        <a:pt x="140" y="785"/>
                      </a:lnTo>
                      <a:lnTo>
                        <a:pt x="146" y="783"/>
                      </a:lnTo>
                      <a:lnTo>
                        <a:pt x="150" y="780"/>
                      </a:lnTo>
                      <a:lnTo>
                        <a:pt x="152" y="776"/>
                      </a:lnTo>
                      <a:lnTo>
                        <a:pt x="186" y="776"/>
                      </a:lnTo>
                      <a:lnTo>
                        <a:pt x="189" y="788"/>
                      </a:lnTo>
                      <a:lnTo>
                        <a:pt x="193" y="800"/>
                      </a:lnTo>
                      <a:lnTo>
                        <a:pt x="197" y="813"/>
                      </a:lnTo>
                      <a:lnTo>
                        <a:pt x="204" y="825"/>
                      </a:lnTo>
                      <a:lnTo>
                        <a:pt x="207" y="830"/>
                      </a:lnTo>
                      <a:lnTo>
                        <a:pt x="212" y="835"/>
                      </a:lnTo>
                      <a:lnTo>
                        <a:pt x="216" y="839"/>
                      </a:lnTo>
                      <a:lnTo>
                        <a:pt x="221" y="843"/>
                      </a:lnTo>
                      <a:lnTo>
                        <a:pt x="226" y="846"/>
                      </a:lnTo>
                      <a:lnTo>
                        <a:pt x="233" y="848"/>
                      </a:lnTo>
                      <a:lnTo>
                        <a:pt x="239" y="849"/>
                      </a:lnTo>
                      <a:lnTo>
                        <a:pt x="246" y="850"/>
                      </a:lnTo>
                      <a:lnTo>
                        <a:pt x="246" y="862"/>
                      </a:lnTo>
                      <a:lnTo>
                        <a:pt x="246" y="871"/>
                      </a:lnTo>
                      <a:lnTo>
                        <a:pt x="246" y="881"/>
                      </a:lnTo>
                      <a:lnTo>
                        <a:pt x="246" y="893"/>
                      </a:lnTo>
                      <a:lnTo>
                        <a:pt x="326" y="893"/>
                      </a:lnTo>
                      <a:lnTo>
                        <a:pt x="326" y="889"/>
                      </a:lnTo>
                      <a:lnTo>
                        <a:pt x="328" y="884"/>
                      </a:lnTo>
                      <a:lnTo>
                        <a:pt x="330" y="880"/>
                      </a:lnTo>
                      <a:lnTo>
                        <a:pt x="334" y="876"/>
                      </a:lnTo>
                      <a:lnTo>
                        <a:pt x="339" y="868"/>
                      </a:lnTo>
                      <a:lnTo>
                        <a:pt x="346" y="862"/>
                      </a:lnTo>
                      <a:lnTo>
                        <a:pt x="347" y="871"/>
                      </a:lnTo>
                      <a:lnTo>
                        <a:pt x="348" y="880"/>
                      </a:lnTo>
                      <a:lnTo>
                        <a:pt x="349" y="884"/>
                      </a:lnTo>
                      <a:lnTo>
                        <a:pt x="348" y="888"/>
                      </a:lnTo>
                      <a:lnTo>
                        <a:pt x="348" y="891"/>
                      </a:lnTo>
                      <a:lnTo>
                        <a:pt x="346" y="893"/>
                      </a:lnTo>
                      <a:lnTo>
                        <a:pt x="358" y="893"/>
                      </a:lnTo>
                      <a:lnTo>
                        <a:pt x="371" y="893"/>
                      </a:lnTo>
                      <a:lnTo>
                        <a:pt x="381" y="893"/>
                      </a:lnTo>
                      <a:lnTo>
                        <a:pt x="385" y="893"/>
                      </a:lnTo>
                      <a:lnTo>
                        <a:pt x="392" y="881"/>
                      </a:lnTo>
                      <a:lnTo>
                        <a:pt x="397" y="868"/>
                      </a:lnTo>
                      <a:lnTo>
                        <a:pt x="401" y="854"/>
                      </a:lnTo>
                      <a:lnTo>
                        <a:pt x="404" y="841"/>
                      </a:lnTo>
                      <a:lnTo>
                        <a:pt x="408" y="813"/>
                      </a:lnTo>
                      <a:lnTo>
                        <a:pt x="412" y="788"/>
                      </a:lnTo>
                      <a:lnTo>
                        <a:pt x="415" y="782"/>
                      </a:lnTo>
                      <a:lnTo>
                        <a:pt x="418" y="776"/>
                      </a:lnTo>
                      <a:lnTo>
                        <a:pt x="424" y="771"/>
                      </a:lnTo>
                      <a:lnTo>
                        <a:pt x="428" y="767"/>
                      </a:lnTo>
                      <a:lnTo>
                        <a:pt x="440" y="759"/>
                      </a:lnTo>
                      <a:lnTo>
                        <a:pt x="452" y="754"/>
                      </a:lnTo>
                      <a:lnTo>
                        <a:pt x="464" y="750"/>
                      </a:lnTo>
                      <a:lnTo>
                        <a:pt x="475" y="746"/>
                      </a:lnTo>
                      <a:lnTo>
                        <a:pt x="485" y="743"/>
                      </a:lnTo>
                      <a:lnTo>
                        <a:pt x="492" y="739"/>
                      </a:lnTo>
                      <a:lnTo>
                        <a:pt x="496" y="734"/>
                      </a:lnTo>
                      <a:lnTo>
                        <a:pt x="501" y="729"/>
                      </a:lnTo>
                      <a:lnTo>
                        <a:pt x="505" y="723"/>
                      </a:lnTo>
                      <a:lnTo>
                        <a:pt x="508" y="716"/>
                      </a:lnTo>
                      <a:lnTo>
                        <a:pt x="515" y="702"/>
                      </a:lnTo>
                      <a:lnTo>
                        <a:pt x="521" y="690"/>
                      </a:lnTo>
                      <a:lnTo>
                        <a:pt x="528" y="678"/>
                      </a:lnTo>
                      <a:lnTo>
                        <a:pt x="535" y="668"/>
                      </a:lnTo>
                      <a:lnTo>
                        <a:pt x="539" y="664"/>
                      </a:lnTo>
                      <a:lnTo>
                        <a:pt x="542" y="662"/>
                      </a:lnTo>
                      <a:lnTo>
                        <a:pt x="547" y="660"/>
                      </a:lnTo>
                      <a:lnTo>
                        <a:pt x="551" y="659"/>
                      </a:lnTo>
                      <a:lnTo>
                        <a:pt x="562" y="660"/>
                      </a:lnTo>
                      <a:lnTo>
                        <a:pt x="572" y="659"/>
                      </a:lnTo>
                      <a:lnTo>
                        <a:pt x="581" y="657"/>
                      </a:lnTo>
                      <a:lnTo>
                        <a:pt x="588" y="653"/>
                      </a:lnTo>
                      <a:lnTo>
                        <a:pt x="605" y="644"/>
                      </a:lnTo>
                      <a:lnTo>
                        <a:pt x="620" y="634"/>
                      </a:lnTo>
                      <a:lnTo>
                        <a:pt x="629" y="629"/>
                      </a:lnTo>
                      <a:lnTo>
                        <a:pt x="639" y="624"/>
                      </a:lnTo>
                      <a:lnTo>
                        <a:pt x="649" y="620"/>
                      </a:lnTo>
                      <a:lnTo>
                        <a:pt x="661" y="616"/>
                      </a:lnTo>
                      <a:lnTo>
                        <a:pt x="674" y="613"/>
                      </a:lnTo>
                      <a:lnTo>
                        <a:pt x="688" y="610"/>
                      </a:lnTo>
                      <a:lnTo>
                        <a:pt x="706" y="609"/>
                      </a:lnTo>
                      <a:lnTo>
                        <a:pt x="724" y="610"/>
                      </a:lnTo>
                      <a:lnTo>
                        <a:pt x="777" y="610"/>
                      </a:lnTo>
                      <a:lnTo>
                        <a:pt x="783" y="606"/>
                      </a:lnTo>
                      <a:lnTo>
                        <a:pt x="788" y="602"/>
                      </a:lnTo>
                      <a:lnTo>
                        <a:pt x="795" y="600"/>
                      </a:lnTo>
                      <a:lnTo>
                        <a:pt x="800" y="598"/>
                      </a:lnTo>
                      <a:lnTo>
                        <a:pt x="815" y="594"/>
                      </a:lnTo>
                      <a:lnTo>
                        <a:pt x="830" y="592"/>
                      </a:lnTo>
                      <a:lnTo>
                        <a:pt x="845" y="591"/>
                      </a:lnTo>
                      <a:lnTo>
                        <a:pt x="863" y="590"/>
                      </a:lnTo>
                      <a:lnTo>
                        <a:pt x="879" y="588"/>
                      </a:lnTo>
                      <a:lnTo>
                        <a:pt x="897" y="585"/>
                      </a:lnTo>
                      <a:lnTo>
                        <a:pt x="901" y="583"/>
                      </a:lnTo>
                      <a:lnTo>
                        <a:pt x="906" y="580"/>
                      </a:lnTo>
                      <a:lnTo>
                        <a:pt x="909" y="577"/>
                      </a:lnTo>
                      <a:lnTo>
                        <a:pt x="913" y="574"/>
                      </a:lnTo>
                      <a:lnTo>
                        <a:pt x="920" y="565"/>
                      </a:lnTo>
                      <a:lnTo>
                        <a:pt x="925" y="555"/>
                      </a:lnTo>
                      <a:lnTo>
                        <a:pt x="931" y="544"/>
                      </a:lnTo>
                      <a:lnTo>
                        <a:pt x="935" y="531"/>
                      </a:lnTo>
                      <a:lnTo>
                        <a:pt x="940" y="518"/>
                      </a:lnTo>
                      <a:lnTo>
                        <a:pt x="943" y="504"/>
                      </a:lnTo>
                      <a:lnTo>
                        <a:pt x="945" y="490"/>
                      </a:lnTo>
                      <a:lnTo>
                        <a:pt x="947" y="475"/>
                      </a:lnTo>
                      <a:lnTo>
                        <a:pt x="948" y="461"/>
                      </a:lnTo>
                      <a:lnTo>
                        <a:pt x="948" y="447"/>
                      </a:lnTo>
                      <a:lnTo>
                        <a:pt x="948" y="434"/>
                      </a:lnTo>
                      <a:lnTo>
                        <a:pt x="947" y="421"/>
                      </a:lnTo>
                      <a:lnTo>
                        <a:pt x="945" y="410"/>
                      </a:lnTo>
                      <a:lnTo>
                        <a:pt x="943" y="400"/>
                      </a:lnTo>
                      <a:lnTo>
                        <a:pt x="943" y="363"/>
                      </a:lnTo>
                      <a:lnTo>
                        <a:pt x="939" y="362"/>
                      </a:lnTo>
                      <a:lnTo>
                        <a:pt x="931" y="359"/>
                      </a:lnTo>
                      <a:lnTo>
                        <a:pt x="922" y="356"/>
                      </a:lnTo>
                      <a:lnTo>
                        <a:pt x="912" y="350"/>
                      </a:lnTo>
                      <a:lnTo>
                        <a:pt x="888" y="337"/>
                      </a:lnTo>
                      <a:lnTo>
                        <a:pt x="862" y="322"/>
                      </a:lnTo>
                      <a:lnTo>
                        <a:pt x="835" y="305"/>
                      </a:lnTo>
                      <a:lnTo>
                        <a:pt x="811" y="290"/>
                      </a:lnTo>
                      <a:lnTo>
                        <a:pt x="794" y="278"/>
                      </a:lnTo>
                      <a:lnTo>
                        <a:pt x="784" y="271"/>
                      </a:lnTo>
                      <a:lnTo>
                        <a:pt x="764" y="240"/>
                      </a:lnTo>
                      <a:lnTo>
                        <a:pt x="738" y="216"/>
                      </a:lnTo>
                      <a:lnTo>
                        <a:pt x="405" y="0"/>
                      </a:lnTo>
                      <a:lnTo>
                        <a:pt x="408" y="6"/>
                      </a:lnTo>
                      <a:lnTo>
                        <a:pt x="412" y="12"/>
                      </a:lnTo>
                      <a:lnTo>
                        <a:pt x="339" y="12"/>
                      </a:lnTo>
                      <a:lnTo>
                        <a:pt x="341" y="36"/>
                      </a:lnTo>
                      <a:lnTo>
                        <a:pt x="348" y="102"/>
                      </a:lnTo>
                      <a:lnTo>
                        <a:pt x="358" y="193"/>
                      </a:lnTo>
                      <a:lnTo>
                        <a:pt x="368" y="299"/>
                      </a:lnTo>
                      <a:lnTo>
                        <a:pt x="379" y="405"/>
                      </a:lnTo>
                      <a:lnTo>
                        <a:pt x="386" y="498"/>
                      </a:lnTo>
                      <a:lnTo>
                        <a:pt x="390" y="535"/>
                      </a:lnTo>
                      <a:lnTo>
                        <a:pt x="392" y="565"/>
                      </a:lnTo>
                      <a:lnTo>
                        <a:pt x="393" y="583"/>
                      </a:lnTo>
                      <a:lnTo>
                        <a:pt x="392" y="591"/>
                      </a:lnTo>
                      <a:lnTo>
                        <a:pt x="93" y="591"/>
                      </a:lnTo>
                      <a:lnTo>
                        <a:pt x="88" y="597"/>
                      </a:lnTo>
                      <a:lnTo>
                        <a:pt x="82" y="603"/>
                      </a:lnTo>
                      <a:lnTo>
                        <a:pt x="79" y="606"/>
                      </a:lnTo>
                      <a:lnTo>
                        <a:pt x="76" y="608"/>
                      </a:lnTo>
                      <a:lnTo>
                        <a:pt x="71" y="609"/>
                      </a:lnTo>
                      <a:lnTo>
                        <a:pt x="67" y="610"/>
                      </a:lnTo>
                      <a:lnTo>
                        <a:pt x="64" y="609"/>
                      </a:lnTo>
                      <a:lnTo>
                        <a:pt x="60" y="608"/>
                      </a:lnTo>
                      <a:lnTo>
                        <a:pt x="57" y="607"/>
                      </a:lnTo>
                      <a:lnTo>
                        <a:pt x="55" y="604"/>
                      </a:lnTo>
                      <a:lnTo>
                        <a:pt x="51" y="598"/>
                      </a:lnTo>
                      <a:lnTo>
                        <a:pt x="49" y="591"/>
                      </a:lnTo>
                      <a:lnTo>
                        <a:pt x="47" y="578"/>
                      </a:lnTo>
                      <a:lnTo>
                        <a:pt x="47" y="573"/>
                      </a:lnTo>
                      <a:lnTo>
                        <a:pt x="40" y="581"/>
                      </a:lnTo>
                      <a:lnTo>
                        <a:pt x="36" y="590"/>
                      </a:lnTo>
                      <a:lnTo>
                        <a:pt x="33" y="598"/>
                      </a:lnTo>
                      <a:lnTo>
                        <a:pt x="29" y="605"/>
                      </a:lnTo>
                      <a:lnTo>
                        <a:pt x="26" y="612"/>
                      </a:lnTo>
                      <a:lnTo>
                        <a:pt x="22" y="618"/>
                      </a:lnTo>
                      <a:lnTo>
                        <a:pt x="15" y="623"/>
                      </a:lnTo>
                      <a:lnTo>
                        <a:pt x="6" y="628"/>
                      </a:lnTo>
                      <a:lnTo>
                        <a:pt x="0" y="709"/>
                      </a:lnTo>
                      <a:lnTo>
                        <a:pt x="67" y="733"/>
                      </a:lnTo>
                      <a:lnTo>
                        <a:pt x="65" y="738"/>
                      </a:lnTo>
                      <a:lnTo>
                        <a:pt x="62" y="743"/>
                      </a:lnTo>
                      <a:lnTo>
                        <a:pt x="61" y="748"/>
                      </a:lnTo>
                      <a:lnTo>
                        <a:pt x="61" y="753"/>
                      </a:lnTo>
                      <a:lnTo>
                        <a:pt x="61" y="757"/>
                      </a:lnTo>
                      <a:lnTo>
                        <a:pt x="62" y="760"/>
                      </a:lnTo>
                      <a:lnTo>
                        <a:pt x="65" y="763"/>
                      </a:lnTo>
                      <a:lnTo>
                        <a:pt x="67" y="764"/>
                      </a:lnTo>
                      <a:lnTo>
                        <a:pt x="54" y="78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Freeform 237"/>
                <p:cNvSpPr>
                  <a:spLocks/>
                </p:cNvSpPr>
                <p:nvPr/>
              </p:nvSpPr>
              <p:spPr bwMode="auto">
                <a:xfrm>
                  <a:off x="4434390" y="2436525"/>
                  <a:ext cx="511011" cy="556514"/>
                </a:xfrm>
                <a:custGeom>
                  <a:avLst/>
                  <a:gdLst>
                    <a:gd name="T0" fmla="*/ 2147483647 w 373"/>
                    <a:gd name="T1" fmla="*/ 2147483647 h 370"/>
                    <a:gd name="T2" fmla="*/ 2147483647 w 373"/>
                    <a:gd name="T3" fmla="*/ 2147483647 h 370"/>
                    <a:gd name="T4" fmla="*/ 2147483647 w 373"/>
                    <a:gd name="T5" fmla="*/ 2147483647 h 370"/>
                    <a:gd name="T6" fmla="*/ 2147483647 w 373"/>
                    <a:gd name="T7" fmla="*/ 2147483647 h 370"/>
                    <a:gd name="T8" fmla="*/ 2147483647 w 373"/>
                    <a:gd name="T9" fmla="*/ 2147483647 h 370"/>
                    <a:gd name="T10" fmla="*/ 2147483647 w 373"/>
                    <a:gd name="T11" fmla="*/ 2147483647 h 370"/>
                    <a:gd name="T12" fmla="*/ 2147483647 w 373"/>
                    <a:gd name="T13" fmla="*/ 2147483647 h 370"/>
                    <a:gd name="T14" fmla="*/ 2147483647 w 373"/>
                    <a:gd name="T15" fmla="*/ 2147483647 h 370"/>
                    <a:gd name="T16" fmla="*/ 2147483647 w 373"/>
                    <a:gd name="T17" fmla="*/ 2147483647 h 370"/>
                    <a:gd name="T18" fmla="*/ 2147483647 w 373"/>
                    <a:gd name="T19" fmla="*/ 2147483647 h 370"/>
                    <a:gd name="T20" fmla="*/ 2147483647 w 373"/>
                    <a:gd name="T21" fmla="*/ 2147483647 h 370"/>
                    <a:gd name="T22" fmla="*/ 2147483647 w 373"/>
                    <a:gd name="T23" fmla="*/ 2147483647 h 370"/>
                    <a:gd name="T24" fmla="*/ 2147483647 w 373"/>
                    <a:gd name="T25" fmla="*/ 2147483647 h 370"/>
                    <a:gd name="T26" fmla="*/ 2147483647 w 373"/>
                    <a:gd name="T27" fmla="*/ 2147483647 h 370"/>
                    <a:gd name="T28" fmla="*/ 2147483647 w 373"/>
                    <a:gd name="T29" fmla="*/ 2147483647 h 370"/>
                    <a:gd name="T30" fmla="*/ 2147483647 w 373"/>
                    <a:gd name="T31" fmla="*/ 2147483647 h 370"/>
                    <a:gd name="T32" fmla="*/ 2147483647 w 373"/>
                    <a:gd name="T33" fmla="*/ 2147483647 h 370"/>
                    <a:gd name="T34" fmla="*/ 2147483647 w 373"/>
                    <a:gd name="T35" fmla="*/ 2147483647 h 370"/>
                    <a:gd name="T36" fmla="*/ 2147483647 w 373"/>
                    <a:gd name="T37" fmla="*/ 2147483647 h 370"/>
                    <a:gd name="T38" fmla="*/ 2147483647 w 373"/>
                    <a:gd name="T39" fmla="*/ 2147483647 h 370"/>
                    <a:gd name="T40" fmla="*/ 2147483647 w 373"/>
                    <a:gd name="T41" fmla="*/ 2147483647 h 370"/>
                    <a:gd name="T42" fmla="*/ 2147483647 w 373"/>
                    <a:gd name="T43" fmla="*/ 2147483647 h 370"/>
                    <a:gd name="T44" fmla="*/ 2147483647 w 373"/>
                    <a:gd name="T45" fmla="*/ 2147483647 h 370"/>
                    <a:gd name="T46" fmla="*/ 2147483647 w 373"/>
                    <a:gd name="T47" fmla="*/ 2147483647 h 370"/>
                    <a:gd name="T48" fmla="*/ 2147483647 w 373"/>
                    <a:gd name="T49" fmla="*/ 2147483647 h 370"/>
                    <a:gd name="T50" fmla="*/ 2147483647 w 373"/>
                    <a:gd name="T51" fmla="*/ 2147483647 h 370"/>
                    <a:gd name="T52" fmla="*/ 2147483647 w 373"/>
                    <a:gd name="T53" fmla="*/ 2147483647 h 370"/>
                    <a:gd name="T54" fmla="*/ 2147483647 w 373"/>
                    <a:gd name="T55" fmla="*/ 2147483647 h 370"/>
                    <a:gd name="T56" fmla="*/ 2147483647 w 373"/>
                    <a:gd name="T57" fmla="*/ 2147483647 h 370"/>
                    <a:gd name="T58" fmla="*/ 2147483647 w 373"/>
                    <a:gd name="T59" fmla="*/ 2147483647 h 370"/>
                    <a:gd name="T60" fmla="*/ 2147483647 w 373"/>
                    <a:gd name="T61" fmla="*/ 2147483647 h 370"/>
                    <a:gd name="T62" fmla="*/ 2147483647 w 373"/>
                    <a:gd name="T63" fmla="*/ 2147483647 h 370"/>
                    <a:gd name="T64" fmla="*/ 2147483647 w 373"/>
                    <a:gd name="T65" fmla="*/ 2147483647 h 370"/>
                    <a:gd name="T66" fmla="*/ 2147483647 w 373"/>
                    <a:gd name="T67" fmla="*/ 2147483647 h 370"/>
                    <a:gd name="T68" fmla="*/ 2147483647 w 373"/>
                    <a:gd name="T69" fmla="*/ 2147483647 h 370"/>
                    <a:gd name="T70" fmla="*/ 2147483647 w 373"/>
                    <a:gd name="T71" fmla="*/ 2147483647 h 370"/>
                    <a:gd name="T72" fmla="*/ 2147483647 w 373"/>
                    <a:gd name="T73" fmla="*/ 2147483647 h 370"/>
                    <a:gd name="T74" fmla="*/ 2147483647 w 373"/>
                    <a:gd name="T75" fmla="*/ 2147483647 h 370"/>
                    <a:gd name="T76" fmla="*/ 2147483647 w 373"/>
                    <a:gd name="T77" fmla="*/ 2147483647 h 370"/>
                    <a:gd name="T78" fmla="*/ 2147483647 w 373"/>
                    <a:gd name="T79" fmla="*/ 2147483647 h 370"/>
                    <a:gd name="T80" fmla="*/ 2147483647 w 373"/>
                    <a:gd name="T81" fmla="*/ 2147483647 h 370"/>
                    <a:gd name="T82" fmla="*/ 2147483647 w 373"/>
                    <a:gd name="T83" fmla="*/ 2147483647 h 370"/>
                    <a:gd name="T84" fmla="*/ 2147483647 w 373"/>
                    <a:gd name="T85" fmla="*/ 2147483647 h 370"/>
                    <a:gd name="T86" fmla="*/ 2147483647 w 373"/>
                    <a:gd name="T87" fmla="*/ 2147483647 h 370"/>
                    <a:gd name="T88" fmla="*/ 0 w 373"/>
                    <a:gd name="T89" fmla="*/ 2147483647 h 370"/>
                    <a:gd name="T90" fmla="*/ 2147483647 w 373"/>
                    <a:gd name="T91" fmla="*/ 2147483647 h 370"/>
                    <a:gd name="T92" fmla="*/ 2147483647 w 373"/>
                    <a:gd name="T93" fmla="*/ 2147483647 h 370"/>
                    <a:gd name="T94" fmla="*/ 2147483647 w 373"/>
                    <a:gd name="T95" fmla="*/ 2147483647 h 37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3" h="370">
                      <a:moveTo>
                        <a:pt x="235" y="370"/>
                      </a:moveTo>
                      <a:lnTo>
                        <a:pt x="237" y="369"/>
                      </a:lnTo>
                      <a:lnTo>
                        <a:pt x="238" y="367"/>
                      </a:lnTo>
                      <a:lnTo>
                        <a:pt x="240" y="366"/>
                      </a:lnTo>
                      <a:lnTo>
                        <a:pt x="241" y="366"/>
                      </a:lnTo>
                      <a:lnTo>
                        <a:pt x="242" y="365"/>
                      </a:lnTo>
                      <a:lnTo>
                        <a:pt x="244" y="365"/>
                      </a:lnTo>
                      <a:lnTo>
                        <a:pt x="245" y="365"/>
                      </a:lnTo>
                      <a:lnTo>
                        <a:pt x="249" y="366"/>
                      </a:lnTo>
                      <a:lnTo>
                        <a:pt x="252" y="367"/>
                      </a:lnTo>
                      <a:lnTo>
                        <a:pt x="255" y="368"/>
                      </a:lnTo>
                      <a:lnTo>
                        <a:pt x="257" y="370"/>
                      </a:lnTo>
                      <a:lnTo>
                        <a:pt x="373" y="282"/>
                      </a:lnTo>
                      <a:lnTo>
                        <a:pt x="373" y="279"/>
                      </a:lnTo>
                      <a:lnTo>
                        <a:pt x="372" y="277"/>
                      </a:lnTo>
                      <a:lnTo>
                        <a:pt x="372" y="275"/>
                      </a:lnTo>
                      <a:lnTo>
                        <a:pt x="371" y="273"/>
                      </a:lnTo>
                      <a:lnTo>
                        <a:pt x="370" y="271"/>
                      </a:lnTo>
                      <a:lnTo>
                        <a:pt x="369" y="270"/>
                      </a:lnTo>
                      <a:lnTo>
                        <a:pt x="368" y="268"/>
                      </a:lnTo>
                      <a:lnTo>
                        <a:pt x="367" y="267"/>
                      </a:lnTo>
                      <a:lnTo>
                        <a:pt x="364" y="265"/>
                      </a:lnTo>
                      <a:lnTo>
                        <a:pt x="361" y="264"/>
                      </a:lnTo>
                      <a:lnTo>
                        <a:pt x="358" y="262"/>
                      </a:lnTo>
                      <a:lnTo>
                        <a:pt x="354" y="261"/>
                      </a:lnTo>
                      <a:lnTo>
                        <a:pt x="351" y="260"/>
                      </a:lnTo>
                      <a:lnTo>
                        <a:pt x="347" y="259"/>
                      </a:lnTo>
                      <a:lnTo>
                        <a:pt x="344" y="258"/>
                      </a:lnTo>
                      <a:lnTo>
                        <a:pt x="342" y="256"/>
                      </a:lnTo>
                      <a:lnTo>
                        <a:pt x="340" y="255"/>
                      </a:lnTo>
                      <a:lnTo>
                        <a:pt x="339" y="254"/>
                      </a:lnTo>
                      <a:lnTo>
                        <a:pt x="338" y="252"/>
                      </a:lnTo>
                      <a:lnTo>
                        <a:pt x="337" y="251"/>
                      </a:lnTo>
                      <a:lnTo>
                        <a:pt x="337" y="249"/>
                      </a:lnTo>
                      <a:lnTo>
                        <a:pt x="336" y="247"/>
                      </a:lnTo>
                      <a:lnTo>
                        <a:pt x="336" y="245"/>
                      </a:lnTo>
                      <a:lnTo>
                        <a:pt x="336" y="243"/>
                      </a:lnTo>
                      <a:lnTo>
                        <a:pt x="336" y="235"/>
                      </a:lnTo>
                      <a:lnTo>
                        <a:pt x="337" y="228"/>
                      </a:lnTo>
                      <a:lnTo>
                        <a:pt x="338" y="220"/>
                      </a:lnTo>
                      <a:lnTo>
                        <a:pt x="338" y="214"/>
                      </a:lnTo>
                      <a:lnTo>
                        <a:pt x="338" y="205"/>
                      </a:lnTo>
                      <a:lnTo>
                        <a:pt x="337" y="196"/>
                      </a:lnTo>
                      <a:lnTo>
                        <a:pt x="337" y="186"/>
                      </a:lnTo>
                      <a:lnTo>
                        <a:pt x="336" y="177"/>
                      </a:lnTo>
                      <a:lnTo>
                        <a:pt x="335" y="172"/>
                      </a:lnTo>
                      <a:lnTo>
                        <a:pt x="334" y="168"/>
                      </a:lnTo>
                      <a:lnTo>
                        <a:pt x="333" y="164"/>
                      </a:lnTo>
                      <a:lnTo>
                        <a:pt x="332" y="160"/>
                      </a:lnTo>
                      <a:lnTo>
                        <a:pt x="330" y="157"/>
                      </a:lnTo>
                      <a:lnTo>
                        <a:pt x="329" y="155"/>
                      </a:lnTo>
                      <a:lnTo>
                        <a:pt x="327" y="153"/>
                      </a:lnTo>
                      <a:lnTo>
                        <a:pt x="325" y="152"/>
                      </a:lnTo>
                      <a:lnTo>
                        <a:pt x="324" y="147"/>
                      </a:lnTo>
                      <a:lnTo>
                        <a:pt x="323" y="142"/>
                      </a:lnTo>
                      <a:lnTo>
                        <a:pt x="322" y="136"/>
                      </a:lnTo>
                      <a:lnTo>
                        <a:pt x="321" y="130"/>
                      </a:lnTo>
                      <a:lnTo>
                        <a:pt x="319" y="120"/>
                      </a:lnTo>
                      <a:lnTo>
                        <a:pt x="315" y="109"/>
                      </a:lnTo>
                      <a:lnTo>
                        <a:pt x="313" y="104"/>
                      </a:lnTo>
                      <a:lnTo>
                        <a:pt x="311" y="99"/>
                      </a:lnTo>
                      <a:lnTo>
                        <a:pt x="308" y="94"/>
                      </a:lnTo>
                      <a:lnTo>
                        <a:pt x="306" y="90"/>
                      </a:lnTo>
                      <a:lnTo>
                        <a:pt x="304" y="86"/>
                      </a:lnTo>
                      <a:lnTo>
                        <a:pt x="301" y="83"/>
                      </a:lnTo>
                      <a:lnTo>
                        <a:pt x="299" y="80"/>
                      </a:lnTo>
                      <a:lnTo>
                        <a:pt x="297" y="78"/>
                      </a:lnTo>
                      <a:lnTo>
                        <a:pt x="298" y="74"/>
                      </a:lnTo>
                      <a:lnTo>
                        <a:pt x="299" y="69"/>
                      </a:lnTo>
                      <a:lnTo>
                        <a:pt x="300" y="66"/>
                      </a:lnTo>
                      <a:lnTo>
                        <a:pt x="300" y="63"/>
                      </a:lnTo>
                      <a:lnTo>
                        <a:pt x="301" y="60"/>
                      </a:lnTo>
                      <a:lnTo>
                        <a:pt x="303" y="57"/>
                      </a:lnTo>
                      <a:lnTo>
                        <a:pt x="302" y="50"/>
                      </a:lnTo>
                      <a:lnTo>
                        <a:pt x="301" y="43"/>
                      </a:lnTo>
                      <a:lnTo>
                        <a:pt x="301" y="37"/>
                      </a:lnTo>
                      <a:lnTo>
                        <a:pt x="301" y="32"/>
                      </a:lnTo>
                      <a:lnTo>
                        <a:pt x="301" y="27"/>
                      </a:lnTo>
                      <a:lnTo>
                        <a:pt x="302" y="23"/>
                      </a:lnTo>
                      <a:lnTo>
                        <a:pt x="303" y="19"/>
                      </a:lnTo>
                      <a:lnTo>
                        <a:pt x="304" y="16"/>
                      </a:lnTo>
                      <a:lnTo>
                        <a:pt x="307" y="11"/>
                      </a:lnTo>
                      <a:lnTo>
                        <a:pt x="310" y="7"/>
                      </a:lnTo>
                      <a:lnTo>
                        <a:pt x="312" y="3"/>
                      </a:lnTo>
                      <a:lnTo>
                        <a:pt x="314" y="0"/>
                      </a:lnTo>
                      <a:lnTo>
                        <a:pt x="308" y="3"/>
                      </a:lnTo>
                      <a:lnTo>
                        <a:pt x="302" y="6"/>
                      </a:lnTo>
                      <a:lnTo>
                        <a:pt x="297" y="8"/>
                      </a:lnTo>
                      <a:lnTo>
                        <a:pt x="290" y="9"/>
                      </a:lnTo>
                      <a:lnTo>
                        <a:pt x="284" y="11"/>
                      </a:lnTo>
                      <a:lnTo>
                        <a:pt x="278" y="12"/>
                      </a:lnTo>
                      <a:lnTo>
                        <a:pt x="271" y="12"/>
                      </a:lnTo>
                      <a:lnTo>
                        <a:pt x="264" y="12"/>
                      </a:lnTo>
                      <a:lnTo>
                        <a:pt x="256" y="12"/>
                      </a:lnTo>
                      <a:lnTo>
                        <a:pt x="245" y="12"/>
                      </a:lnTo>
                      <a:lnTo>
                        <a:pt x="233" y="12"/>
                      </a:lnTo>
                      <a:lnTo>
                        <a:pt x="222" y="12"/>
                      </a:lnTo>
                      <a:lnTo>
                        <a:pt x="215" y="13"/>
                      </a:lnTo>
                      <a:lnTo>
                        <a:pt x="206" y="14"/>
                      </a:lnTo>
                      <a:lnTo>
                        <a:pt x="197" y="16"/>
                      </a:lnTo>
                      <a:lnTo>
                        <a:pt x="187" y="18"/>
                      </a:lnTo>
                      <a:lnTo>
                        <a:pt x="177" y="21"/>
                      </a:lnTo>
                      <a:lnTo>
                        <a:pt x="168" y="24"/>
                      </a:lnTo>
                      <a:lnTo>
                        <a:pt x="159" y="26"/>
                      </a:lnTo>
                      <a:lnTo>
                        <a:pt x="153" y="29"/>
                      </a:lnTo>
                      <a:lnTo>
                        <a:pt x="150" y="30"/>
                      </a:lnTo>
                      <a:lnTo>
                        <a:pt x="145" y="32"/>
                      </a:lnTo>
                      <a:lnTo>
                        <a:pt x="140" y="34"/>
                      </a:lnTo>
                      <a:lnTo>
                        <a:pt x="135" y="37"/>
                      </a:lnTo>
                      <a:lnTo>
                        <a:pt x="130" y="40"/>
                      </a:lnTo>
                      <a:lnTo>
                        <a:pt x="124" y="44"/>
                      </a:lnTo>
                      <a:lnTo>
                        <a:pt x="119" y="48"/>
                      </a:lnTo>
                      <a:lnTo>
                        <a:pt x="116" y="51"/>
                      </a:lnTo>
                      <a:lnTo>
                        <a:pt x="118" y="52"/>
                      </a:lnTo>
                      <a:lnTo>
                        <a:pt x="123" y="52"/>
                      </a:lnTo>
                      <a:lnTo>
                        <a:pt x="128" y="53"/>
                      </a:lnTo>
                      <a:lnTo>
                        <a:pt x="131" y="53"/>
                      </a:lnTo>
                      <a:lnTo>
                        <a:pt x="131" y="88"/>
                      </a:lnTo>
                      <a:lnTo>
                        <a:pt x="131" y="89"/>
                      </a:lnTo>
                      <a:lnTo>
                        <a:pt x="131" y="90"/>
                      </a:lnTo>
                      <a:lnTo>
                        <a:pt x="132" y="91"/>
                      </a:lnTo>
                      <a:lnTo>
                        <a:pt x="133" y="92"/>
                      </a:lnTo>
                      <a:lnTo>
                        <a:pt x="134" y="93"/>
                      </a:lnTo>
                      <a:lnTo>
                        <a:pt x="136" y="94"/>
                      </a:lnTo>
                      <a:lnTo>
                        <a:pt x="138" y="95"/>
                      </a:lnTo>
                      <a:lnTo>
                        <a:pt x="140" y="97"/>
                      </a:lnTo>
                      <a:lnTo>
                        <a:pt x="141" y="98"/>
                      </a:lnTo>
                      <a:lnTo>
                        <a:pt x="141" y="99"/>
                      </a:lnTo>
                      <a:lnTo>
                        <a:pt x="142" y="100"/>
                      </a:lnTo>
                      <a:lnTo>
                        <a:pt x="142" y="101"/>
                      </a:lnTo>
                      <a:lnTo>
                        <a:pt x="142" y="102"/>
                      </a:lnTo>
                      <a:lnTo>
                        <a:pt x="141" y="104"/>
                      </a:lnTo>
                      <a:lnTo>
                        <a:pt x="141" y="105"/>
                      </a:lnTo>
                      <a:lnTo>
                        <a:pt x="140" y="106"/>
                      </a:lnTo>
                      <a:lnTo>
                        <a:pt x="139" y="107"/>
                      </a:lnTo>
                      <a:lnTo>
                        <a:pt x="138" y="107"/>
                      </a:lnTo>
                      <a:lnTo>
                        <a:pt x="136" y="107"/>
                      </a:lnTo>
                      <a:lnTo>
                        <a:pt x="135" y="108"/>
                      </a:lnTo>
                      <a:lnTo>
                        <a:pt x="128" y="107"/>
                      </a:lnTo>
                      <a:lnTo>
                        <a:pt x="120" y="107"/>
                      </a:lnTo>
                      <a:lnTo>
                        <a:pt x="116" y="108"/>
                      </a:lnTo>
                      <a:lnTo>
                        <a:pt x="112" y="111"/>
                      </a:lnTo>
                      <a:lnTo>
                        <a:pt x="106" y="113"/>
                      </a:lnTo>
                      <a:lnTo>
                        <a:pt x="101" y="116"/>
                      </a:lnTo>
                      <a:lnTo>
                        <a:pt x="99" y="118"/>
                      </a:lnTo>
                      <a:lnTo>
                        <a:pt x="97" y="120"/>
                      </a:lnTo>
                      <a:lnTo>
                        <a:pt x="95" y="122"/>
                      </a:lnTo>
                      <a:lnTo>
                        <a:pt x="93" y="124"/>
                      </a:lnTo>
                      <a:lnTo>
                        <a:pt x="92" y="126"/>
                      </a:lnTo>
                      <a:lnTo>
                        <a:pt x="91" y="128"/>
                      </a:lnTo>
                      <a:lnTo>
                        <a:pt x="90" y="131"/>
                      </a:lnTo>
                      <a:lnTo>
                        <a:pt x="90" y="133"/>
                      </a:lnTo>
                      <a:lnTo>
                        <a:pt x="87" y="134"/>
                      </a:lnTo>
                      <a:lnTo>
                        <a:pt x="84" y="135"/>
                      </a:lnTo>
                      <a:lnTo>
                        <a:pt x="82" y="137"/>
                      </a:lnTo>
                      <a:lnTo>
                        <a:pt x="79" y="139"/>
                      </a:lnTo>
                      <a:lnTo>
                        <a:pt x="74" y="143"/>
                      </a:lnTo>
                      <a:lnTo>
                        <a:pt x="69" y="148"/>
                      </a:lnTo>
                      <a:lnTo>
                        <a:pt x="66" y="150"/>
                      </a:lnTo>
                      <a:lnTo>
                        <a:pt x="62" y="152"/>
                      </a:lnTo>
                      <a:lnTo>
                        <a:pt x="59" y="155"/>
                      </a:lnTo>
                      <a:lnTo>
                        <a:pt x="55" y="156"/>
                      </a:lnTo>
                      <a:lnTo>
                        <a:pt x="51" y="158"/>
                      </a:lnTo>
                      <a:lnTo>
                        <a:pt x="46" y="159"/>
                      </a:lnTo>
                      <a:lnTo>
                        <a:pt x="41" y="160"/>
                      </a:lnTo>
                      <a:lnTo>
                        <a:pt x="35" y="160"/>
                      </a:lnTo>
                      <a:lnTo>
                        <a:pt x="31" y="160"/>
                      </a:lnTo>
                      <a:lnTo>
                        <a:pt x="29" y="161"/>
                      </a:lnTo>
                      <a:lnTo>
                        <a:pt x="26" y="161"/>
                      </a:lnTo>
                      <a:lnTo>
                        <a:pt x="24" y="162"/>
                      </a:lnTo>
                      <a:lnTo>
                        <a:pt x="20" y="164"/>
                      </a:lnTo>
                      <a:lnTo>
                        <a:pt x="17" y="167"/>
                      </a:lnTo>
                      <a:lnTo>
                        <a:pt x="13" y="169"/>
                      </a:lnTo>
                      <a:lnTo>
                        <a:pt x="10" y="172"/>
                      </a:lnTo>
                      <a:lnTo>
                        <a:pt x="8" y="174"/>
                      </a:lnTo>
                      <a:lnTo>
                        <a:pt x="6" y="175"/>
                      </a:lnTo>
                      <a:lnTo>
                        <a:pt x="3" y="176"/>
                      </a:lnTo>
                      <a:lnTo>
                        <a:pt x="0" y="177"/>
                      </a:lnTo>
                      <a:lnTo>
                        <a:pt x="0" y="200"/>
                      </a:lnTo>
                      <a:lnTo>
                        <a:pt x="0" y="208"/>
                      </a:lnTo>
                      <a:lnTo>
                        <a:pt x="69" y="253"/>
                      </a:lnTo>
                      <a:lnTo>
                        <a:pt x="170" y="323"/>
                      </a:lnTo>
                      <a:lnTo>
                        <a:pt x="179" y="331"/>
                      </a:lnTo>
                      <a:lnTo>
                        <a:pt x="185" y="341"/>
                      </a:lnTo>
                      <a:lnTo>
                        <a:pt x="189" y="344"/>
                      </a:lnTo>
                      <a:lnTo>
                        <a:pt x="194" y="347"/>
                      </a:lnTo>
                      <a:lnTo>
                        <a:pt x="201" y="352"/>
                      </a:lnTo>
                      <a:lnTo>
                        <a:pt x="210" y="357"/>
                      </a:lnTo>
                      <a:lnTo>
                        <a:pt x="218" y="362"/>
                      </a:lnTo>
                      <a:lnTo>
                        <a:pt x="226" y="366"/>
                      </a:lnTo>
                      <a:lnTo>
                        <a:pt x="229" y="368"/>
                      </a:lnTo>
                      <a:lnTo>
                        <a:pt x="232" y="369"/>
                      </a:lnTo>
                      <a:lnTo>
                        <a:pt x="234" y="370"/>
                      </a:lnTo>
                      <a:lnTo>
                        <a:pt x="235" y="37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" name="Freeform 238"/>
                <p:cNvSpPr>
                  <a:spLocks/>
                </p:cNvSpPr>
                <p:nvPr/>
              </p:nvSpPr>
              <p:spPr bwMode="auto">
                <a:xfrm>
                  <a:off x="4885282" y="2566148"/>
                  <a:ext cx="398288" cy="419978"/>
                </a:xfrm>
                <a:custGeom>
                  <a:avLst/>
                  <a:gdLst>
                    <a:gd name="T0" fmla="*/ 2147483647 w 877"/>
                    <a:gd name="T1" fmla="*/ 2147483647 h 826"/>
                    <a:gd name="T2" fmla="*/ 2147483647 w 877"/>
                    <a:gd name="T3" fmla="*/ 2147483647 h 826"/>
                    <a:gd name="T4" fmla="*/ 2147483647 w 877"/>
                    <a:gd name="T5" fmla="*/ 2147483647 h 826"/>
                    <a:gd name="T6" fmla="*/ 2147483647 w 877"/>
                    <a:gd name="T7" fmla="*/ 2147483647 h 826"/>
                    <a:gd name="T8" fmla="*/ 2147483647 w 877"/>
                    <a:gd name="T9" fmla="*/ 2147483647 h 826"/>
                    <a:gd name="T10" fmla="*/ 2147483647 w 877"/>
                    <a:gd name="T11" fmla="*/ 2147483647 h 826"/>
                    <a:gd name="T12" fmla="*/ 2147483647 w 877"/>
                    <a:gd name="T13" fmla="*/ 2147483647 h 826"/>
                    <a:gd name="T14" fmla="*/ 2147483647 w 877"/>
                    <a:gd name="T15" fmla="*/ 2147483647 h 826"/>
                    <a:gd name="T16" fmla="*/ 2147483647 w 877"/>
                    <a:gd name="T17" fmla="*/ 2147483647 h 826"/>
                    <a:gd name="T18" fmla="*/ 2147483647 w 877"/>
                    <a:gd name="T19" fmla="*/ 2147483647 h 826"/>
                    <a:gd name="T20" fmla="*/ 2147483647 w 877"/>
                    <a:gd name="T21" fmla="*/ 2147483647 h 826"/>
                    <a:gd name="T22" fmla="*/ 2147483647 w 877"/>
                    <a:gd name="T23" fmla="*/ 2147483647 h 826"/>
                    <a:gd name="T24" fmla="*/ 2147483647 w 877"/>
                    <a:gd name="T25" fmla="*/ 2147483647 h 826"/>
                    <a:gd name="T26" fmla="*/ 2147483647 w 877"/>
                    <a:gd name="T27" fmla="*/ 2147483647 h 826"/>
                    <a:gd name="T28" fmla="*/ 2147483647 w 877"/>
                    <a:gd name="T29" fmla="*/ 2147483647 h 826"/>
                    <a:gd name="T30" fmla="*/ 2147483647 w 877"/>
                    <a:gd name="T31" fmla="*/ 2147483647 h 826"/>
                    <a:gd name="T32" fmla="*/ 2147483647 w 877"/>
                    <a:gd name="T33" fmla="*/ 2147483647 h 826"/>
                    <a:gd name="T34" fmla="*/ 2147483647 w 877"/>
                    <a:gd name="T35" fmla="*/ 2147483647 h 826"/>
                    <a:gd name="T36" fmla="*/ 2147483647 w 877"/>
                    <a:gd name="T37" fmla="*/ 2147483647 h 826"/>
                    <a:gd name="T38" fmla="*/ 2147483647 w 877"/>
                    <a:gd name="T39" fmla="*/ 2147483647 h 826"/>
                    <a:gd name="T40" fmla="*/ 2147483647 w 877"/>
                    <a:gd name="T41" fmla="*/ 2147483647 h 826"/>
                    <a:gd name="T42" fmla="*/ 2147483647 w 877"/>
                    <a:gd name="T43" fmla="*/ 2147483647 h 826"/>
                    <a:gd name="T44" fmla="*/ 2147483647 w 877"/>
                    <a:gd name="T45" fmla="*/ 2147483647 h 826"/>
                    <a:gd name="T46" fmla="*/ 2147483647 w 877"/>
                    <a:gd name="T47" fmla="*/ 0 h 826"/>
                    <a:gd name="T48" fmla="*/ 2147483647 w 877"/>
                    <a:gd name="T49" fmla="*/ 2147483647 h 826"/>
                    <a:gd name="T50" fmla="*/ 2147483647 w 877"/>
                    <a:gd name="T51" fmla="*/ 2147483647 h 826"/>
                    <a:gd name="T52" fmla="*/ 2147483647 w 877"/>
                    <a:gd name="T53" fmla="*/ 2147483647 h 826"/>
                    <a:gd name="T54" fmla="*/ 2147483647 w 877"/>
                    <a:gd name="T55" fmla="*/ 2147483647 h 826"/>
                    <a:gd name="T56" fmla="*/ 2147483647 w 877"/>
                    <a:gd name="T57" fmla="*/ 2147483647 h 826"/>
                    <a:gd name="T58" fmla="*/ 2147483647 w 877"/>
                    <a:gd name="T59" fmla="*/ 2147483647 h 826"/>
                    <a:gd name="T60" fmla="*/ 2147483647 w 877"/>
                    <a:gd name="T61" fmla="*/ 2147483647 h 826"/>
                    <a:gd name="T62" fmla="*/ 2147483647 w 877"/>
                    <a:gd name="T63" fmla="*/ 2147483647 h 826"/>
                    <a:gd name="T64" fmla="*/ 2147483647 w 877"/>
                    <a:gd name="T65" fmla="*/ 2147483647 h 826"/>
                    <a:gd name="T66" fmla="*/ 2147483647 w 877"/>
                    <a:gd name="T67" fmla="*/ 2147483647 h 826"/>
                    <a:gd name="T68" fmla="*/ 2147483647 w 877"/>
                    <a:gd name="T69" fmla="*/ 2147483647 h 826"/>
                    <a:gd name="T70" fmla="*/ 2147483647 w 877"/>
                    <a:gd name="T71" fmla="*/ 2147483647 h 826"/>
                    <a:gd name="T72" fmla="*/ 2147483647 w 877"/>
                    <a:gd name="T73" fmla="*/ 2147483647 h 826"/>
                    <a:gd name="T74" fmla="*/ 2147483647 w 877"/>
                    <a:gd name="T75" fmla="*/ 2147483647 h 826"/>
                    <a:gd name="T76" fmla="*/ 2147483647 w 877"/>
                    <a:gd name="T77" fmla="*/ 2147483647 h 826"/>
                    <a:gd name="T78" fmla="*/ 2147483647 w 877"/>
                    <a:gd name="T79" fmla="*/ 2147483647 h 826"/>
                    <a:gd name="T80" fmla="*/ 2147483647 w 877"/>
                    <a:gd name="T81" fmla="*/ 2147483647 h 826"/>
                    <a:gd name="T82" fmla="*/ 2147483647 w 877"/>
                    <a:gd name="T83" fmla="*/ 2147483647 h 826"/>
                    <a:gd name="T84" fmla="*/ 2147483647 w 877"/>
                    <a:gd name="T85" fmla="*/ 2147483647 h 826"/>
                    <a:gd name="T86" fmla="*/ 2147483647 w 877"/>
                    <a:gd name="T87" fmla="*/ 2147483647 h 826"/>
                    <a:gd name="T88" fmla="*/ 2147483647 w 877"/>
                    <a:gd name="T89" fmla="*/ 2147483647 h 826"/>
                    <a:gd name="T90" fmla="*/ 2147483647 w 877"/>
                    <a:gd name="T91" fmla="*/ 2147483647 h 826"/>
                    <a:gd name="T92" fmla="*/ 2147483647 w 877"/>
                    <a:gd name="T93" fmla="*/ 2147483647 h 826"/>
                    <a:gd name="T94" fmla="*/ 2147483647 w 877"/>
                    <a:gd name="T95" fmla="*/ 2147483647 h 826"/>
                    <a:gd name="T96" fmla="*/ 2147483647 w 877"/>
                    <a:gd name="T97" fmla="*/ 2147483647 h 826"/>
                    <a:gd name="T98" fmla="*/ 2147483647 w 877"/>
                    <a:gd name="T99" fmla="*/ 2147483647 h 826"/>
                    <a:gd name="T100" fmla="*/ 2147483647 w 877"/>
                    <a:gd name="T101" fmla="*/ 2147483647 h 826"/>
                    <a:gd name="T102" fmla="*/ 2147483647 w 877"/>
                    <a:gd name="T103" fmla="*/ 2147483647 h 826"/>
                    <a:gd name="T104" fmla="*/ 2147483647 w 877"/>
                    <a:gd name="T105" fmla="*/ 2147483647 h 826"/>
                    <a:gd name="T106" fmla="*/ 2147483647 w 877"/>
                    <a:gd name="T107" fmla="*/ 2147483647 h 826"/>
                    <a:gd name="T108" fmla="*/ 2147483647 w 877"/>
                    <a:gd name="T109" fmla="*/ 2147483647 h 826"/>
                    <a:gd name="T110" fmla="*/ 2147483647 w 877"/>
                    <a:gd name="T111" fmla="*/ 2147483647 h 826"/>
                    <a:gd name="T112" fmla="*/ 2147483647 w 877"/>
                    <a:gd name="T113" fmla="*/ 2147483647 h 826"/>
                    <a:gd name="T114" fmla="*/ 2147483647 w 877"/>
                    <a:gd name="T115" fmla="*/ 2147483647 h 8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877" h="826">
                      <a:moveTo>
                        <a:pt x="0" y="190"/>
                      </a:moveTo>
                      <a:lnTo>
                        <a:pt x="16" y="167"/>
                      </a:lnTo>
                      <a:lnTo>
                        <a:pt x="33" y="147"/>
                      </a:lnTo>
                      <a:lnTo>
                        <a:pt x="36" y="141"/>
                      </a:lnTo>
                      <a:lnTo>
                        <a:pt x="39" y="133"/>
                      </a:lnTo>
                      <a:lnTo>
                        <a:pt x="41" y="126"/>
                      </a:lnTo>
                      <a:lnTo>
                        <a:pt x="43" y="118"/>
                      </a:lnTo>
                      <a:lnTo>
                        <a:pt x="46" y="109"/>
                      </a:lnTo>
                      <a:lnTo>
                        <a:pt x="47" y="99"/>
                      </a:lnTo>
                      <a:lnTo>
                        <a:pt x="47" y="87"/>
                      </a:lnTo>
                      <a:lnTo>
                        <a:pt x="46" y="73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5"/>
                      </a:lnTo>
                      <a:lnTo>
                        <a:pt x="61" y="64"/>
                      </a:lnTo>
                      <a:lnTo>
                        <a:pt x="72" y="63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9" y="55"/>
                      </a:lnTo>
                      <a:lnTo>
                        <a:pt x="93" y="50"/>
                      </a:lnTo>
                      <a:lnTo>
                        <a:pt x="96" y="42"/>
                      </a:lnTo>
                      <a:lnTo>
                        <a:pt x="98" y="33"/>
                      </a:lnTo>
                      <a:lnTo>
                        <a:pt x="99" y="20"/>
                      </a:lnTo>
                      <a:lnTo>
                        <a:pt x="98" y="6"/>
                      </a:lnTo>
                      <a:lnTo>
                        <a:pt x="124" y="4"/>
                      </a:lnTo>
                      <a:lnTo>
                        <a:pt x="147" y="5"/>
                      </a:lnTo>
                      <a:lnTo>
                        <a:pt x="168" y="6"/>
                      </a:lnTo>
                      <a:lnTo>
                        <a:pt x="188" y="9"/>
                      </a:lnTo>
                      <a:lnTo>
                        <a:pt x="208" y="13"/>
                      </a:lnTo>
                      <a:lnTo>
                        <a:pt x="226" y="18"/>
                      </a:lnTo>
                      <a:lnTo>
                        <a:pt x="242" y="24"/>
                      </a:lnTo>
                      <a:lnTo>
                        <a:pt x="259" y="31"/>
                      </a:lnTo>
                      <a:lnTo>
                        <a:pt x="264" y="35"/>
                      </a:lnTo>
                      <a:lnTo>
                        <a:pt x="269" y="39"/>
                      </a:lnTo>
                      <a:lnTo>
                        <a:pt x="273" y="43"/>
                      </a:lnTo>
                      <a:lnTo>
                        <a:pt x="276" y="47"/>
                      </a:lnTo>
                      <a:lnTo>
                        <a:pt x="281" y="57"/>
                      </a:lnTo>
                      <a:lnTo>
                        <a:pt x="283" y="67"/>
                      </a:lnTo>
                      <a:lnTo>
                        <a:pt x="285" y="78"/>
                      </a:lnTo>
                      <a:lnTo>
                        <a:pt x="288" y="88"/>
                      </a:lnTo>
                      <a:lnTo>
                        <a:pt x="289" y="93"/>
                      </a:lnTo>
                      <a:lnTo>
                        <a:pt x="292" y="97"/>
                      </a:lnTo>
                      <a:lnTo>
                        <a:pt x="295" y="101"/>
                      </a:lnTo>
                      <a:lnTo>
                        <a:pt x="298" y="105"/>
                      </a:lnTo>
                      <a:lnTo>
                        <a:pt x="306" y="108"/>
                      </a:lnTo>
                      <a:lnTo>
                        <a:pt x="315" y="110"/>
                      </a:lnTo>
                      <a:lnTo>
                        <a:pt x="325" y="110"/>
                      </a:lnTo>
                      <a:lnTo>
                        <a:pt x="334" y="110"/>
                      </a:lnTo>
                      <a:lnTo>
                        <a:pt x="344" y="109"/>
                      </a:lnTo>
                      <a:lnTo>
                        <a:pt x="354" y="109"/>
                      </a:lnTo>
                      <a:lnTo>
                        <a:pt x="363" y="109"/>
                      </a:lnTo>
                      <a:lnTo>
                        <a:pt x="372" y="111"/>
                      </a:lnTo>
                      <a:lnTo>
                        <a:pt x="388" y="117"/>
                      </a:lnTo>
                      <a:lnTo>
                        <a:pt x="405" y="124"/>
                      </a:lnTo>
                      <a:lnTo>
                        <a:pt x="421" y="133"/>
                      </a:lnTo>
                      <a:lnTo>
                        <a:pt x="438" y="143"/>
                      </a:lnTo>
                      <a:lnTo>
                        <a:pt x="454" y="152"/>
                      </a:lnTo>
                      <a:lnTo>
                        <a:pt x="471" y="159"/>
                      </a:lnTo>
                      <a:lnTo>
                        <a:pt x="478" y="162"/>
                      </a:lnTo>
                      <a:lnTo>
                        <a:pt x="487" y="164"/>
                      </a:lnTo>
                      <a:lnTo>
                        <a:pt x="496" y="166"/>
                      </a:lnTo>
                      <a:lnTo>
                        <a:pt x="505" y="166"/>
                      </a:lnTo>
                      <a:lnTo>
                        <a:pt x="513" y="166"/>
                      </a:lnTo>
                      <a:lnTo>
                        <a:pt x="521" y="166"/>
                      </a:lnTo>
                      <a:lnTo>
                        <a:pt x="529" y="166"/>
                      </a:lnTo>
                      <a:lnTo>
                        <a:pt x="538" y="166"/>
                      </a:lnTo>
                      <a:lnTo>
                        <a:pt x="538" y="158"/>
                      </a:lnTo>
                      <a:lnTo>
                        <a:pt x="540" y="150"/>
                      </a:lnTo>
                      <a:lnTo>
                        <a:pt x="542" y="143"/>
                      </a:lnTo>
                      <a:lnTo>
                        <a:pt x="544" y="137"/>
                      </a:lnTo>
                      <a:lnTo>
                        <a:pt x="549" y="126"/>
                      </a:lnTo>
                      <a:lnTo>
                        <a:pt x="551" y="117"/>
                      </a:lnTo>
                      <a:lnTo>
                        <a:pt x="550" y="112"/>
                      </a:lnTo>
                      <a:lnTo>
                        <a:pt x="547" y="108"/>
                      </a:lnTo>
                      <a:lnTo>
                        <a:pt x="544" y="103"/>
                      </a:lnTo>
                      <a:lnTo>
                        <a:pt x="541" y="98"/>
                      </a:lnTo>
                      <a:lnTo>
                        <a:pt x="537" y="93"/>
                      </a:lnTo>
                      <a:lnTo>
                        <a:pt x="534" y="87"/>
                      </a:lnTo>
                      <a:lnTo>
                        <a:pt x="531" y="81"/>
                      </a:lnTo>
                      <a:lnTo>
                        <a:pt x="531" y="73"/>
                      </a:lnTo>
                      <a:lnTo>
                        <a:pt x="531" y="61"/>
                      </a:lnTo>
                      <a:lnTo>
                        <a:pt x="531" y="49"/>
                      </a:lnTo>
                      <a:lnTo>
                        <a:pt x="539" y="49"/>
                      </a:lnTo>
                      <a:lnTo>
                        <a:pt x="547" y="47"/>
                      </a:lnTo>
                      <a:lnTo>
                        <a:pt x="554" y="45"/>
                      </a:lnTo>
                      <a:lnTo>
                        <a:pt x="562" y="42"/>
                      </a:lnTo>
                      <a:lnTo>
                        <a:pt x="574" y="34"/>
                      </a:lnTo>
                      <a:lnTo>
                        <a:pt x="586" y="24"/>
                      </a:lnTo>
                      <a:lnTo>
                        <a:pt x="598" y="15"/>
                      </a:lnTo>
                      <a:lnTo>
                        <a:pt x="610" y="7"/>
                      </a:lnTo>
                      <a:lnTo>
                        <a:pt x="617" y="4"/>
                      </a:lnTo>
                      <a:lnTo>
                        <a:pt x="623" y="2"/>
                      </a:lnTo>
                      <a:lnTo>
                        <a:pt x="630" y="0"/>
                      </a:lnTo>
                      <a:lnTo>
                        <a:pt x="638" y="0"/>
                      </a:lnTo>
                      <a:lnTo>
                        <a:pt x="650" y="0"/>
                      </a:lnTo>
                      <a:lnTo>
                        <a:pt x="659" y="1"/>
                      </a:lnTo>
                      <a:lnTo>
                        <a:pt x="668" y="2"/>
                      </a:lnTo>
                      <a:lnTo>
                        <a:pt x="676" y="4"/>
                      </a:lnTo>
                      <a:lnTo>
                        <a:pt x="681" y="6"/>
                      </a:lnTo>
                      <a:lnTo>
                        <a:pt x="685" y="9"/>
                      </a:lnTo>
                      <a:lnTo>
                        <a:pt x="688" y="12"/>
                      </a:lnTo>
                      <a:lnTo>
                        <a:pt x="691" y="16"/>
                      </a:lnTo>
                      <a:lnTo>
                        <a:pt x="695" y="24"/>
                      </a:lnTo>
                      <a:lnTo>
                        <a:pt x="698" y="34"/>
                      </a:lnTo>
                      <a:lnTo>
                        <a:pt x="700" y="39"/>
                      </a:lnTo>
                      <a:lnTo>
                        <a:pt x="702" y="44"/>
                      </a:lnTo>
                      <a:lnTo>
                        <a:pt x="706" y="50"/>
                      </a:lnTo>
                      <a:lnTo>
                        <a:pt x="710" y="55"/>
                      </a:lnTo>
                      <a:lnTo>
                        <a:pt x="715" y="58"/>
                      </a:lnTo>
                      <a:lnTo>
                        <a:pt x="721" y="61"/>
                      </a:lnTo>
                      <a:lnTo>
                        <a:pt x="728" y="63"/>
                      </a:lnTo>
                      <a:lnTo>
                        <a:pt x="734" y="65"/>
                      </a:lnTo>
                      <a:lnTo>
                        <a:pt x="750" y="67"/>
                      </a:lnTo>
                      <a:lnTo>
                        <a:pt x="765" y="69"/>
                      </a:lnTo>
                      <a:lnTo>
                        <a:pt x="798" y="71"/>
                      </a:lnTo>
                      <a:lnTo>
                        <a:pt x="830" y="73"/>
                      </a:lnTo>
                      <a:lnTo>
                        <a:pt x="830" y="83"/>
                      </a:lnTo>
                      <a:lnTo>
                        <a:pt x="830" y="90"/>
                      </a:lnTo>
                      <a:lnTo>
                        <a:pt x="830" y="97"/>
                      </a:lnTo>
                      <a:lnTo>
                        <a:pt x="830" y="105"/>
                      </a:lnTo>
                      <a:lnTo>
                        <a:pt x="830" y="109"/>
                      </a:lnTo>
                      <a:lnTo>
                        <a:pt x="832" y="113"/>
                      </a:lnTo>
                      <a:lnTo>
                        <a:pt x="834" y="117"/>
                      </a:lnTo>
                      <a:lnTo>
                        <a:pt x="836" y="121"/>
                      </a:lnTo>
                      <a:lnTo>
                        <a:pt x="838" y="126"/>
                      </a:lnTo>
                      <a:lnTo>
                        <a:pt x="841" y="132"/>
                      </a:lnTo>
                      <a:lnTo>
                        <a:pt x="843" y="140"/>
                      </a:lnTo>
                      <a:lnTo>
                        <a:pt x="843" y="148"/>
                      </a:lnTo>
                      <a:lnTo>
                        <a:pt x="842" y="152"/>
                      </a:lnTo>
                      <a:lnTo>
                        <a:pt x="840" y="156"/>
                      </a:lnTo>
                      <a:lnTo>
                        <a:pt x="836" y="159"/>
                      </a:lnTo>
                      <a:lnTo>
                        <a:pt x="833" y="162"/>
                      </a:lnTo>
                      <a:lnTo>
                        <a:pt x="830" y="165"/>
                      </a:lnTo>
                      <a:lnTo>
                        <a:pt x="826" y="168"/>
                      </a:lnTo>
                      <a:lnTo>
                        <a:pt x="824" y="170"/>
                      </a:lnTo>
                      <a:lnTo>
                        <a:pt x="823" y="172"/>
                      </a:lnTo>
                      <a:lnTo>
                        <a:pt x="824" y="184"/>
                      </a:lnTo>
                      <a:lnTo>
                        <a:pt x="825" y="196"/>
                      </a:lnTo>
                      <a:lnTo>
                        <a:pt x="829" y="207"/>
                      </a:lnTo>
                      <a:lnTo>
                        <a:pt x="834" y="217"/>
                      </a:lnTo>
                      <a:lnTo>
                        <a:pt x="841" y="227"/>
                      </a:lnTo>
                      <a:lnTo>
                        <a:pt x="848" y="236"/>
                      </a:lnTo>
                      <a:lnTo>
                        <a:pt x="858" y="245"/>
                      </a:lnTo>
                      <a:lnTo>
                        <a:pt x="869" y="253"/>
                      </a:lnTo>
                      <a:lnTo>
                        <a:pt x="876" y="671"/>
                      </a:lnTo>
                      <a:lnTo>
                        <a:pt x="876" y="680"/>
                      </a:lnTo>
                      <a:lnTo>
                        <a:pt x="876" y="687"/>
                      </a:lnTo>
                      <a:lnTo>
                        <a:pt x="876" y="697"/>
                      </a:lnTo>
                      <a:lnTo>
                        <a:pt x="876" y="709"/>
                      </a:lnTo>
                      <a:lnTo>
                        <a:pt x="877" y="726"/>
                      </a:lnTo>
                      <a:lnTo>
                        <a:pt x="877" y="741"/>
                      </a:lnTo>
                      <a:lnTo>
                        <a:pt x="877" y="756"/>
                      </a:lnTo>
                      <a:lnTo>
                        <a:pt x="876" y="766"/>
                      </a:lnTo>
                      <a:lnTo>
                        <a:pt x="874" y="771"/>
                      </a:lnTo>
                      <a:lnTo>
                        <a:pt x="870" y="775"/>
                      </a:lnTo>
                      <a:lnTo>
                        <a:pt x="867" y="778"/>
                      </a:lnTo>
                      <a:lnTo>
                        <a:pt x="863" y="780"/>
                      </a:lnTo>
                      <a:lnTo>
                        <a:pt x="856" y="782"/>
                      </a:lnTo>
                      <a:lnTo>
                        <a:pt x="848" y="783"/>
                      </a:lnTo>
                      <a:lnTo>
                        <a:pt x="840" y="783"/>
                      </a:lnTo>
                      <a:lnTo>
                        <a:pt x="830" y="782"/>
                      </a:lnTo>
                      <a:lnTo>
                        <a:pt x="830" y="792"/>
                      </a:lnTo>
                      <a:lnTo>
                        <a:pt x="830" y="804"/>
                      </a:lnTo>
                      <a:lnTo>
                        <a:pt x="830" y="816"/>
                      </a:lnTo>
                      <a:lnTo>
                        <a:pt x="830" y="826"/>
                      </a:lnTo>
                      <a:lnTo>
                        <a:pt x="378" y="592"/>
                      </a:lnTo>
                      <a:lnTo>
                        <a:pt x="366" y="593"/>
                      </a:lnTo>
                      <a:lnTo>
                        <a:pt x="359" y="595"/>
                      </a:lnTo>
                      <a:lnTo>
                        <a:pt x="353" y="597"/>
                      </a:lnTo>
                      <a:lnTo>
                        <a:pt x="344" y="598"/>
                      </a:lnTo>
                      <a:lnTo>
                        <a:pt x="331" y="607"/>
                      </a:lnTo>
                      <a:lnTo>
                        <a:pt x="318" y="616"/>
                      </a:lnTo>
                      <a:lnTo>
                        <a:pt x="308" y="620"/>
                      </a:lnTo>
                      <a:lnTo>
                        <a:pt x="297" y="624"/>
                      </a:lnTo>
                      <a:lnTo>
                        <a:pt x="292" y="626"/>
                      </a:lnTo>
                      <a:lnTo>
                        <a:pt x="285" y="627"/>
                      </a:lnTo>
                      <a:lnTo>
                        <a:pt x="278" y="628"/>
                      </a:lnTo>
                      <a:lnTo>
                        <a:pt x="272" y="628"/>
                      </a:lnTo>
                      <a:lnTo>
                        <a:pt x="263" y="627"/>
                      </a:lnTo>
                      <a:lnTo>
                        <a:pt x="254" y="624"/>
                      </a:lnTo>
                      <a:lnTo>
                        <a:pt x="246" y="620"/>
                      </a:lnTo>
                      <a:lnTo>
                        <a:pt x="238" y="614"/>
                      </a:lnTo>
                      <a:lnTo>
                        <a:pt x="230" y="609"/>
                      </a:lnTo>
                      <a:lnTo>
                        <a:pt x="224" y="602"/>
                      </a:lnTo>
                      <a:lnTo>
                        <a:pt x="220" y="597"/>
                      </a:lnTo>
                      <a:lnTo>
                        <a:pt x="218" y="592"/>
                      </a:lnTo>
                      <a:lnTo>
                        <a:pt x="193" y="586"/>
                      </a:lnTo>
                      <a:lnTo>
                        <a:pt x="173" y="579"/>
                      </a:lnTo>
                      <a:lnTo>
                        <a:pt x="165" y="577"/>
                      </a:lnTo>
                      <a:lnTo>
                        <a:pt x="157" y="577"/>
                      </a:lnTo>
                      <a:lnTo>
                        <a:pt x="152" y="578"/>
                      </a:lnTo>
                      <a:lnTo>
                        <a:pt x="148" y="579"/>
                      </a:lnTo>
                      <a:lnTo>
                        <a:pt x="143" y="583"/>
                      </a:lnTo>
                      <a:lnTo>
                        <a:pt x="139" y="586"/>
                      </a:lnTo>
                      <a:lnTo>
                        <a:pt x="138" y="577"/>
                      </a:lnTo>
                      <a:lnTo>
                        <a:pt x="137" y="570"/>
                      </a:lnTo>
                      <a:lnTo>
                        <a:pt x="136" y="564"/>
                      </a:lnTo>
                      <a:lnTo>
                        <a:pt x="134" y="558"/>
                      </a:lnTo>
                      <a:lnTo>
                        <a:pt x="130" y="553"/>
                      </a:lnTo>
                      <a:lnTo>
                        <a:pt x="127" y="549"/>
                      </a:lnTo>
                      <a:lnTo>
                        <a:pt x="124" y="545"/>
                      </a:lnTo>
                      <a:lnTo>
                        <a:pt x="119" y="541"/>
                      </a:lnTo>
                      <a:lnTo>
                        <a:pt x="109" y="535"/>
                      </a:lnTo>
                      <a:lnTo>
                        <a:pt x="98" y="530"/>
                      </a:lnTo>
                      <a:lnTo>
                        <a:pt x="87" y="526"/>
                      </a:lnTo>
                      <a:lnTo>
                        <a:pt x="75" y="521"/>
                      </a:lnTo>
                      <a:lnTo>
                        <a:pt x="63" y="517"/>
                      </a:lnTo>
                      <a:lnTo>
                        <a:pt x="52" y="513"/>
                      </a:lnTo>
                      <a:lnTo>
                        <a:pt x="41" y="509"/>
                      </a:lnTo>
                      <a:lnTo>
                        <a:pt x="33" y="503"/>
                      </a:lnTo>
                      <a:lnTo>
                        <a:pt x="28" y="499"/>
                      </a:lnTo>
                      <a:lnTo>
                        <a:pt x="24" y="496"/>
                      </a:lnTo>
                      <a:lnTo>
                        <a:pt x="20" y="492"/>
                      </a:lnTo>
                      <a:lnTo>
                        <a:pt x="18" y="487"/>
                      </a:lnTo>
                      <a:lnTo>
                        <a:pt x="16" y="482"/>
                      </a:lnTo>
                      <a:lnTo>
                        <a:pt x="14" y="476"/>
                      </a:lnTo>
                      <a:lnTo>
                        <a:pt x="13" y="469"/>
                      </a:lnTo>
                      <a:lnTo>
                        <a:pt x="13" y="462"/>
                      </a:lnTo>
                      <a:lnTo>
                        <a:pt x="14" y="439"/>
                      </a:lnTo>
                      <a:lnTo>
                        <a:pt x="16" y="417"/>
                      </a:lnTo>
                      <a:lnTo>
                        <a:pt x="18" y="395"/>
                      </a:lnTo>
                      <a:lnTo>
                        <a:pt x="19" y="376"/>
                      </a:lnTo>
                      <a:lnTo>
                        <a:pt x="19" y="352"/>
                      </a:lnTo>
                      <a:lnTo>
                        <a:pt x="19" y="329"/>
                      </a:lnTo>
                      <a:lnTo>
                        <a:pt x="19" y="305"/>
                      </a:lnTo>
                      <a:lnTo>
                        <a:pt x="19" y="281"/>
                      </a:lnTo>
                      <a:lnTo>
                        <a:pt x="17" y="258"/>
                      </a:lnTo>
                      <a:lnTo>
                        <a:pt x="14" y="234"/>
                      </a:lnTo>
                      <a:lnTo>
                        <a:pt x="11" y="223"/>
                      </a:lnTo>
                      <a:lnTo>
                        <a:pt x="7" y="212"/>
                      </a:lnTo>
                      <a:lnTo>
                        <a:pt x="4" y="202"/>
                      </a:lnTo>
                      <a:lnTo>
                        <a:pt x="0" y="19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Freeform 239"/>
                <p:cNvSpPr>
                  <a:spLocks/>
                </p:cNvSpPr>
                <p:nvPr/>
              </p:nvSpPr>
              <p:spPr bwMode="auto">
                <a:xfrm>
                  <a:off x="4836435" y="2436525"/>
                  <a:ext cx="97693" cy="226407"/>
                </a:xfrm>
                <a:custGeom>
                  <a:avLst/>
                  <a:gdLst>
                    <a:gd name="T0" fmla="*/ 2147483647 w 206"/>
                    <a:gd name="T1" fmla="*/ 2147483647 h 455"/>
                    <a:gd name="T2" fmla="*/ 2147483647 w 206"/>
                    <a:gd name="T3" fmla="*/ 2147483647 h 455"/>
                    <a:gd name="T4" fmla="*/ 2147483647 w 206"/>
                    <a:gd name="T5" fmla="*/ 2147483647 h 455"/>
                    <a:gd name="T6" fmla="*/ 2147483647 w 206"/>
                    <a:gd name="T7" fmla="*/ 2147483647 h 455"/>
                    <a:gd name="T8" fmla="*/ 2147483647 w 206"/>
                    <a:gd name="T9" fmla="*/ 2147483647 h 455"/>
                    <a:gd name="T10" fmla="*/ 2147483647 w 206"/>
                    <a:gd name="T11" fmla="*/ 2147483647 h 455"/>
                    <a:gd name="T12" fmla="*/ 2147483647 w 206"/>
                    <a:gd name="T13" fmla="*/ 2147483647 h 455"/>
                    <a:gd name="T14" fmla="*/ 2147483647 w 206"/>
                    <a:gd name="T15" fmla="*/ 2147483647 h 455"/>
                    <a:gd name="T16" fmla="*/ 2147483647 w 206"/>
                    <a:gd name="T17" fmla="*/ 2147483647 h 455"/>
                    <a:gd name="T18" fmla="*/ 2147483647 w 206"/>
                    <a:gd name="T19" fmla="*/ 2147483647 h 455"/>
                    <a:gd name="T20" fmla="*/ 2147483647 w 206"/>
                    <a:gd name="T21" fmla="*/ 2147483647 h 455"/>
                    <a:gd name="T22" fmla="*/ 2147483647 w 206"/>
                    <a:gd name="T23" fmla="*/ 2147483647 h 455"/>
                    <a:gd name="T24" fmla="*/ 2147483647 w 206"/>
                    <a:gd name="T25" fmla="*/ 2147483647 h 455"/>
                    <a:gd name="T26" fmla="*/ 2147483647 w 206"/>
                    <a:gd name="T27" fmla="*/ 2147483647 h 455"/>
                    <a:gd name="T28" fmla="*/ 2147483647 w 206"/>
                    <a:gd name="T29" fmla="*/ 2147483647 h 455"/>
                    <a:gd name="T30" fmla="*/ 2147483647 w 206"/>
                    <a:gd name="T31" fmla="*/ 2147483647 h 455"/>
                    <a:gd name="T32" fmla="*/ 2147483647 w 206"/>
                    <a:gd name="T33" fmla="*/ 2147483647 h 455"/>
                    <a:gd name="T34" fmla="*/ 2147483647 w 206"/>
                    <a:gd name="T35" fmla="*/ 2147483647 h 455"/>
                    <a:gd name="T36" fmla="*/ 2147483647 w 206"/>
                    <a:gd name="T37" fmla="*/ 2147483647 h 455"/>
                    <a:gd name="T38" fmla="*/ 2147483647 w 206"/>
                    <a:gd name="T39" fmla="*/ 2147483647 h 455"/>
                    <a:gd name="T40" fmla="*/ 2147483647 w 206"/>
                    <a:gd name="T41" fmla="*/ 2147483647 h 455"/>
                    <a:gd name="T42" fmla="*/ 2147483647 w 206"/>
                    <a:gd name="T43" fmla="*/ 2147483647 h 455"/>
                    <a:gd name="T44" fmla="*/ 2147483647 w 206"/>
                    <a:gd name="T45" fmla="*/ 2147483647 h 455"/>
                    <a:gd name="T46" fmla="*/ 2147483647 w 206"/>
                    <a:gd name="T47" fmla="*/ 2147483647 h 455"/>
                    <a:gd name="T48" fmla="*/ 2147483647 w 206"/>
                    <a:gd name="T49" fmla="*/ 2147483647 h 455"/>
                    <a:gd name="T50" fmla="*/ 2147483647 w 206"/>
                    <a:gd name="T51" fmla="*/ 2147483647 h 455"/>
                    <a:gd name="T52" fmla="*/ 2147483647 w 206"/>
                    <a:gd name="T53" fmla="*/ 2147483647 h 455"/>
                    <a:gd name="T54" fmla="*/ 2147483647 w 206"/>
                    <a:gd name="T55" fmla="*/ 2147483647 h 455"/>
                    <a:gd name="T56" fmla="*/ 2147483647 w 206"/>
                    <a:gd name="T57" fmla="*/ 2147483647 h 455"/>
                    <a:gd name="T58" fmla="*/ 2147483647 w 206"/>
                    <a:gd name="T59" fmla="*/ 2147483647 h 455"/>
                    <a:gd name="T60" fmla="*/ 2147483647 w 206"/>
                    <a:gd name="T61" fmla="*/ 2147483647 h 455"/>
                    <a:gd name="T62" fmla="*/ 2147483647 w 206"/>
                    <a:gd name="T63" fmla="*/ 2147483647 h 455"/>
                    <a:gd name="T64" fmla="*/ 2147483647 w 206"/>
                    <a:gd name="T65" fmla="*/ 2147483647 h 455"/>
                    <a:gd name="T66" fmla="*/ 2147483647 w 206"/>
                    <a:gd name="T67" fmla="*/ 2147483647 h 455"/>
                    <a:gd name="T68" fmla="*/ 2147483647 w 206"/>
                    <a:gd name="T69" fmla="*/ 2147483647 h 455"/>
                    <a:gd name="T70" fmla="*/ 2147483647 w 206"/>
                    <a:gd name="T71" fmla="*/ 2147483647 h 455"/>
                    <a:gd name="T72" fmla="*/ 2147483647 w 206"/>
                    <a:gd name="T73" fmla="*/ 2147483647 h 455"/>
                    <a:gd name="T74" fmla="*/ 2147483647 w 206"/>
                    <a:gd name="T75" fmla="*/ 0 h 455"/>
                    <a:gd name="T76" fmla="*/ 2147483647 w 206"/>
                    <a:gd name="T77" fmla="*/ 2147483647 h 455"/>
                    <a:gd name="T78" fmla="*/ 2147483647 w 206"/>
                    <a:gd name="T79" fmla="*/ 2147483647 h 455"/>
                    <a:gd name="T80" fmla="*/ 2147483647 w 206"/>
                    <a:gd name="T81" fmla="*/ 2147483647 h 455"/>
                    <a:gd name="T82" fmla="*/ 2147483647 w 206"/>
                    <a:gd name="T83" fmla="*/ 2147483647 h 455"/>
                    <a:gd name="T84" fmla="*/ 2147483647 w 206"/>
                    <a:gd name="T85" fmla="*/ 2147483647 h 455"/>
                    <a:gd name="T86" fmla="*/ 2147483647 w 206"/>
                    <a:gd name="T87" fmla="*/ 2147483647 h 455"/>
                    <a:gd name="T88" fmla="*/ 2147483647 w 206"/>
                    <a:gd name="T89" fmla="*/ 2147483647 h 455"/>
                    <a:gd name="T90" fmla="*/ 2147483647 w 206"/>
                    <a:gd name="T91" fmla="*/ 2147483647 h 455"/>
                    <a:gd name="T92" fmla="*/ 0 w 206"/>
                    <a:gd name="T93" fmla="*/ 2147483647 h 455"/>
                    <a:gd name="T94" fmla="*/ 2147483647 w 206"/>
                    <a:gd name="T95" fmla="*/ 2147483647 h 455"/>
                    <a:gd name="T96" fmla="*/ 2147483647 w 206"/>
                    <a:gd name="T97" fmla="*/ 2147483647 h 455"/>
                    <a:gd name="T98" fmla="*/ 2147483647 w 206"/>
                    <a:gd name="T99" fmla="*/ 2147483647 h 455"/>
                    <a:gd name="T100" fmla="*/ 2147483647 w 206"/>
                    <a:gd name="T101" fmla="*/ 2147483647 h 455"/>
                    <a:gd name="T102" fmla="*/ 2147483647 w 206"/>
                    <a:gd name="T103" fmla="*/ 2147483647 h 455"/>
                    <a:gd name="T104" fmla="*/ 2147483647 w 206"/>
                    <a:gd name="T105" fmla="*/ 2147483647 h 455"/>
                    <a:gd name="T106" fmla="*/ 2147483647 w 206"/>
                    <a:gd name="T107" fmla="*/ 2147483647 h 45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6" h="455">
                      <a:moveTo>
                        <a:pt x="93" y="455"/>
                      </a:moveTo>
                      <a:lnTo>
                        <a:pt x="103" y="441"/>
                      </a:lnTo>
                      <a:lnTo>
                        <a:pt x="114" y="430"/>
                      </a:lnTo>
                      <a:lnTo>
                        <a:pt x="125" y="420"/>
                      </a:lnTo>
                      <a:lnTo>
                        <a:pt x="135" y="409"/>
                      </a:lnTo>
                      <a:lnTo>
                        <a:pt x="140" y="404"/>
                      </a:lnTo>
                      <a:lnTo>
                        <a:pt x="144" y="397"/>
                      </a:lnTo>
                      <a:lnTo>
                        <a:pt x="147" y="390"/>
                      </a:lnTo>
                      <a:lnTo>
                        <a:pt x="149" y="382"/>
                      </a:lnTo>
                      <a:lnTo>
                        <a:pt x="152" y="373"/>
                      </a:lnTo>
                      <a:lnTo>
                        <a:pt x="153" y="363"/>
                      </a:lnTo>
                      <a:lnTo>
                        <a:pt x="154" y="352"/>
                      </a:lnTo>
                      <a:lnTo>
                        <a:pt x="153" y="338"/>
                      </a:lnTo>
                      <a:lnTo>
                        <a:pt x="153" y="335"/>
                      </a:lnTo>
                      <a:lnTo>
                        <a:pt x="154" y="332"/>
                      </a:lnTo>
                      <a:lnTo>
                        <a:pt x="156" y="331"/>
                      </a:lnTo>
                      <a:lnTo>
                        <a:pt x="159" y="330"/>
                      </a:lnTo>
                      <a:lnTo>
                        <a:pt x="168" y="329"/>
                      </a:lnTo>
                      <a:lnTo>
                        <a:pt x="179" y="327"/>
                      </a:lnTo>
                      <a:lnTo>
                        <a:pt x="185" y="325"/>
                      </a:lnTo>
                      <a:lnTo>
                        <a:pt x="190" y="322"/>
                      </a:lnTo>
                      <a:lnTo>
                        <a:pt x="196" y="318"/>
                      </a:lnTo>
                      <a:lnTo>
                        <a:pt x="200" y="312"/>
                      </a:lnTo>
                      <a:lnTo>
                        <a:pt x="203" y="304"/>
                      </a:lnTo>
                      <a:lnTo>
                        <a:pt x="205" y="294"/>
                      </a:lnTo>
                      <a:lnTo>
                        <a:pt x="206" y="280"/>
                      </a:lnTo>
                      <a:lnTo>
                        <a:pt x="205" y="265"/>
                      </a:lnTo>
                      <a:lnTo>
                        <a:pt x="202" y="265"/>
                      </a:lnTo>
                      <a:lnTo>
                        <a:pt x="198" y="265"/>
                      </a:lnTo>
                      <a:lnTo>
                        <a:pt x="193" y="264"/>
                      </a:lnTo>
                      <a:lnTo>
                        <a:pt x="188" y="262"/>
                      </a:lnTo>
                      <a:lnTo>
                        <a:pt x="177" y="256"/>
                      </a:lnTo>
                      <a:lnTo>
                        <a:pt x="166" y="249"/>
                      </a:lnTo>
                      <a:lnTo>
                        <a:pt x="155" y="242"/>
                      </a:lnTo>
                      <a:lnTo>
                        <a:pt x="144" y="235"/>
                      </a:lnTo>
                      <a:lnTo>
                        <a:pt x="140" y="231"/>
                      </a:lnTo>
                      <a:lnTo>
                        <a:pt x="134" y="229"/>
                      </a:lnTo>
                      <a:lnTo>
                        <a:pt x="130" y="228"/>
                      </a:lnTo>
                      <a:lnTo>
                        <a:pt x="126" y="227"/>
                      </a:lnTo>
                      <a:lnTo>
                        <a:pt x="119" y="222"/>
                      </a:lnTo>
                      <a:lnTo>
                        <a:pt x="107" y="215"/>
                      </a:lnTo>
                      <a:lnTo>
                        <a:pt x="101" y="212"/>
                      </a:lnTo>
                      <a:lnTo>
                        <a:pt x="97" y="209"/>
                      </a:lnTo>
                      <a:lnTo>
                        <a:pt x="95" y="206"/>
                      </a:lnTo>
                      <a:lnTo>
                        <a:pt x="93" y="203"/>
                      </a:lnTo>
                      <a:lnTo>
                        <a:pt x="95" y="199"/>
                      </a:lnTo>
                      <a:lnTo>
                        <a:pt x="98" y="191"/>
                      </a:lnTo>
                      <a:lnTo>
                        <a:pt x="104" y="181"/>
                      </a:lnTo>
                      <a:lnTo>
                        <a:pt x="111" y="169"/>
                      </a:lnTo>
                      <a:lnTo>
                        <a:pt x="119" y="158"/>
                      </a:lnTo>
                      <a:lnTo>
                        <a:pt x="126" y="148"/>
                      </a:lnTo>
                      <a:lnTo>
                        <a:pt x="134" y="140"/>
                      </a:lnTo>
                      <a:lnTo>
                        <a:pt x="140" y="136"/>
                      </a:lnTo>
                      <a:lnTo>
                        <a:pt x="136" y="129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1" y="111"/>
                      </a:lnTo>
                      <a:lnTo>
                        <a:pt x="115" y="105"/>
                      </a:lnTo>
                      <a:lnTo>
                        <a:pt x="111" y="99"/>
                      </a:lnTo>
                      <a:lnTo>
                        <a:pt x="108" y="93"/>
                      </a:lnTo>
                      <a:lnTo>
                        <a:pt x="107" y="86"/>
                      </a:lnTo>
                      <a:lnTo>
                        <a:pt x="107" y="84"/>
                      </a:lnTo>
                      <a:lnTo>
                        <a:pt x="109" y="81"/>
                      </a:lnTo>
                      <a:lnTo>
                        <a:pt x="111" y="78"/>
                      </a:lnTo>
                      <a:lnTo>
                        <a:pt x="113" y="75"/>
                      </a:lnTo>
                      <a:lnTo>
                        <a:pt x="116" y="72"/>
                      </a:lnTo>
                      <a:lnTo>
                        <a:pt x="120" y="70"/>
                      </a:lnTo>
                      <a:lnTo>
                        <a:pt x="123" y="69"/>
                      </a:lnTo>
                      <a:lnTo>
                        <a:pt x="126" y="68"/>
                      </a:lnTo>
                      <a:lnTo>
                        <a:pt x="126" y="37"/>
                      </a:lnTo>
                      <a:lnTo>
                        <a:pt x="120" y="36"/>
                      </a:lnTo>
                      <a:lnTo>
                        <a:pt x="110" y="32"/>
                      </a:lnTo>
                      <a:lnTo>
                        <a:pt x="99" y="27"/>
                      </a:lnTo>
                      <a:lnTo>
                        <a:pt x="87" y="21"/>
                      </a:lnTo>
                      <a:lnTo>
                        <a:pt x="65" y="8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47" y="11"/>
                      </a:lnTo>
                      <a:lnTo>
                        <a:pt x="41" y="26"/>
                      </a:lnTo>
                      <a:lnTo>
                        <a:pt x="34" y="44"/>
                      </a:lnTo>
                      <a:lnTo>
                        <a:pt x="31" y="56"/>
                      </a:lnTo>
                      <a:lnTo>
                        <a:pt x="28" y="70"/>
                      </a:lnTo>
                      <a:lnTo>
                        <a:pt x="24" y="83"/>
                      </a:lnTo>
                      <a:lnTo>
                        <a:pt x="22" y="99"/>
                      </a:lnTo>
                      <a:lnTo>
                        <a:pt x="20" y="115"/>
                      </a:lnTo>
                      <a:lnTo>
                        <a:pt x="20" y="133"/>
                      </a:lnTo>
                      <a:lnTo>
                        <a:pt x="19" y="152"/>
                      </a:lnTo>
                      <a:lnTo>
                        <a:pt x="20" y="172"/>
                      </a:lnTo>
                      <a:lnTo>
                        <a:pt x="15" y="180"/>
                      </a:lnTo>
                      <a:lnTo>
                        <a:pt x="12" y="188"/>
                      </a:lnTo>
                      <a:lnTo>
                        <a:pt x="9" y="197"/>
                      </a:lnTo>
                      <a:lnTo>
                        <a:pt x="8" y="206"/>
                      </a:lnTo>
                      <a:lnTo>
                        <a:pt x="3" y="222"/>
                      </a:lnTo>
                      <a:lnTo>
                        <a:pt x="0" y="235"/>
                      </a:lnTo>
                      <a:lnTo>
                        <a:pt x="12" y="247"/>
                      </a:lnTo>
                      <a:lnTo>
                        <a:pt x="22" y="259"/>
                      </a:lnTo>
                      <a:lnTo>
                        <a:pt x="32" y="270"/>
                      </a:lnTo>
                      <a:lnTo>
                        <a:pt x="41" y="281"/>
                      </a:lnTo>
                      <a:lnTo>
                        <a:pt x="48" y="294"/>
                      </a:lnTo>
                      <a:lnTo>
                        <a:pt x="55" y="305"/>
                      </a:lnTo>
                      <a:lnTo>
                        <a:pt x="60" y="317"/>
                      </a:lnTo>
                      <a:lnTo>
                        <a:pt x="66" y="329"/>
                      </a:lnTo>
                      <a:lnTo>
                        <a:pt x="71" y="341"/>
                      </a:lnTo>
                      <a:lnTo>
                        <a:pt x="75" y="355"/>
                      </a:lnTo>
                      <a:lnTo>
                        <a:pt x="79" y="369"/>
                      </a:lnTo>
                      <a:lnTo>
                        <a:pt x="82" y="384"/>
                      </a:lnTo>
                      <a:lnTo>
                        <a:pt x="88" y="417"/>
                      </a:lnTo>
                      <a:lnTo>
                        <a:pt x="93" y="45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0" name="Freeform 240"/>
                <p:cNvSpPr>
                  <a:spLocks/>
                </p:cNvSpPr>
                <p:nvPr/>
              </p:nvSpPr>
              <p:spPr bwMode="auto">
                <a:xfrm>
                  <a:off x="4197672" y="2735521"/>
                  <a:ext cx="240476" cy="207396"/>
                </a:xfrm>
                <a:custGeom>
                  <a:avLst/>
                  <a:gdLst>
                    <a:gd name="T0" fmla="*/ 2147483647 w 518"/>
                    <a:gd name="T1" fmla="*/ 2147483647 h 406"/>
                    <a:gd name="T2" fmla="*/ 2147483647 w 518"/>
                    <a:gd name="T3" fmla="*/ 2147483647 h 406"/>
                    <a:gd name="T4" fmla="*/ 2147483647 w 518"/>
                    <a:gd name="T5" fmla="*/ 2147483647 h 406"/>
                    <a:gd name="T6" fmla="*/ 2147483647 w 518"/>
                    <a:gd name="T7" fmla="*/ 2147483647 h 406"/>
                    <a:gd name="T8" fmla="*/ 2147483647 w 518"/>
                    <a:gd name="T9" fmla="*/ 2147483647 h 406"/>
                    <a:gd name="T10" fmla="*/ 2147483647 w 518"/>
                    <a:gd name="T11" fmla="*/ 2147483647 h 406"/>
                    <a:gd name="T12" fmla="*/ 2147483647 w 518"/>
                    <a:gd name="T13" fmla="*/ 2147483647 h 406"/>
                    <a:gd name="T14" fmla="*/ 2147483647 w 518"/>
                    <a:gd name="T15" fmla="*/ 2147483647 h 406"/>
                    <a:gd name="T16" fmla="*/ 2147483647 w 518"/>
                    <a:gd name="T17" fmla="*/ 2147483647 h 406"/>
                    <a:gd name="T18" fmla="*/ 2147483647 w 518"/>
                    <a:gd name="T19" fmla="*/ 2147483647 h 406"/>
                    <a:gd name="T20" fmla="*/ 2147483647 w 518"/>
                    <a:gd name="T21" fmla="*/ 2147483647 h 406"/>
                    <a:gd name="T22" fmla="*/ 2147483647 w 518"/>
                    <a:gd name="T23" fmla="*/ 2147483647 h 406"/>
                    <a:gd name="T24" fmla="*/ 2147483647 w 518"/>
                    <a:gd name="T25" fmla="*/ 2147483647 h 406"/>
                    <a:gd name="T26" fmla="*/ 2147483647 w 518"/>
                    <a:gd name="T27" fmla="*/ 2147483647 h 406"/>
                    <a:gd name="T28" fmla="*/ 2147483647 w 518"/>
                    <a:gd name="T29" fmla="*/ 2147483647 h 406"/>
                    <a:gd name="T30" fmla="*/ 2147483647 w 518"/>
                    <a:gd name="T31" fmla="*/ 2147483647 h 406"/>
                    <a:gd name="T32" fmla="*/ 2147483647 w 518"/>
                    <a:gd name="T33" fmla="*/ 2147483647 h 406"/>
                    <a:gd name="T34" fmla="*/ 2147483647 w 518"/>
                    <a:gd name="T35" fmla="*/ 2147483647 h 406"/>
                    <a:gd name="T36" fmla="*/ 2147483647 w 518"/>
                    <a:gd name="T37" fmla="*/ 2147483647 h 406"/>
                    <a:gd name="T38" fmla="*/ 2147483647 w 518"/>
                    <a:gd name="T39" fmla="*/ 2147483647 h 406"/>
                    <a:gd name="T40" fmla="*/ 2147483647 w 518"/>
                    <a:gd name="T41" fmla="*/ 2147483647 h 406"/>
                    <a:gd name="T42" fmla="*/ 2147483647 w 518"/>
                    <a:gd name="T43" fmla="*/ 2147483647 h 406"/>
                    <a:gd name="T44" fmla="*/ 2147483647 w 518"/>
                    <a:gd name="T45" fmla="*/ 2147483647 h 406"/>
                    <a:gd name="T46" fmla="*/ 2147483647 w 518"/>
                    <a:gd name="T47" fmla="*/ 2147483647 h 406"/>
                    <a:gd name="T48" fmla="*/ 2147483647 w 518"/>
                    <a:gd name="T49" fmla="*/ 2147483647 h 406"/>
                    <a:gd name="T50" fmla="*/ 2147483647 w 518"/>
                    <a:gd name="T51" fmla="*/ 2147483647 h 406"/>
                    <a:gd name="T52" fmla="*/ 2147483647 w 518"/>
                    <a:gd name="T53" fmla="*/ 2147483647 h 406"/>
                    <a:gd name="T54" fmla="*/ 2147483647 w 518"/>
                    <a:gd name="T55" fmla="*/ 2147483647 h 406"/>
                    <a:gd name="T56" fmla="*/ 2147483647 w 518"/>
                    <a:gd name="T57" fmla="*/ 2147483647 h 406"/>
                    <a:gd name="T58" fmla="*/ 2147483647 w 518"/>
                    <a:gd name="T59" fmla="*/ 2147483647 h 406"/>
                    <a:gd name="T60" fmla="*/ 2147483647 w 518"/>
                    <a:gd name="T61" fmla="*/ 2147483647 h 406"/>
                    <a:gd name="T62" fmla="*/ 2147483647 w 518"/>
                    <a:gd name="T63" fmla="*/ 2147483647 h 406"/>
                    <a:gd name="T64" fmla="*/ 2147483647 w 518"/>
                    <a:gd name="T65" fmla="*/ 2147483647 h 406"/>
                    <a:gd name="T66" fmla="*/ 2147483647 w 518"/>
                    <a:gd name="T67" fmla="*/ 2147483647 h 406"/>
                    <a:gd name="T68" fmla="*/ 2147483647 w 518"/>
                    <a:gd name="T69" fmla="*/ 2147483647 h 406"/>
                    <a:gd name="T70" fmla="*/ 2147483647 w 518"/>
                    <a:gd name="T71" fmla="*/ 2147483647 h 406"/>
                    <a:gd name="T72" fmla="*/ 2147483647 w 518"/>
                    <a:gd name="T73" fmla="*/ 2147483647 h 406"/>
                    <a:gd name="T74" fmla="*/ 2147483647 w 518"/>
                    <a:gd name="T75" fmla="*/ 2147483647 h 406"/>
                    <a:gd name="T76" fmla="*/ 2147483647 w 518"/>
                    <a:gd name="T77" fmla="*/ 0 h 406"/>
                    <a:gd name="T78" fmla="*/ 2147483647 w 518"/>
                    <a:gd name="T79" fmla="*/ 2147483647 h 406"/>
                    <a:gd name="T80" fmla="*/ 2147483647 w 518"/>
                    <a:gd name="T81" fmla="*/ 2147483647 h 4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18" h="406">
                      <a:moveTo>
                        <a:pt x="518" y="110"/>
                      </a:moveTo>
                      <a:lnTo>
                        <a:pt x="326" y="110"/>
                      </a:lnTo>
                      <a:lnTo>
                        <a:pt x="312" y="104"/>
                      </a:lnTo>
                      <a:lnTo>
                        <a:pt x="326" y="259"/>
                      </a:lnTo>
                      <a:lnTo>
                        <a:pt x="323" y="261"/>
                      </a:lnTo>
                      <a:lnTo>
                        <a:pt x="315" y="264"/>
                      </a:lnTo>
                      <a:lnTo>
                        <a:pt x="304" y="267"/>
                      </a:lnTo>
                      <a:lnTo>
                        <a:pt x="291" y="271"/>
                      </a:lnTo>
                      <a:lnTo>
                        <a:pt x="263" y="277"/>
                      </a:lnTo>
                      <a:lnTo>
                        <a:pt x="246" y="283"/>
                      </a:lnTo>
                      <a:lnTo>
                        <a:pt x="250" y="292"/>
                      </a:lnTo>
                      <a:lnTo>
                        <a:pt x="253" y="302"/>
                      </a:lnTo>
                      <a:lnTo>
                        <a:pt x="258" y="314"/>
                      </a:lnTo>
                      <a:lnTo>
                        <a:pt x="265" y="326"/>
                      </a:lnTo>
                      <a:lnTo>
                        <a:pt x="267" y="335"/>
                      </a:lnTo>
                      <a:lnTo>
                        <a:pt x="269" y="353"/>
                      </a:lnTo>
                      <a:lnTo>
                        <a:pt x="271" y="373"/>
                      </a:lnTo>
                      <a:lnTo>
                        <a:pt x="272" y="382"/>
                      </a:lnTo>
                      <a:lnTo>
                        <a:pt x="67" y="382"/>
                      </a:lnTo>
                      <a:lnTo>
                        <a:pt x="52" y="394"/>
                      </a:lnTo>
                      <a:lnTo>
                        <a:pt x="39" y="406"/>
                      </a:lnTo>
                      <a:lnTo>
                        <a:pt x="22" y="406"/>
                      </a:lnTo>
                      <a:lnTo>
                        <a:pt x="10" y="404"/>
                      </a:lnTo>
                      <a:lnTo>
                        <a:pt x="5" y="403"/>
                      </a:lnTo>
                      <a:lnTo>
                        <a:pt x="2" y="401"/>
                      </a:lnTo>
                      <a:lnTo>
                        <a:pt x="1" y="398"/>
                      </a:lnTo>
                      <a:lnTo>
                        <a:pt x="0" y="394"/>
                      </a:lnTo>
                      <a:lnTo>
                        <a:pt x="1" y="385"/>
                      </a:lnTo>
                      <a:lnTo>
                        <a:pt x="2" y="378"/>
                      </a:lnTo>
                      <a:lnTo>
                        <a:pt x="4" y="371"/>
                      </a:lnTo>
                      <a:lnTo>
                        <a:pt x="6" y="365"/>
                      </a:lnTo>
                      <a:lnTo>
                        <a:pt x="11" y="354"/>
                      </a:lnTo>
                      <a:lnTo>
                        <a:pt x="13" y="344"/>
                      </a:lnTo>
                      <a:lnTo>
                        <a:pt x="20" y="341"/>
                      </a:lnTo>
                      <a:lnTo>
                        <a:pt x="26" y="337"/>
                      </a:lnTo>
                      <a:lnTo>
                        <a:pt x="30" y="334"/>
                      </a:lnTo>
                      <a:lnTo>
                        <a:pt x="35" y="330"/>
                      </a:lnTo>
                      <a:lnTo>
                        <a:pt x="38" y="326"/>
                      </a:lnTo>
                      <a:lnTo>
                        <a:pt x="41" y="321"/>
                      </a:lnTo>
                      <a:lnTo>
                        <a:pt x="44" y="317"/>
                      </a:lnTo>
                      <a:lnTo>
                        <a:pt x="46" y="313"/>
                      </a:lnTo>
                      <a:lnTo>
                        <a:pt x="49" y="292"/>
                      </a:lnTo>
                      <a:lnTo>
                        <a:pt x="52" y="271"/>
                      </a:lnTo>
                      <a:lnTo>
                        <a:pt x="56" y="265"/>
                      </a:lnTo>
                      <a:lnTo>
                        <a:pt x="59" y="261"/>
                      </a:lnTo>
                      <a:lnTo>
                        <a:pt x="62" y="257"/>
                      </a:lnTo>
                      <a:lnTo>
                        <a:pt x="66" y="253"/>
                      </a:lnTo>
                      <a:lnTo>
                        <a:pt x="74" y="246"/>
                      </a:lnTo>
                      <a:lnTo>
                        <a:pt x="83" y="242"/>
                      </a:lnTo>
                      <a:lnTo>
                        <a:pt x="92" y="238"/>
                      </a:lnTo>
                      <a:lnTo>
                        <a:pt x="100" y="235"/>
                      </a:lnTo>
                      <a:lnTo>
                        <a:pt x="107" y="231"/>
                      </a:lnTo>
                      <a:lnTo>
                        <a:pt x="113" y="227"/>
                      </a:lnTo>
                      <a:lnTo>
                        <a:pt x="122" y="218"/>
                      </a:lnTo>
                      <a:lnTo>
                        <a:pt x="129" y="207"/>
                      </a:lnTo>
                      <a:lnTo>
                        <a:pt x="136" y="195"/>
                      </a:lnTo>
                      <a:lnTo>
                        <a:pt x="141" y="182"/>
                      </a:lnTo>
                      <a:lnTo>
                        <a:pt x="150" y="156"/>
                      </a:lnTo>
                      <a:lnTo>
                        <a:pt x="158" y="129"/>
                      </a:lnTo>
                      <a:lnTo>
                        <a:pt x="162" y="117"/>
                      </a:lnTo>
                      <a:lnTo>
                        <a:pt x="168" y="105"/>
                      </a:lnTo>
                      <a:lnTo>
                        <a:pt x="172" y="94"/>
                      </a:lnTo>
                      <a:lnTo>
                        <a:pt x="179" y="83"/>
                      </a:lnTo>
                      <a:lnTo>
                        <a:pt x="186" y="73"/>
                      </a:lnTo>
                      <a:lnTo>
                        <a:pt x="195" y="66"/>
                      </a:lnTo>
                      <a:lnTo>
                        <a:pt x="201" y="62"/>
                      </a:lnTo>
                      <a:lnTo>
                        <a:pt x="206" y="59"/>
                      </a:lnTo>
                      <a:lnTo>
                        <a:pt x="213" y="57"/>
                      </a:lnTo>
                      <a:lnTo>
                        <a:pt x="219" y="55"/>
                      </a:lnTo>
                      <a:lnTo>
                        <a:pt x="219" y="44"/>
                      </a:lnTo>
                      <a:lnTo>
                        <a:pt x="220" y="36"/>
                      </a:lnTo>
                      <a:lnTo>
                        <a:pt x="223" y="28"/>
                      </a:lnTo>
                      <a:lnTo>
                        <a:pt x="225" y="21"/>
                      </a:lnTo>
                      <a:lnTo>
                        <a:pt x="228" y="16"/>
                      </a:lnTo>
                      <a:lnTo>
                        <a:pt x="233" y="11"/>
                      </a:lnTo>
                      <a:lnTo>
                        <a:pt x="239" y="8"/>
                      </a:lnTo>
                      <a:lnTo>
                        <a:pt x="246" y="6"/>
                      </a:lnTo>
                      <a:lnTo>
                        <a:pt x="511" y="0"/>
                      </a:lnTo>
                      <a:lnTo>
                        <a:pt x="513" y="13"/>
                      </a:lnTo>
                      <a:lnTo>
                        <a:pt x="515" y="46"/>
                      </a:lnTo>
                      <a:lnTo>
                        <a:pt x="517" y="83"/>
                      </a:lnTo>
                      <a:lnTo>
                        <a:pt x="518" y="11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Freeform 241"/>
                <p:cNvSpPr>
                  <a:spLocks/>
                </p:cNvSpPr>
                <p:nvPr/>
              </p:nvSpPr>
              <p:spPr bwMode="auto">
                <a:xfrm>
                  <a:off x="4165736" y="1587927"/>
                  <a:ext cx="197265" cy="89872"/>
                </a:xfrm>
                <a:custGeom>
                  <a:avLst/>
                  <a:gdLst>
                    <a:gd name="T0" fmla="*/ 2147483647 w 446"/>
                    <a:gd name="T1" fmla="*/ 2147483647 h 178"/>
                    <a:gd name="T2" fmla="*/ 2147483647 w 446"/>
                    <a:gd name="T3" fmla="*/ 2147483647 h 178"/>
                    <a:gd name="T4" fmla="*/ 2147483647 w 446"/>
                    <a:gd name="T5" fmla="*/ 2147483647 h 178"/>
                    <a:gd name="T6" fmla="*/ 2147483647 w 446"/>
                    <a:gd name="T7" fmla="*/ 2147483647 h 178"/>
                    <a:gd name="T8" fmla="*/ 2147483647 w 446"/>
                    <a:gd name="T9" fmla="*/ 2147483647 h 178"/>
                    <a:gd name="T10" fmla="*/ 2147483647 w 446"/>
                    <a:gd name="T11" fmla="*/ 0 h 178"/>
                    <a:gd name="T12" fmla="*/ 2147483647 w 446"/>
                    <a:gd name="T13" fmla="*/ 2147483647 h 178"/>
                    <a:gd name="T14" fmla="*/ 2147483647 w 446"/>
                    <a:gd name="T15" fmla="*/ 2147483647 h 178"/>
                    <a:gd name="T16" fmla="*/ 2147483647 w 446"/>
                    <a:gd name="T17" fmla="*/ 2147483647 h 178"/>
                    <a:gd name="T18" fmla="*/ 2147483647 w 446"/>
                    <a:gd name="T19" fmla="*/ 2147483647 h 178"/>
                    <a:gd name="T20" fmla="*/ 2147483647 w 446"/>
                    <a:gd name="T21" fmla="*/ 2147483647 h 178"/>
                    <a:gd name="T22" fmla="*/ 2147483647 w 446"/>
                    <a:gd name="T23" fmla="*/ 2147483647 h 178"/>
                    <a:gd name="T24" fmla="*/ 2147483647 w 446"/>
                    <a:gd name="T25" fmla="*/ 2147483647 h 178"/>
                    <a:gd name="T26" fmla="*/ 2147483647 w 446"/>
                    <a:gd name="T27" fmla="*/ 2147483647 h 178"/>
                    <a:gd name="T28" fmla="*/ 2147483647 w 446"/>
                    <a:gd name="T29" fmla="*/ 2147483647 h 178"/>
                    <a:gd name="T30" fmla="*/ 2147483647 w 446"/>
                    <a:gd name="T31" fmla="*/ 2147483647 h 178"/>
                    <a:gd name="T32" fmla="*/ 2147483647 w 446"/>
                    <a:gd name="T33" fmla="*/ 2147483647 h 178"/>
                    <a:gd name="T34" fmla="*/ 2147483647 w 446"/>
                    <a:gd name="T35" fmla="*/ 2147483647 h 178"/>
                    <a:gd name="T36" fmla="*/ 2147483647 w 446"/>
                    <a:gd name="T37" fmla="*/ 2147483647 h 178"/>
                    <a:gd name="T38" fmla="*/ 2147483647 w 446"/>
                    <a:gd name="T39" fmla="*/ 2147483647 h 178"/>
                    <a:gd name="T40" fmla="*/ 2147483647 w 446"/>
                    <a:gd name="T41" fmla="*/ 2147483647 h 178"/>
                    <a:gd name="T42" fmla="*/ 2147483647 w 446"/>
                    <a:gd name="T43" fmla="*/ 2147483647 h 178"/>
                    <a:gd name="T44" fmla="*/ 2147483647 w 446"/>
                    <a:gd name="T45" fmla="*/ 2147483647 h 178"/>
                    <a:gd name="T46" fmla="*/ 2147483647 w 446"/>
                    <a:gd name="T47" fmla="*/ 2147483647 h 178"/>
                    <a:gd name="T48" fmla="*/ 2147483647 w 446"/>
                    <a:gd name="T49" fmla="*/ 2147483647 h 178"/>
                    <a:gd name="T50" fmla="*/ 2147483647 w 446"/>
                    <a:gd name="T51" fmla="*/ 2147483647 h 178"/>
                    <a:gd name="T52" fmla="*/ 2147483647 w 446"/>
                    <a:gd name="T53" fmla="*/ 2147483647 h 178"/>
                    <a:gd name="T54" fmla="*/ 2147483647 w 446"/>
                    <a:gd name="T55" fmla="*/ 2147483647 h 178"/>
                    <a:gd name="T56" fmla="*/ 2147483647 w 446"/>
                    <a:gd name="T57" fmla="*/ 2147483647 h 178"/>
                    <a:gd name="T58" fmla="*/ 2147483647 w 446"/>
                    <a:gd name="T59" fmla="*/ 2147483647 h 178"/>
                    <a:gd name="T60" fmla="*/ 2147483647 w 446"/>
                    <a:gd name="T61" fmla="*/ 2147483647 h 178"/>
                    <a:gd name="T62" fmla="*/ 2147483647 w 446"/>
                    <a:gd name="T63" fmla="*/ 2147483647 h 178"/>
                    <a:gd name="T64" fmla="*/ 2147483647 w 446"/>
                    <a:gd name="T65" fmla="*/ 2147483647 h 178"/>
                    <a:gd name="T66" fmla="*/ 2147483647 w 446"/>
                    <a:gd name="T67" fmla="*/ 2147483647 h 178"/>
                    <a:gd name="T68" fmla="*/ 2147483647 w 446"/>
                    <a:gd name="T69" fmla="*/ 2147483647 h 178"/>
                    <a:gd name="T70" fmla="*/ 2147483647 w 446"/>
                    <a:gd name="T71" fmla="*/ 2147483647 h 178"/>
                    <a:gd name="T72" fmla="*/ 2147483647 w 446"/>
                    <a:gd name="T73" fmla="*/ 2147483647 h 178"/>
                    <a:gd name="T74" fmla="*/ 2147483647 w 446"/>
                    <a:gd name="T75" fmla="*/ 2147483647 h 178"/>
                    <a:gd name="T76" fmla="*/ 2147483647 w 446"/>
                    <a:gd name="T77" fmla="*/ 2147483647 h 178"/>
                    <a:gd name="T78" fmla="*/ 2147483647 w 446"/>
                    <a:gd name="T79" fmla="*/ 2147483647 h 178"/>
                    <a:gd name="T80" fmla="*/ 0 w 446"/>
                    <a:gd name="T81" fmla="*/ 2147483647 h 178"/>
                    <a:gd name="T82" fmla="*/ 2147483647 w 446"/>
                    <a:gd name="T83" fmla="*/ 2147483647 h 178"/>
                    <a:gd name="T84" fmla="*/ 2147483647 w 446"/>
                    <a:gd name="T85" fmla="*/ 2147483647 h 178"/>
                    <a:gd name="T86" fmla="*/ 2147483647 w 446"/>
                    <a:gd name="T87" fmla="*/ 2147483647 h 178"/>
                    <a:gd name="T88" fmla="*/ 2147483647 w 446"/>
                    <a:gd name="T89" fmla="*/ 2147483647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46" h="178">
                      <a:moveTo>
                        <a:pt x="27" y="43"/>
                      </a:moveTo>
                      <a:lnTo>
                        <a:pt x="31" y="52"/>
                      </a:lnTo>
                      <a:lnTo>
                        <a:pt x="34" y="61"/>
                      </a:lnTo>
                      <a:lnTo>
                        <a:pt x="37" y="53"/>
                      </a:lnTo>
                      <a:lnTo>
                        <a:pt x="40" y="47"/>
                      </a:lnTo>
                      <a:lnTo>
                        <a:pt x="41" y="42"/>
                      </a:lnTo>
                      <a:lnTo>
                        <a:pt x="41" y="37"/>
                      </a:lnTo>
                      <a:lnTo>
                        <a:pt x="55" y="37"/>
                      </a:lnTo>
                      <a:lnTo>
                        <a:pt x="68" y="37"/>
                      </a:lnTo>
                      <a:lnTo>
                        <a:pt x="77" y="37"/>
                      </a:lnTo>
                      <a:lnTo>
                        <a:pt x="80" y="37"/>
                      </a:lnTo>
                      <a:lnTo>
                        <a:pt x="80" y="18"/>
                      </a:lnTo>
                      <a:lnTo>
                        <a:pt x="78" y="17"/>
                      </a:lnTo>
                      <a:lnTo>
                        <a:pt x="75" y="16"/>
                      </a:lnTo>
                      <a:lnTo>
                        <a:pt x="72" y="14"/>
                      </a:lnTo>
                      <a:lnTo>
                        <a:pt x="70" y="11"/>
                      </a:lnTo>
                      <a:lnTo>
                        <a:pt x="65" y="5"/>
                      </a:lnTo>
                      <a:lnTo>
                        <a:pt x="60" y="0"/>
                      </a:lnTo>
                      <a:lnTo>
                        <a:pt x="69" y="3"/>
                      </a:lnTo>
                      <a:lnTo>
                        <a:pt x="78" y="6"/>
                      </a:lnTo>
                      <a:lnTo>
                        <a:pt x="85" y="10"/>
                      </a:lnTo>
                      <a:lnTo>
                        <a:pt x="90" y="15"/>
                      </a:lnTo>
                      <a:lnTo>
                        <a:pt x="100" y="27"/>
                      </a:lnTo>
                      <a:lnTo>
                        <a:pt x="108" y="39"/>
                      </a:lnTo>
                      <a:lnTo>
                        <a:pt x="114" y="49"/>
                      </a:lnTo>
                      <a:lnTo>
                        <a:pt x="121" y="59"/>
                      </a:lnTo>
                      <a:lnTo>
                        <a:pt x="125" y="62"/>
                      </a:lnTo>
                      <a:lnTo>
                        <a:pt x="130" y="65"/>
                      </a:lnTo>
                      <a:lnTo>
                        <a:pt x="134" y="67"/>
                      </a:lnTo>
                      <a:lnTo>
                        <a:pt x="139" y="67"/>
                      </a:lnTo>
                      <a:lnTo>
                        <a:pt x="146" y="67"/>
                      </a:lnTo>
                      <a:lnTo>
                        <a:pt x="152" y="66"/>
                      </a:lnTo>
                      <a:lnTo>
                        <a:pt x="157" y="63"/>
                      </a:lnTo>
                      <a:lnTo>
                        <a:pt x="163" y="61"/>
                      </a:lnTo>
                      <a:lnTo>
                        <a:pt x="172" y="54"/>
                      </a:lnTo>
                      <a:lnTo>
                        <a:pt x="181" y="45"/>
                      </a:lnTo>
                      <a:lnTo>
                        <a:pt x="190" y="37"/>
                      </a:lnTo>
                      <a:lnTo>
                        <a:pt x="198" y="29"/>
                      </a:lnTo>
                      <a:lnTo>
                        <a:pt x="205" y="23"/>
                      </a:lnTo>
                      <a:lnTo>
                        <a:pt x="213" y="18"/>
                      </a:lnTo>
                      <a:lnTo>
                        <a:pt x="216" y="25"/>
                      </a:lnTo>
                      <a:lnTo>
                        <a:pt x="220" y="31"/>
                      </a:lnTo>
                      <a:lnTo>
                        <a:pt x="293" y="31"/>
                      </a:lnTo>
                      <a:lnTo>
                        <a:pt x="352" y="6"/>
                      </a:lnTo>
                      <a:lnTo>
                        <a:pt x="359" y="11"/>
                      </a:lnTo>
                      <a:lnTo>
                        <a:pt x="367" y="17"/>
                      </a:lnTo>
                      <a:lnTo>
                        <a:pt x="371" y="21"/>
                      </a:lnTo>
                      <a:lnTo>
                        <a:pt x="376" y="23"/>
                      </a:lnTo>
                      <a:lnTo>
                        <a:pt x="381" y="24"/>
                      </a:lnTo>
                      <a:lnTo>
                        <a:pt x="385" y="25"/>
                      </a:lnTo>
                      <a:lnTo>
                        <a:pt x="396" y="22"/>
                      </a:lnTo>
                      <a:lnTo>
                        <a:pt x="413" y="18"/>
                      </a:lnTo>
                      <a:lnTo>
                        <a:pt x="413" y="28"/>
                      </a:lnTo>
                      <a:lnTo>
                        <a:pt x="413" y="37"/>
                      </a:lnTo>
                      <a:lnTo>
                        <a:pt x="413" y="39"/>
                      </a:lnTo>
                      <a:lnTo>
                        <a:pt x="414" y="41"/>
                      </a:lnTo>
                      <a:lnTo>
                        <a:pt x="415" y="43"/>
                      </a:lnTo>
                      <a:lnTo>
                        <a:pt x="417" y="45"/>
                      </a:lnTo>
                      <a:lnTo>
                        <a:pt x="423" y="49"/>
                      </a:lnTo>
                      <a:lnTo>
                        <a:pt x="429" y="54"/>
                      </a:lnTo>
                      <a:lnTo>
                        <a:pt x="435" y="59"/>
                      </a:lnTo>
                      <a:lnTo>
                        <a:pt x="440" y="64"/>
                      </a:lnTo>
                      <a:lnTo>
                        <a:pt x="443" y="68"/>
                      </a:lnTo>
                      <a:lnTo>
                        <a:pt x="444" y="71"/>
                      </a:lnTo>
                      <a:lnTo>
                        <a:pt x="445" y="76"/>
                      </a:lnTo>
                      <a:lnTo>
                        <a:pt x="446" y="80"/>
                      </a:lnTo>
                      <a:lnTo>
                        <a:pt x="445" y="87"/>
                      </a:lnTo>
                      <a:lnTo>
                        <a:pt x="443" y="92"/>
                      </a:lnTo>
                      <a:lnTo>
                        <a:pt x="438" y="96"/>
                      </a:lnTo>
                      <a:lnTo>
                        <a:pt x="434" y="100"/>
                      </a:lnTo>
                      <a:lnTo>
                        <a:pt x="423" y="106"/>
                      </a:lnTo>
                      <a:lnTo>
                        <a:pt x="413" y="111"/>
                      </a:lnTo>
                      <a:lnTo>
                        <a:pt x="407" y="115"/>
                      </a:lnTo>
                      <a:lnTo>
                        <a:pt x="402" y="118"/>
                      </a:lnTo>
                      <a:lnTo>
                        <a:pt x="397" y="120"/>
                      </a:lnTo>
                      <a:lnTo>
                        <a:pt x="392" y="121"/>
                      </a:lnTo>
                      <a:lnTo>
                        <a:pt x="380" y="123"/>
                      </a:lnTo>
                      <a:lnTo>
                        <a:pt x="366" y="123"/>
                      </a:lnTo>
                      <a:lnTo>
                        <a:pt x="344" y="129"/>
                      </a:lnTo>
                      <a:lnTo>
                        <a:pt x="322" y="137"/>
                      </a:lnTo>
                      <a:lnTo>
                        <a:pt x="300" y="146"/>
                      </a:lnTo>
                      <a:lnTo>
                        <a:pt x="279" y="156"/>
                      </a:lnTo>
                      <a:lnTo>
                        <a:pt x="257" y="164"/>
                      </a:lnTo>
                      <a:lnTo>
                        <a:pt x="234" y="171"/>
                      </a:lnTo>
                      <a:lnTo>
                        <a:pt x="223" y="174"/>
                      </a:lnTo>
                      <a:lnTo>
                        <a:pt x="211" y="176"/>
                      </a:lnTo>
                      <a:lnTo>
                        <a:pt x="199" y="178"/>
                      </a:lnTo>
                      <a:lnTo>
                        <a:pt x="187" y="178"/>
                      </a:lnTo>
                      <a:lnTo>
                        <a:pt x="181" y="177"/>
                      </a:lnTo>
                      <a:lnTo>
                        <a:pt x="177" y="174"/>
                      </a:lnTo>
                      <a:lnTo>
                        <a:pt x="175" y="171"/>
                      </a:lnTo>
                      <a:lnTo>
                        <a:pt x="173" y="166"/>
                      </a:lnTo>
                      <a:lnTo>
                        <a:pt x="172" y="164"/>
                      </a:lnTo>
                      <a:lnTo>
                        <a:pt x="172" y="163"/>
                      </a:lnTo>
                      <a:lnTo>
                        <a:pt x="171" y="162"/>
                      </a:lnTo>
                      <a:lnTo>
                        <a:pt x="170" y="161"/>
                      </a:lnTo>
                      <a:lnTo>
                        <a:pt x="166" y="161"/>
                      </a:lnTo>
                      <a:lnTo>
                        <a:pt x="161" y="161"/>
                      </a:lnTo>
                      <a:lnTo>
                        <a:pt x="156" y="161"/>
                      </a:lnTo>
                      <a:lnTo>
                        <a:pt x="150" y="162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25" y="156"/>
                      </a:lnTo>
                      <a:lnTo>
                        <a:pt x="112" y="152"/>
                      </a:lnTo>
                      <a:lnTo>
                        <a:pt x="100" y="147"/>
                      </a:lnTo>
                      <a:lnTo>
                        <a:pt x="91" y="143"/>
                      </a:lnTo>
                      <a:lnTo>
                        <a:pt x="87" y="140"/>
                      </a:lnTo>
                      <a:lnTo>
                        <a:pt x="85" y="137"/>
                      </a:lnTo>
                      <a:lnTo>
                        <a:pt x="82" y="134"/>
                      </a:lnTo>
                      <a:lnTo>
                        <a:pt x="81" y="129"/>
                      </a:lnTo>
                      <a:lnTo>
                        <a:pt x="81" y="125"/>
                      </a:lnTo>
                      <a:lnTo>
                        <a:pt x="81" y="121"/>
                      </a:lnTo>
                      <a:lnTo>
                        <a:pt x="83" y="116"/>
                      </a:lnTo>
                      <a:lnTo>
                        <a:pt x="87" y="111"/>
                      </a:lnTo>
                      <a:lnTo>
                        <a:pt x="63" y="108"/>
                      </a:lnTo>
                      <a:lnTo>
                        <a:pt x="38" y="104"/>
                      </a:lnTo>
                      <a:lnTo>
                        <a:pt x="27" y="103"/>
                      </a:lnTo>
                      <a:lnTo>
                        <a:pt x="18" y="103"/>
                      </a:lnTo>
                      <a:lnTo>
                        <a:pt x="13" y="104"/>
                      </a:lnTo>
                      <a:lnTo>
                        <a:pt x="9" y="105"/>
                      </a:lnTo>
                      <a:lnTo>
                        <a:pt x="4" y="108"/>
                      </a:lnTo>
                      <a:lnTo>
                        <a:pt x="0" y="111"/>
                      </a:lnTo>
                      <a:lnTo>
                        <a:pt x="0" y="80"/>
                      </a:lnTo>
                      <a:lnTo>
                        <a:pt x="30" y="82"/>
                      </a:lnTo>
                      <a:lnTo>
                        <a:pt x="51" y="85"/>
                      </a:lnTo>
                      <a:lnTo>
                        <a:pt x="60" y="86"/>
                      </a:lnTo>
                      <a:lnTo>
                        <a:pt x="68" y="86"/>
                      </a:lnTo>
                      <a:lnTo>
                        <a:pt x="77" y="84"/>
                      </a:lnTo>
                      <a:lnTo>
                        <a:pt x="87" y="80"/>
                      </a:lnTo>
                      <a:lnTo>
                        <a:pt x="64" y="76"/>
                      </a:lnTo>
                      <a:lnTo>
                        <a:pt x="44" y="71"/>
                      </a:lnTo>
                      <a:lnTo>
                        <a:pt x="23" y="68"/>
                      </a:lnTo>
                      <a:lnTo>
                        <a:pt x="0" y="67"/>
                      </a:lnTo>
                      <a:lnTo>
                        <a:pt x="9" y="62"/>
                      </a:lnTo>
                      <a:lnTo>
                        <a:pt x="16" y="55"/>
                      </a:lnTo>
                      <a:lnTo>
                        <a:pt x="22" y="49"/>
                      </a:lnTo>
                      <a:lnTo>
                        <a:pt x="27" y="4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2" name="Freeform 242"/>
                <p:cNvSpPr>
                  <a:spLocks/>
                </p:cNvSpPr>
                <p:nvPr/>
              </p:nvSpPr>
              <p:spPr bwMode="auto">
                <a:xfrm>
                  <a:off x="4984854" y="1841989"/>
                  <a:ext cx="13150" cy="55305"/>
                </a:xfrm>
                <a:custGeom>
                  <a:avLst/>
                  <a:gdLst>
                    <a:gd name="T0" fmla="*/ 0 w 28"/>
                    <a:gd name="T1" fmla="*/ 2147483647 h 73"/>
                    <a:gd name="T2" fmla="*/ 2147483647 w 28"/>
                    <a:gd name="T3" fmla="*/ 2147483647 h 73"/>
                    <a:gd name="T4" fmla="*/ 2147483647 w 28"/>
                    <a:gd name="T5" fmla="*/ 2147483647 h 73"/>
                    <a:gd name="T6" fmla="*/ 2147483647 w 28"/>
                    <a:gd name="T7" fmla="*/ 2147483647 h 73"/>
                    <a:gd name="T8" fmla="*/ 2147483647 w 28"/>
                    <a:gd name="T9" fmla="*/ 2147483647 h 73"/>
                    <a:gd name="T10" fmla="*/ 2147483647 w 28"/>
                    <a:gd name="T11" fmla="*/ 2147483647 h 73"/>
                    <a:gd name="T12" fmla="*/ 0 w 28"/>
                    <a:gd name="T13" fmla="*/ 0 h 73"/>
                    <a:gd name="T14" fmla="*/ 2147483647 w 28"/>
                    <a:gd name="T15" fmla="*/ 0 h 73"/>
                    <a:gd name="T16" fmla="*/ 2147483647 w 28"/>
                    <a:gd name="T17" fmla="*/ 2147483647 h 73"/>
                    <a:gd name="T18" fmla="*/ 2147483647 w 28"/>
                    <a:gd name="T19" fmla="*/ 2147483647 h 73"/>
                    <a:gd name="T20" fmla="*/ 2147483647 w 28"/>
                    <a:gd name="T21" fmla="*/ 2147483647 h 73"/>
                    <a:gd name="T22" fmla="*/ 2147483647 w 28"/>
                    <a:gd name="T23" fmla="*/ 2147483647 h 73"/>
                    <a:gd name="T24" fmla="*/ 0 w 28"/>
                    <a:gd name="T25" fmla="*/ 2147483647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" h="73">
                      <a:moveTo>
                        <a:pt x="0" y="73"/>
                      </a:moveTo>
                      <a:lnTo>
                        <a:pt x="2" y="47"/>
                      </a:lnTo>
                      <a:lnTo>
                        <a:pt x="6" y="28"/>
                      </a:lnTo>
                      <a:lnTo>
                        <a:pt x="7" y="20"/>
                      </a:lnTo>
                      <a:lnTo>
                        <a:pt x="6" y="13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2" y="16"/>
                      </a:lnTo>
                      <a:lnTo>
                        <a:pt x="17" y="30"/>
                      </a:lnTo>
                      <a:lnTo>
                        <a:pt x="12" y="43"/>
                      </a:lnTo>
                      <a:lnTo>
                        <a:pt x="7" y="55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3" name="Freeform 243"/>
                <p:cNvSpPr>
                  <a:spLocks/>
                </p:cNvSpPr>
                <p:nvPr/>
              </p:nvSpPr>
              <p:spPr bwMode="auto">
                <a:xfrm>
                  <a:off x="4868375" y="1517067"/>
                  <a:ext cx="242354" cy="380226"/>
                </a:xfrm>
                <a:custGeom>
                  <a:avLst/>
                  <a:gdLst>
                    <a:gd name="T0" fmla="*/ 2147483647 w 531"/>
                    <a:gd name="T1" fmla="*/ 2147483647 h 757"/>
                    <a:gd name="T2" fmla="*/ 2147483647 w 531"/>
                    <a:gd name="T3" fmla="*/ 2147483647 h 757"/>
                    <a:gd name="T4" fmla="*/ 2147483647 w 531"/>
                    <a:gd name="T5" fmla="*/ 2147483647 h 757"/>
                    <a:gd name="T6" fmla="*/ 2147483647 w 531"/>
                    <a:gd name="T7" fmla="*/ 2147483647 h 757"/>
                    <a:gd name="T8" fmla="*/ 2147483647 w 531"/>
                    <a:gd name="T9" fmla="*/ 2147483647 h 757"/>
                    <a:gd name="T10" fmla="*/ 2147483647 w 531"/>
                    <a:gd name="T11" fmla="*/ 2147483647 h 757"/>
                    <a:gd name="T12" fmla="*/ 2147483647 w 531"/>
                    <a:gd name="T13" fmla="*/ 2147483647 h 757"/>
                    <a:gd name="T14" fmla="*/ 2147483647 w 531"/>
                    <a:gd name="T15" fmla="*/ 2147483647 h 757"/>
                    <a:gd name="T16" fmla="*/ 2147483647 w 531"/>
                    <a:gd name="T17" fmla="*/ 2147483647 h 757"/>
                    <a:gd name="T18" fmla="*/ 2147483647 w 531"/>
                    <a:gd name="T19" fmla="*/ 2147483647 h 757"/>
                    <a:gd name="T20" fmla="*/ 2147483647 w 531"/>
                    <a:gd name="T21" fmla="*/ 2147483647 h 757"/>
                    <a:gd name="T22" fmla="*/ 2147483647 w 531"/>
                    <a:gd name="T23" fmla="*/ 2147483647 h 757"/>
                    <a:gd name="T24" fmla="*/ 2147483647 w 531"/>
                    <a:gd name="T25" fmla="*/ 2147483647 h 757"/>
                    <a:gd name="T26" fmla="*/ 2147483647 w 531"/>
                    <a:gd name="T27" fmla="*/ 2147483647 h 757"/>
                    <a:gd name="T28" fmla="*/ 2147483647 w 531"/>
                    <a:gd name="T29" fmla="*/ 2147483647 h 757"/>
                    <a:gd name="T30" fmla="*/ 2147483647 w 531"/>
                    <a:gd name="T31" fmla="*/ 2147483647 h 757"/>
                    <a:gd name="T32" fmla="*/ 2147483647 w 531"/>
                    <a:gd name="T33" fmla="*/ 2147483647 h 757"/>
                    <a:gd name="T34" fmla="*/ 2147483647 w 531"/>
                    <a:gd name="T35" fmla="*/ 2147483647 h 757"/>
                    <a:gd name="T36" fmla="*/ 2147483647 w 531"/>
                    <a:gd name="T37" fmla="*/ 2147483647 h 757"/>
                    <a:gd name="T38" fmla="*/ 2147483647 w 531"/>
                    <a:gd name="T39" fmla="*/ 2147483647 h 757"/>
                    <a:gd name="T40" fmla="*/ 2147483647 w 531"/>
                    <a:gd name="T41" fmla="*/ 2147483647 h 757"/>
                    <a:gd name="T42" fmla="*/ 2147483647 w 531"/>
                    <a:gd name="T43" fmla="*/ 2147483647 h 757"/>
                    <a:gd name="T44" fmla="*/ 2147483647 w 531"/>
                    <a:gd name="T45" fmla="*/ 2147483647 h 757"/>
                    <a:gd name="T46" fmla="*/ 2147483647 w 531"/>
                    <a:gd name="T47" fmla="*/ 2147483647 h 757"/>
                    <a:gd name="T48" fmla="*/ 2147483647 w 531"/>
                    <a:gd name="T49" fmla="*/ 2147483647 h 757"/>
                    <a:gd name="T50" fmla="*/ 2147483647 w 531"/>
                    <a:gd name="T51" fmla="*/ 2147483647 h 757"/>
                    <a:gd name="T52" fmla="*/ 2147483647 w 531"/>
                    <a:gd name="T53" fmla="*/ 2147483647 h 757"/>
                    <a:gd name="T54" fmla="*/ 2147483647 w 531"/>
                    <a:gd name="T55" fmla="*/ 2147483647 h 757"/>
                    <a:gd name="T56" fmla="*/ 2147483647 w 531"/>
                    <a:gd name="T57" fmla="*/ 2147483647 h 757"/>
                    <a:gd name="T58" fmla="*/ 2147483647 w 531"/>
                    <a:gd name="T59" fmla="*/ 2147483647 h 757"/>
                    <a:gd name="T60" fmla="*/ 2147483647 w 531"/>
                    <a:gd name="T61" fmla="*/ 2147483647 h 757"/>
                    <a:gd name="T62" fmla="*/ 2147483647 w 531"/>
                    <a:gd name="T63" fmla="*/ 2147483647 h 757"/>
                    <a:gd name="T64" fmla="*/ 2147483647 w 531"/>
                    <a:gd name="T65" fmla="*/ 2147483647 h 757"/>
                    <a:gd name="T66" fmla="*/ 2147483647 w 531"/>
                    <a:gd name="T67" fmla="*/ 2147483647 h 757"/>
                    <a:gd name="T68" fmla="*/ 2147483647 w 531"/>
                    <a:gd name="T69" fmla="*/ 2147483647 h 757"/>
                    <a:gd name="T70" fmla="*/ 2147483647 w 531"/>
                    <a:gd name="T71" fmla="*/ 2147483647 h 757"/>
                    <a:gd name="T72" fmla="*/ 2147483647 w 531"/>
                    <a:gd name="T73" fmla="*/ 2147483647 h 757"/>
                    <a:gd name="T74" fmla="*/ 2147483647 w 531"/>
                    <a:gd name="T75" fmla="*/ 2147483647 h 757"/>
                    <a:gd name="T76" fmla="*/ 2147483647 w 531"/>
                    <a:gd name="T77" fmla="*/ 2147483647 h 757"/>
                    <a:gd name="T78" fmla="*/ 2147483647 w 531"/>
                    <a:gd name="T79" fmla="*/ 2147483647 h 757"/>
                    <a:gd name="T80" fmla="*/ 2147483647 w 531"/>
                    <a:gd name="T81" fmla="*/ 2147483647 h 757"/>
                    <a:gd name="T82" fmla="*/ 2147483647 w 531"/>
                    <a:gd name="T83" fmla="*/ 2147483647 h 757"/>
                    <a:gd name="T84" fmla="*/ 2147483647 w 531"/>
                    <a:gd name="T85" fmla="*/ 2147483647 h 757"/>
                    <a:gd name="T86" fmla="*/ 2147483647 w 531"/>
                    <a:gd name="T87" fmla="*/ 2147483647 h 757"/>
                    <a:gd name="T88" fmla="*/ 2147483647 w 531"/>
                    <a:gd name="T89" fmla="*/ 2147483647 h 757"/>
                    <a:gd name="T90" fmla="*/ 2147483647 w 531"/>
                    <a:gd name="T91" fmla="*/ 2147483647 h 757"/>
                    <a:gd name="T92" fmla="*/ 2147483647 w 531"/>
                    <a:gd name="T93" fmla="*/ 2147483647 h 757"/>
                    <a:gd name="T94" fmla="*/ 2147483647 w 531"/>
                    <a:gd name="T95" fmla="*/ 2147483647 h 757"/>
                    <a:gd name="T96" fmla="*/ 2147483647 w 531"/>
                    <a:gd name="T97" fmla="*/ 2147483647 h 7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31" h="757">
                      <a:moveTo>
                        <a:pt x="531" y="190"/>
                      </a:moveTo>
                      <a:lnTo>
                        <a:pt x="432" y="190"/>
                      </a:lnTo>
                      <a:lnTo>
                        <a:pt x="428" y="194"/>
                      </a:lnTo>
                      <a:lnTo>
                        <a:pt x="419" y="203"/>
                      </a:lnTo>
                      <a:lnTo>
                        <a:pt x="413" y="208"/>
                      </a:lnTo>
                      <a:lnTo>
                        <a:pt x="409" y="213"/>
                      </a:lnTo>
                      <a:lnTo>
                        <a:pt x="407" y="218"/>
                      </a:lnTo>
                      <a:lnTo>
                        <a:pt x="406" y="221"/>
                      </a:lnTo>
                      <a:lnTo>
                        <a:pt x="404" y="226"/>
                      </a:lnTo>
                      <a:lnTo>
                        <a:pt x="403" y="230"/>
                      </a:lnTo>
                      <a:lnTo>
                        <a:pt x="403" y="233"/>
                      </a:lnTo>
                      <a:lnTo>
                        <a:pt x="404" y="237"/>
                      </a:lnTo>
                      <a:lnTo>
                        <a:pt x="407" y="244"/>
                      </a:lnTo>
                      <a:lnTo>
                        <a:pt x="412" y="252"/>
                      </a:lnTo>
                      <a:lnTo>
                        <a:pt x="397" y="264"/>
                      </a:lnTo>
                      <a:lnTo>
                        <a:pt x="382" y="275"/>
                      </a:lnTo>
                      <a:lnTo>
                        <a:pt x="367" y="284"/>
                      </a:lnTo>
                      <a:lnTo>
                        <a:pt x="353" y="291"/>
                      </a:lnTo>
                      <a:lnTo>
                        <a:pt x="339" y="299"/>
                      </a:lnTo>
                      <a:lnTo>
                        <a:pt x="325" y="306"/>
                      </a:lnTo>
                      <a:lnTo>
                        <a:pt x="311" y="315"/>
                      </a:lnTo>
                      <a:lnTo>
                        <a:pt x="299" y="325"/>
                      </a:lnTo>
                      <a:lnTo>
                        <a:pt x="277" y="338"/>
                      </a:lnTo>
                      <a:lnTo>
                        <a:pt x="252" y="354"/>
                      </a:lnTo>
                      <a:lnTo>
                        <a:pt x="248" y="358"/>
                      </a:lnTo>
                      <a:lnTo>
                        <a:pt x="242" y="361"/>
                      </a:lnTo>
                      <a:lnTo>
                        <a:pt x="239" y="365"/>
                      </a:lnTo>
                      <a:lnTo>
                        <a:pt x="237" y="369"/>
                      </a:lnTo>
                      <a:lnTo>
                        <a:pt x="237" y="372"/>
                      </a:lnTo>
                      <a:lnTo>
                        <a:pt x="238" y="375"/>
                      </a:lnTo>
                      <a:lnTo>
                        <a:pt x="241" y="378"/>
                      </a:lnTo>
                      <a:lnTo>
                        <a:pt x="245" y="381"/>
                      </a:lnTo>
                      <a:lnTo>
                        <a:pt x="245" y="391"/>
                      </a:lnTo>
                      <a:lnTo>
                        <a:pt x="245" y="400"/>
                      </a:lnTo>
                      <a:lnTo>
                        <a:pt x="243" y="413"/>
                      </a:lnTo>
                      <a:lnTo>
                        <a:pt x="240" y="424"/>
                      </a:lnTo>
                      <a:lnTo>
                        <a:pt x="238" y="430"/>
                      </a:lnTo>
                      <a:lnTo>
                        <a:pt x="238" y="436"/>
                      </a:lnTo>
                      <a:lnTo>
                        <a:pt x="238" y="443"/>
                      </a:lnTo>
                      <a:lnTo>
                        <a:pt x="239" y="449"/>
                      </a:lnTo>
                      <a:lnTo>
                        <a:pt x="243" y="456"/>
                      </a:lnTo>
                      <a:lnTo>
                        <a:pt x="249" y="461"/>
                      </a:lnTo>
                      <a:lnTo>
                        <a:pt x="255" y="465"/>
                      </a:lnTo>
                      <a:lnTo>
                        <a:pt x="262" y="468"/>
                      </a:lnTo>
                      <a:lnTo>
                        <a:pt x="277" y="473"/>
                      </a:lnTo>
                      <a:lnTo>
                        <a:pt x="293" y="477"/>
                      </a:lnTo>
                      <a:lnTo>
                        <a:pt x="308" y="480"/>
                      </a:lnTo>
                      <a:lnTo>
                        <a:pt x="320" y="485"/>
                      </a:lnTo>
                      <a:lnTo>
                        <a:pt x="326" y="488"/>
                      </a:lnTo>
                      <a:lnTo>
                        <a:pt x="329" y="492"/>
                      </a:lnTo>
                      <a:lnTo>
                        <a:pt x="331" y="499"/>
                      </a:lnTo>
                      <a:lnTo>
                        <a:pt x="332" y="505"/>
                      </a:lnTo>
                      <a:lnTo>
                        <a:pt x="332" y="517"/>
                      </a:lnTo>
                      <a:lnTo>
                        <a:pt x="332" y="529"/>
                      </a:lnTo>
                      <a:lnTo>
                        <a:pt x="321" y="530"/>
                      </a:lnTo>
                      <a:lnTo>
                        <a:pt x="310" y="531"/>
                      </a:lnTo>
                      <a:lnTo>
                        <a:pt x="299" y="534"/>
                      </a:lnTo>
                      <a:lnTo>
                        <a:pt x="289" y="537"/>
                      </a:lnTo>
                      <a:lnTo>
                        <a:pt x="280" y="542"/>
                      </a:lnTo>
                      <a:lnTo>
                        <a:pt x="272" y="547"/>
                      </a:lnTo>
                      <a:lnTo>
                        <a:pt x="270" y="551"/>
                      </a:lnTo>
                      <a:lnTo>
                        <a:pt x="267" y="554"/>
                      </a:lnTo>
                      <a:lnTo>
                        <a:pt x="266" y="557"/>
                      </a:lnTo>
                      <a:lnTo>
                        <a:pt x="265" y="560"/>
                      </a:lnTo>
                      <a:lnTo>
                        <a:pt x="264" y="576"/>
                      </a:lnTo>
                      <a:lnTo>
                        <a:pt x="262" y="593"/>
                      </a:lnTo>
                      <a:lnTo>
                        <a:pt x="258" y="612"/>
                      </a:lnTo>
                      <a:lnTo>
                        <a:pt x="252" y="631"/>
                      </a:lnTo>
                      <a:lnTo>
                        <a:pt x="248" y="651"/>
                      </a:lnTo>
                      <a:lnTo>
                        <a:pt x="243" y="673"/>
                      </a:lnTo>
                      <a:lnTo>
                        <a:pt x="240" y="695"/>
                      </a:lnTo>
                      <a:lnTo>
                        <a:pt x="239" y="721"/>
                      </a:lnTo>
                      <a:lnTo>
                        <a:pt x="224" y="721"/>
                      </a:lnTo>
                      <a:lnTo>
                        <a:pt x="206" y="722"/>
                      </a:lnTo>
                      <a:lnTo>
                        <a:pt x="189" y="724"/>
                      </a:lnTo>
                      <a:lnTo>
                        <a:pt x="173" y="727"/>
                      </a:lnTo>
                      <a:lnTo>
                        <a:pt x="166" y="730"/>
                      </a:lnTo>
                      <a:lnTo>
                        <a:pt x="161" y="732"/>
                      </a:lnTo>
                      <a:lnTo>
                        <a:pt x="155" y="735"/>
                      </a:lnTo>
                      <a:lnTo>
                        <a:pt x="152" y="738"/>
                      </a:lnTo>
                      <a:lnTo>
                        <a:pt x="150" y="742"/>
                      </a:lnTo>
                      <a:lnTo>
                        <a:pt x="149" y="747"/>
                      </a:lnTo>
                      <a:lnTo>
                        <a:pt x="150" y="751"/>
                      </a:lnTo>
                      <a:lnTo>
                        <a:pt x="153" y="757"/>
                      </a:lnTo>
                      <a:lnTo>
                        <a:pt x="142" y="757"/>
                      </a:lnTo>
                      <a:lnTo>
                        <a:pt x="127" y="757"/>
                      </a:lnTo>
                      <a:lnTo>
                        <a:pt x="113" y="757"/>
                      </a:lnTo>
                      <a:lnTo>
                        <a:pt x="106" y="757"/>
                      </a:lnTo>
                      <a:lnTo>
                        <a:pt x="104" y="757"/>
                      </a:lnTo>
                      <a:lnTo>
                        <a:pt x="101" y="756"/>
                      </a:lnTo>
                      <a:lnTo>
                        <a:pt x="98" y="754"/>
                      </a:lnTo>
                      <a:lnTo>
                        <a:pt x="95" y="752"/>
                      </a:lnTo>
                      <a:lnTo>
                        <a:pt x="90" y="746"/>
                      </a:lnTo>
                      <a:lnTo>
                        <a:pt x="84" y="738"/>
                      </a:lnTo>
                      <a:lnTo>
                        <a:pt x="77" y="729"/>
                      </a:lnTo>
                      <a:lnTo>
                        <a:pt x="71" y="718"/>
                      </a:lnTo>
                      <a:lnTo>
                        <a:pt x="65" y="706"/>
                      </a:lnTo>
                      <a:lnTo>
                        <a:pt x="60" y="693"/>
                      </a:lnTo>
                      <a:lnTo>
                        <a:pt x="49" y="667"/>
                      </a:lnTo>
                      <a:lnTo>
                        <a:pt x="41" y="640"/>
                      </a:lnTo>
                      <a:lnTo>
                        <a:pt x="38" y="628"/>
                      </a:lnTo>
                      <a:lnTo>
                        <a:pt x="35" y="616"/>
                      </a:lnTo>
                      <a:lnTo>
                        <a:pt x="34" y="606"/>
                      </a:lnTo>
                      <a:lnTo>
                        <a:pt x="34" y="597"/>
                      </a:lnTo>
                      <a:lnTo>
                        <a:pt x="27" y="596"/>
                      </a:lnTo>
                      <a:lnTo>
                        <a:pt x="22" y="594"/>
                      </a:lnTo>
                      <a:lnTo>
                        <a:pt x="17" y="590"/>
                      </a:lnTo>
                      <a:lnTo>
                        <a:pt x="14" y="586"/>
                      </a:lnTo>
                      <a:lnTo>
                        <a:pt x="8" y="576"/>
                      </a:lnTo>
                      <a:lnTo>
                        <a:pt x="0" y="566"/>
                      </a:lnTo>
                      <a:lnTo>
                        <a:pt x="9" y="563"/>
                      </a:lnTo>
                      <a:lnTo>
                        <a:pt x="19" y="561"/>
                      </a:lnTo>
                      <a:lnTo>
                        <a:pt x="27" y="560"/>
                      </a:lnTo>
                      <a:lnTo>
                        <a:pt x="34" y="560"/>
                      </a:lnTo>
                      <a:lnTo>
                        <a:pt x="34" y="548"/>
                      </a:lnTo>
                      <a:lnTo>
                        <a:pt x="36" y="538"/>
                      </a:lnTo>
                      <a:lnTo>
                        <a:pt x="38" y="528"/>
                      </a:lnTo>
                      <a:lnTo>
                        <a:pt x="42" y="519"/>
                      </a:lnTo>
                      <a:lnTo>
                        <a:pt x="47" y="511"/>
                      </a:lnTo>
                      <a:lnTo>
                        <a:pt x="53" y="504"/>
                      </a:lnTo>
                      <a:lnTo>
                        <a:pt x="59" y="498"/>
                      </a:lnTo>
                      <a:lnTo>
                        <a:pt x="67" y="492"/>
                      </a:lnTo>
                      <a:lnTo>
                        <a:pt x="62" y="480"/>
                      </a:lnTo>
                      <a:lnTo>
                        <a:pt x="61" y="471"/>
                      </a:lnTo>
                      <a:lnTo>
                        <a:pt x="61" y="464"/>
                      </a:lnTo>
                      <a:lnTo>
                        <a:pt x="61" y="457"/>
                      </a:lnTo>
                      <a:lnTo>
                        <a:pt x="63" y="450"/>
                      </a:lnTo>
                      <a:lnTo>
                        <a:pt x="64" y="441"/>
                      </a:lnTo>
                      <a:lnTo>
                        <a:pt x="65" y="428"/>
                      </a:lnTo>
                      <a:lnTo>
                        <a:pt x="67" y="412"/>
                      </a:lnTo>
                      <a:lnTo>
                        <a:pt x="62" y="410"/>
                      </a:lnTo>
                      <a:lnTo>
                        <a:pt x="58" y="408"/>
                      </a:lnTo>
                      <a:lnTo>
                        <a:pt x="54" y="404"/>
                      </a:lnTo>
                      <a:lnTo>
                        <a:pt x="51" y="400"/>
                      </a:lnTo>
                      <a:lnTo>
                        <a:pt x="47" y="390"/>
                      </a:lnTo>
                      <a:lnTo>
                        <a:pt x="43" y="377"/>
                      </a:lnTo>
                      <a:lnTo>
                        <a:pt x="40" y="354"/>
                      </a:lnTo>
                      <a:lnTo>
                        <a:pt x="40" y="338"/>
                      </a:lnTo>
                      <a:lnTo>
                        <a:pt x="60" y="277"/>
                      </a:lnTo>
                      <a:lnTo>
                        <a:pt x="74" y="276"/>
                      </a:lnTo>
                      <a:lnTo>
                        <a:pt x="88" y="275"/>
                      </a:lnTo>
                      <a:lnTo>
                        <a:pt x="94" y="274"/>
                      </a:lnTo>
                      <a:lnTo>
                        <a:pt x="99" y="274"/>
                      </a:lnTo>
                      <a:lnTo>
                        <a:pt x="103" y="275"/>
                      </a:lnTo>
                      <a:lnTo>
                        <a:pt x="106" y="277"/>
                      </a:lnTo>
                      <a:lnTo>
                        <a:pt x="107" y="261"/>
                      </a:lnTo>
                      <a:lnTo>
                        <a:pt x="109" y="247"/>
                      </a:lnTo>
                      <a:lnTo>
                        <a:pt x="113" y="234"/>
                      </a:lnTo>
                      <a:lnTo>
                        <a:pt x="118" y="222"/>
                      </a:lnTo>
                      <a:lnTo>
                        <a:pt x="124" y="211"/>
                      </a:lnTo>
                      <a:lnTo>
                        <a:pt x="130" y="201"/>
                      </a:lnTo>
                      <a:lnTo>
                        <a:pt x="137" y="192"/>
                      </a:lnTo>
                      <a:lnTo>
                        <a:pt x="144" y="183"/>
                      </a:lnTo>
                      <a:lnTo>
                        <a:pt x="160" y="168"/>
                      </a:lnTo>
                      <a:lnTo>
                        <a:pt x="173" y="152"/>
                      </a:lnTo>
                      <a:lnTo>
                        <a:pt x="180" y="145"/>
                      </a:lnTo>
                      <a:lnTo>
                        <a:pt x="185" y="138"/>
                      </a:lnTo>
                      <a:lnTo>
                        <a:pt x="189" y="130"/>
                      </a:lnTo>
                      <a:lnTo>
                        <a:pt x="193" y="123"/>
                      </a:lnTo>
                      <a:lnTo>
                        <a:pt x="198" y="111"/>
                      </a:lnTo>
                      <a:lnTo>
                        <a:pt x="205" y="97"/>
                      </a:lnTo>
                      <a:lnTo>
                        <a:pt x="213" y="83"/>
                      </a:lnTo>
                      <a:lnTo>
                        <a:pt x="220" y="71"/>
                      </a:lnTo>
                      <a:lnTo>
                        <a:pt x="228" y="60"/>
                      </a:lnTo>
                      <a:lnTo>
                        <a:pt x="237" y="51"/>
                      </a:lnTo>
                      <a:lnTo>
                        <a:pt x="241" y="47"/>
                      </a:lnTo>
                      <a:lnTo>
                        <a:pt x="244" y="44"/>
                      </a:lnTo>
                      <a:lnTo>
                        <a:pt x="249" y="43"/>
                      </a:lnTo>
                      <a:lnTo>
                        <a:pt x="252" y="42"/>
                      </a:lnTo>
                      <a:lnTo>
                        <a:pt x="272" y="36"/>
                      </a:lnTo>
                      <a:lnTo>
                        <a:pt x="291" y="32"/>
                      </a:lnTo>
                      <a:lnTo>
                        <a:pt x="309" y="29"/>
                      </a:lnTo>
                      <a:lnTo>
                        <a:pt x="327" y="25"/>
                      </a:lnTo>
                      <a:lnTo>
                        <a:pt x="344" y="22"/>
                      </a:lnTo>
                      <a:lnTo>
                        <a:pt x="361" y="16"/>
                      </a:lnTo>
                      <a:lnTo>
                        <a:pt x="368" y="13"/>
                      </a:lnTo>
                      <a:lnTo>
                        <a:pt x="376" y="9"/>
                      </a:lnTo>
                      <a:lnTo>
                        <a:pt x="384" y="5"/>
                      </a:lnTo>
                      <a:lnTo>
                        <a:pt x="392" y="0"/>
                      </a:lnTo>
                      <a:lnTo>
                        <a:pt x="401" y="5"/>
                      </a:lnTo>
                      <a:lnTo>
                        <a:pt x="409" y="11"/>
                      </a:lnTo>
                      <a:lnTo>
                        <a:pt x="416" y="18"/>
                      </a:lnTo>
                      <a:lnTo>
                        <a:pt x="423" y="25"/>
                      </a:lnTo>
                      <a:lnTo>
                        <a:pt x="431" y="32"/>
                      </a:lnTo>
                      <a:lnTo>
                        <a:pt x="441" y="37"/>
                      </a:lnTo>
                      <a:lnTo>
                        <a:pt x="445" y="39"/>
                      </a:lnTo>
                      <a:lnTo>
                        <a:pt x="452" y="41"/>
                      </a:lnTo>
                      <a:lnTo>
                        <a:pt x="457" y="42"/>
                      </a:lnTo>
                      <a:lnTo>
                        <a:pt x="465" y="42"/>
                      </a:lnTo>
                      <a:lnTo>
                        <a:pt x="487" y="72"/>
                      </a:lnTo>
                      <a:lnTo>
                        <a:pt x="508" y="102"/>
                      </a:lnTo>
                      <a:lnTo>
                        <a:pt x="513" y="111"/>
                      </a:lnTo>
                      <a:lnTo>
                        <a:pt x="518" y="120"/>
                      </a:lnTo>
                      <a:lnTo>
                        <a:pt x="521" y="129"/>
                      </a:lnTo>
                      <a:lnTo>
                        <a:pt x="524" y="139"/>
                      </a:lnTo>
                      <a:lnTo>
                        <a:pt x="528" y="150"/>
                      </a:lnTo>
                      <a:lnTo>
                        <a:pt x="530" y="163"/>
                      </a:lnTo>
                      <a:lnTo>
                        <a:pt x="531" y="176"/>
                      </a:lnTo>
                      <a:lnTo>
                        <a:pt x="531" y="190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4" name="Freeform 244"/>
                <p:cNvSpPr>
                  <a:spLocks/>
                </p:cNvSpPr>
                <p:nvPr/>
              </p:nvSpPr>
              <p:spPr bwMode="auto">
                <a:xfrm>
                  <a:off x="5011158" y="1819520"/>
                  <a:ext cx="26302" cy="55305"/>
                </a:xfrm>
                <a:custGeom>
                  <a:avLst/>
                  <a:gdLst>
                    <a:gd name="T0" fmla="*/ 0 w 60"/>
                    <a:gd name="T1" fmla="*/ 2147483647 h 51"/>
                    <a:gd name="T2" fmla="*/ 2147483647 w 60"/>
                    <a:gd name="T3" fmla="*/ 2147483647 h 51"/>
                    <a:gd name="T4" fmla="*/ 2147483647 w 60"/>
                    <a:gd name="T5" fmla="*/ 2147483647 h 51"/>
                    <a:gd name="T6" fmla="*/ 2147483647 w 60"/>
                    <a:gd name="T7" fmla="*/ 2147483647 h 51"/>
                    <a:gd name="T8" fmla="*/ 2147483647 w 60"/>
                    <a:gd name="T9" fmla="*/ 2147483647 h 51"/>
                    <a:gd name="T10" fmla="*/ 2147483647 w 60"/>
                    <a:gd name="T11" fmla="*/ 2147483647 h 51"/>
                    <a:gd name="T12" fmla="*/ 2147483647 w 60"/>
                    <a:gd name="T13" fmla="*/ 0 h 51"/>
                    <a:gd name="T14" fmla="*/ 2147483647 w 60"/>
                    <a:gd name="T15" fmla="*/ 2147483647 h 51"/>
                    <a:gd name="T16" fmla="*/ 2147483647 w 60"/>
                    <a:gd name="T17" fmla="*/ 2147483647 h 51"/>
                    <a:gd name="T18" fmla="*/ 2147483647 w 60"/>
                    <a:gd name="T19" fmla="*/ 2147483647 h 51"/>
                    <a:gd name="T20" fmla="*/ 2147483647 w 60"/>
                    <a:gd name="T21" fmla="*/ 2147483647 h 51"/>
                    <a:gd name="T22" fmla="*/ 2147483647 w 60"/>
                    <a:gd name="T23" fmla="*/ 2147483647 h 51"/>
                    <a:gd name="T24" fmla="*/ 2147483647 w 60"/>
                    <a:gd name="T25" fmla="*/ 2147483647 h 51"/>
                    <a:gd name="T26" fmla="*/ 2147483647 w 60"/>
                    <a:gd name="T27" fmla="*/ 2147483647 h 51"/>
                    <a:gd name="T28" fmla="*/ 2147483647 w 60"/>
                    <a:gd name="T29" fmla="*/ 2147483647 h 51"/>
                    <a:gd name="T30" fmla="*/ 2147483647 w 60"/>
                    <a:gd name="T31" fmla="*/ 2147483647 h 51"/>
                    <a:gd name="T32" fmla="*/ 2147483647 w 60"/>
                    <a:gd name="T33" fmla="*/ 2147483647 h 51"/>
                    <a:gd name="T34" fmla="*/ 2147483647 w 60"/>
                    <a:gd name="T35" fmla="*/ 2147483647 h 51"/>
                    <a:gd name="T36" fmla="*/ 2147483647 w 60"/>
                    <a:gd name="T37" fmla="*/ 2147483647 h 51"/>
                    <a:gd name="T38" fmla="*/ 2147483647 w 60"/>
                    <a:gd name="T39" fmla="*/ 2147483647 h 51"/>
                    <a:gd name="T40" fmla="*/ 2147483647 w 60"/>
                    <a:gd name="T41" fmla="*/ 2147483647 h 51"/>
                    <a:gd name="T42" fmla="*/ 2147483647 w 60"/>
                    <a:gd name="T43" fmla="*/ 2147483647 h 51"/>
                    <a:gd name="T44" fmla="*/ 0 w 60"/>
                    <a:gd name="T45" fmla="*/ 2147483647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0" h="51">
                      <a:moveTo>
                        <a:pt x="0" y="37"/>
                      </a:moveTo>
                      <a:lnTo>
                        <a:pt x="6" y="30"/>
                      </a:lnTo>
                      <a:lnTo>
                        <a:pt x="15" y="19"/>
                      </a:lnTo>
                      <a:lnTo>
                        <a:pt x="20" y="13"/>
                      </a:lnTo>
                      <a:lnTo>
                        <a:pt x="27" y="8"/>
                      </a:lnTo>
                      <a:lnTo>
                        <a:pt x="33" y="4"/>
                      </a:lnTo>
                      <a:lnTo>
                        <a:pt x="40" y="0"/>
                      </a:lnTo>
                      <a:lnTo>
                        <a:pt x="50" y="7"/>
                      </a:lnTo>
                      <a:lnTo>
                        <a:pt x="60" y="13"/>
                      </a:lnTo>
                      <a:lnTo>
                        <a:pt x="59" y="20"/>
                      </a:lnTo>
                      <a:lnTo>
                        <a:pt x="56" y="29"/>
                      </a:lnTo>
                      <a:lnTo>
                        <a:pt x="54" y="34"/>
                      </a:lnTo>
                      <a:lnTo>
                        <a:pt x="52" y="38"/>
                      </a:lnTo>
                      <a:lnTo>
                        <a:pt x="49" y="42"/>
                      </a:lnTo>
                      <a:lnTo>
                        <a:pt x="45" y="45"/>
                      </a:lnTo>
                      <a:lnTo>
                        <a:pt x="41" y="48"/>
                      </a:lnTo>
                      <a:lnTo>
                        <a:pt x="37" y="50"/>
                      </a:lnTo>
                      <a:lnTo>
                        <a:pt x="31" y="51"/>
                      </a:lnTo>
                      <a:lnTo>
                        <a:pt x="27" y="51"/>
                      </a:lnTo>
                      <a:lnTo>
                        <a:pt x="20" y="50"/>
                      </a:lnTo>
                      <a:lnTo>
                        <a:pt x="15" y="47"/>
                      </a:lnTo>
                      <a:lnTo>
                        <a:pt x="7" y="43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Freeform 245"/>
                <p:cNvSpPr>
                  <a:spLocks/>
                </p:cNvSpPr>
                <p:nvPr/>
              </p:nvSpPr>
              <p:spPr bwMode="auto">
                <a:xfrm>
                  <a:off x="4436269" y="1976796"/>
                  <a:ext cx="30059" cy="53577"/>
                </a:xfrm>
                <a:custGeom>
                  <a:avLst/>
                  <a:gdLst>
                    <a:gd name="T0" fmla="*/ 2147483647 w 66"/>
                    <a:gd name="T1" fmla="*/ 2147483647 h 51"/>
                    <a:gd name="T2" fmla="*/ 2147483647 w 66"/>
                    <a:gd name="T3" fmla="*/ 2147483647 h 51"/>
                    <a:gd name="T4" fmla="*/ 2147483647 w 66"/>
                    <a:gd name="T5" fmla="*/ 2147483647 h 51"/>
                    <a:gd name="T6" fmla="*/ 2147483647 w 66"/>
                    <a:gd name="T7" fmla="*/ 2147483647 h 51"/>
                    <a:gd name="T8" fmla="*/ 2147483647 w 66"/>
                    <a:gd name="T9" fmla="*/ 2147483647 h 51"/>
                    <a:gd name="T10" fmla="*/ 2147483647 w 66"/>
                    <a:gd name="T11" fmla="*/ 2147483647 h 51"/>
                    <a:gd name="T12" fmla="*/ 2147483647 w 66"/>
                    <a:gd name="T13" fmla="*/ 2147483647 h 51"/>
                    <a:gd name="T14" fmla="*/ 2147483647 w 66"/>
                    <a:gd name="T15" fmla="*/ 2147483647 h 51"/>
                    <a:gd name="T16" fmla="*/ 2147483647 w 66"/>
                    <a:gd name="T17" fmla="*/ 2147483647 h 51"/>
                    <a:gd name="T18" fmla="*/ 0 w 66"/>
                    <a:gd name="T19" fmla="*/ 2147483647 h 51"/>
                    <a:gd name="T20" fmla="*/ 0 w 66"/>
                    <a:gd name="T21" fmla="*/ 2147483647 h 51"/>
                    <a:gd name="T22" fmla="*/ 2147483647 w 66"/>
                    <a:gd name="T23" fmla="*/ 2147483647 h 51"/>
                    <a:gd name="T24" fmla="*/ 2147483647 w 66"/>
                    <a:gd name="T25" fmla="*/ 2147483647 h 51"/>
                    <a:gd name="T26" fmla="*/ 2147483647 w 66"/>
                    <a:gd name="T27" fmla="*/ 2147483647 h 51"/>
                    <a:gd name="T28" fmla="*/ 2147483647 w 66"/>
                    <a:gd name="T29" fmla="*/ 2147483647 h 51"/>
                    <a:gd name="T30" fmla="*/ 2147483647 w 66"/>
                    <a:gd name="T31" fmla="*/ 2147483647 h 51"/>
                    <a:gd name="T32" fmla="*/ 2147483647 w 66"/>
                    <a:gd name="T33" fmla="*/ 0 h 51"/>
                    <a:gd name="T34" fmla="*/ 2147483647 w 66"/>
                    <a:gd name="T35" fmla="*/ 2147483647 h 51"/>
                    <a:gd name="T36" fmla="*/ 2147483647 w 66"/>
                    <a:gd name="T37" fmla="*/ 2147483647 h 51"/>
                    <a:gd name="T38" fmla="*/ 2147483647 w 66"/>
                    <a:gd name="T39" fmla="*/ 2147483647 h 51"/>
                    <a:gd name="T40" fmla="*/ 2147483647 w 66"/>
                    <a:gd name="T41" fmla="*/ 0 h 51"/>
                    <a:gd name="T42" fmla="*/ 2147483647 w 66"/>
                    <a:gd name="T43" fmla="*/ 2147483647 h 51"/>
                    <a:gd name="T44" fmla="*/ 2147483647 w 66"/>
                    <a:gd name="T45" fmla="*/ 2147483647 h 51"/>
                    <a:gd name="T46" fmla="*/ 2147483647 w 66"/>
                    <a:gd name="T47" fmla="*/ 2147483647 h 51"/>
                    <a:gd name="T48" fmla="*/ 2147483647 w 66"/>
                    <a:gd name="T49" fmla="*/ 2147483647 h 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6" h="51">
                      <a:moveTo>
                        <a:pt x="59" y="48"/>
                      </a:moveTo>
                      <a:lnTo>
                        <a:pt x="42" y="50"/>
                      </a:lnTo>
                      <a:lnTo>
                        <a:pt x="22" y="51"/>
                      </a:lnTo>
                      <a:lnTo>
                        <a:pt x="17" y="50"/>
                      </a:lnTo>
                      <a:lnTo>
                        <a:pt x="13" y="49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3" y="43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4" y="29"/>
                      </a:lnTo>
                      <a:lnTo>
                        <a:pt x="10" y="27"/>
                      </a:lnTo>
                      <a:lnTo>
                        <a:pt x="14" y="24"/>
                      </a:lnTo>
                      <a:lnTo>
                        <a:pt x="19" y="20"/>
                      </a:lnTo>
                      <a:lnTo>
                        <a:pt x="26" y="10"/>
                      </a:lnTo>
                      <a:lnTo>
                        <a:pt x="33" y="0"/>
                      </a:lnTo>
                      <a:lnTo>
                        <a:pt x="46" y="1"/>
                      </a:lnTo>
                      <a:lnTo>
                        <a:pt x="52" y="2"/>
                      </a:lnTo>
                      <a:lnTo>
                        <a:pt x="56" y="3"/>
                      </a:lnTo>
                      <a:lnTo>
                        <a:pt x="66" y="0"/>
                      </a:lnTo>
                      <a:lnTo>
                        <a:pt x="65" y="13"/>
                      </a:lnTo>
                      <a:lnTo>
                        <a:pt x="63" y="24"/>
                      </a:lnTo>
                      <a:lnTo>
                        <a:pt x="60" y="36"/>
                      </a:lnTo>
                      <a:lnTo>
                        <a:pt x="59" y="48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6" name="Freeform 246"/>
                <p:cNvSpPr>
                  <a:spLocks/>
                </p:cNvSpPr>
                <p:nvPr/>
              </p:nvSpPr>
              <p:spPr bwMode="auto">
                <a:xfrm>
                  <a:off x="5420716" y="2484918"/>
                  <a:ext cx="52604" cy="55305"/>
                </a:xfrm>
                <a:custGeom>
                  <a:avLst/>
                  <a:gdLst>
                    <a:gd name="T0" fmla="*/ 0 w 113"/>
                    <a:gd name="T1" fmla="*/ 2147483647 h 74"/>
                    <a:gd name="T2" fmla="*/ 2147483647 w 113"/>
                    <a:gd name="T3" fmla="*/ 2147483647 h 74"/>
                    <a:gd name="T4" fmla="*/ 2147483647 w 113"/>
                    <a:gd name="T5" fmla="*/ 2147483647 h 74"/>
                    <a:gd name="T6" fmla="*/ 2147483647 w 113"/>
                    <a:gd name="T7" fmla="*/ 2147483647 h 74"/>
                    <a:gd name="T8" fmla="*/ 2147483647 w 113"/>
                    <a:gd name="T9" fmla="*/ 2147483647 h 74"/>
                    <a:gd name="T10" fmla="*/ 2147483647 w 113"/>
                    <a:gd name="T11" fmla="*/ 2147483647 h 74"/>
                    <a:gd name="T12" fmla="*/ 2147483647 w 113"/>
                    <a:gd name="T13" fmla="*/ 2147483647 h 74"/>
                    <a:gd name="T14" fmla="*/ 2147483647 w 113"/>
                    <a:gd name="T15" fmla="*/ 2147483647 h 74"/>
                    <a:gd name="T16" fmla="*/ 2147483647 w 113"/>
                    <a:gd name="T17" fmla="*/ 2147483647 h 74"/>
                    <a:gd name="T18" fmla="*/ 2147483647 w 113"/>
                    <a:gd name="T19" fmla="*/ 2147483647 h 74"/>
                    <a:gd name="T20" fmla="*/ 2147483647 w 113"/>
                    <a:gd name="T21" fmla="*/ 2147483647 h 74"/>
                    <a:gd name="T22" fmla="*/ 2147483647 w 113"/>
                    <a:gd name="T23" fmla="*/ 2147483647 h 74"/>
                    <a:gd name="T24" fmla="*/ 2147483647 w 113"/>
                    <a:gd name="T25" fmla="*/ 2147483647 h 74"/>
                    <a:gd name="T26" fmla="*/ 2147483647 w 113"/>
                    <a:gd name="T27" fmla="*/ 2147483647 h 74"/>
                    <a:gd name="T28" fmla="*/ 2147483647 w 113"/>
                    <a:gd name="T29" fmla="*/ 2147483647 h 74"/>
                    <a:gd name="T30" fmla="*/ 2147483647 w 113"/>
                    <a:gd name="T31" fmla="*/ 2147483647 h 74"/>
                    <a:gd name="T32" fmla="*/ 2147483647 w 113"/>
                    <a:gd name="T33" fmla="*/ 2147483647 h 74"/>
                    <a:gd name="T34" fmla="*/ 2147483647 w 113"/>
                    <a:gd name="T35" fmla="*/ 2147483647 h 74"/>
                    <a:gd name="T36" fmla="*/ 2147483647 w 113"/>
                    <a:gd name="T37" fmla="*/ 2147483647 h 74"/>
                    <a:gd name="T38" fmla="*/ 2147483647 w 113"/>
                    <a:gd name="T39" fmla="*/ 0 h 74"/>
                    <a:gd name="T40" fmla="*/ 2147483647 w 113"/>
                    <a:gd name="T41" fmla="*/ 2147483647 h 74"/>
                    <a:gd name="T42" fmla="*/ 2147483647 w 113"/>
                    <a:gd name="T43" fmla="*/ 2147483647 h 74"/>
                    <a:gd name="T44" fmla="*/ 2147483647 w 113"/>
                    <a:gd name="T45" fmla="*/ 2147483647 h 74"/>
                    <a:gd name="T46" fmla="*/ 2147483647 w 113"/>
                    <a:gd name="T47" fmla="*/ 2147483647 h 74"/>
                    <a:gd name="T48" fmla="*/ 2147483647 w 113"/>
                    <a:gd name="T49" fmla="*/ 2147483647 h 74"/>
                    <a:gd name="T50" fmla="*/ 0 w 113"/>
                    <a:gd name="T51" fmla="*/ 2147483647 h 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3" h="74">
                      <a:moveTo>
                        <a:pt x="0" y="44"/>
                      </a:moveTo>
                      <a:lnTo>
                        <a:pt x="20" y="74"/>
                      </a:lnTo>
                      <a:lnTo>
                        <a:pt x="37" y="69"/>
                      </a:lnTo>
                      <a:lnTo>
                        <a:pt x="51" y="65"/>
                      </a:lnTo>
                      <a:lnTo>
                        <a:pt x="64" y="59"/>
                      </a:lnTo>
                      <a:lnTo>
                        <a:pt x="74" y="53"/>
                      </a:lnTo>
                      <a:lnTo>
                        <a:pt x="78" y="49"/>
                      </a:lnTo>
                      <a:lnTo>
                        <a:pt x="83" y="45"/>
                      </a:lnTo>
                      <a:lnTo>
                        <a:pt x="86" y="41"/>
                      </a:lnTo>
                      <a:lnTo>
                        <a:pt x="88" y="37"/>
                      </a:lnTo>
                      <a:lnTo>
                        <a:pt x="90" y="32"/>
                      </a:lnTo>
                      <a:lnTo>
                        <a:pt x="91" y="26"/>
                      </a:lnTo>
                      <a:lnTo>
                        <a:pt x="93" y="19"/>
                      </a:lnTo>
                      <a:lnTo>
                        <a:pt x="94" y="13"/>
                      </a:lnTo>
                      <a:lnTo>
                        <a:pt x="99" y="12"/>
                      </a:lnTo>
                      <a:lnTo>
                        <a:pt x="106" y="9"/>
                      </a:lnTo>
                      <a:lnTo>
                        <a:pt x="108" y="7"/>
                      </a:lnTo>
                      <a:lnTo>
                        <a:pt x="111" y="5"/>
                      </a:lnTo>
                      <a:lnTo>
                        <a:pt x="112" y="3"/>
                      </a:lnTo>
                      <a:lnTo>
                        <a:pt x="113" y="0"/>
                      </a:lnTo>
                      <a:lnTo>
                        <a:pt x="98" y="4"/>
                      </a:lnTo>
                      <a:lnTo>
                        <a:pt x="82" y="8"/>
                      </a:lnTo>
                      <a:lnTo>
                        <a:pt x="65" y="13"/>
                      </a:lnTo>
                      <a:lnTo>
                        <a:pt x="49" y="19"/>
                      </a:lnTo>
                      <a:lnTo>
                        <a:pt x="20" y="33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Freeform 247"/>
                <p:cNvSpPr>
                  <a:spLocks/>
                </p:cNvSpPr>
                <p:nvPr/>
              </p:nvSpPr>
              <p:spPr bwMode="auto">
                <a:xfrm>
                  <a:off x="5014914" y="3247098"/>
                  <a:ext cx="336289" cy="235050"/>
                </a:xfrm>
                <a:custGeom>
                  <a:avLst/>
                  <a:gdLst>
                    <a:gd name="T0" fmla="*/ 2147483647 w 746"/>
                    <a:gd name="T1" fmla="*/ 2147483647 h 469"/>
                    <a:gd name="T2" fmla="*/ 2147483647 w 746"/>
                    <a:gd name="T3" fmla="*/ 2147483647 h 469"/>
                    <a:gd name="T4" fmla="*/ 2147483647 w 746"/>
                    <a:gd name="T5" fmla="*/ 2147483647 h 469"/>
                    <a:gd name="T6" fmla="*/ 2147483647 w 746"/>
                    <a:gd name="T7" fmla="*/ 2147483647 h 469"/>
                    <a:gd name="T8" fmla="*/ 0 w 746"/>
                    <a:gd name="T9" fmla="*/ 2147483647 h 469"/>
                    <a:gd name="T10" fmla="*/ 2147483647 w 746"/>
                    <a:gd name="T11" fmla="*/ 2147483647 h 469"/>
                    <a:gd name="T12" fmla="*/ 2147483647 w 746"/>
                    <a:gd name="T13" fmla="*/ 2147483647 h 469"/>
                    <a:gd name="T14" fmla="*/ 2147483647 w 746"/>
                    <a:gd name="T15" fmla="*/ 2147483647 h 469"/>
                    <a:gd name="T16" fmla="*/ 2147483647 w 746"/>
                    <a:gd name="T17" fmla="*/ 2147483647 h 469"/>
                    <a:gd name="T18" fmla="*/ 2147483647 w 746"/>
                    <a:gd name="T19" fmla="*/ 2147483647 h 469"/>
                    <a:gd name="T20" fmla="*/ 2147483647 w 746"/>
                    <a:gd name="T21" fmla="*/ 2147483647 h 469"/>
                    <a:gd name="T22" fmla="*/ 2147483647 w 746"/>
                    <a:gd name="T23" fmla="*/ 2147483647 h 469"/>
                    <a:gd name="T24" fmla="*/ 2147483647 w 746"/>
                    <a:gd name="T25" fmla="*/ 2147483647 h 469"/>
                    <a:gd name="T26" fmla="*/ 2147483647 w 746"/>
                    <a:gd name="T27" fmla="*/ 2147483647 h 469"/>
                    <a:gd name="T28" fmla="*/ 2147483647 w 746"/>
                    <a:gd name="T29" fmla="*/ 2147483647 h 469"/>
                    <a:gd name="T30" fmla="*/ 2147483647 w 746"/>
                    <a:gd name="T31" fmla="*/ 2147483647 h 469"/>
                    <a:gd name="T32" fmla="*/ 2147483647 w 746"/>
                    <a:gd name="T33" fmla="*/ 2147483647 h 469"/>
                    <a:gd name="T34" fmla="*/ 2147483647 w 746"/>
                    <a:gd name="T35" fmla="*/ 2147483647 h 469"/>
                    <a:gd name="T36" fmla="*/ 2147483647 w 746"/>
                    <a:gd name="T37" fmla="*/ 2147483647 h 469"/>
                    <a:gd name="T38" fmla="*/ 2147483647 w 746"/>
                    <a:gd name="T39" fmla="*/ 0 h 469"/>
                    <a:gd name="T40" fmla="*/ 2147483647 w 746"/>
                    <a:gd name="T41" fmla="*/ 2147483647 h 469"/>
                    <a:gd name="T42" fmla="*/ 2147483647 w 746"/>
                    <a:gd name="T43" fmla="*/ 2147483647 h 469"/>
                    <a:gd name="T44" fmla="*/ 2147483647 w 746"/>
                    <a:gd name="T45" fmla="*/ 2147483647 h 469"/>
                    <a:gd name="T46" fmla="*/ 2147483647 w 746"/>
                    <a:gd name="T47" fmla="*/ 2147483647 h 469"/>
                    <a:gd name="T48" fmla="*/ 2147483647 w 746"/>
                    <a:gd name="T49" fmla="*/ 2147483647 h 469"/>
                    <a:gd name="T50" fmla="*/ 2147483647 w 746"/>
                    <a:gd name="T51" fmla="*/ 2147483647 h 469"/>
                    <a:gd name="T52" fmla="*/ 2147483647 w 746"/>
                    <a:gd name="T53" fmla="*/ 2147483647 h 469"/>
                    <a:gd name="T54" fmla="*/ 2147483647 w 746"/>
                    <a:gd name="T55" fmla="*/ 2147483647 h 469"/>
                    <a:gd name="T56" fmla="*/ 2147483647 w 746"/>
                    <a:gd name="T57" fmla="*/ 2147483647 h 469"/>
                    <a:gd name="T58" fmla="*/ 2147483647 w 746"/>
                    <a:gd name="T59" fmla="*/ 2147483647 h 469"/>
                    <a:gd name="T60" fmla="*/ 2147483647 w 746"/>
                    <a:gd name="T61" fmla="*/ 2147483647 h 469"/>
                    <a:gd name="T62" fmla="*/ 2147483647 w 746"/>
                    <a:gd name="T63" fmla="*/ 2147483647 h 469"/>
                    <a:gd name="T64" fmla="*/ 2147483647 w 746"/>
                    <a:gd name="T65" fmla="*/ 2147483647 h 469"/>
                    <a:gd name="T66" fmla="*/ 2147483647 w 746"/>
                    <a:gd name="T67" fmla="*/ 2147483647 h 469"/>
                    <a:gd name="T68" fmla="*/ 2147483647 w 746"/>
                    <a:gd name="T69" fmla="*/ 2147483647 h 469"/>
                    <a:gd name="T70" fmla="*/ 2147483647 w 746"/>
                    <a:gd name="T71" fmla="*/ 2147483647 h 469"/>
                    <a:gd name="T72" fmla="*/ 2147483647 w 746"/>
                    <a:gd name="T73" fmla="*/ 2147483647 h 469"/>
                    <a:gd name="T74" fmla="*/ 2147483647 w 746"/>
                    <a:gd name="T75" fmla="*/ 2147483647 h 469"/>
                    <a:gd name="T76" fmla="*/ 2147483647 w 746"/>
                    <a:gd name="T77" fmla="*/ 2147483647 h 469"/>
                    <a:gd name="T78" fmla="*/ 2147483647 w 746"/>
                    <a:gd name="T79" fmla="*/ 2147483647 h 469"/>
                    <a:gd name="T80" fmla="*/ 2147483647 w 746"/>
                    <a:gd name="T81" fmla="*/ 2147483647 h 469"/>
                    <a:gd name="T82" fmla="*/ 2147483647 w 746"/>
                    <a:gd name="T83" fmla="*/ 2147483647 h 469"/>
                    <a:gd name="T84" fmla="*/ 2147483647 w 746"/>
                    <a:gd name="T85" fmla="*/ 2147483647 h 469"/>
                    <a:gd name="T86" fmla="*/ 2147483647 w 746"/>
                    <a:gd name="T87" fmla="*/ 2147483647 h 469"/>
                    <a:gd name="T88" fmla="*/ 2147483647 w 746"/>
                    <a:gd name="T89" fmla="*/ 2147483647 h 469"/>
                    <a:gd name="T90" fmla="*/ 2147483647 w 746"/>
                    <a:gd name="T91" fmla="*/ 2147483647 h 469"/>
                    <a:gd name="T92" fmla="*/ 2147483647 w 746"/>
                    <a:gd name="T93" fmla="*/ 2147483647 h 469"/>
                    <a:gd name="T94" fmla="*/ 2147483647 w 746"/>
                    <a:gd name="T95" fmla="*/ 2147483647 h 4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746" h="469">
                      <a:moveTo>
                        <a:pt x="114" y="469"/>
                      </a:moveTo>
                      <a:lnTo>
                        <a:pt x="109" y="463"/>
                      </a:lnTo>
                      <a:lnTo>
                        <a:pt x="103" y="456"/>
                      </a:lnTo>
                      <a:lnTo>
                        <a:pt x="98" y="452"/>
                      </a:lnTo>
                      <a:lnTo>
                        <a:pt x="92" y="449"/>
                      </a:lnTo>
                      <a:lnTo>
                        <a:pt x="79" y="445"/>
                      </a:lnTo>
                      <a:lnTo>
                        <a:pt x="67" y="442"/>
                      </a:lnTo>
                      <a:lnTo>
                        <a:pt x="54" y="440"/>
                      </a:lnTo>
                      <a:lnTo>
                        <a:pt x="39" y="437"/>
                      </a:lnTo>
                      <a:lnTo>
                        <a:pt x="33" y="435"/>
                      </a:lnTo>
                      <a:lnTo>
                        <a:pt x="26" y="433"/>
                      </a:lnTo>
                      <a:lnTo>
                        <a:pt x="21" y="429"/>
                      </a:lnTo>
                      <a:lnTo>
                        <a:pt x="14" y="425"/>
                      </a:lnTo>
                      <a:lnTo>
                        <a:pt x="11" y="422"/>
                      </a:lnTo>
                      <a:lnTo>
                        <a:pt x="8" y="418"/>
                      </a:lnTo>
                      <a:lnTo>
                        <a:pt x="5" y="413"/>
                      </a:lnTo>
                      <a:lnTo>
                        <a:pt x="3" y="408"/>
                      </a:lnTo>
                      <a:lnTo>
                        <a:pt x="1" y="396"/>
                      </a:lnTo>
                      <a:lnTo>
                        <a:pt x="0" y="385"/>
                      </a:lnTo>
                      <a:lnTo>
                        <a:pt x="0" y="363"/>
                      </a:lnTo>
                      <a:lnTo>
                        <a:pt x="1" y="345"/>
                      </a:lnTo>
                      <a:lnTo>
                        <a:pt x="1" y="332"/>
                      </a:lnTo>
                      <a:lnTo>
                        <a:pt x="3" y="320"/>
                      </a:lnTo>
                      <a:lnTo>
                        <a:pt x="5" y="309"/>
                      </a:lnTo>
                      <a:lnTo>
                        <a:pt x="10" y="299"/>
                      </a:lnTo>
                      <a:lnTo>
                        <a:pt x="13" y="289"/>
                      </a:lnTo>
                      <a:lnTo>
                        <a:pt x="19" y="281"/>
                      </a:lnTo>
                      <a:lnTo>
                        <a:pt x="23" y="273"/>
                      </a:lnTo>
                      <a:lnTo>
                        <a:pt x="30" y="265"/>
                      </a:lnTo>
                      <a:lnTo>
                        <a:pt x="41" y="251"/>
                      </a:lnTo>
                      <a:lnTo>
                        <a:pt x="52" y="236"/>
                      </a:lnTo>
                      <a:lnTo>
                        <a:pt x="56" y="228"/>
                      </a:lnTo>
                      <a:lnTo>
                        <a:pt x="60" y="220"/>
                      </a:lnTo>
                      <a:lnTo>
                        <a:pt x="65" y="212"/>
                      </a:lnTo>
                      <a:lnTo>
                        <a:pt x="67" y="204"/>
                      </a:lnTo>
                      <a:lnTo>
                        <a:pt x="121" y="204"/>
                      </a:lnTo>
                      <a:lnTo>
                        <a:pt x="131" y="198"/>
                      </a:lnTo>
                      <a:lnTo>
                        <a:pt x="142" y="194"/>
                      </a:lnTo>
                      <a:lnTo>
                        <a:pt x="154" y="191"/>
                      </a:lnTo>
                      <a:lnTo>
                        <a:pt x="166" y="188"/>
                      </a:lnTo>
                      <a:lnTo>
                        <a:pt x="190" y="184"/>
                      </a:lnTo>
                      <a:lnTo>
                        <a:pt x="213" y="178"/>
                      </a:lnTo>
                      <a:lnTo>
                        <a:pt x="224" y="176"/>
                      </a:lnTo>
                      <a:lnTo>
                        <a:pt x="235" y="173"/>
                      </a:lnTo>
                      <a:lnTo>
                        <a:pt x="244" y="170"/>
                      </a:lnTo>
                      <a:lnTo>
                        <a:pt x="251" y="165"/>
                      </a:lnTo>
                      <a:lnTo>
                        <a:pt x="258" y="160"/>
                      </a:lnTo>
                      <a:lnTo>
                        <a:pt x="262" y="153"/>
                      </a:lnTo>
                      <a:lnTo>
                        <a:pt x="265" y="150"/>
                      </a:lnTo>
                      <a:lnTo>
                        <a:pt x="266" y="145"/>
                      </a:lnTo>
                      <a:lnTo>
                        <a:pt x="267" y="141"/>
                      </a:lnTo>
                      <a:lnTo>
                        <a:pt x="267" y="136"/>
                      </a:lnTo>
                      <a:lnTo>
                        <a:pt x="267" y="126"/>
                      </a:lnTo>
                      <a:lnTo>
                        <a:pt x="267" y="117"/>
                      </a:lnTo>
                      <a:lnTo>
                        <a:pt x="280" y="119"/>
                      </a:lnTo>
                      <a:lnTo>
                        <a:pt x="292" y="120"/>
                      </a:lnTo>
                      <a:lnTo>
                        <a:pt x="303" y="120"/>
                      </a:lnTo>
                      <a:lnTo>
                        <a:pt x="313" y="119"/>
                      </a:lnTo>
                      <a:lnTo>
                        <a:pt x="323" y="117"/>
                      </a:lnTo>
                      <a:lnTo>
                        <a:pt x="332" y="115"/>
                      </a:lnTo>
                      <a:lnTo>
                        <a:pt x="339" y="112"/>
                      </a:lnTo>
                      <a:lnTo>
                        <a:pt x="347" y="109"/>
                      </a:lnTo>
                      <a:lnTo>
                        <a:pt x="354" y="105"/>
                      </a:lnTo>
                      <a:lnTo>
                        <a:pt x="359" y="101"/>
                      </a:lnTo>
                      <a:lnTo>
                        <a:pt x="366" y="96"/>
                      </a:lnTo>
                      <a:lnTo>
                        <a:pt x="370" y="91"/>
                      </a:lnTo>
                      <a:lnTo>
                        <a:pt x="380" y="80"/>
                      </a:lnTo>
                      <a:lnTo>
                        <a:pt x="389" y="67"/>
                      </a:lnTo>
                      <a:lnTo>
                        <a:pt x="397" y="56"/>
                      </a:lnTo>
                      <a:lnTo>
                        <a:pt x="405" y="44"/>
                      </a:lnTo>
                      <a:lnTo>
                        <a:pt x="414" y="32"/>
                      </a:lnTo>
                      <a:lnTo>
                        <a:pt x="425" y="22"/>
                      </a:lnTo>
                      <a:lnTo>
                        <a:pt x="430" y="18"/>
                      </a:lnTo>
                      <a:lnTo>
                        <a:pt x="436" y="13"/>
                      </a:lnTo>
                      <a:lnTo>
                        <a:pt x="442" y="9"/>
                      </a:lnTo>
                      <a:lnTo>
                        <a:pt x="450" y="6"/>
                      </a:lnTo>
                      <a:lnTo>
                        <a:pt x="458" y="3"/>
                      </a:lnTo>
                      <a:lnTo>
                        <a:pt x="467" y="1"/>
                      </a:lnTo>
                      <a:lnTo>
                        <a:pt x="475" y="0"/>
                      </a:lnTo>
                      <a:lnTo>
                        <a:pt x="486" y="0"/>
                      </a:lnTo>
                      <a:lnTo>
                        <a:pt x="486" y="6"/>
                      </a:lnTo>
                      <a:lnTo>
                        <a:pt x="492" y="14"/>
                      </a:lnTo>
                      <a:lnTo>
                        <a:pt x="498" y="22"/>
                      </a:lnTo>
                      <a:lnTo>
                        <a:pt x="507" y="29"/>
                      </a:lnTo>
                      <a:lnTo>
                        <a:pt x="515" y="35"/>
                      </a:lnTo>
                      <a:lnTo>
                        <a:pt x="523" y="41"/>
                      </a:lnTo>
                      <a:lnTo>
                        <a:pt x="530" y="49"/>
                      </a:lnTo>
                      <a:lnTo>
                        <a:pt x="532" y="53"/>
                      </a:lnTo>
                      <a:lnTo>
                        <a:pt x="536" y="57"/>
                      </a:lnTo>
                      <a:lnTo>
                        <a:pt x="538" y="62"/>
                      </a:lnTo>
                      <a:lnTo>
                        <a:pt x="539" y="67"/>
                      </a:lnTo>
                      <a:lnTo>
                        <a:pt x="553" y="107"/>
                      </a:lnTo>
                      <a:lnTo>
                        <a:pt x="564" y="141"/>
                      </a:lnTo>
                      <a:lnTo>
                        <a:pt x="569" y="148"/>
                      </a:lnTo>
                      <a:lnTo>
                        <a:pt x="573" y="154"/>
                      </a:lnTo>
                      <a:lnTo>
                        <a:pt x="579" y="159"/>
                      </a:lnTo>
                      <a:lnTo>
                        <a:pt x="585" y="164"/>
                      </a:lnTo>
                      <a:lnTo>
                        <a:pt x="593" y="168"/>
                      </a:lnTo>
                      <a:lnTo>
                        <a:pt x="602" y="170"/>
                      </a:lnTo>
                      <a:lnTo>
                        <a:pt x="613" y="172"/>
                      </a:lnTo>
                      <a:lnTo>
                        <a:pt x="626" y="172"/>
                      </a:lnTo>
                      <a:lnTo>
                        <a:pt x="626" y="179"/>
                      </a:lnTo>
                      <a:lnTo>
                        <a:pt x="627" y="187"/>
                      </a:lnTo>
                      <a:lnTo>
                        <a:pt x="628" y="193"/>
                      </a:lnTo>
                      <a:lnTo>
                        <a:pt x="630" y="199"/>
                      </a:lnTo>
                      <a:lnTo>
                        <a:pt x="636" y="211"/>
                      </a:lnTo>
                      <a:lnTo>
                        <a:pt x="642" y="222"/>
                      </a:lnTo>
                      <a:lnTo>
                        <a:pt x="650" y="233"/>
                      </a:lnTo>
                      <a:lnTo>
                        <a:pt x="660" y="244"/>
                      </a:lnTo>
                      <a:lnTo>
                        <a:pt x="670" y="254"/>
                      </a:lnTo>
                      <a:lnTo>
                        <a:pt x="681" y="263"/>
                      </a:lnTo>
                      <a:lnTo>
                        <a:pt x="702" y="279"/>
                      </a:lnTo>
                      <a:lnTo>
                        <a:pt x="720" y="294"/>
                      </a:lnTo>
                      <a:lnTo>
                        <a:pt x="729" y="302"/>
                      </a:lnTo>
                      <a:lnTo>
                        <a:pt x="736" y="309"/>
                      </a:lnTo>
                      <a:lnTo>
                        <a:pt x="741" y="315"/>
                      </a:lnTo>
                      <a:lnTo>
                        <a:pt x="746" y="321"/>
                      </a:lnTo>
                      <a:lnTo>
                        <a:pt x="738" y="345"/>
                      </a:lnTo>
                      <a:lnTo>
                        <a:pt x="728" y="345"/>
                      </a:lnTo>
                      <a:lnTo>
                        <a:pt x="711" y="345"/>
                      </a:lnTo>
                      <a:lnTo>
                        <a:pt x="706" y="345"/>
                      </a:lnTo>
                      <a:lnTo>
                        <a:pt x="700" y="344"/>
                      </a:lnTo>
                      <a:lnTo>
                        <a:pt x="695" y="343"/>
                      </a:lnTo>
                      <a:lnTo>
                        <a:pt x="691" y="342"/>
                      </a:lnTo>
                      <a:lnTo>
                        <a:pt x="685" y="339"/>
                      </a:lnTo>
                      <a:lnTo>
                        <a:pt x="682" y="335"/>
                      </a:lnTo>
                      <a:lnTo>
                        <a:pt x="680" y="329"/>
                      </a:lnTo>
                      <a:lnTo>
                        <a:pt x="679" y="321"/>
                      </a:lnTo>
                      <a:lnTo>
                        <a:pt x="666" y="321"/>
                      </a:lnTo>
                      <a:lnTo>
                        <a:pt x="659" y="321"/>
                      </a:lnTo>
                      <a:lnTo>
                        <a:pt x="654" y="325"/>
                      </a:lnTo>
                      <a:lnTo>
                        <a:pt x="651" y="330"/>
                      </a:lnTo>
                      <a:lnTo>
                        <a:pt x="648" y="334"/>
                      </a:lnTo>
                      <a:lnTo>
                        <a:pt x="647" y="338"/>
                      </a:lnTo>
                      <a:lnTo>
                        <a:pt x="642" y="345"/>
                      </a:lnTo>
                      <a:lnTo>
                        <a:pt x="639" y="352"/>
                      </a:lnTo>
                      <a:lnTo>
                        <a:pt x="630" y="354"/>
                      </a:lnTo>
                      <a:lnTo>
                        <a:pt x="621" y="355"/>
                      </a:lnTo>
                      <a:lnTo>
                        <a:pt x="613" y="355"/>
                      </a:lnTo>
                      <a:lnTo>
                        <a:pt x="604" y="356"/>
                      </a:lnTo>
                      <a:lnTo>
                        <a:pt x="586" y="355"/>
                      </a:lnTo>
                      <a:lnTo>
                        <a:pt x="570" y="355"/>
                      </a:lnTo>
                      <a:lnTo>
                        <a:pt x="561" y="355"/>
                      </a:lnTo>
                      <a:lnTo>
                        <a:pt x="553" y="356"/>
                      </a:lnTo>
                      <a:lnTo>
                        <a:pt x="545" y="357"/>
                      </a:lnTo>
                      <a:lnTo>
                        <a:pt x="537" y="359"/>
                      </a:lnTo>
                      <a:lnTo>
                        <a:pt x="529" y="361"/>
                      </a:lnTo>
                      <a:lnTo>
                        <a:pt x="522" y="365"/>
                      </a:lnTo>
                      <a:lnTo>
                        <a:pt x="514" y="370"/>
                      </a:lnTo>
                      <a:lnTo>
                        <a:pt x="506" y="376"/>
                      </a:lnTo>
                      <a:lnTo>
                        <a:pt x="501" y="381"/>
                      </a:lnTo>
                      <a:lnTo>
                        <a:pt x="496" y="387"/>
                      </a:lnTo>
                      <a:lnTo>
                        <a:pt x="493" y="390"/>
                      </a:lnTo>
                      <a:lnTo>
                        <a:pt x="491" y="392"/>
                      </a:lnTo>
                      <a:lnTo>
                        <a:pt x="489" y="394"/>
                      </a:lnTo>
                      <a:lnTo>
                        <a:pt x="486" y="394"/>
                      </a:lnTo>
                      <a:lnTo>
                        <a:pt x="466" y="395"/>
                      </a:lnTo>
                      <a:lnTo>
                        <a:pt x="451" y="397"/>
                      </a:lnTo>
                      <a:lnTo>
                        <a:pt x="439" y="399"/>
                      </a:lnTo>
                      <a:lnTo>
                        <a:pt x="426" y="400"/>
                      </a:lnTo>
                      <a:lnTo>
                        <a:pt x="417" y="400"/>
                      </a:lnTo>
                      <a:lnTo>
                        <a:pt x="410" y="398"/>
                      </a:lnTo>
                      <a:lnTo>
                        <a:pt x="403" y="395"/>
                      </a:lnTo>
                      <a:lnTo>
                        <a:pt x="396" y="392"/>
                      </a:lnTo>
                      <a:lnTo>
                        <a:pt x="384" y="383"/>
                      </a:lnTo>
                      <a:lnTo>
                        <a:pt x="373" y="373"/>
                      </a:lnTo>
                      <a:lnTo>
                        <a:pt x="361" y="363"/>
                      </a:lnTo>
                      <a:lnTo>
                        <a:pt x="349" y="354"/>
                      </a:lnTo>
                      <a:lnTo>
                        <a:pt x="343" y="351"/>
                      </a:lnTo>
                      <a:lnTo>
                        <a:pt x="336" y="347"/>
                      </a:lnTo>
                      <a:lnTo>
                        <a:pt x="328" y="345"/>
                      </a:lnTo>
                      <a:lnTo>
                        <a:pt x="319" y="345"/>
                      </a:lnTo>
                      <a:lnTo>
                        <a:pt x="313" y="345"/>
                      </a:lnTo>
                      <a:lnTo>
                        <a:pt x="305" y="347"/>
                      </a:lnTo>
                      <a:lnTo>
                        <a:pt x="299" y="351"/>
                      </a:lnTo>
                      <a:lnTo>
                        <a:pt x="291" y="355"/>
                      </a:lnTo>
                      <a:lnTo>
                        <a:pt x="284" y="360"/>
                      </a:lnTo>
                      <a:lnTo>
                        <a:pt x="278" y="365"/>
                      </a:lnTo>
                      <a:lnTo>
                        <a:pt x="272" y="371"/>
                      </a:lnTo>
                      <a:lnTo>
                        <a:pt x="266" y="377"/>
                      </a:lnTo>
                      <a:lnTo>
                        <a:pt x="255" y="392"/>
                      </a:lnTo>
                      <a:lnTo>
                        <a:pt x="244" y="408"/>
                      </a:lnTo>
                      <a:lnTo>
                        <a:pt x="235" y="423"/>
                      </a:lnTo>
                      <a:lnTo>
                        <a:pt x="227" y="437"/>
                      </a:lnTo>
                      <a:lnTo>
                        <a:pt x="197" y="437"/>
                      </a:lnTo>
                      <a:lnTo>
                        <a:pt x="176" y="437"/>
                      </a:lnTo>
                      <a:lnTo>
                        <a:pt x="160" y="437"/>
                      </a:lnTo>
                      <a:lnTo>
                        <a:pt x="150" y="439"/>
                      </a:lnTo>
                      <a:lnTo>
                        <a:pt x="146" y="440"/>
                      </a:lnTo>
                      <a:lnTo>
                        <a:pt x="143" y="442"/>
                      </a:lnTo>
                      <a:lnTo>
                        <a:pt x="139" y="445"/>
                      </a:lnTo>
                      <a:lnTo>
                        <a:pt x="135" y="448"/>
                      </a:lnTo>
                      <a:lnTo>
                        <a:pt x="126" y="456"/>
                      </a:lnTo>
                      <a:lnTo>
                        <a:pt x="114" y="46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8" name="Freeform 248"/>
                <p:cNvSpPr>
                  <a:spLocks/>
                </p:cNvSpPr>
                <p:nvPr/>
              </p:nvSpPr>
              <p:spPr bwMode="auto">
                <a:xfrm>
                  <a:off x="4949159" y="3409559"/>
                  <a:ext cx="516647" cy="532317"/>
                </a:xfrm>
                <a:custGeom>
                  <a:avLst/>
                  <a:gdLst>
                    <a:gd name="T0" fmla="*/ 2147483647 w 1145"/>
                    <a:gd name="T1" fmla="*/ 2147483647 h 1053"/>
                    <a:gd name="T2" fmla="*/ 2147483647 w 1145"/>
                    <a:gd name="T3" fmla="*/ 2147483647 h 1053"/>
                    <a:gd name="T4" fmla="*/ 2147483647 w 1145"/>
                    <a:gd name="T5" fmla="*/ 2147483647 h 1053"/>
                    <a:gd name="T6" fmla="*/ 2147483647 w 1145"/>
                    <a:gd name="T7" fmla="*/ 2147483647 h 1053"/>
                    <a:gd name="T8" fmla="*/ 2147483647 w 1145"/>
                    <a:gd name="T9" fmla="*/ 2147483647 h 1053"/>
                    <a:gd name="T10" fmla="*/ 2147483647 w 1145"/>
                    <a:gd name="T11" fmla="*/ 2147483647 h 1053"/>
                    <a:gd name="T12" fmla="*/ 2147483647 w 1145"/>
                    <a:gd name="T13" fmla="*/ 2147483647 h 1053"/>
                    <a:gd name="T14" fmla="*/ 2147483647 w 1145"/>
                    <a:gd name="T15" fmla="*/ 2147483647 h 1053"/>
                    <a:gd name="T16" fmla="*/ 2147483647 w 1145"/>
                    <a:gd name="T17" fmla="*/ 2147483647 h 1053"/>
                    <a:gd name="T18" fmla="*/ 2147483647 w 1145"/>
                    <a:gd name="T19" fmla="*/ 2147483647 h 1053"/>
                    <a:gd name="T20" fmla="*/ 2147483647 w 1145"/>
                    <a:gd name="T21" fmla="*/ 2147483647 h 1053"/>
                    <a:gd name="T22" fmla="*/ 2147483647 w 1145"/>
                    <a:gd name="T23" fmla="*/ 2147483647 h 1053"/>
                    <a:gd name="T24" fmla="*/ 2147483647 w 1145"/>
                    <a:gd name="T25" fmla="*/ 2147483647 h 1053"/>
                    <a:gd name="T26" fmla="*/ 2147483647 w 1145"/>
                    <a:gd name="T27" fmla="*/ 2147483647 h 1053"/>
                    <a:gd name="T28" fmla="*/ 2147483647 w 1145"/>
                    <a:gd name="T29" fmla="*/ 2147483647 h 1053"/>
                    <a:gd name="T30" fmla="*/ 2147483647 w 1145"/>
                    <a:gd name="T31" fmla="*/ 2147483647 h 1053"/>
                    <a:gd name="T32" fmla="*/ 2147483647 w 1145"/>
                    <a:gd name="T33" fmla="*/ 2147483647 h 1053"/>
                    <a:gd name="T34" fmla="*/ 2147483647 w 1145"/>
                    <a:gd name="T35" fmla="*/ 2147483647 h 1053"/>
                    <a:gd name="T36" fmla="*/ 2147483647 w 1145"/>
                    <a:gd name="T37" fmla="*/ 2147483647 h 1053"/>
                    <a:gd name="T38" fmla="*/ 2147483647 w 1145"/>
                    <a:gd name="T39" fmla="*/ 2147483647 h 1053"/>
                    <a:gd name="T40" fmla="*/ 2147483647 w 1145"/>
                    <a:gd name="T41" fmla="*/ 2147483647 h 1053"/>
                    <a:gd name="T42" fmla="*/ 2147483647 w 1145"/>
                    <a:gd name="T43" fmla="*/ 2147483647 h 1053"/>
                    <a:gd name="T44" fmla="*/ 2147483647 w 1145"/>
                    <a:gd name="T45" fmla="*/ 2147483647 h 1053"/>
                    <a:gd name="T46" fmla="*/ 2147483647 w 1145"/>
                    <a:gd name="T47" fmla="*/ 2147483647 h 1053"/>
                    <a:gd name="T48" fmla="*/ 2147483647 w 1145"/>
                    <a:gd name="T49" fmla="*/ 2147483647 h 1053"/>
                    <a:gd name="T50" fmla="*/ 2147483647 w 1145"/>
                    <a:gd name="T51" fmla="*/ 2147483647 h 1053"/>
                    <a:gd name="T52" fmla="*/ 2147483647 w 1145"/>
                    <a:gd name="T53" fmla="*/ 2147483647 h 1053"/>
                    <a:gd name="T54" fmla="*/ 2147483647 w 1145"/>
                    <a:gd name="T55" fmla="*/ 2147483647 h 1053"/>
                    <a:gd name="T56" fmla="*/ 2147483647 w 1145"/>
                    <a:gd name="T57" fmla="*/ 2147483647 h 1053"/>
                    <a:gd name="T58" fmla="*/ 2147483647 w 1145"/>
                    <a:gd name="T59" fmla="*/ 2147483647 h 1053"/>
                    <a:gd name="T60" fmla="*/ 2147483647 w 1145"/>
                    <a:gd name="T61" fmla="*/ 2147483647 h 1053"/>
                    <a:gd name="T62" fmla="*/ 2147483647 w 1145"/>
                    <a:gd name="T63" fmla="*/ 2147483647 h 1053"/>
                    <a:gd name="T64" fmla="*/ 2147483647 w 1145"/>
                    <a:gd name="T65" fmla="*/ 2147483647 h 1053"/>
                    <a:gd name="T66" fmla="*/ 2147483647 w 1145"/>
                    <a:gd name="T67" fmla="*/ 2147483647 h 1053"/>
                    <a:gd name="T68" fmla="*/ 2147483647 w 1145"/>
                    <a:gd name="T69" fmla="*/ 2147483647 h 1053"/>
                    <a:gd name="T70" fmla="*/ 2147483647 w 1145"/>
                    <a:gd name="T71" fmla="*/ 2147483647 h 1053"/>
                    <a:gd name="T72" fmla="*/ 2147483647 w 1145"/>
                    <a:gd name="T73" fmla="*/ 2147483647 h 1053"/>
                    <a:gd name="T74" fmla="*/ 2147483647 w 1145"/>
                    <a:gd name="T75" fmla="*/ 2147483647 h 1053"/>
                    <a:gd name="T76" fmla="*/ 2147483647 w 1145"/>
                    <a:gd name="T77" fmla="*/ 2147483647 h 1053"/>
                    <a:gd name="T78" fmla="*/ 2147483647 w 1145"/>
                    <a:gd name="T79" fmla="*/ 2147483647 h 1053"/>
                    <a:gd name="T80" fmla="*/ 2147483647 w 1145"/>
                    <a:gd name="T81" fmla="*/ 2147483647 h 1053"/>
                    <a:gd name="T82" fmla="*/ 2147483647 w 1145"/>
                    <a:gd name="T83" fmla="*/ 2147483647 h 1053"/>
                    <a:gd name="T84" fmla="*/ 2147483647 w 1145"/>
                    <a:gd name="T85" fmla="*/ 2147483647 h 1053"/>
                    <a:gd name="T86" fmla="*/ 2147483647 w 1145"/>
                    <a:gd name="T87" fmla="*/ 2147483647 h 1053"/>
                    <a:gd name="T88" fmla="*/ 2147483647 w 1145"/>
                    <a:gd name="T89" fmla="*/ 2147483647 h 1053"/>
                    <a:gd name="T90" fmla="*/ 2147483647 w 1145"/>
                    <a:gd name="T91" fmla="*/ 2147483647 h 1053"/>
                    <a:gd name="T92" fmla="*/ 2147483647 w 1145"/>
                    <a:gd name="T93" fmla="*/ 2147483647 h 1053"/>
                    <a:gd name="T94" fmla="*/ 2147483647 w 1145"/>
                    <a:gd name="T95" fmla="*/ 2147483647 h 1053"/>
                    <a:gd name="T96" fmla="*/ 2147483647 w 1145"/>
                    <a:gd name="T97" fmla="*/ 2147483647 h 1053"/>
                    <a:gd name="T98" fmla="*/ 2147483647 w 1145"/>
                    <a:gd name="T99" fmla="*/ 2147483647 h 1053"/>
                    <a:gd name="T100" fmla="*/ 2147483647 w 1145"/>
                    <a:gd name="T101" fmla="*/ 2147483647 h 1053"/>
                    <a:gd name="T102" fmla="*/ 2147483647 w 1145"/>
                    <a:gd name="T103" fmla="*/ 2147483647 h 1053"/>
                    <a:gd name="T104" fmla="*/ 2147483647 w 1145"/>
                    <a:gd name="T105" fmla="*/ 2147483647 h 1053"/>
                    <a:gd name="T106" fmla="*/ 2147483647 w 1145"/>
                    <a:gd name="T107" fmla="*/ 2147483647 h 1053"/>
                    <a:gd name="T108" fmla="*/ 2147483647 w 1145"/>
                    <a:gd name="T109" fmla="*/ 2147483647 h 1053"/>
                    <a:gd name="T110" fmla="*/ 2147483647 w 1145"/>
                    <a:gd name="T111" fmla="*/ 2147483647 h 10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45" h="1053">
                      <a:moveTo>
                        <a:pt x="894" y="24"/>
                      </a:moveTo>
                      <a:lnTo>
                        <a:pt x="894" y="32"/>
                      </a:lnTo>
                      <a:lnTo>
                        <a:pt x="895" y="38"/>
                      </a:lnTo>
                      <a:lnTo>
                        <a:pt x="896" y="44"/>
                      </a:lnTo>
                      <a:lnTo>
                        <a:pt x="897" y="49"/>
                      </a:lnTo>
                      <a:lnTo>
                        <a:pt x="900" y="53"/>
                      </a:lnTo>
                      <a:lnTo>
                        <a:pt x="902" y="57"/>
                      </a:lnTo>
                      <a:lnTo>
                        <a:pt x="906" y="61"/>
                      </a:lnTo>
                      <a:lnTo>
                        <a:pt x="909" y="64"/>
                      </a:lnTo>
                      <a:lnTo>
                        <a:pt x="918" y="68"/>
                      </a:lnTo>
                      <a:lnTo>
                        <a:pt x="926" y="71"/>
                      </a:lnTo>
                      <a:lnTo>
                        <a:pt x="936" y="72"/>
                      </a:lnTo>
                      <a:lnTo>
                        <a:pt x="947" y="72"/>
                      </a:lnTo>
                      <a:lnTo>
                        <a:pt x="993" y="66"/>
                      </a:lnTo>
                      <a:lnTo>
                        <a:pt x="1033" y="61"/>
                      </a:lnTo>
                      <a:lnTo>
                        <a:pt x="1038" y="61"/>
                      </a:lnTo>
                      <a:lnTo>
                        <a:pt x="1045" y="63"/>
                      </a:lnTo>
                      <a:lnTo>
                        <a:pt x="1051" y="64"/>
                      </a:lnTo>
                      <a:lnTo>
                        <a:pt x="1057" y="67"/>
                      </a:lnTo>
                      <a:lnTo>
                        <a:pt x="1069" y="73"/>
                      </a:lnTo>
                      <a:lnTo>
                        <a:pt x="1080" y="81"/>
                      </a:lnTo>
                      <a:lnTo>
                        <a:pt x="1099" y="98"/>
                      </a:lnTo>
                      <a:lnTo>
                        <a:pt x="1112" y="110"/>
                      </a:lnTo>
                      <a:lnTo>
                        <a:pt x="1113" y="124"/>
                      </a:lnTo>
                      <a:lnTo>
                        <a:pt x="1114" y="138"/>
                      </a:lnTo>
                      <a:lnTo>
                        <a:pt x="1117" y="152"/>
                      </a:lnTo>
                      <a:lnTo>
                        <a:pt x="1122" y="164"/>
                      </a:lnTo>
                      <a:lnTo>
                        <a:pt x="1126" y="175"/>
                      </a:lnTo>
                      <a:lnTo>
                        <a:pt x="1132" y="183"/>
                      </a:lnTo>
                      <a:lnTo>
                        <a:pt x="1135" y="186"/>
                      </a:lnTo>
                      <a:lnTo>
                        <a:pt x="1138" y="188"/>
                      </a:lnTo>
                      <a:lnTo>
                        <a:pt x="1142" y="190"/>
                      </a:lnTo>
                      <a:lnTo>
                        <a:pt x="1145" y="190"/>
                      </a:lnTo>
                      <a:lnTo>
                        <a:pt x="1139" y="202"/>
                      </a:lnTo>
                      <a:lnTo>
                        <a:pt x="1133" y="211"/>
                      </a:lnTo>
                      <a:lnTo>
                        <a:pt x="1125" y="220"/>
                      </a:lnTo>
                      <a:lnTo>
                        <a:pt x="1117" y="227"/>
                      </a:lnTo>
                      <a:lnTo>
                        <a:pt x="1100" y="240"/>
                      </a:lnTo>
                      <a:lnTo>
                        <a:pt x="1082" y="253"/>
                      </a:lnTo>
                      <a:lnTo>
                        <a:pt x="1074" y="259"/>
                      </a:lnTo>
                      <a:lnTo>
                        <a:pt x="1066" y="266"/>
                      </a:lnTo>
                      <a:lnTo>
                        <a:pt x="1058" y="272"/>
                      </a:lnTo>
                      <a:lnTo>
                        <a:pt x="1052" y="280"/>
                      </a:lnTo>
                      <a:lnTo>
                        <a:pt x="1046" y="288"/>
                      </a:lnTo>
                      <a:lnTo>
                        <a:pt x="1043" y="297"/>
                      </a:lnTo>
                      <a:lnTo>
                        <a:pt x="1040" y="308"/>
                      </a:lnTo>
                      <a:lnTo>
                        <a:pt x="1040" y="320"/>
                      </a:lnTo>
                      <a:lnTo>
                        <a:pt x="1041" y="339"/>
                      </a:lnTo>
                      <a:lnTo>
                        <a:pt x="1045" y="360"/>
                      </a:lnTo>
                      <a:lnTo>
                        <a:pt x="1046" y="371"/>
                      </a:lnTo>
                      <a:lnTo>
                        <a:pt x="1047" y="381"/>
                      </a:lnTo>
                      <a:lnTo>
                        <a:pt x="1047" y="391"/>
                      </a:lnTo>
                      <a:lnTo>
                        <a:pt x="1046" y="400"/>
                      </a:lnTo>
                      <a:lnTo>
                        <a:pt x="1034" y="410"/>
                      </a:lnTo>
                      <a:lnTo>
                        <a:pt x="1013" y="430"/>
                      </a:lnTo>
                      <a:lnTo>
                        <a:pt x="1003" y="440"/>
                      </a:lnTo>
                      <a:lnTo>
                        <a:pt x="995" y="450"/>
                      </a:lnTo>
                      <a:lnTo>
                        <a:pt x="991" y="455"/>
                      </a:lnTo>
                      <a:lnTo>
                        <a:pt x="988" y="460"/>
                      </a:lnTo>
                      <a:lnTo>
                        <a:pt x="987" y="464"/>
                      </a:lnTo>
                      <a:lnTo>
                        <a:pt x="986" y="467"/>
                      </a:lnTo>
                      <a:lnTo>
                        <a:pt x="987" y="470"/>
                      </a:lnTo>
                      <a:lnTo>
                        <a:pt x="990" y="476"/>
                      </a:lnTo>
                      <a:lnTo>
                        <a:pt x="995" y="481"/>
                      </a:lnTo>
                      <a:lnTo>
                        <a:pt x="999" y="486"/>
                      </a:lnTo>
                      <a:lnTo>
                        <a:pt x="1009" y="495"/>
                      </a:lnTo>
                      <a:lnTo>
                        <a:pt x="1012" y="499"/>
                      </a:lnTo>
                      <a:lnTo>
                        <a:pt x="1016" y="524"/>
                      </a:lnTo>
                      <a:lnTo>
                        <a:pt x="1019" y="550"/>
                      </a:lnTo>
                      <a:lnTo>
                        <a:pt x="1019" y="576"/>
                      </a:lnTo>
                      <a:lnTo>
                        <a:pt x="1019" y="610"/>
                      </a:lnTo>
                      <a:lnTo>
                        <a:pt x="1020" y="618"/>
                      </a:lnTo>
                      <a:lnTo>
                        <a:pt x="1022" y="625"/>
                      </a:lnTo>
                      <a:lnTo>
                        <a:pt x="1025" y="632"/>
                      </a:lnTo>
                      <a:lnTo>
                        <a:pt x="1026" y="640"/>
                      </a:lnTo>
                      <a:lnTo>
                        <a:pt x="1026" y="650"/>
                      </a:lnTo>
                      <a:lnTo>
                        <a:pt x="1026" y="664"/>
                      </a:lnTo>
                      <a:lnTo>
                        <a:pt x="1027" y="679"/>
                      </a:lnTo>
                      <a:lnTo>
                        <a:pt x="1031" y="696"/>
                      </a:lnTo>
                      <a:lnTo>
                        <a:pt x="1033" y="705"/>
                      </a:lnTo>
                      <a:lnTo>
                        <a:pt x="1035" y="713"/>
                      </a:lnTo>
                      <a:lnTo>
                        <a:pt x="1038" y="720"/>
                      </a:lnTo>
                      <a:lnTo>
                        <a:pt x="1043" y="726"/>
                      </a:lnTo>
                      <a:lnTo>
                        <a:pt x="1047" y="731"/>
                      </a:lnTo>
                      <a:lnTo>
                        <a:pt x="1053" y="735"/>
                      </a:lnTo>
                      <a:lnTo>
                        <a:pt x="1058" y="738"/>
                      </a:lnTo>
                      <a:lnTo>
                        <a:pt x="1066" y="739"/>
                      </a:lnTo>
                      <a:lnTo>
                        <a:pt x="1067" y="745"/>
                      </a:lnTo>
                      <a:lnTo>
                        <a:pt x="1070" y="751"/>
                      </a:lnTo>
                      <a:lnTo>
                        <a:pt x="1074" y="759"/>
                      </a:lnTo>
                      <a:lnTo>
                        <a:pt x="1079" y="765"/>
                      </a:lnTo>
                      <a:lnTo>
                        <a:pt x="1083" y="772"/>
                      </a:lnTo>
                      <a:lnTo>
                        <a:pt x="1088" y="780"/>
                      </a:lnTo>
                      <a:lnTo>
                        <a:pt x="1091" y="790"/>
                      </a:lnTo>
                      <a:lnTo>
                        <a:pt x="1092" y="800"/>
                      </a:lnTo>
                      <a:lnTo>
                        <a:pt x="1092" y="807"/>
                      </a:lnTo>
                      <a:lnTo>
                        <a:pt x="1092" y="816"/>
                      </a:lnTo>
                      <a:lnTo>
                        <a:pt x="1092" y="825"/>
                      </a:lnTo>
                      <a:lnTo>
                        <a:pt x="1092" y="831"/>
                      </a:lnTo>
                      <a:lnTo>
                        <a:pt x="1092" y="837"/>
                      </a:lnTo>
                      <a:lnTo>
                        <a:pt x="1080" y="836"/>
                      </a:lnTo>
                      <a:lnTo>
                        <a:pt x="1069" y="837"/>
                      </a:lnTo>
                      <a:lnTo>
                        <a:pt x="1059" y="840"/>
                      </a:lnTo>
                      <a:lnTo>
                        <a:pt x="1049" y="842"/>
                      </a:lnTo>
                      <a:lnTo>
                        <a:pt x="1040" y="844"/>
                      </a:lnTo>
                      <a:lnTo>
                        <a:pt x="1029" y="844"/>
                      </a:lnTo>
                      <a:lnTo>
                        <a:pt x="1023" y="844"/>
                      </a:lnTo>
                      <a:lnTo>
                        <a:pt x="1018" y="842"/>
                      </a:lnTo>
                      <a:lnTo>
                        <a:pt x="1012" y="840"/>
                      </a:lnTo>
                      <a:lnTo>
                        <a:pt x="1005" y="837"/>
                      </a:lnTo>
                      <a:lnTo>
                        <a:pt x="1001" y="846"/>
                      </a:lnTo>
                      <a:lnTo>
                        <a:pt x="997" y="856"/>
                      </a:lnTo>
                      <a:lnTo>
                        <a:pt x="993" y="869"/>
                      </a:lnTo>
                      <a:lnTo>
                        <a:pt x="990" y="883"/>
                      </a:lnTo>
                      <a:lnTo>
                        <a:pt x="982" y="914"/>
                      </a:lnTo>
                      <a:lnTo>
                        <a:pt x="975" y="947"/>
                      </a:lnTo>
                      <a:lnTo>
                        <a:pt x="970" y="962"/>
                      </a:lnTo>
                      <a:lnTo>
                        <a:pt x="966" y="978"/>
                      </a:lnTo>
                      <a:lnTo>
                        <a:pt x="960" y="992"/>
                      </a:lnTo>
                      <a:lnTo>
                        <a:pt x="955" y="1004"/>
                      </a:lnTo>
                      <a:lnTo>
                        <a:pt x="951" y="1009"/>
                      </a:lnTo>
                      <a:lnTo>
                        <a:pt x="947" y="1014"/>
                      </a:lnTo>
                      <a:lnTo>
                        <a:pt x="944" y="1018"/>
                      </a:lnTo>
                      <a:lnTo>
                        <a:pt x="940" y="1021"/>
                      </a:lnTo>
                      <a:lnTo>
                        <a:pt x="935" y="1024"/>
                      </a:lnTo>
                      <a:lnTo>
                        <a:pt x="930" y="1026"/>
                      </a:lnTo>
                      <a:lnTo>
                        <a:pt x="925" y="1028"/>
                      </a:lnTo>
                      <a:lnTo>
                        <a:pt x="920" y="1028"/>
                      </a:lnTo>
                      <a:lnTo>
                        <a:pt x="918" y="1029"/>
                      </a:lnTo>
                      <a:lnTo>
                        <a:pt x="912" y="1031"/>
                      </a:lnTo>
                      <a:lnTo>
                        <a:pt x="909" y="1032"/>
                      </a:lnTo>
                      <a:lnTo>
                        <a:pt x="906" y="1032"/>
                      </a:lnTo>
                      <a:lnTo>
                        <a:pt x="902" y="1031"/>
                      </a:lnTo>
                      <a:lnTo>
                        <a:pt x="900" y="1028"/>
                      </a:lnTo>
                      <a:lnTo>
                        <a:pt x="888" y="1035"/>
                      </a:lnTo>
                      <a:lnTo>
                        <a:pt x="873" y="1043"/>
                      </a:lnTo>
                      <a:lnTo>
                        <a:pt x="864" y="1047"/>
                      </a:lnTo>
                      <a:lnTo>
                        <a:pt x="856" y="1050"/>
                      </a:lnTo>
                      <a:lnTo>
                        <a:pt x="847" y="1052"/>
                      </a:lnTo>
                      <a:lnTo>
                        <a:pt x="840" y="1053"/>
                      </a:lnTo>
                      <a:lnTo>
                        <a:pt x="828" y="1053"/>
                      </a:lnTo>
                      <a:lnTo>
                        <a:pt x="816" y="1052"/>
                      </a:lnTo>
                      <a:lnTo>
                        <a:pt x="805" y="1049"/>
                      </a:lnTo>
                      <a:lnTo>
                        <a:pt x="795" y="1046"/>
                      </a:lnTo>
                      <a:lnTo>
                        <a:pt x="789" y="1043"/>
                      </a:lnTo>
                      <a:lnTo>
                        <a:pt x="786" y="1040"/>
                      </a:lnTo>
                      <a:lnTo>
                        <a:pt x="782" y="1037"/>
                      </a:lnTo>
                      <a:lnTo>
                        <a:pt x="779" y="1033"/>
                      </a:lnTo>
                      <a:lnTo>
                        <a:pt x="777" y="1027"/>
                      </a:lnTo>
                      <a:lnTo>
                        <a:pt x="775" y="1022"/>
                      </a:lnTo>
                      <a:lnTo>
                        <a:pt x="774" y="1016"/>
                      </a:lnTo>
                      <a:lnTo>
                        <a:pt x="774" y="1010"/>
                      </a:lnTo>
                      <a:lnTo>
                        <a:pt x="761" y="1011"/>
                      </a:lnTo>
                      <a:lnTo>
                        <a:pt x="743" y="1014"/>
                      </a:lnTo>
                      <a:lnTo>
                        <a:pt x="734" y="1014"/>
                      </a:lnTo>
                      <a:lnTo>
                        <a:pt x="727" y="1012"/>
                      </a:lnTo>
                      <a:lnTo>
                        <a:pt x="723" y="1011"/>
                      </a:lnTo>
                      <a:lnTo>
                        <a:pt x="719" y="1009"/>
                      </a:lnTo>
                      <a:lnTo>
                        <a:pt x="717" y="1007"/>
                      </a:lnTo>
                      <a:lnTo>
                        <a:pt x="713" y="1004"/>
                      </a:lnTo>
                      <a:lnTo>
                        <a:pt x="707" y="997"/>
                      </a:lnTo>
                      <a:lnTo>
                        <a:pt x="701" y="993"/>
                      </a:lnTo>
                      <a:lnTo>
                        <a:pt x="697" y="992"/>
                      </a:lnTo>
                      <a:lnTo>
                        <a:pt x="694" y="992"/>
                      </a:lnTo>
                      <a:lnTo>
                        <a:pt x="689" y="993"/>
                      </a:lnTo>
                      <a:lnTo>
                        <a:pt x="686" y="993"/>
                      </a:lnTo>
                      <a:lnTo>
                        <a:pt x="680" y="991"/>
                      </a:lnTo>
                      <a:lnTo>
                        <a:pt x="674" y="986"/>
                      </a:lnTo>
                      <a:lnTo>
                        <a:pt x="662" y="987"/>
                      </a:lnTo>
                      <a:lnTo>
                        <a:pt x="653" y="989"/>
                      </a:lnTo>
                      <a:lnTo>
                        <a:pt x="643" y="991"/>
                      </a:lnTo>
                      <a:lnTo>
                        <a:pt x="627" y="992"/>
                      </a:lnTo>
                      <a:lnTo>
                        <a:pt x="618" y="991"/>
                      </a:lnTo>
                      <a:lnTo>
                        <a:pt x="611" y="988"/>
                      </a:lnTo>
                      <a:lnTo>
                        <a:pt x="608" y="987"/>
                      </a:lnTo>
                      <a:lnTo>
                        <a:pt x="605" y="984"/>
                      </a:lnTo>
                      <a:lnTo>
                        <a:pt x="603" y="982"/>
                      </a:lnTo>
                      <a:lnTo>
                        <a:pt x="600" y="979"/>
                      </a:lnTo>
                      <a:lnTo>
                        <a:pt x="597" y="971"/>
                      </a:lnTo>
                      <a:lnTo>
                        <a:pt x="596" y="963"/>
                      </a:lnTo>
                      <a:lnTo>
                        <a:pt x="595" y="953"/>
                      </a:lnTo>
                      <a:lnTo>
                        <a:pt x="594" y="942"/>
                      </a:lnTo>
                      <a:lnTo>
                        <a:pt x="593" y="933"/>
                      </a:lnTo>
                      <a:lnTo>
                        <a:pt x="590" y="925"/>
                      </a:lnTo>
                      <a:lnTo>
                        <a:pt x="587" y="916"/>
                      </a:lnTo>
                      <a:lnTo>
                        <a:pt x="584" y="908"/>
                      </a:lnTo>
                      <a:lnTo>
                        <a:pt x="581" y="900"/>
                      </a:lnTo>
                      <a:lnTo>
                        <a:pt x="577" y="892"/>
                      </a:lnTo>
                      <a:lnTo>
                        <a:pt x="575" y="884"/>
                      </a:lnTo>
                      <a:lnTo>
                        <a:pt x="574" y="875"/>
                      </a:lnTo>
                      <a:lnTo>
                        <a:pt x="575" y="870"/>
                      </a:lnTo>
                      <a:lnTo>
                        <a:pt x="577" y="866"/>
                      </a:lnTo>
                      <a:lnTo>
                        <a:pt x="581" y="860"/>
                      </a:lnTo>
                      <a:lnTo>
                        <a:pt x="584" y="856"/>
                      </a:lnTo>
                      <a:lnTo>
                        <a:pt x="587" y="851"/>
                      </a:lnTo>
                      <a:lnTo>
                        <a:pt x="590" y="846"/>
                      </a:lnTo>
                      <a:lnTo>
                        <a:pt x="593" y="842"/>
                      </a:lnTo>
                      <a:lnTo>
                        <a:pt x="594" y="837"/>
                      </a:lnTo>
                      <a:lnTo>
                        <a:pt x="593" y="825"/>
                      </a:lnTo>
                      <a:lnTo>
                        <a:pt x="589" y="809"/>
                      </a:lnTo>
                      <a:lnTo>
                        <a:pt x="588" y="798"/>
                      </a:lnTo>
                      <a:lnTo>
                        <a:pt x="588" y="789"/>
                      </a:lnTo>
                      <a:lnTo>
                        <a:pt x="590" y="779"/>
                      </a:lnTo>
                      <a:lnTo>
                        <a:pt x="594" y="770"/>
                      </a:lnTo>
                      <a:lnTo>
                        <a:pt x="571" y="766"/>
                      </a:lnTo>
                      <a:lnTo>
                        <a:pt x="521" y="759"/>
                      </a:lnTo>
                      <a:lnTo>
                        <a:pt x="494" y="756"/>
                      </a:lnTo>
                      <a:lnTo>
                        <a:pt x="471" y="755"/>
                      </a:lnTo>
                      <a:lnTo>
                        <a:pt x="461" y="754"/>
                      </a:lnTo>
                      <a:lnTo>
                        <a:pt x="454" y="755"/>
                      </a:lnTo>
                      <a:lnTo>
                        <a:pt x="450" y="756"/>
                      </a:lnTo>
                      <a:lnTo>
                        <a:pt x="448" y="758"/>
                      </a:lnTo>
                      <a:lnTo>
                        <a:pt x="448" y="762"/>
                      </a:lnTo>
                      <a:lnTo>
                        <a:pt x="448" y="770"/>
                      </a:lnTo>
                      <a:lnTo>
                        <a:pt x="447" y="775"/>
                      </a:lnTo>
                      <a:lnTo>
                        <a:pt x="446" y="780"/>
                      </a:lnTo>
                      <a:lnTo>
                        <a:pt x="443" y="785"/>
                      </a:lnTo>
                      <a:lnTo>
                        <a:pt x="440" y="790"/>
                      </a:lnTo>
                      <a:lnTo>
                        <a:pt x="437" y="796"/>
                      </a:lnTo>
                      <a:lnTo>
                        <a:pt x="431" y="801"/>
                      </a:lnTo>
                      <a:lnTo>
                        <a:pt x="425" y="806"/>
                      </a:lnTo>
                      <a:lnTo>
                        <a:pt x="417" y="811"/>
                      </a:lnTo>
                      <a:lnTo>
                        <a:pt x="407" y="814"/>
                      </a:lnTo>
                      <a:lnTo>
                        <a:pt x="396" y="817"/>
                      </a:lnTo>
                      <a:lnTo>
                        <a:pt x="383" y="819"/>
                      </a:lnTo>
                      <a:lnTo>
                        <a:pt x="369" y="819"/>
                      </a:lnTo>
                      <a:lnTo>
                        <a:pt x="362" y="818"/>
                      </a:lnTo>
                      <a:lnTo>
                        <a:pt x="355" y="816"/>
                      </a:lnTo>
                      <a:lnTo>
                        <a:pt x="349" y="811"/>
                      </a:lnTo>
                      <a:lnTo>
                        <a:pt x="342" y="804"/>
                      </a:lnTo>
                      <a:lnTo>
                        <a:pt x="337" y="797"/>
                      </a:lnTo>
                      <a:lnTo>
                        <a:pt x="330" y="789"/>
                      </a:lnTo>
                      <a:lnTo>
                        <a:pt x="325" y="780"/>
                      </a:lnTo>
                      <a:lnTo>
                        <a:pt x="319" y="771"/>
                      </a:lnTo>
                      <a:lnTo>
                        <a:pt x="309" y="749"/>
                      </a:lnTo>
                      <a:lnTo>
                        <a:pt x="302" y="728"/>
                      </a:lnTo>
                      <a:lnTo>
                        <a:pt x="298" y="718"/>
                      </a:lnTo>
                      <a:lnTo>
                        <a:pt x="297" y="708"/>
                      </a:lnTo>
                      <a:lnTo>
                        <a:pt x="295" y="699"/>
                      </a:lnTo>
                      <a:lnTo>
                        <a:pt x="295" y="689"/>
                      </a:lnTo>
                      <a:lnTo>
                        <a:pt x="3" y="689"/>
                      </a:lnTo>
                      <a:lnTo>
                        <a:pt x="2" y="683"/>
                      </a:lnTo>
                      <a:lnTo>
                        <a:pt x="0" y="680"/>
                      </a:lnTo>
                      <a:lnTo>
                        <a:pt x="0" y="677"/>
                      </a:lnTo>
                      <a:lnTo>
                        <a:pt x="3" y="671"/>
                      </a:lnTo>
                      <a:lnTo>
                        <a:pt x="10" y="669"/>
                      </a:lnTo>
                      <a:lnTo>
                        <a:pt x="16" y="668"/>
                      </a:lnTo>
                      <a:lnTo>
                        <a:pt x="23" y="668"/>
                      </a:lnTo>
                      <a:lnTo>
                        <a:pt x="28" y="668"/>
                      </a:lnTo>
                      <a:lnTo>
                        <a:pt x="34" y="668"/>
                      </a:lnTo>
                      <a:lnTo>
                        <a:pt x="39" y="668"/>
                      </a:lnTo>
                      <a:lnTo>
                        <a:pt x="45" y="667"/>
                      </a:lnTo>
                      <a:lnTo>
                        <a:pt x="49" y="665"/>
                      </a:lnTo>
                      <a:lnTo>
                        <a:pt x="49" y="640"/>
                      </a:lnTo>
                      <a:lnTo>
                        <a:pt x="36" y="640"/>
                      </a:lnTo>
                      <a:lnTo>
                        <a:pt x="27" y="640"/>
                      </a:lnTo>
                      <a:lnTo>
                        <a:pt x="18" y="640"/>
                      </a:lnTo>
                      <a:lnTo>
                        <a:pt x="10" y="640"/>
                      </a:lnTo>
                      <a:lnTo>
                        <a:pt x="26" y="631"/>
                      </a:lnTo>
                      <a:lnTo>
                        <a:pt x="39" y="622"/>
                      </a:lnTo>
                      <a:lnTo>
                        <a:pt x="46" y="619"/>
                      </a:lnTo>
                      <a:lnTo>
                        <a:pt x="52" y="615"/>
                      </a:lnTo>
                      <a:lnTo>
                        <a:pt x="60" y="612"/>
                      </a:lnTo>
                      <a:lnTo>
                        <a:pt x="69" y="610"/>
                      </a:lnTo>
                      <a:lnTo>
                        <a:pt x="72" y="613"/>
                      </a:lnTo>
                      <a:lnTo>
                        <a:pt x="75" y="615"/>
                      </a:lnTo>
                      <a:lnTo>
                        <a:pt x="79" y="616"/>
                      </a:lnTo>
                      <a:lnTo>
                        <a:pt x="82" y="617"/>
                      </a:lnTo>
                      <a:lnTo>
                        <a:pt x="91" y="618"/>
                      </a:lnTo>
                      <a:lnTo>
                        <a:pt x="101" y="616"/>
                      </a:lnTo>
                      <a:lnTo>
                        <a:pt x="122" y="612"/>
                      </a:lnTo>
                      <a:lnTo>
                        <a:pt x="142" y="610"/>
                      </a:lnTo>
                      <a:lnTo>
                        <a:pt x="145" y="614"/>
                      </a:lnTo>
                      <a:lnTo>
                        <a:pt x="148" y="617"/>
                      </a:lnTo>
                      <a:lnTo>
                        <a:pt x="152" y="619"/>
                      </a:lnTo>
                      <a:lnTo>
                        <a:pt x="157" y="620"/>
                      </a:lnTo>
                      <a:lnTo>
                        <a:pt x="166" y="621"/>
                      </a:lnTo>
                      <a:lnTo>
                        <a:pt x="175" y="622"/>
                      </a:lnTo>
                      <a:lnTo>
                        <a:pt x="179" y="621"/>
                      </a:lnTo>
                      <a:lnTo>
                        <a:pt x="183" y="620"/>
                      </a:lnTo>
                      <a:lnTo>
                        <a:pt x="186" y="618"/>
                      </a:lnTo>
                      <a:lnTo>
                        <a:pt x="190" y="616"/>
                      </a:lnTo>
                      <a:lnTo>
                        <a:pt x="195" y="610"/>
                      </a:lnTo>
                      <a:lnTo>
                        <a:pt x="201" y="603"/>
                      </a:lnTo>
                      <a:lnTo>
                        <a:pt x="209" y="588"/>
                      </a:lnTo>
                      <a:lnTo>
                        <a:pt x="215" y="578"/>
                      </a:lnTo>
                      <a:lnTo>
                        <a:pt x="220" y="574"/>
                      </a:lnTo>
                      <a:lnTo>
                        <a:pt x="225" y="571"/>
                      </a:lnTo>
                      <a:lnTo>
                        <a:pt x="230" y="569"/>
                      </a:lnTo>
                      <a:lnTo>
                        <a:pt x="236" y="567"/>
                      </a:lnTo>
                      <a:lnTo>
                        <a:pt x="246" y="564"/>
                      </a:lnTo>
                      <a:lnTo>
                        <a:pt x="256" y="560"/>
                      </a:lnTo>
                      <a:lnTo>
                        <a:pt x="258" y="558"/>
                      </a:lnTo>
                      <a:lnTo>
                        <a:pt x="260" y="555"/>
                      </a:lnTo>
                      <a:lnTo>
                        <a:pt x="262" y="550"/>
                      </a:lnTo>
                      <a:lnTo>
                        <a:pt x="264" y="544"/>
                      </a:lnTo>
                      <a:lnTo>
                        <a:pt x="268" y="528"/>
                      </a:lnTo>
                      <a:lnTo>
                        <a:pt x="270" y="511"/>
                      </a:lnTo>
                      <a:lnTo>
                        <a:pt x="274" y="477"/>
                      </a:lnTo>
                      <a:lnTo>
                        <a:pt x="275" y="449"/>
                      </a:lnTo>
                      <a:lnTo>
                        <a:pt x="281" y="440"/>
                      </a:lnTo>
                      <a:lnTo>
                        <a:pt x="287" y="432"/>
                      </a:lnTo>
                      <a:lnTo>
                        <a:pt x="294" y="425"/>
                      </a:lnTo>
                      <a:lnTo>
                        <a:pt x="302" y="416"/>
                      </a:lnTo>
                      <a:lnTo>
                        <a:pt x="316" y="404"/>
                      </a:lnTo>
                      <a:lnTo>
                        <a:pt x="328" y="394"/>
                      </a:lnTo>
                      <a:lnTo>
                        <a:pt x="338" y="382"/>
                      </a:lnTo>
                      <a:lnTo>
                        <a:pt x="346" y="370"/>
                      </a:lnTo>
                      <a:lnTo>
                        <a:pt x="352" y="357"/>
                      </a:lnTo>
                      <a:lnTo>
                        <a:pt x="357" y="345"/>
                      </a:lnTo>
                      <a:lnTo>
                        <a:pt x="361" y="334"/>
                      </a:lnTo>
                      <a:lnTo>
                        <a:pt x="364" y="323"/>
                      </a:lnTo>
                      <a:lnTo>
                        <a:pt x="366" y="312"/>
                      </a:lnTo>
                      <a:lnTo>
                        <a:pt x="369" y="299"/>
                      </a:lnTo>
                      <a:lnTo>
                        <a:pt x="370" y="276"/>
                      </a:lnTo>
                      <a:lnTo>
                        <a:pt x="370" y="251"/>
                      </a:lnTo>
                      <a:lnTo>
                        <a:pt x="369" y="225"/>
                      </a:lnTo>
                      <a:lnTo>
                        <a:pt x="369" y="197"/>
                      </a:lnTo>
                      <a:lnTo>
                        <a:pt x="369" y="191"/>
                      </a:lnTo>
                      <a:lnTo>
                        <a:pt x="369" y="187"/>
                      </a:lnTo>
                      <a:lnTo>
                        <a:pt x="371" y="183"/>
                      </a:lnTo>
                      <a:lnTo>
                        <a:pt x="372" y="180"/>
                      </a:lnTo>
                      <a:lnTo>
                        <a:pt x="375" y="174"/>
                      </a:lnTo>
                      <a:lnTo>
                        <a:pt x="380" y="167"/>
                      </a:lnTo>
                      <a:lnTo>
                        <a:pt x="383" y="160"/>
                      </a:lnTo>
                      <a:lnTo>
                        <a:pt x="385" y="149"/>
                      </a:lnTo>
                      <a:lnTo>
                        <a:pt x="385" y="140"/>
                      </a:lnTo>
                      <a:lnTo>
                        <a:pt x="385" y="132"/>
                      </a:lnTo>
                      <a:lnTo>
                        <a:pt x="383" y="122"/>
                      </a:lnTo>
                      <a:lnTo>
                        <a:pt x="382" y="110"/>
                      </a:lnTo>
                      <a:lnTo>
                        <a:pt x="397" y="87"/>
                      </a:lnTo>
                      <a:lnTo>
                        <a:pt x="417" y="58"/>
                      </a:lnTo>
                      <a:lnTo>
                        <a:pt x="422" y="51"/>
                      </a:lnTo>
                      <a:lnTo>
                        <a:pt x="428" y="45"/>
                      </a:lnTo>
                      <a:lnTo>
                        <a:pt x="435" y="40"/>
                      </a:lnTo>
                      <a:lnTo>
                        <a:pt x="440" y="35"/>
                      </a:lnTo>
                      <a:lnTo>
                        <a:pt x="447" y="31"/>
                      </a:lnTo>
                      <a:lnTo>
                        <a:pt x="453" y="26"/>
                      </a:lnTo>
                      <a:lnTo>
                        <a:pt x="461" y="24"/>
                      </a:lnTo>
                      <a:lnTo>
                        <a:pt x="467" y="24"/>
                      </a:lnTo>
                      <a:lnTo>
                        <a:pt x="476" y="24"/>
                      </a:lnTo>
                      <a:lnTo>
                        <a:pt x="484" y="26"/>
                      </a:lnTo>
                      <a:lnTo>
                        <a:pt x="491" y="30"/>
                      </a:lnTo>
                      <a:lnTo>
                        <a:pt x="497" y="33"/>
                      </a:lnTo>
                      <a:lnTo>
                        <a:pt x="509" y="42"/>
                      </a:lnTo>
                      <a:lnTo>
                        <a:pt x="521" y="52"/>
                      </a:lnTo>
                      <a:lnTo>
                        <a:pt x="532" y="62"/>
                      </a:lnTo>
                      <a:lnTo>
                        <a:pt x="544" y="71"/>
                      </a:lnTo>
                      <a:lnTo>
                        <a:pt x="551" y="74"/>
                      </a:lnTo>
                      <a:lnTo>
                        <a:pt x="558" y="77"/>
                      </a:lnTo>
                      <a:lnTo>
                        <a:pt x="565" y="79"/>
                      </a:lnTo>
                      <a:lnTo>
                        <a:pt x="574" y="79"/>
                      </a:lnTo>
                      <a:lnTo>
                        <a:pt x="587" y="78"/>
                      </a:lnTo>
                      <a:lnTo>
                        <a:pt x="599" y="76"/>
                      </a:lnTo>
                      <a:lnTo>
                        <a:pt x="614" y="74"/>
                      </a:lnTo>
                      <a:lnTo>
                        <a:pt x="634" y="73"/>
                      </a:lnTo>
                      <a:lnTo>
                        <a:pt x="637" y="73"/>
                      </a:lnTo>
                      <a:lnTo>
                        <a:pt x="639" y="71"/>
                      </a:lnTo>
                      <a:lnTo>
                        <a:pt x="641" y="69"/>
                      </a:lnTo>
                      <a:lnTo>
                        <a:pt x="644" y="66"/>
                      </a:lnTo>
                      <a:lnTo>
                        <a:pt x="649" y="60"/>
                      </a:lnTo>
                      <a:lnTo>
                        <a:pt x="654" y="55"/>
                      </a:lnTo>
                      <a:lnTo>
                        <a:pt x="662" y="49"/>
                      </a:lnTo>
                      <a:lnTo>
                        <a:pt x="670" y="44"/>
                      </a:lnTo>
                      <a:lnTo>
                        <a:pt x="677" y="40"/>
                      </a:lnTo>
                      <a:lnTo>
                        <a:pt x="685" y="38"/>
                      </a:lnTo>
                      <a:lnTo>
                        <a:pt x="693" y="36"/>
                      </a:lnTo>
                      <a:lnTo>
                        <a:pt x="701" y="35"/>
                      </a:lnTo>
                      <a:lnTo>
                        <a:pt x="709" y="34"/>
                      </a:lnTo>
                      <a:lnTo>
                        <a:pt x="718" y="34"/>
                      </a:lnTo>
                      <a:lnTo>
                        <a:pt x="734" y="34"/>
                      </a:lnTo>
                      <a:lnTo>
                        <a:pt x="752" y="35"/>
                      </a:lnTo>
                      <a:lnTo>
                        <a:pt x="761" y="34"/>
                      </a:lnTo>
                      <a:lnTo>
                        <a:pt x="769" y="34"/>
                      </a:lnTo>
                      <a:lnTo>
                        <a:pt x="778" y="33"/>
                      </a:lnTo>
                      <a:lnTo>
                        <a:pt x="787" y="31"/>
                      </a:lnTo>
                      <a:lnTo>
                        <a:pt x="790" y="24"/>
                      </a:lnTo>
                      <a:lnTo>
                        <a:pt x="795" y="17"/>
                      </a:lnTo>
                      <a:lnTo>
                        <a:pt x="796" y="13"/>
                      </a:lnTo>
                      <a:lnTo>
                        <a:pt x="799" y="9"/>
                      </a:lnTo>
                      <a:lnTo>
                        <a:pt x="802" y="4"/>
                      </a:lnTo>
                      <a:lnTo>
                        <a:pt x="807" y="0"/>
                      </a:lnTo>
                      <a:lnTo>
                        <a:pt x="814" y="0"/>
                      </a:lnTo>
                      <a:lnTo>
                        <a:pt x="827" y="0"/>
                      </a:lnTo>
                      <a:lnTo>
                        <a:pt x="828" y="8"/>
                      </a:lnTo>
                      <a:lnTo>
                        <a:pt x="830" y="14"/>
                      </a:lnTo>
                      <a:lnTo>
                        <a:pt x="833" y="18"/>
                      </a:lnTo>
                      <a:lnTo>
                        <a:pt x="839" y="21"/>
                      </a:lnTo>
                      <a:lnTo>
                        <a:pt x="843" y="22"/>
                      </a:lnTo>
                      <a:lnTo>
                        <a:pt x="848" y="23"/>
                      </a:lnTo>
                      <a:lnTo>
                        <a:pt x="854" y="24"/>
                      </a:lnTo>
                      <a:lnTo>
                        <a:pt x="859" y="24"/>
                      </a:lnTo>
                      <a:lnTo>
                        <a:pt x="869" y="24"/>
                      </a:lnTo>
                      <a:lnTo>
                        <a:pt x="879" y="24"/>
                      </a:lnTo>
                      <a:lnTo>
                        <a:pt x="887" y="24"/>
                      </a:lnTo>
                      <a:lnTo>
                        <a:pt x="894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Freeform 249"/>
                <p:cNvSpPr>
                  <a:spLocks/>
                </p:cNvSpPr>
                <p:nvPr/>
              </p:nvSpPr>
              <p:spPr bwMode="auto">
                <a:xfrm>
                  <a:off x="4883404" y="3506345"/>
                  <a:ext cx="58240" cy="53578"/>
                </a:xfrm>
                <a:custGeom>
                  <a:avLst/>
                  <a:gdLst>
                    <a:gd name="T0" fmla="*/ 2147483647 w 125"/>
                    <a:gd name="T1" fmla="*/ 0 h 81"/>
                    <a:gd name="T2" fmla="*/ 2147483647 w 125"/>
                    <a:gd name="T3" fmla="*/ 2147483647 h 81"/>
                    <a:gd name="T4" fmla="*/ 2147483647 w 125"/>
                    <a:gd name="T5" fmla="*/ 2147483647 h 81"/>
                    <a:gd name="T6" fmla="*/ 2147483647 w 125"/>
                    <a:gd name="T7" fmla="*/ 2147483647 h 81"/>
                    <a:gd name="T8" fmla="*/ 2147483647 w 125"/>
                    <a:gd name="T9" fmla="*/ 2147483647 h 81"/>
                    <a:gd name="T10" fmla="*/ 2147483647 w 125"/>
                    <a:gd name="T11" fmla="*/ 2147483647 h 81"/>
                    <a:gd name="T12" fmla="*/ 2147483647 w 125"/>
                    <a:gd name="T13" fmla="*/ 2147483647 h 81"/>
                    <a:gd name="T14" fmla="*/ 2147483647 w 125"/>
                    <a:gd name="T15" fmla="*/ 2147483647 h 81"/>
                    <a:gd name="T16" fmla="*/ 2147483647 w 125"/>
                    <a:gd name="T17" fmla="*/ 2147483647 h 81"/>
                    <a:gd name="T18" fmla="*/ 2147483647 w 125"/>
                    <a:gd name="T19" fmla="*/ 2147483647 h 81"/>
                    <a:gd name="T20" fmla="*/ 2147483647 w 125"/>
                    <a:gd name="T21" fmla="*/ 2147483647 h 81"/>
                    <a:gd name="T22" fmla="*/ 2147483647 w 125"/>
                    <a:gd name="T23" fmla="*/ 2147483647 h 81"/>
                    <a:gd name="T24" fmla="*/ 2147483647 w 125"/>
                    <a:gd name="T25" fmla="*/ 2147483647 h 81"/>
                    <a:gd name="T26" fmla="*/ 2147483647 w 125"/>
                    <a:gd name="T27" fmla="*/ 2147483647 h 81"/>
                    <a:gd name="T28" fmla="*/ 2147483647 w 125"/>
                    <a:gd name="T29" fmla="*/ 2147483647 h 81"/>
                    <a:gd name="T30" fmla="*/ 2147483647 w 125"/>
                    <a:gd name="T31" fmla="*/ 2147483647 h 81"/>
                    <a:gd name="T32" fmla="*/ 0 w 125"/>
                    <a:gd name="T33" fmla="*/ 2147483647 h 81"/>
                    <a:gd name="T34" fmla="*/ 0 w 125"/>
                    <a:gd name="T35" fmla="*/ 2147483647 h 81"/>
                    <a:gd name="T36" fmla="*/ 2147483647 w 125"/>
                    <a:gd name="T37" fmla="*/ 2147483647 h 81"/>
                    <a:gd name="T38" fmla="*/ 2147483647 w 125"/>
                    <a:gd name="T39" fmla="*/ 2147483647 h 81"/>
                    <a:gd name="T40" fmla="*/ 2147483647 w 125"/>
                    <a:gd name="T41" fmla="*/ 2147483647 h 81"/>
                    <a:gd name="T42" fmla="*/ 2147483647 w 125"/>
                    <a:gd name="T43" fmla="*/ 2147483647 h 81"/>
                    <a:gd name="T44" fmla="*/ 2147483647 w 125"/>
                    <a:gd name="T45" fmla="*/ 2147483647 h 81"/>
                    <a:gd name="T46" fmla="*/ 2147483647 w 125"/>
                    <a:gd name="T47" fmla="*/ 2147483647 h 81"/>
                    <a:gd name="T48" fmla="*/ 2147483647 w 125"/>
                    <a:gd name="T49" fmla="*/ 0 h 81"/>
                    <a:gd name="T50" fmla="*/ 2147483647 w 125"/>
                    <a:gd name="T51" fmla="*/ 0 h 8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5" h="81">
                      <a:moveTo>
                        <a:pt x="120" y="0"/>
                      </a:moveTo>
                      <a:lnTo>
                        <a:pt x="121" y="27"/>
                      </a:lnTo>
                      <a:lnTo>
                        <a:pt x="124" y="46"/>
                      </a:lnTo>
                      <a:lnTo>
                        <a:pt x="125" y="53"/>
                      </a:lnTo>
                      <a:lnTo>
                        <a:pt x="125" y="59"/>
                      </a:lnTo>
                      <a:lnTo>
                        <a:pt x="125" y="65"/>
                      </a:lnTo>
                      <a:lnTo>
                        <a:pt x="123" y="69"/>
                      </a:lnTo>
                      <a:lnTo>
                        <a:pt x="119" y="72"/>
                      </a:lnTo>
                      <a:lnTo>
                        <a:pt x="112" y="74"/>
                      </a:lnTo>
                      <a:lnTo>
                        <a:pt x="103" y="76"/>
                      </a:lnTo>
                      <a:lnTo>
                        <a:pt x="91" y="77"/>
                      </a:lnTo>
                      <a:lnTo>
                        <a:pt x="57" y="79"/>
                      </a:lnTo>
                      <a:lnTo>
                        <a:pt x="7" y="81"/>
                      </a:lnTo>
                      <a:lnTo>
                        <a:pt x="5" y="79"/>
                      </a:lnTo>
                      <a:lnTo>
                        <a:pt x="3" y="72"/>
                      </a:lnTo>
                      <a:lnTo>
                        <a:pt x="1" y="59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1" y="31"/>
                      </a:lnTo>
                      <a:lnTo>
                        <a:pt x="2" y="25"/>
                      </a:lnTo>
                      <a:lnTo>
                        <a:pt x="4" y="20"/>
                      </a:lnTo>
                      <a:lnTo>
                        <a:pt x="8" y="15"/>
                      </a:lnTo>
                      <a:lnTo>
                        <a:pt x="11" y="10"/>
                      </a:lnTo>
                      <a:lnTo>
                        <a:pt x="14" y="5"/>
                      </a:lnTo>
                      <a:lnTo>
                        <a:pt x="20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0" name="Freeform 250"/>
                <p:cNvSpPr>
                  <a:spLocks/>
                </p:cNvSpPr>
                <p:nvPr/>
              </p:nvSpPr>
              <p:spPr bwMode="auto">
                <a:xfrm>
                  <a:off x="4866495" y="3506344"/>
                  <a:ext cx="157812" cy="193570"/>
                </a:xfrm>
                <a:custGeom>
                  <a:avLst/>
                  <a:gdLst>
                    <a:gd name="T0" fmla="*/ 2147483647 w 355"/>
                    <a:gd name="T1" fmla="*/ 2147483647 h 388"/>
                    <a:gd name="T2" fmla="*/ 2147483647 w 355"/>
                    <a:gd name="T3" fmla="*/ 2147483647 h 388"/>
                    <a:gd name="T4" fmla="*/ 2147483647 w 355"/>
                    <a:gd name="T5" fmla="*/ 2147483647 h 388"/>
                    <a:gd name="T6" fmla="*/ 2147483647 w 355"/>
                    <a:gd name="T7" fmla="*/ 2147483647 h 388"/>
                    <a:gd name="T8" fmla="*/ 2147483647 w 355"/>
                    <a:gd name="T9" fmla="*/ 2147483647 h 388"/>
                    <a:gd name="T10" fmla="*/ 2147483647 w 355"/>
                    <a:gd name="T11" fmla="*/ 2147483647 h 388"/>
                    <a:gd name="T12" fmla="*/ 2147483647 w 355"/>
                    <a:gd name="T13" fmla="*/ 2147483647 h 388"/>
                    <a:gd name="T14" fmla="*/ 2147483647 w 355"/>
                    <a:gd name="T15" fmla="*/ 2147483647 h 388"/>
                    <a:gd name="T16" fmla="*/ 2147483647 w 355"/>
                    <a:gd name="T17" fmla="*/ 2147483647 h 388"/>
                    <a:gd name="T18" fmla="*/ 2147483647 w 355"/>
                    <a:gd name="T19" fmla="*/ 2147483647 h 388"/>
                    <a:gd name="T20" fmla="*/ 2147483647 w 355"/>
                    <a:gd name="T21" fmla="*/ 2147483647 h 388"/>
                    <a:gd name="T22" fmla="*/ 2147483647 w 355"/>
                    <a:gd name="T23" fmla="*/ 2147483647 h 388"/>
                    <a:gd name="T24" fmla="*/ 2147483647 w 355"/>
                    <a:gd name="T25" fmla="*/ 2147483647 h 388"/>
                    <a:gd name="T26" fmla="*/ 2147483647 w 355"/>
                    <a:gd name="T27" fmla="*/ 2147483647 h 388"/>
                    <a:gd name="T28" fmla="*/ 2147483647 w 355"/>
                    <a:gd name="T29" fmla="*/ 2147483647 h 388"/>
                    <a:gd name="T30" fmla="*/ 2147483647 w 355"/>
                    <a:gd name="T31" fmla="*/ 2147483647 h 388"/>
                    <a:gd name="T32" fmla="*/ 2147483647 w 355"/>
                    <a:gd name="T33" fmla="*/ 2147483647 h 388"/>
                    <a:gd name="T34" fmla="*/ 2147483647 w 355"/>
                    <a:gd name="T35" fmla="*/ 2147483647 h 388"/>
                    <a:gd name="T36" fmla="*/ 2147483647 w 355"/>
                    <a:gd name="T37" fmla="*/ 2147483647 h 388"/>
                    <a:gd name="T38" fmla="*/ 2147483647 w 355"/>
                    <a:gd name="T39" fmla="*/ 2147483647 h 388"/>
                    <a:gd name="T40" fmla="*/ 2147483647 w 355"/>
                    <a:gd name="T41" fmla="*/ 2147483647 h 388"/>
                    <a:gd name="T42" fmla="*/ 2147483647 w 355"/>
                    <a:gd name="T43" fmla="*/ 2147483647 h 388"/>
                    <a:gd name="T44" fmla="*/ 2147483647 w 355"/>
                    <a:gd name="T45" fmla="*/ 2147483647 h 388"/>
                    <a:gd name="T46" fmla="*/ 2147483647 w 355"/>
                    <a:gd name="T47" fmla="*/ 2147483647 h 388"/>
                    <a:gd name="T48" fmla="*/ 2147483647 w 355"/>
                    <a:gd name="T49" fmla="*/ 2147483647 h 388"/>
                    <a:gd name="T50" fmla="*/ 2147483647 w 355"/>
                    <a:gd name="T51" fmla="*/ 2147483647 h 388"/>
                    <a:gd name="T52" fmla="*/ 2147483647 w 355"/>
                    <a:gd name="T53" fmla="*/ 2147483647 h 388"/>
                    <a:gd name="T54" fmla="*/ 2147483647 w 355"/>
                    <a:gd name="T55" fmla="*/ 2147483647 h 388"/>
                    <a:gd name="T56" fmla="*/ 2147483647 w 355"/>
                    <a:gd name="T57" fmla="*/ 2147483647 h 388"/>
                    <a:gd name="T58" fmla="*/ 2147483647 w 355"/>
                    <a:gd name="T59" fmla="*/ 2147483647 h 388"/>
                    <a:gd name="T60" fmla="*/ 2147483647 w 355"/>
                    <a:gd name="T61" fmla="*/ 2147483647 h 388"/>
                    <a:gd name="T62" fmla="*/ 2147483647 w 355"/>
                    <a:gd name="T63" fmla="*/ 2147483647 h 388"/>
                    <a:gd name="T64" fmla="*/ 2147483647 w 355"/>
                    <a:gd name="T65" fmla="*/ 2147483647 h 388"/>
                    <a:gd name="T66" fmla="*/ 2147483647 w 355"/>
                    <a:gd name="T67" fmla="*/ 2147483647 h 388"/>
                    <a:gd name="T68" fmla="*/ 2147483647 w 355"/>
                    <a:gd name="T69" fmla="*/ 2147483647 h 388"/>
                    <a:gd name="T70" fmla="*/ 2147483647 w 355"/>
                    <a:gd name="T71" fmla="*/ 2147483647 h 388"/>
                    <a:gd name="T72" fmla="*/ 2147483647 w 355"/>
                    <a:gd name="T73" fmla="*/ 2147483647 h 388"/>
                    <a:gd name="T74" fmla="*/ 2147483647 w 355"/>
                    <a:gd name="T75" fmla="*/ 2147483647 h 388"/>
                    <a:gd name="T76" fmla="*/ 2147483647 w 355"/>
                    <a:gd name="T77" fmla="*/ 2147483647 h 388"/>
                    <a:gd name="T78" fmla="*/ 2147483647 w 355"/>
                    <a:gd name="T79" fmla="*/ 2147483647 h 388"/>
                    <a:gd name="T80" fmla="*/ 2147483647 w 355"/>
                    <a:gd name="T81" fmla="*/ 2147483647 h 388"/>
                    <a:gd name="T82" fmla="*/ 2147483647 w 355"/>
                    <a:gd name="T83" fmla="*/ 2147483647 h 388"/>
                    <a:gd name="T84" fmla="*/ 2147483647 w 355"/>
                    <a:gd name="T85" fmla="*/ 2147483647 h 388"/>
                    <a:gd name="T86" fmla="*/ 2147483647 w 355"/>
                    <a:gd name="T87" fmla="*/ 2147483647 h 388"/>
                    <a:gd name="T88" fmla="*/ 2147483647 w 355"/>
                    <a:gd name="T89" fmla="*/ 2147483647 h 388"/>
                    <a:gd name="T90" fmla="*/ 2147483647 w 355"/>
                    <a:gd name="T91" fmla="*/ 2147483647 h 388"/>
                    <a:gd name="T92" fmla="*/ 2147483647 w 355"/>
                    <a:gd name="T93" fmla="*/ 2147483647 h 388"/>
                    <a:gd name="T94" fmla="*/ 2147483647 w 355"/>
                    <a:gd name="T95" fmla="*/ 2147483647 h 3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55" h="388">
                      <a:moveTo>
                        <a:pt x="266" y="7"/>
                      </a:moveTo>
                      <a:lnTo>
                        <a:pt x="265" y="9"/>
                      </a:lnTo>
                      <a:lnTo>
                        <a:pt x="262" y="15"/>
                      </a:lnTo>
                      <a:lnTo>
                        <a:pt x="259" y="23"/>
                      </a:lnTo>
                      <a:lnTo>
                        <a:pt x="257" y="32"/>
                      </a:lnTo>
                      <a:lnTo>
                        <a:pt x="257" y="37"/>
                      </a:lnTo>
                      <a:lnTo>
                        <a:pt x="258" y="42"/>
                      </a:lnTo>
                      <a:lnTo>
                        <a:pt x="261" y="46"/>
                      </a:lnTo>
                      <a:lnTo>
                        <a:pt x="264" y="51"/>
                      </a:lnTo>
                      <a:lnTo>
                        <a:pt x="268" y="54"/>
                      </a:lnTo>
                      <a:lnTo>
                        <a:pt x="275" y="58"/>
                      </a:lnTo>
                      <a:lnTo>
                        <a:pt x="283" y="60"/>
                      </a:lnTo>
                      <a:lnTo>
                        <a:pt x="294" y="63"/>
                      </a:lnTo>
                      <a:lnTo>
                        <a:pt x="301" y="58"/>
                      </a:lnTo>
                      <a:lnTo>
                        <a:pt x="319" y="55"/>
                      </a:lnTo>
                      <a:lnTo>
                        <a:pt x="323" y="55"/>
                      </a:lnTo>
                      <a:lnTo>
                        <a:pt x="328" y="55"/>
                      </a:lnTo>
                      <a:lnTo>
                        <a:pt x="332" y="57"/>
                      </a:lnTo>
                      <a:lnTo>
                        <a:pt x="335" y="59"/>
                      </a:lnTo>
                      <a:lnTo>
                        <a:pt x="337" y="63"/>
                      </a:lnTo>
                      <a:lnTo>
                        <a:pt x="340" y="68"/>
                      </a:lnTo>
                      <a:lnTo>
                        <a:pt x="340" y="74"/>
                      </a:lnTo>
                      <a:lnTo>
                        <a:pt x="340" y="81"/>
                      </a:lnTo>
                      <a:lnTo>
                        <a:pt x="345" y="83"/>
                      </a:lnTo>
                      <a:lnTo>
                        <a:pt x="348" y="87"/>
                      </a:lnTo>
                      <a:lnTo>
                        <a:pt x="350" y="90"/>
                      </a:lnTo>
                      <a:lnTo>
                        <a:pt x="351" y="94"/>
                      </a:lnTo>
                      <a:lnTo>
                        <a:pt x="350" y="99"/>
                      </a:lnTo>
                      <a:lnTo>
                        <a:pt x="347" y="103"/>
                      </a:lnTo>
                      <a:lnTo>
                        <a:pt x="345" y="108"/>
                      </a:lnTo>
                      <a:lnTo>
                        <a:pt x="342" y="113"/>
                      </a:lnTo>
                      <a:lnTo>
                        <a:pt x="328" y="129"/>
                      </a:lnTo>
                      <a:lnTo>
                        <a:pt x="320" y="136"/>
                      </a:lnTo>
                      <a:lnTo>
                        <a:pt x="326" y="143"/>
                      </a:lnTo>
                      <a:lnTo>
                        <a:pt x="341" y="162"/>
                      </a:lnTo>
                      <a:lnTo>
                        <a:pt x="348" y="175"/>
                      </a:lnTo>
                      <a:lnTo>
                        <a:pt x="353" y="188"/>
                      </a:lnTo>
                      <a:lnTo>
                        <a:pt x="355" y="195"/>
                      </a:lnTo>
                      <a:lnTo>
                        <a:pt x="355" y="202"/>
                      </a:lnTo>
                      <a:lnTo>
                        <a:pt x="355" y="209"/>
                      </a:lnTo>
                      <a:lnTo>
                        <a:pt x="353" y="216"/>
                      </a:lnTo>
                      <a:lnTo>
                        <a:pt x="353" y="219"/>
                      </a:lnTo>
                      <a:lnTo>
                        <a:pt x="352" y="228"/>
                      </a:lnTo>
                      <a:lnTo>
                        <a:pt x="350" y="241"/>
                      </a:lnTo>
                      <a:lnTo>
                        <a:pt x="345" y="254"/>
                      </a:lnTo>
                      <a:lnTo>
                        <a:pt x="342" y="260"/>
                      </a:lnTo>
                      <a:lnTo>
                        <a:pt x="339" y="266"/>
                      </a:lnTo>
                      <a:lnTo>
                        <a:pt x="333" y="271"/>
                      </a:lnTo>
                      <a:lnTo>
                        <a:pt x="328" y="276"/>
                      </a:lnTo>
                      <a:lnTo>
                        <a:pt x="321" y="279"/>
                      </a:lnTo>
                      <a:lnTo>
                        <a:pt x="312" y="280"/>
                      </a:lnTo>
                      <a:lnTo>
                        <a:pt x="303" y="280"/>
                      </a:lnTo>
                      <a:lnTo>
                        <a:pt x="294" y="277"/>
                      </a:lnTo>
                      <a:lnTo>
                        <a:pt x="286" y="282"/>
                      </a:lnTo>
                      <a:lnTo>
                        <a:pt x="280" y="285"/>
                      </a:lnTo>
                      <a:lnTo>
                        <a:pt x="275" y="285"/>
                      </a:lnTo>
                      <a:lnTo>
                        <a:pt x="270" y="282"/>
                      </a:lnTo>
                      <a:lnTo>
                        <a:pt x="263" y="276"/>
                      </a:lnTo>
                      <a:lnTo>
                        <a:pt x="255" y="268"/>
                      </a:lnTo>
                      <a:lnTo>
                        <a:pt x="252" y="265"/>
                      </a:lnTo>
                      <a:lnTo>
                        <a:pt x="249" y="261"/>
                      </a:lnTo>
                      <a:lnTo>
                        <a:pt x="244" y="259"/>
                      </a:lnTo>
                      <a:lnTo>
                        <a:pt x="240" y="259"/>
                      </a:lnTo>
                      <a:lnTo>
                        <a:pt x="234" y="260"/>
                      </a:lnTo>
                      <a:lnTo>
                        <a:pt x="229" y="263"/>
                      </a:lnTo>
                      <a:lnTo>
                        <a:pt x="221" y="269"/>
                      </a:lnTo>
                      <a:lnTo>
                        <a:pt x="213" y="277"/>
                      </a:lnTo>
                      <a:lnTo>
                        <a:pt x="211" y="278"/>
                      </a:lnTo>
                      <a:lnTo>
                        <a:pt x="205" y="279"/>
                      </a:lnTo>
                      <a:lnTo>
                        <a:pt x="201" y="280"/>
                      </a:lnTo>
                      <a:lnTo>
                        <a:pt x="197" y="282"/>
                      </a:lnTo>
                      <a:lnTo>
                        <a:pt x="194" y="285"/>
                      </a:lnTo>
                      <a:lnTo>
                        <a:pt x="190" y="288"/>
                      </a:lnTo>
                      <a:lnTo>
                        <a:pt x="187" y="292"/>
                      </a:lnTo>
                      <a:lnTo>
                        <a:pt x="185" y="298"/>
                      </a:lnTo>
                      <a:lnTo>
                        <a:pt x="185" y="304"/>
                      </a:lnTo>
                      <a:lnTo>
                        <a:pt x="185" y="312"/>
                      </a:lnTo>
                      <a:lnTo>
                        <a:pt x="187" y="321"/>
                      </a:lnTo>
                      <a:lnTo>
                        <a:pt x="191" y="331"/>
                      </a:lnTo>
                      <a:lnTo>
                        <a:pt x="198" y="344"/>
                      </a:lnTo>
                      <a:lnTo>
                        <a:pt x="207" y="358"/>
                      </a:lnTo>
                      <a:lnTo>
                        <a:pt x="206" y="357"/>
                      </a:lnTo>
                      <a:lnTo>
                        <a:pt x="201" y="355"/>
                      </a:lnTo>
                      <a:lnTo>
                        <a:pt x="195" y="353"/>
                      </a:lnTo>
                      <a:lnTo>
                        <a:pt x="187" y="353"/>
                      </a:lnTo>
                      <a:lnTo>
                        <a:pt x="183" y="353"/>
                      </a:lnTo>
                      <a:lnTo>
                        <a:pt x="177" y="355"/>
                      </a:lnTo>
                      <a:lnTo>
                        <a:pt x="173" y="357"/>
                      </a:lnTo>
                      <a:lnTo>
                        <a:pt x="167" y="361"/>
                      </a:lnTo>
                      <a:lnTo>
                        <a:pt x="162" y="365"/>
                      </a:lnTo>
                      <a:lnTo>
                        <a:pt x="157" y="371"/>
                      </a:lnTo>
                      <a:lnTo>
                        <a:pt x="152" y="379"/>
                      </a:lnTo>
                      <a:lnTo>
                        <a:pt x="146" y="388"/>
                      </a:lnTo>
                      <a:lnTo>
                        <a:pt x="137" y="380"/>
                      </a:lnTo>
                      <a:lnTo>
                        <a:pt x="128" y="373"/>
                      </a:lnTo>
                      <a:lnTo>
                        <a:pt x="123" y="370"/>
                      </a:lnTo>
                      <a:lnTo>
                        <a:pt x="120" y="366"/>
                      </a:lnTo>
                      <a:lnTo>
                        <a:pt x="117" y="362"/>
                      </a:lnTo>
                      <a:lnTo>
                        <a:pt x="113" y="358"/>
                      </a:lnTo>
                      <a:lnTo>
                        <a:pt x="109" y="346"/>
                      </a:lnTo>
                      <a:lnTo>
                        <a:pt x="102" y="334"/>
                      </a:lnTo>
                      <a:lnTo>
                        <a:pt x="96" y="324"/>
                      </a:lnTo>
                      <a:lnTo>
                        <a:pt x="87" y="315"/>
                      </a:lnTo>
                      <a:lnTo>
                        <a:pt x="70" y="297"/>
                      </a:lnTo>
                      <a:lnTo>
                        <a:pt x="50" y="280"/>
                      </a:lnTo>
                      <a:lnTo>
                        <a:pt x="40" y="271"/>
                      </a:lnTo>
                      <a:lnTo>
                        <a:pt x="31" y="263"/>
                      </a:lnTo>
                      <a:lnTo>
                        <a:pt x="22" y="254"/>
                      </a:lnTo>
                      <a:lnTo>
                        <a:pt x="16" y="245"/>
                      </a:lnTo>
                      <a:lnTo>
                        <a:pt x="9" y="235"/>
                      </a:lnTo>
                      <a:lnTo>
                        <a:pt x="5" y="223"/>
                      </a:lnTo>
                      <a:lnTo>
                        <a:pt x="1" y="211"/>
                      </a:lnTo>
                      <a:lnTo>
                        <a:pt x="0" y="198"/>
                      </a:lnTo>
                      <a:lnTo>
                        <a:pt x="1" y="187"/>
                      </a:lnTo>
                      <a:lnTo>
                        <a:pt x="4" y="178"/>
                      </a:lnTo>
                      <a:lnTo>
                        <a:pt x="7" y="169"/>
                      </a:lnTo>
                      <a:lnTo>
                        <a:pt x="11" y="162"/>
                      </a:lnTo>
                      <a:lnTo>
                        <a:pt x="22" y="150"/>
                      </a:lnTo>
                      <a:lnTo>
                        <a:pt x="34" y="139"/>
                      </a:lnTo>
                      <a:lnTo>
                        <a:pt x="41" y="134"/>
                      </a:lnTo>
                      <a:lnTo>
                        <a:pt x="45" y="129"/>
                      </a:lnTo>
                      <a:lnTo>
                        <a:pt x="50" y="123"/>
                      </a:lnTo>
                      <a:lnTo>
                        <a:pt x="54" y="116"/>
                      </a:lnTo>
                      <a:lnTo>
                        <a:pt x="56" y="109"/>
                      </a:lnTo>
                      <a:lnTo>
                        <a:pt x="57" y="101"/>
                      </a:lnTo>
                      <a:lnTo>
                        <a:pt x="56" y="91"/>
                      </a:lnTo>
                      <a:lnTo>
                        <a:pt x="54" y="81"/>
                      </a:lnTo>
                      <a:lnTo>
                        <a:pt x="84" y="83"/>
                      </a:lnTo>
                      <a:lnTo>
                        <a:pt x="108" y="83"/>
                      </a:lnTo>
                      <a:lnTo>
                        <a:pt x="129" y="83"/>
                      </a:lnTo>
                      <a:lnTo>
                        <a:pt x="144" y="82"/>
                      </a:lnTo>
                      <a:lnTo>
                        <a:pt x="156" y="80"/>
                      </a:lnTo>
                      <a:lnTo>
                        <a:pt x="165" y="77"/>
                      </a:lnTo>
                      <a:lnTo>
                        <a:pt x="168" y="75"/>
                      </a:lnTo>
                      <a:lnTo>
                        <a:pt x="172" y="73"/>
                      </a:lnTo>
                      <a:lnTo>
                        <a:pt x="174" y="71"/>
                      </a:lnTo>
                      <a:lnTo>
                        <a:pt x="175" y="69"/>
                      </a:lnTo>
                      <a:lnTo>
                        <a:pt x="177" y="63"/>
                      </a:lnTo>
                      <a:lnTo>
                        <a:pt x="176" y="56"/>
                      </a:lnTo>
                      <a:lnTo>
                        <a:pt x="175" y="49"/>
                      </a:lnTo>
                      <a:lnTo>
                        <a:pt x="174" y="41"/>
                      </a:lnTo>
                      <a:lnTo>
                        <a:pt x="172" y="32"/>
                      </a:lnTo>
                      <a:lnTo>
                        <a:pt x="169" y="22"/>
                      </a:lnTo>
                      <a:lnTo>
                        <a:pt x="167" y="12"/>
                      </a:lnTo>
                      <a:lnTo>
                        <a:pt x="167" y="0"/>
                      </a:lnTo>
                      <a:lnTo>
                        <a:pt x="266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Freeform 251"/>
                <p:cNvSpPr>
                  <a:spLocks/>
                </p:cNvSpPr>
                <p:nvPr/>
              </p:nvSpPr>
              <p:spPr bwMode="auto">
                <a:xfrm>
                  <a:off x="5416959" y="3895213"/>
                  <a:ext cx="268656" cy="501208"/>
                </a:xfrm>
                <a:custGeom>
                  <a:avLst/>
                  <a:gdLst>
                    <a:gd name="T0" fmla="*/ 0 w 599"/>
                    <a:gd name="T1" fmla="*/ 2147483647 h 993"/>
                    <a:gd name="T2" fmla="*/ 2147483647 w 599"/>
                    <a:gd name="T3" fmla="*/ 2147483647 h 993"/>
                    <a:gd name="T4" fmla="*/ 2147483647 w 599"/>
                    <a:gd name="T5" fmla="*/ 2147483647 h 993"/>
                    <a:gd name="T6" fmla="*/ 2147483647 w 599"/>
                    <a:gd name="T7" fmla="*/ 2147483647 h 993"/>
                    <a:gd name="T8" fmla="*/ 2147483647 w 599"/>
                    <a:gd name="T9" fmla="*/ 2147483647 h 993"/>
                    <a:gd name="T10" fmla="*/ 2147483647 w 599"/>
                    <a:gd name="T11" fmla="*/ 2147483647 h 993"/>
                    <a:gd name="T12" fmla="*/ 2147483647 w 599"/>
                    <a:gd name="T13" fmla="*/ 2147483647 h 993"/>
                    <a:gd name="T14" fmla="*/ 2147483647 w 599"/>
                    <a:gd name="T15" fmla="*/ 2147483647 h 993"/>
                    <a:gd name="T16" fmla="*/ 2147483647 w 599"/>
                    <a:gd name="T17" fmla="*/ 2147483647 h 993"/>
                    <a:gd name="T18" fmla="*/ 2147483647 w 599"/>
                    <a:gd name="T19" fmla="*/ 2147483647 h 993"/>
                    <a:gd name="T20" fmla="*/ 2147483647 w 599"/>
                    <a:gd name="T21" fmla="*/ 2147483647 h 993"/>
                    <a:gd name="T22" fmla="*/ 2147483647 w 599"/>
                    <a:gd name="T23" fmla="*/ 2147483647 h 993"/>
                    <a:gd name="T24" fmla="*/ 2147483647 w 599"/>
                    <a:gd name="T25" fmla="*/ 2147483647 h 993"/>
                    <a:gd name="T26" fmla="*/ 2147483647 w 599"/>
                    <a:gd name="T27" fmla="*/ 2147483647 h 993"/>
                    <a:gd name="T28" fmla="*/ 2147483647 w 599"/>
                    <a:gd name="T29" fmla="*/ 2147483647 h 993"/>
                    <a:gd name="T30" fmla="*/ 2147483647 w 599"/>
                    <a:gd name="T31" fmla="*/ 2147483647 h 993"/>
                    <a:gd name="T32" fmla="*/ 2147483647 w 599"/>
                    <a:gd name="T33" fmla="*/ 2147483647 h 993"/>
                    <a:gd name="T34" fmla="*/ 2147483647 w 599"/>
                    <a:gd name="T35" fmla="*/ 2147483647 h 993"/>
                    <a:gd name="T36" fmla="*/ 2147483647 w 599"/>
                    <a:gd name="T37" fmla="*/ 2147483647 h 993"/>
                    <a:gd name="T38" fmla="*/ 2147483647 w 599"/>
                    <a:gd name="T39" fmla="*/ 2147483647 h 993"/>
                    <a:gd name="T40" fmla="*/ 2147483647 w 599"/>
                    <a:gd name="T41" fmla="*/ 2147483647 h 993"/>
                    <a:gd name="T42" fmla="*/ 2147483647 w 599"/>
                    <a:gd name="T43" fmla="*/ 2147483647 h 993"/>
                    <a:gd name="T44" fmla="*/ 2147483647 w 599"/>
                    <a:gd name="T45" fmla="*/ 2147483647 h 993"/>
                    <a:gd name="T46" fmla="*/ 2147483647 w 599"/>
                    <a:gd name="T47" fmla="*/ 2147483647 h 993"/>
                    <a:gd name="T48" fmla="*/ 2147483647 w 599"/>
                    <a:gd name="T49" fmla="*/ 2147483647 h 993"/>
                    <a:gd name="T50" fmla="*/ 2147483647 w 599"/>
                    <a:gd name="T51" fmla="*/ 2147483647 h 993"/>
                    <a:gd name="T52" fmla="*/ 2147483647 w 599"/>
                    <a:gd name="T53" fmla="*/ 2147483647 h 993"/>
                    <a:gd name="T54" fmla="*/ 2147483647 w 599"/>
                    <a:gd name="T55" fmla="*/ 2147483647 h 993"/>
                    <a:gd name="T56" fmla="*/ 2147483647 w 599"/>
                    <a:gd name="T57" fmla="*/ 2147483647 h 993"/>
                    <a:gd name="T58" fmla="*/ 2147483647 w 599"/>
                    <a:gd name="T59" fmla="*/ 2147483647 h 993"/>
                    <a:gd name="T60" fmla="*/ 2147483647 w 599"/>
                    <a:gd name="T61" fmla="*/ 2147483647 h 993"/>
                    <a:gd name="T62" fmla="*/ 2147483647 w 599"/>
                    <a:gd name="T63" fmla="*/ 2147483647 h 993"/>
                    <a:gd name="T64" fmla="*/ 2147483647 w 599"/>
                    <a:gd name="T65" fmla="*/ 2147483647 h 993"/>
                    <a:gd name="T66" fmla="*/ 2147483647 w 599"/>
                    <a:gd name="T67" fmla="*/ 2147483647 h 993"/>
                    <a:gd name="T68" fmla="*/ 2147483647 w 599"/>
                    <a:gd name="T69" fmla="*/ 2147483647 h 993"/>
                    <a:gd name="T70" fmla="*/ 2147483647 w 599"/>
                    <a:gd name="T71" fmla="*/ 2147483647 h 993"/>
                    <a:gd name="T72" fmla="*/ 2147483647 w 599"/>
                    <a:gd name="T73" fmla="*/ 2147483647 h 993"/>
                    <a:gd name="T74" fmla="*/ 2147483647 w 599"/>
                    <a:gd name="T75" fmla="*/ 2147483647 h 993"/>
                    <a:gd name="T76" fmla="*/ 2147483647 w 599"/>
                    <a:gd name="T77" fmla="*/ 2147483647 h 993"/>
                    <a:gd name="T78" fmla="*/ 2147483647 w 599"/>
                    <a:gd name="T79" fmla="*/ 2147483647 h 993"/>
                    <a:gd name="T80" fmla="*/ 2147483647 w 599"/>
                    <a:gd name="T81" fmla="*/ 2147483647 h 993"/>
                    <a:gd name="T82" fmla="*/ 2147483647 w 599"/>
                    <a:gd name="T83" fmla="*/ 2147483647 h 993"/>
                    <a:gd name="T84" fmla="*/ 2147483647 w 599"/>
                    <a:gd name="T85" fmla="*/ 2147483647 h 993"/>
                    <a:gd name="T86" fmla="*/ 2147483647 w 599"/>
                    <a:gd name="T87" fmla="*/ 2147483647 h 993"/>
                    <a:gd name="T88" fmla="*/ 2147483647 w 599"/>
                    <a:gd name="T89" fmla="*/ 2147483647 h 993"/>
                    <a:gd name="T90" fmla="*/ 2147483647 w 599"/>
                    <a:gd name="T91" fmla="*/ 2147483647 h 993"/>
                    <a:gd name="T92" fmla="*/ 2147483647 w 599"/>
                    <a:gd name="T93" fmla="*/ 2147483647 h 993"/>
                    <a:gd name="T94" fmla="*/ 2147483647 w 599"/>
                    <a:gd name="T95" fmla="*/ 2147483647 h 993"/>
                    <a:gd name="T96" fmla="*/ 2147483647 w 599"/>
                    <a:gd name="T97" fmla="*/ 2147483647 h 993"/>
                    <a:gd name="T98" fmla="*/ 2147483647 w 599"/>
                    <a:gd name="T99" fmla="*/ 2147483647 h 993"/>
                    <a:gd name="T100" fmla="*/ 2147483647 w 599"/>
                    <a:gd name="T101" fmla="*/ 2147483647 h 993"/>
                    <a:gd name="T102" fmla="*/ 2147483647 w 599"/>
                    <a:gd name="T103" fmla="*/ 2147483647 h 99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99" h="993">
                      <a:moveTo>
                        <a:pt x="15" y="309"/>
                      </a:moveTo>
                      <a:lnTo>
                        <a:pt x="9" y="291"/>
                      </a:lnTo>
                      <a:lnTo>
                        <a:pt x="3" y="273"/>
                      </a:lnTo>
                      <a:lnTo>
                        <a:pt x="1" y="266"/>
                      </a:lnTo>
                      <a:lnTo>
                        <a:pt x="0" y="259"/>
                      </a:lnTo>
                      <a:lnTo>
                        <a:pt x="0" y="253"/>
                      </a:lnTo>
                      <a:lnTo>
                        <a:pt x="2" y="248"/>
                      </a:lnTo>
                      <a:lnTo>
                        <a:pt x="174" y="216"/>
                      </a:lnTo>
                      <a:lnTo>
                        <a:pt x="177" y="220"/>
                      </a:lnTo>
                      <a:lnTo>
                        <a:pt x="182" y="224"/>
                      </a:lnTo>
                      <a:lnTo>
                        <a:pt x="187" y="227"/>
                      </a:lnTo>
                      <a:lnTo>
                        <a:pt x="193" y="229"/>
                      </a:lnTo>
                      <a:lnTo>
                        <a:pt x="207" y="234"/>
                      </a:lnTo>
                      <a:lnTo>
                        <a:pt x="222" y="238"/>
                      </a:lnTo>
                      <a:lnTo>
                        <a:pt x="230" y="240"/>
                      </a:lnTo>
                      <a:lnTo>
                        <a:pt x="237" y="242"/>
                      </a:lnTo>
                      <a:lnTo>
                        <a:pt x="243" y="245"/>
                      </a:lnTo>
                      <a:lnTo>
                        <a:pt x="249" y="249"/>
                      </a:lnTo>
                      <a:lnTo>
                        <a:pt x="253" y="253"/>
                      </a:lnTo>
                      <a:lnTo>
                        <a:pt x="258" y="258"/>
                      </a:lnTo>
                      <a:lnTo>
                        <a:pt x="260" y="264"/>
                      </a:lnTo>
                      <a:lnTo>
                        <a:pt x="261" y="272"/>
                      </a:lnTo>
                      <a:lnTo>
                        <a:pt x="260" y="280"/>
                      </a:lnTo>
                      <a:lnTo>
                        <a:pt x="256" y="289"/>
                      </a:lnTo>
                      <a:lnTo>
                        <a:pt x="252" y="296"/>
                      </a:lnTo>
                      <a:lnTo>
                        <a:pt x="248" y="302"/>
                      </a:lnTo>
                      <a:lnTo>
                        <a:pt x="242" y="308"/>
                      </a:lnTo>
                      <a:lnTo>
                        <a:pt x="238" y="314"/>
                      </a:lnTo>
                      <a:lnTo>
                        <a:pt x="236" y="321"/>
                      </a:lnTo>
                      <a:lnTo>
                        <a:pt x="234" y="327"/>
                      </a:lnTo>
                      <a:lnTo>
                        <a:pt x="234" y="333"/>
                      </a:lnTo>
                      <a:lnTo>
                        <a:pt x="236" y="338"/>
                      </a:lnTo>
                      <a:lnTo>
                        <a:pt x="238" y="344"/>
                      </a:lnTo>
                      <a:lnTo>
                        <a:pt x="241" y="349"/>
                      </a:lnTo>
                      <a:lnTo>
                        <a:pt x="250" y="357"/>
                      </a:lnTo>
                      <a:lnTo>
                        <a:pt x="259" y="365"/>
                      </a:lnTo>
                      <a:lnTo>
                        <a:pt x="278" y="378"/>
                      </a:lnTo>
                      <a:lnTo>
                        <a:pt x="294" y="389"/>
                      </a:lnTo>
                      <a:lnTo>
                        <a:pt x="294" y="376"/>
                      </a:lnTo>
                      <a:lnTo>
                        <a:pt x="294" y="365"/>
                      </a:lnTo>
                      <a:lnTo>
                        <a:pt x="294" y="356"/>
                      </a:lnTo>
                      <a:lnTo>
                        <a:pt x="294" y="346"/>
                      </a:lnTo>
                      <a:lnTo>
                        <a:pt x="305" y="346"/>
                      </a:lnTo>
                      <a:lnTo>
                        <a:pt x="315" y="343"/>
                      </a:lnTo>
                      <a:lnTo>
                        <a:pt x="319" y="340"/>
                      </a:lnTo>
                      <a:lnTo>
                        <a:pt x="323" y="338"/>
                      </a:lnTo>
                      <a:lnTo>
                        <a:pt x="327" y="335"/>
                      </a:lnTo>
                      <a:lnTo>
                        <a:pt x="329" y="332"/>
                      </a:lnTo>
                      <a:lnTo>
                        <a:pt x="334" y="326"/>
                      </a:lnTo>
                      <a:lnTo>
                        <a:pt x="338" y="317"/>
                      </a:lnTo>
                      <a:lnTo>
                        <a:pt x="340" y="308"/>
                      </a:lnTo>
                      <a:lnTo>
                        <a:pt x="340" y="297"/>
                      </a:lnTo>
                      <a:lnTo>
                        <a:pt x="339" y="283"/>
                      </a:lnTo>
                      <a:lnTo>
                        <a:pt x="337" y="272"/>
                      </a:lnTo>
                      <a:lnTo>
                        <a:pt x="332" y="261"/>
                      </a:lnTo>
                      <a:lnTo>
                        <a:pt x="327" y="251"/>
                      </a:lnTo>
                      <a:lnTo>
                        <a:pt x="322" y="240"/>
                      </a:lnTo>
                      <a:lnTo>
                        <a:pt x="318" y="229"/>
                      </a:lnTo>
                      <a:lnTo>
                        <a:pt x="315" y="217"/>
                      </a:lnTo>
                      <a:lnTo>
                        <a:pt x="314" y="204"/>
                      </a:lnTo>
                      <a:lnTo>
                        <a:pt x="309" y="202"/>
                      </a:lnTo>
                      <a:lnTo>
                        <a:pt x="301" y="194"/>
                      </a:lnTo>
                      <a:lnTo>
                        <a:pt x="292" y="184"/>
                      </a:lnTo>
                      <a:lnTo>
                        <a:pt x="282" y="171"/>
                      </a:lnTo>
                      <a:lnTo>
                        <a:pt x="271" y="157"/>
                      </a:lnTo>
                      <a:lnTo>
                        <a:pt x="262" y="144"/>
                      </a:lnTo>
                      <a:lnTo>
                        <a:pt x="259" y="139"/>
                      </a:lnTo>
                      <a:lnTo>
                        <a:pt x="256" y="133"/>
                      </a:lnTo>
                      <a:lnTo>
                        <a:pt x="254" y="128"/>
                      </a:lnTo>
                      <a:lnTo>
                        <a:pt x="254" y="125"/>
                      </a:lnTo>
                      <a:lnTo>
                        <a:pt x="255" y="110"/>
                      </a:lnTo>
                      <a:lnTo>
                        <a:pt x="259" y="90"/>
                      </a:lnTo>
                      <a:lnTo>
                        <a:pt x="262" y="80"/>
                      </a:lnTo>
                      <a:lnTo>
                        <a:pt x="265" y="71"/>
                      </a:lnTo>
                      <a:lnTo>
                        <a:pt x="270" y="62"/>
                      </a:lnTo>
                      <a:lnTo>
                        <a:pt x="274" y="56"/>
                      </a:lnTo>
                      <a:lnTo>
                        <a:pt x="286" y="57"/>
                      </a:lnTo>
                      <a:lnTo>
                        <a:pt x="298" y="58"/>
                      </a:lnTo>
                      <a:lnTo>
                        <a:pt x="309" y="57"/>
                      </a:lnTo>
                      <a:lnTo>
                        <a:pt x="320" y="55"/>
                      </a:lnTo>
                      <a:lnTo>
                        <a:pt x="343" y="52"/>
                      </a:lnTo>
                      <a:lnTo>
                        <a:pt x="367" y="50"/>
                      </a:lnTo>
                      <a:lnTo>
                        <a:pt x="378" y="52"/>
                      </a:lnTo>
                      <a:lnTo>
                        <a:pt x="398" y="56"/>
                      </a:lnTo>
                      <a:lnTo>
                        <a:pt x="418" y="60"/>
                      </a:lnTo>
                      <a:lnTo>
                        <a:pt x="433" y="62"/>
                      </a:lnTo>
                      <a:lnTo>
                        <a:pt x="445" y="60"/>
                      </a:lnTo>
                      <a:lnTo>
                        <a:pt x="466" y="54"/>
                      </a:lnTo>
                      <a:lnTo>
                        <a:pt x="493" y="46"/>
                      </a:lnTo>
                      <a:lnTo>
                        <a:pt x="521" y="36"/>
                      </a:lnTo>
                      <a:lnTo>
                        <a:pt x="550" y="26"/>
                      </a:lnTo>
                      <a:lnTo>
                        <a:pt x="574" y="16"/>
                      </a:lnTo>
                      <a:lnTo>
                        <a:pt x="584" y="12"/>
                      </a:lnTo>
                      <a:lnTo>
                        <a:pt x="591" y="7"/>
                      </a:lnTo>
                      <a:lnTo>
                        <a:pt x="597" y="3"/>
                      </a:lnTo>
                      <a:lnTo>
                        <a:pt x="599" y="0"/>
                      </a:lnTo>
                      <a:lnTo>
                        <a:pt x="598" y="12"/>
                      </a:lnTo>
                      <a:lnTo>
                        <a:pt x="597" y="20"/>
                      </a:lnTo>
                      <a:lnTo>
                        <a:pt x="597" y="25"/>
                      </a:lnTo>
                      <a:lnTo>
                        <a:pt x="597" y="30"/>
                      </a:lnTo>
                      <a:lnTo>
                        <a:pt x="598" y="36"/>
                      </a:lnTo>
                      <a:lnTo>
                        <a:pt x="599" y="44"/>
                      </a:lnTo>
                      <a:lnTo>
                        <a:pt x="599" y="76"/>
                      </a:lnTo>
                      <a:lnTo>
                        <a:pt x="598" y="102"/>
                      </a:lnTo>
                      <a:lnTo>
                        <a:pt x="597" y="126"/>
                      </a:lnTo>
                      <a:lnTo>
                        <a:pt x="596" y="146"/>
                      </a:lnTo>
                      <a:lnTo>
                        <a:pt x="595" y="165"/>
                      </a:lnTo>
                      <a:lnTo>
                        <a:pt x="594" y="185"/>
                      </a:lnTo>
                      <a:lnTo>
                        <a:pt x="592" y="205"/>
                      </a:lnTo>
                      <a:lnTo>
                        <a:pt x="592" y="228"/>
                      </a:lnTo>
                      <a:lnTo>
                        <a:pt x="592" y="239"/>
                      </a:lnTo>
                      <a:lnTo>
                        <a:pt x="591" y="249"/>
                      </a:lnTo>
                      <a:lnTo>
                        <a:pt x="589" y="258"/>
                      </a:lnTo>
                      <a:lnTo>
                        <a:pt x="587" y="267"/>
                      </a:lnTo>
                      <a:lnTo>
                        <a:pt x="585" y="276"/>
                      </a:lnTo>
                      <a:lnTo>
                        <a:pt x="581" y="285"/>
                      </a:lnTo>
                      <a:lnTo>
                        <a:pt x="577" y="295"/>
                      </a:lnTo>
                      <a:lnTo>
                        <a:pt x="573" y="304"/>
                      </a:lnTo>
                      <a:lnTo>
                        <a:pt x="562" y="321"/>
                      </a:lnTo>
                      <a:lnTo>
                        <a:pt x="550" y="337"/>
                      </a:lnTo>
                      <a:lnTo>
                        <a:pt x="535" y="353"/>
                      </a:lnTo>
                      <a:lnTo>
                        <a:pt x="520" y="367"/>
                      </a:lnTo>
                      <a:lnTo>
                        <a:pt x="503" y="379"/>
                      </a:lnTo>
                      <a:lnTo>
                        <a:pt x="487" y="391"/>
                      </a:lnTo>
                      <a:lnTo>
                        <a:pt x="468" y="402"/>
                      </a:lnTo>
                      <a:lnTo>
                        <a:pt x="450" y="410"/>
                      </a:lnTo>
                      <a:lnTo>
                        <a:pt x="431" y="417"/>
                      </a:lnTo>
                      <a:lnTo>
                        <a:pt x="411" y="422"/>
                      </a:lnTo>
                      <a:lnTo>
                        <a:pt x="393" y="425"/>
                      </a:lnTo>
                      <a:lnTo>
                        <a:pt x="374" y="426"/>
                      </a:lnTo>
                      <a:lnTo>
                        <a:pt x="372" y="433"/>
                      </a:lnTo>
                      <a:lnTo>
                        <a:pt x="368" y="440"/>
                      </a:lnTo>
                      <a:lnTo>
                        <a:pt x="365" y="446"/>
                      </a:lnTo>
                      <a:lnTo>
                        <a:pt x="362" y="452"/>
                      </a:lnTo>
                      <a:lnTo>
                        <a:pt x="353" y="464"/>
                      </a:lnTo>
                      <a:lnTo>
                        <a:pt x="342" y="474"/>
                      </a:lnTo>
                      <a:lnTo>
                        <a:pt x="331" y="483"/>
                      </a:lnTo>
                      <a:lnTo>
                        <a:pt x="318" y="491"/>
                      </a:lnTo>
                      <a:lnTo>
                        <a:pt x="306" y="499"/>
                      </a:lnTo>
                      <a:lnTo>
                        <a:pt x="293" y="507"/>
                      </a:lnTo>
                      <a:lnTo>
                        <a:pt x="281" y="516"/>
                      </a:lnTo>
                      <a:lnTo>
                        <a:pt x="269" y="525"/>
                      </a:lnTo>
                      <a:lnTo>
                        <a:pt x="258" y="534"/>
                      </a:lnTo>
                      <a:lnTo>
                        <a:pt x="248" y="544"/>
                      </a:lnTo>
                      <a:lnTo>
                        <a:pt x="243" y="549"/>
                      </a:lnTo>
                      <a:lnTo>
                        <a:pt x="239" y="555"/>
                      </a:lnTo>
                      <a:lnTo>
                        <a:pt x="236" y="561"/>
                      </a:lnTo>
                      <a:lnTo>
                        <a:pt x="232" y="568"/>
                      </a:lnTo>
                      <a:lnTo>
                        <a:pt x="230" y="575"/>
                      </a:lnTo>
                      <a:lnTo>
                        <a:pt x="229" y="582"/>
                      </a:lnTo>
                      <a:lnTo>
                        <a:pt x="228" y="590"/>
                      </a:lnTo>
                      <a:lnTo>
                        <a:pt x="227" y="598"/>
                      </a:lnTo>
                      <a:lnTo>
                        <a:pt x="228" y="604"/>
                      </a:lnTo>
                      <a:lnTo>
                        <a:pt x="231" y="611"/>
                      </a:lnTo>
                      <a:lnTo>
                        <a:pt x="237" y="619"/>
                      </a:lnTo>
                      <a:lnTo>
                        <a:pt x="242" y="629"/>
                      </a:lnTo>
                      <a:lnTo>
                        <a:pt x="249" y="637"/>
                      </a:lnTo>
                      <a:lnTo>
                        <a:pt x="255" y="645"/>
                      </a:lnTo>
                      <a:lnTo>
                        <a:pt x="262" y="650"/>
                      </a:lnTo>
                      <a:lnTo>
                        <a:pt x="267" y="654"/>
                      </a:lnTo>
                      <a:lnTo>
                        <a:pt x="262" y="663"/>
                      </a:lnTo>
                      <a:lnTo>
                        <a:pt x="258" y="671"/>
                      </a:lnTo>
                      <a:lnTo>
                        <a:pt x="255" y="680"/>
                      </a:lnTo>
                      <a:lnTo>
                        <a:pt x="254" y="685"/>
                      </a:lnTo>
                      <a:lnTo>
                        <a:pt x="254" y="694"/>
                      </a:lnTo>
                      <a:lnTo>
                        <a:pt x="256" y="701"/>
                      </a:lnTo>
                      <a:lnTo>
                        <a:pt x="258" y="709"/>
                      </a:lnTo>
                      <a:lnTo>
                        <a:pt x="261" y="715"/>
                      </a:lnTo>
                      <a:lnTo>
                        <a:pt x="263" y="722"/>
                      </a:lnTo>
                      <a:lnTo>
                        <a:pt x="265" y="729"/>
                      </a:lnTo>
                      <a:lnTo>
                        <a:pt x="266" y="738"/>
                      </a:lnTo>
                      <a:lnTo>
                        <a:pt x="267" y="747"/>
                      </a:lnTo>
                      <a:lnTo>
                        <a:pt x="267" y="766"/>
                      </a:lnTo>
                      <a:lnTo>
                        <a:pt x="267" y="780"/>
                      </a:lnTo>
                      <a:lnTo>
                        <a:pt x="267" y="790"/>
                      </a:lnTo>
                      <a:lnTo>
                        <a:pt x="267" y="796"/>
                      </a:lnTo>
                      <a:lnTo>
                        <a:pt x="266" y="799"/>
                      </a:lnTo>
                      <a:lnTo>
                        <a:pt x="264" y="803"/>
                      </a:lnTo>
                      <a:lnTo>
                        <a:pt x="261" y="808"/>
                      </a:lnTo>
                      <a:lnTo>
                        <a:pt x="256" y="814"/>
                      </a:lnTo>
                      <a:lnTo>
                        <a:pt x="244" y="827"/>
                      </a:lnTo>
                      <a:lnTo>
                        <a:pt x="230" y="841"/>
                      </a:lnTo>
                      <a:lnTo>
                        <a:pt x="215" y="856"/>
                      </a:lnTo>
                      <a:lnTo>
                        <a:pt x="200" y="868"/>
                      </a:lnTo>
                      <a:lnTo>
                        <a:pt x="193" y="873"/>
                      </a:lnTo>
                      <a:lnTo>
                        <a:pt x="186" y="877"/>
                      </a:lnTo>
                      <a:lnTo>
                        <a:pt x="180" y="880"/>
                      </a:lnTo>
                      <a:lnTo>
                        <a:pt x="174" y="882"/>
                      </a:lnTo>
                      <a:lnTo>
                        <a:pt x="161" y="885"/>
                      </a:lnTo>
                      <a:lnTo>
                        <a:pt x="147" y="887"/>
                      </a:lnTo>
                      <a:lnTo>
                        <a:pt x="132" y="889"/>
                      </a:lnTo>
                      <a:lnTo>
                        <a:pt x="118" y="890"/>
                      </a:lnTo>
                      <a:lnTo>
                        <a:pt x="113" y="891"/>
                      </a:lnTo>
                      <a:lnTo>
                        <a:pt x="106" y="892"/>
                      </a:lnTo>
                      <a:lnTo>
                        <a:pt x="102" y="894"/>
                      </a:lnTo>
                      <a:lnTo>
                        <a:pt x="96" y="896"/>
                      </a:lnTo>
                      <a:lnTo>
                        <a:pt x="93" y="900"/>
                      </a:lnTo>
                      <a:lnTo>
                        <a:pt x="91" y="904"/>
                      </a:lnTo>
                      <a:lnTo>
                        <a:pt x="88" y="908"/>
                      </a:lnTo>
                      <a:lnTo>
                        <a:pt x="87" y="913"/>
                      </a:lnTo>
                      <a:lnTo>
                        <a:pt x="88" y="920"/>
                      </a:lnTo>
                      <a:lnTo>
                        <a:pt x="90" y="925"/>
                      </a:lnTo>
                      <a:lnTo>
                        <a:pt x="91" y="931"/>
                      </a:lnTo>
                      <a:lnTo>
                        <a:pt x="93" y="935"/>
                      </a:lnTo>
                      <a:lnTo>
                        <a:pt x="95" y="939"/>
                      </a:lnTo>
                      <a:lnTo>
                        <a:pt x="99" y="941"/>
                      </a:lnTo>
                      <a:lnTo>
                        <a:pt x="103" y="943"/>
                      </a:lnTo>
                      <a:lnTo>
                        <a:pt x="108" y="943"/>
                      </a:lnTo>
                      <a:lnTo>
                        <a:pt x="94" y="993"/>
                      </a:lnTo>
                      <a:lnTo>
                        <a:pt x="91" y="992"/>
                      </a:lnTo>
                      <a:lnTo>
                        <a:pt x="82" y="990"/>
                      </a:lnTo>
                      <a:lnTo>
                        <a:pt x="75" y="988"/>
                      </a:lnTo>
                      <a:lnTo>
                        <a:pt x="74" y="987"/>
                      </a:lnTo>
                      <a:lnTo>
                        <a:pt x="74" y="820"/>
                      </a:lnTo>
                      <a:lnTo>
                        <a:pt x="74" y="810"/>
                      </a:lnTo>
                      <a:lnTo>
                        <a:pt x="73" y="801"/>
                      </a:lnTo>
                      <a:lnTo>
                        <a:pt x="71" y="793"/>
                      </a:lnTo>
                      <a:lnTo>
                        <a:pt x="70" y="785"/>
                      </a:lnTo>
                      <a:lnTo>
                        <a:pt x="64" y="774"/>
                      </a:lnTo>
                      <a:lnTo>
                        <a:pt x="58" y="765"/>
                      </a:lnTo>
                      <a:lnTo>
                        <a:pt x="52" y="755"/>
                      </a:lnTo>
                      <a:lnTo>
                        <a:pt x="47" y="744"/>
                      </a:lnTo>
                      <a:lnTo>
                        <a:pt x="45" y="738"/>
                      </a:lnTo>
                      <a:lnTo>
                        <a:pt x="42" y="729"/>
                      </a:lnTo>
                      <a:lnTo>
                        <a:pt x="41" y="720"/>
                      </a:lnTo>
                      <a:lnTo>
                        <a:pt x="41" y="709"/>
                      </a:lnTo>
                      <a:lnTo>
                        <a:pt x="51" y="704"/>
                      </a:lnTo>
                      <a:lnTo>
                        <a:pt x="72" y="690"/>
                      </a:lnTo>
                      <a:lnTo>
                        <a:pt x="95" y="675"/>
                      </a:lnTo>
                      <a:lnTo>
                        <a:pt x="108" y="666"/>
                      </a:lnTo>
                      <a:lnTo>
                        <a:pt x="107" y="653"/>
                      </a:lnTo>
                      <a:lnTo>
                        <a:pt x="106" y="636"/>
                      </a:lnTo>
                      <a:lnTo>
                        <a:pt x="106" y="627"/>
                      </a:lnTo>
                      <a:lnTo>
                        <a:pt x="108" y="617"/>
                      </a:lnTo>
                      <a:lnTo>
                        <a:pt x="109" y="614"/>
                      </a:lnTo>
                      <a:lnTo>
                        <a:pt x="110" y="610"/>
                      </a:lnTo>
                      <a:lnTo>
                        <a:pt x="113" y="607"/>
                      </a:lnTo>
                      <a:lnTo>
                        <a:pt x="115" y="604"/>
                      </a:lnTo>
                      <a:lnTo>
                        <a:pt x="129" y="591"/>
                      </a:lnTo>
                      <a:lnTo>
                        <a:pt x="149" y="571"/>
                      </a:lnTo>
                      <a:lnTo>
                        <a:pt x="159" y="558"/>
                      </a:lnTo>
                      <a:lnTo>
                        <a:pt x="166" y="546"/>
                      </a:lnTo>
                      <a:lnTo>
                        <a:pt x="170" y="539"/>
                      </a:lnTo>
                      <a:lnTo>
                        <a:pt x="172" y="532"/>
                      </a:lnTo>
                      <a:lnTo>
                        <a:pt x="174" y="526"/>
                      </a:lnTo>
                      <a:lnTo>
                        <a:pt x="174" y="519"/>
                      </a:lnTo>
                      <a:lnTo>
                        <a:pt x="174" y="498"/>
                      </a:lnTo>
                      <a:lnTo>
                        <a:pt x="172" y="479"/>
                      </a:lnTo>
                      <a:lnTo>
                        <a:pt x="170" y="460"/>
                      </a:lnTo>
                      <a:lnTo>
                        <a:pt x="168" y="441"/>
                      </a:lnTo>
                      <a:lnTo>
                        <a:pt x="165" y="423"/>
                      </a:lnTo>
                      <a:lnTo>
                        <a:pt x="163" y="404"/>
                      </a:lnTo>
                      <a:lnTo>
                        <a:pt x="161" y="384"/>
                      </a:lnTo>
                      <a:lnTo>
                        <a:pt x="161" y="364"/>
                      </a:lnTo>
                      <a:lnTo>
                        <a:pt x="152" y="364"/>
                      </a:lnTo>
                      <a:lnTo>
                        <a:pt x="142" y="363"/>
                      </a:lnTo>
                      <a:lnTo>
                        <a:pt x="132" y="361"/>
                      </a:lnTo>
                      <a:lnTo>
                        <a:pt x="122" y="358"/>
                      </a:lnTo>
                      <a:lnTo>
                        <a:pt x="102" y="350"/>
                      </a:lnTo>
                      <a:lnTo>
                        <a:pt x="81" y="341"/>
                      </a:lnTo>
                      <a:lnTo>
                        <a:pt x="42" y="323"/>
                      </a:lnTo>
                      <a:lnTo>
                        <a:pt x="15" y="30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2" name="Freeform 252"/>
                <p:cNvSpPr>
                  <a:spLocks/>
                </p:cNvSpPr>
                <p:nvPr/>
              </p:nvSpPr>
              <p:spPr bwMode="auto">
                <a:xfrm>
                  <a:off x="5142666" y="4126806"/>
                  <a:ext cx="246111" cy="276529"/>
                </a:xfrm>
                <a:custGeom>
                  <a:avLst/>
                  <a:gdLst>
                    <a:gd name="T0" fmla="*/ 2147483647 w 545"/>
                    <a:gd name="T1" fmla="*/ 2147483647 h 549"/>
                    <a:gd name="T2" fmla="*/ 2147483647 w 545"/>
                    <a:gd name="T3" fmla="*/ 2147483647 h 549"/>
                    <a:gd name="T4" fmla="*/ 2147483647 w 545"/>
                    <a:gd name="T5" fmla="*/ 2147483647 h 549"/>
                    <a:gd name="T6" fmla="*/ 2147483647 w 545"/>
                    <a:gd name="T7" fmla="*/ 2147483647 h 549"/>
                    <a:gd name="T8" fmla="*/ 2147483647 w 545"/>
                    <a:gd name="T9" fmla="*/ 2147483647 h 549"/>
                    <a:gd name="T10" fmla="*/ 2147483647 w 545"/>
                    <a:gd name="T11" fmla="*/ 2147483647 h 549"/>
                    <a:gd name="T12" fmla="*/ 2147483647 w 545"/>
                    <a:gd name="T13" fmla="*/ 2147483647 h 549"/>
                    <a:gd name="T14" fmla="*/ 2147483647 w 545"/>
                    <a:gd name="T15" fmla="*/ 2147483647 h 549"/>
                    <a:gd name="T16" fmla="*/ 2147483647 w 545"/>
                    <a:gd name="T17" fmla="*/ 2147483647 h 549"/>
                    <a:gd name="T18" fmla="*/ 2147483647 w 545"/>
                    <a:gd name="T19" fmla="*/ 2147483647 h 549"/>
                    <a:gd name="T20" fmla="*/ 2147483647 w 545"/>
                    <a:gd name="T21" fmla="*/ 2147483647 h 549"/>
                    <a:gd name="T22" fmla="*/ 2147483647 w 545"/>
                    <a:gd name="T23" fmla="*/ 2147483647 h 549"/>
                    <a:gd name="T24" fmla="*/ 2147483647 w 545"/>
                    <a:gd name="T25" fmla="*/ 2147483647 h 549"/>
                    <a:gd name="T26" fmla="*/ 2147483647 w 545"/>
                    <a:gd name="T27" fmla="*/ 2147483647 h 549"/>
                    <a:gd name="T28" fmla="*/ 2147483647 w 545"/>
                    <a:gd name="T29" fmla="*/ 2147483647 h 549"/>
                    <a:gd name="T30" fmla="*/ 2147483647 w 545"/>
                    <a:gd name="T31" fmla="*/ 2147483647 h 549"/>
                    <a:gd name="T32" fmla="*/ 2147483647 w 545"/>
                    <a:gd name="T33" fmla="*/ 2147483647 h 549"/>
                    <a:gd name="T34" fmla="*/ 2147483647 w 545"/>
                    <a:gd name="T35" fmla="*/ 2147483647 h 549"/>
                    <a:gd name="T36" fmla="*/ 2147483647 w 545"/>
                    <a:gd name="T37" fmla="*/ 2147483647 h 549"/>
                    <a:gd name="T38" fmla="*/ 2147483647 w 545"/>
                    <a:gd name="T39" fmla="*/ 2147483647 h 549"/>
                    <a:gd name="T40" fmla="*/ 2147483647 w 545"/>
                    <a:gd name="T41" fmla="*/ 2147483647 h 549"/>
                    <a:gd name="T42" fmla="*/ 2147483647 w 545"/>
                    <a:gd name="T43" fmla="*/ 2147483647 h 549"/>
                    <a:gd name="T44" fmla="*/ 2147483647 w 545"/>
                    <a:gd name="T45" fmla="*/ 2147483647 h 549"/>
                    <a:gd name="T46" fmla="*/ 2147483647 w 545"/>
                    <a:gd name="T47" fmla="*/ 2147483647 h 549"/>
                    <a:gd name="T48" fmla="*/ 2147483647 w 545"/>
                    <a:gd name="T49" fmla="*/ 2147483647 h 549"/>
                    <a:gd name="T50" fmla="*/ 2147483647 w 545"/>
                    <a:gd name="T51" fmla="*/ 2147483647 h 549"/>
                    <a:gd name="T52" fmla="*/ 2147483647 w 545"/>
                    <a:gd name="T53" fmla="*/ 2147483647 h 549"/>
                    <a:gd name="T54" fmla="*/ 2147483647 w 545"/>
                    <a:gd name="T55" fmla="*/ 2147483647 h 549"/>
                    <a:gd name="T56" fmla="*/ 2147483647 w 545"/>
                    <a:gd name="T57" fmla="*/ 2147483647 h 549"/>
                    <a:gd name="T58" fmla="*/ 2147483647 w 545"/>
                    <a:gd name="T59" fmla="*/ 2147483647 h 549"/>
                    <a:gd name="T60" fmla="*/ 2147483647 w 545"/>
                    <a:gd name="T61" fmla="*/ 2147483647 h 549"/>
                    <a:gd name="T62" fmla="*/ 2147483647 w 545"/>
                    <a:gd name="T63" fmla="*/ 2147483647 h 549"/>
                    <a:gd name="T64" fmla="*/ 2147483647 w 545"/>
                    <a:gd name="T65" fmla="*/ 0 h 549"/>
                    <a:gd name="T66" fmla="*/ 2147483647 w 545"/>
                    <a:gd name="T67" fmla="*/ 2147483647 h 549"/>
                    <a:gd name="T68" fmla="*/ 2147483647 w 545"/>
                    <a:gd name="T69" fmla="*/ 2147483647 h 549"/>
                    <a:gd name="T70" fmla="*/ 2147483647 w 545"/>
                    <a:gd name="T71" fmla="*/ 2147483647 h 549"/>
                    <a:gd name="T72" fmla="*/ 2147483647 w 545"/>
                    <a:gd name="T73" fmla="*/ 2147483647 h 549"/>
                    <a:gd name="T74" fmla="*/ 2147483647 w 545"/>
                    <a:gd name="T75" fmla="*/ 2147483647 h 549"/>
                    <a:gd name="T76" fmla="*/ 2147483647 w 545"/>
                    <a:gd name="T77" fmla="*/ 2147483647 h 549"/>
                    <a:gd name="T78" fmla="*/ 2147483647 w 545"/>
                    <a:gd name="T79" fmla="*/ 2147483647 h 549"/>
                    <a:gd name="T80" fmla="*/ 2147483647 w 545"/>
                    <a:gd name="T81" fmla="*/ 2147483647 h 549"/>
                    <a:gd name="T82" fmla="*/ 2147483647 w 545"/>
                    <a:gd name="T83" fmla="*/ 2147483647 h 549"/>
                    <a:gd name="T84" fmla="*/ 2147483647 w 545"/>
                    <a:gd name="T85" fmla="*/ 2147483647 h 549"/>
                    <a:gd name="T86" fmla="*/ 2147483647 w 545"/>
                    <a:gd name="T87" fmla="*/ 2147483647 h 549"/>
                    <a:gd name="T88" fmla="*/ 2147483647 w 545"/>
                    <a:gd name="T89" fmla="*/ 2147483647 h 549"/>
                    <a:gd name="T90" fmla="*/ 2147483647 w 545"/>
                    <a:gd name="T91" fmla="*/ 2147483647 h 549"/>
                    <a:gd name="T92" fmla="*/ 2147483647 w 545"/>
                    <a:gd name="T93" fmla="*/ 2147483647 h 549"/>
                    <a:gd name="T94" fmla="*/ 2147483647 w 545"/>
                    <a:gd name="T95" fmla="*/ 2147483647 h 549"/>
                    <a:gd name="T96" fmla="*/ 2147483647 w 545"/>
                    <a:gd name="T97" fmla="*/ 2147483647 h 549"/>
                    <a:gd name="T98" fmla="*/ 0 w 545"/>
                    <a:gd name="T99" fmla="*/ 2147483647 h 5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45" h="549">
                      <a:moveTo>
                        <a:pt x="13" y="420"/>
                      </a:moveTo>
                      <a:lnTo>
                        <a:pt x="21" y="424"/>
                      </a:lnTo>
                      <a:lnTo>
                        <a:pt x="30" y="428"/>
                      </a:lnTo>
                      <a:lnTo>
                        <a:pt x="40" y="431"/>
                      </a:lnTo>
                      <a:lnTo>
                        <a:pt x="46" y="432"/>
                      </a:lnTo>
                      <a:lnTo>
                        <a:pt x="46" y="454"/>
                      </a:lnTo>
                      <a:lnTo>
                        <a:pt x="46" y="472"/>
                      </a:lnTo>
                      <a:lnTo>
                        <a:pt x="46" y="491"/>
                      </a:lnTo>
                      <a:lnTo>
                        <a:pt x="46" y="512"/>
                      </a:lnTo>
                      <a:lnTo>
                        <a:pt x="47" y="518"/>
                      </a:lnTo>
                      <a:lnTo>
                        <a:pt x="47" y="523"/>
                      </a:lnTo>
                      <a:lnTo>
                        <a:pt x="48" y="527"/>
                      </a:lnTo>
                      <a:lnTo>
                        <a:pt x="51" y="531"/>
                      </a:lnTo>
                      <a:lnTo>
                        <a:pt x="53" y="534"/>
                      </a:lnTo>
                      <a:lnTo>
                        <a:pt x="55" y="537"/>
                      </a:lnTo>
                      <a:lnTo>
                        <a:pt x="57" y="540"/>
                      </a:lnTo>
                      <a:lnTo>
                        <a:pt x="61" y="542"/>
                      </a:lnTo>
                      <a:lnTo>
                        <a:pt x="68" y="545"/>
                      </a:lnTo>
                      <a:lnTo>
                        <a:pt x="77" y="547"/>
                      </a:lnTo>
                      <a:lnTo>
                        <a:pt x="88" y="548"/>
                      </a:lnTo>
                      <a:lnTo>
                        <a:pt x="100" y="549"/>
                      </a:lnTo>
                      <a:lnTo>
                        <a:pt x="104" y="548"/>
                      </a:lnTo>
                      <a:lnTo>
                        <a:pt x="109" y="548"/>
                      </a:lnTo>
                      <a:lnTo>
                        <a:pt x="113" y="546"/>
                      </a:lnTo>
                      <a:lnTo>
                        <a:pt x="117" y="544"/>
                      </a:lnTo>
                      <a:lnTo>
                        <a:pt x="123" y="539"/>
                      </a:lnTo>
                      <a:lnTo>
                        <a:pt x="130" y="533"/>
                      </a:lnTo>
                      <a:lnTo>
                        <a:pt x="134" y="525"/>
                      </a:lnTo>
                      <a:lnTo>
                        <a:pt x="138" y="516"/>
                      </a:lnTo>
                      <a:lnTo>
                        <a:pt x="143" y="507"/>
                      </a:lnTo>
                      <a:lnTo>
                        <a:pt x="146" y="496"/>
                      </a:lnTo>
                      <a:lnTo>
                        <a:pt x="151" y="487"/>
                      </a:lnTo>
                      <a:lnTo>
                        <a:pt x="154" y="477"/>
                      </a:lnTo>
                      <a:lnTo>
                        <a:pt x="158" y="469"/>
                      </a:lnTo>
                      <a:lnTo>
                        <a:pt x="164" y="461"/>
                      </a:lnTo>
                      <a:lnTo>
                        <a:pt x="169" y="454"/>
                      </a:lnTo>
                      <a:lnTo>
                        <a:pt x="176" y="448"/>
                      </a:lnTo>
                      <a:lnTo>
                        <a:pt x="179" y="446"/>
                      </a:lnTo>
                      <a:lnTo>
                        <a:pt x="183" y="445"/>
                      </a:lnTo>
                      <a:lnTo>
                        <a:pt x="188" y="444"/>
                      </a:lnTo>
                      <a:lnTo>
                        <a:pt x="193" y="444"/>
                      </a:lnTo>
                      <a:lnTo>
                        <a:pt x="201" y="444"/>
                      </a:lnTo>
                      <a:lnTo>
                        <a:pt x="209" y="445"/>
                      </a:lnTo>
                      <a:lnTo>
                        <a:pt x="215" y="446"/>
                      </a:lnTo>
                      <a:lnTo>
                        <a:pt x="222" y="448"/>
                      </a:lnTo>
                      <a:lnTo>
                        <a:pt x="232" y="453"/>
                      </a:lnTo>
                      <a:lnTo>
                        <a:pt x="242" y="457"/>
                      </a:lnTo>
                      <a:lnTo>
                        <a:pt x="252" y="461"/>
                      </a:lnTo>
                      <a:lnTo>
                        <a:pt x="261" y="465"/>
                      </a:lnTo>
                      <a:lnTo>
                        <a:pt x="267" y="467"/>
                      </a:lnTo>
                      <a:lnTo>
                        <a:pt x="272" y="468"/>
                      </a:lnTo>
                      <a:lnTo>
                        <a:pt x="279" y="469"/>
                      </a:lnTo>
                      <a:lnTo>
                        <a:pt x="286" y="469"/>
                      </a:lnTo>
                      <a:lnTo>
                        <a:pt x="297" y="469"/>
                      </a:lnTo>
                      <a:lnTo>
                        <a:pt x="305" y="468"/>
                      </a:lnTo>
                      <a:lnTo>
                        <a:pt x="313" y="466"/>
                      </a:lnTo>
                      <a:lnTo>
                        <a:pt x="319" y="464"/>
                      </a:lnTo>
                      <a:lnTo>
                        <a:pt x="324" y="461"/>
                      </a:lnTo>
                      <a:lnTo>
                        <a:pt x="328" y="457"/>
                      </a:lnTo>
                      <a:lnTo>
                        <a:pt x="332" y="453"/>
                      </a:lnTo>
                      <a:lnTo>
                        <a:pt x="335" y="447"/>
                      </a:lnTo>
                      <a:lnTo>
                        <a:pt x="345" y="422"/>
                      </a:lnTo>
                      <a:lnTo>
                        <a:pt x="359" y="388"/>
                      </a:lnTo>
                      <a:lnTo>
                        <a:pt x="365" y="380"/>
                      </a:lnTo>
                      <a:lnTo>
                        <a:pt x="373" y="372"/>
                      </a:lnTo>
                      <a:lnTo>
                        <a:pt x="382" y="363"/>
                      </a:lnTo>
                      <a:lnTo>
                        <a:pt x="393" y="353"/>
                      </a:lnTo>
                      <a:lnTo>
                        <a:pt x="418" y="333"/>
                      </a:lnTo>
                      <a:lnTo>
                        <a:pt x="447" y="314"/>
                      </a:lnTo>
                      <a:lnTo>
                        <a:pt x="476" y="296"/>
                      </a:lnTo>
                      <a:lnTo>
                        <a:pt x="503" y="278"/>
                      </a:lnTo>
                      <a:lnTo>
                        <a:pt x="527" y="264"/>
                      </a:lnTo>
                      <a:lnTo>
                        <a:pt x="545" y="253"/>
                      </a:lnTo>
                      <a:lnTo>
                        <a:pt x="538" y="235"/>
                      </a:lnTo>
                      <a:lnTo>
                        <a:pt x="528" y="232"/>
                      </a:lnTo>
                      <a:lnTo>
                        <a:pt x="518" y="229"/>
                      </a:lnTo>
                      <a:lnTo>
                        <a:pt x="511" y="223"/>
                      </a:lnTo>
                      <a:lnTo>
                        <a:pt x="503" y="218"/>
                      </a:lnTo>
                      <a:lnTo>
                        <a:pt x="496" y="212"/>
                      </a:lnTo>
                      <a:lnTo>
                        <a:pt x="491" y="206"/>
                      </a:lnTo>
                      <a:lnTo>
                        <a:pt x="485" y="199"/>
                      </a:lnTo>
                      <a:lnTo>
                        <a:pt x="480" y="191"/>
                      </a:lnTo>
                      <a:lnTo>
                        <a:pt x="470" y="175"/>
                      </a:lnTo>
                      <a:lnTo>
                        <a:pt x="460" y="157"/>
                      </a:lnTo>
                      <a:lnTo>
                        <a:pt x="454" y="149"/>
                      </a:lnTo>
                      <a:lnTo>
                        <a:pt x="447" y="141"/>
                      </a:lnTo>
                      <a:lnTo>
                        <a:pt x="440" y="132"/>
                      </a:lnTo>
                      <a:lnTo>
                        <a:pt x="432" y="124"/>
                      </a:lnTo>
                      <a:lnTo>
                        <a:pt x="404" y="101"/>
                      </a:lnTo>
                      <a:lnTo>
                        <a:pt x="377" y="76"/>
                      </a:lnTo>
                      <a:lnTo>
                        <a:pt x="370" y="69"/>
                      </a:lnTo>
                      <a:lnTo>
                        <a:pt x="365" y="62"/>
                      </a:lnTo>
                      <a:lnTo>
                        <a:pt x="359" y="53"/>
                      </a:lnTo>
                      <a:lnTo>
                        <a:pt x="355" y="44"/>
                      </a:lnTo>
                      <a:lnTo>
                        <a:pt x="350" y="35"/>
                      </a:lnTo>
                      <a:lnTo>
                        <a:pt x="348" y="24"/>
                      </a:lnTo>
                      <a:lnTo>
                        <a:pt x="346" y="13"/>
                      </a:lnTo>
                      <a:lnTo>
                        <a:pt x="346" y="0"/>
                      </a:lnTo>
                      <a:lnTo>
                        <a:pt x="319" y="0"/>
                      </a:lnTo>
                      <a:lnTo>
                        <a:pt x="293" y="0"/>
                      </a:lnTo>
                      <a:lnTo>
                        <a:pt x="268" y="1"/>
                      </a:lnTo>
                      <a:lnTo>
                        <a:pt x="244" y="2"/>
                      </a:lnTo>
                      <a:lnTo>
                        <a:pt x="221" y="6"/>
                      </a:lnTo>
                      <a:lnTo>
                        <a:pt x="198" y="9"/>
                      </a:lnTo>
                      <a:lnTo>
                        <a:pt x="176" y="13"/>
                      </a:lnTo>
                      <a:lnTo>
                        <a:pt x="153" y="19"/>
                      </a:lnTo>
                      <a:lnTo>
                        <a:pt x="123" y="21"/>
                      </a:lnTo>
                      <a:lnTo>
                        <a:pt x="95" y="22"/>
                      </a:lnTo>
                      <a:lnTo>
                        <a:pt x="84" y="23"/>
                      </a:lnTo>
                      <a:lnTo>
                        <a:pt x="75" y="25"/>
                      </a:lnTo>
                      <a:lnTo>
                        <a:pt x="71" y="27"/>
                      </a:lnTo>
                      <a:lnTo>
                        <a:pt x="68" y="30"/>
                      </a:lnTo>
                      <a:lnTo>
                        <a:pt x="67" y="33"/>
                      </a:lnTo>
                      <a:lnTo>
                        <a:pt x="67" y="38"/>
                      </a:lnTo>
                      <a:lnTo>
                        <a:pt x="67" y="44"/>
                      </a:lnTo>
                      <a:lnTo>
                        <a:pt x="69" y="50"/>
                      </a:lnTo>
                      <a:lnTo>
                        <a:pt x="73" y="56"/>
                      </a:lnTo>
                      <a:lnTo>
                        <a:pt x="77" y="63"/>
                      </a:lnTo>
                      <a:lnTo>
                        <a:pt x="80" y="68"/>
                      </a:lnTo>
                      <a:lnTo>
                        <a:pt x="84" y="74"/>
                      </a:lnTo>
                      <a:lnTo>
                        <a:pt x="86" y="80"/>
                      </a:lnTo>
                      <a:lnTo>
                        <a:pt x="87" y="87"/>
                      </a:lnTo>
                      <a:lnTo>
                        <a:pt x="86" y="107"/>
                      </a:lnTo>
                      <a:lnTo>
                        <a:pt x="82" y="129"/>
                      </a:lnTo>
                      <a:lnTo>
                        <a:pt x="78" y="150"/>
                      </a:lnTo>
                      <a:lnTo>
                        <a:pt x="74" y="171"/>
                      </a:lnTo>
                      <a:lnTo>
                        <a:pt x="68" y="193"/>
                      </a:lnTo>
                      <a:lnTo>
                        <a:pt x="64" y="214"/>
                      </a:lnTo>
                      <a:lnTo>
                        <a:pt x="62" y="237"/>
                      </a:lnTo>
                      <a:lnTo>
                        <a:pt x="61" y="259"/>
                      </a:lnTo>
                      <a:lnTo>
                        <a:pt x="54" y="261"/>
                      </a:lnTo>
                      <a:lnTo>
                        <a:pt x="47" y="263"/>
                      </a:lnTo>
                      <a:lnTo>
                        <a:pt x="42" y="266"/>
                      </a:lnTo>
                      <a:lnTo>
                        <a:pt x="36" y="269"/>
                      </a:lnTo>
                      <a:lnTo>
                        <a:pt x="26" y="277"/>
                      </a:lnTo>
                      <a:lnTo>
                        <a:pt x="18" y="287"/>
                      </a:lnTo>
                      <a:lnTo>
                        <a:pt x="10" y="297"/>
                      </a:lnTo>
                      <a:lnTo>
                        <a:pt x="5" y="307"/>
                      </a:lnTo>
                      <a:lnTo>
                        <a:pt x="1" y="317"/>
                      </a:lnTo>
                      <a:lnTo>
                        <a:pt x="0" y="327"/>
                      </a:lnTo>
                      <a:lnTo>
                        <a:pt x="1" y="339"/>
                      </a:lnTo>
                      <a:lnTo>
                        <a:pt x="3" y="349"/>
                      </a:lnTo>
                      <a:lnTo>
                        <a:pt x="6" y="358"/>
                      </a:lnTo>
                      <a:lnTo>
                        <a:pt x="8" y="367"/>
                      </a:lnTo>
                      <a:lnTo>
                        <a:pt x="9" y="376"/>
                      </a:lnTo>
                      <a:lnTo>
                        <a:pt x="9" y="386"/>
                      </a:lnTo>
                      <a:lnTo>
                        <a:pt x="8" y="391"/>
                      </a:lnTo>
                      <a:lnTo>
                        <a:pt x="6" y="397"/>
                      </a:lnTo>
                      <a:lnTo>
                        <a:pt x="3" y="402"/>
                      </a:lnTo>
                      <a:lnTo>
                        <a:pt x="0" y="408"/>
                      </a:lnTo>
                      <a:lnTo>
                        <a:pt x="13" y="42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3" name="Freeform 253"/>
                <p:cNvSpPr>
                  <a:spLocks/>
                </p:cNvSpPr>
                <p:nvPr/>
              </p:nvSpPr>
              <p:spPr bwMode="auto">
                <a:xfrm>
                  <a:off x="5736340" y="3934964"/>
                  <a:ext cx="202901" cy="418250"/>
                </a:xfrm>
                <a:custGeom>
                  <a:avLst/>
                  <a:gdLst>
                    <a:gd name="T0" fmla="*/ 2147483647 w 452"/>
                    <a:gd name="T1" fmla="*/ 2147483647 h 832"/>
                    <a:gd name="T2" fmla="*/ 2147483647 w 452"/>
                    <a:gd name="T3" fmla="*/ 2147483647 h 832"/>
                    <a:gd name="T4" fmla="*/ 2147483647 w 452"/>
                    <a:gd name="T5" fmla="*/ 2147483647 h 832"/>
                    <a:gd name="T6" fmla="*/ 2147483647 w 452"/>
                    <a:gd name="T7" fmla="*/ 2147483647 h 832"/>
                    <a:gd name="T8" fmla="*/ 2147483647 w 452"/>
                    <a:gd name="T9" fmla="*/ 2147483647 h 832"/>
                    <a:gd name="T10" fmla="*/ 2147483647 w 452"/>
                    <a:gd name="T11" fmla="*/ 2147483647 h 832"/>
                    <a:gd name="T12" fmla="*/ 2147483647 w 452"/>
                    <a:gd name="T13" fmla="*/ 2147483647 h 832"/>
                    <a:gd name="T14" fmla="*/ 2147483647 w 452"/>
                    <a:gd name="T15" fmla="*/ 2147483647 h 832"/>
                    <a:gd name="T16" fmla="*/ 2147483647 w 452"/>
                    <a:gd name="T17" fmla="*/ 2147483647 h 832"/>
                    <a:gd name="T18" fmla="*/ 2147483647 w 452"/>
                    <a:gd name="T19" fmla="*/ 2147483647 h 832"/>
                    <a:gd name="T20" fmla="*/ 2147483647 w 452"/>
                    <a:gd name="T21" fmla="*/ 2147483647 h 832"/>
                    <a:gd name="T22" fmla="*/ 2147483647 w 452"/>
                    <a:gd name="T23" fmla="*/ 2147483647 h 832"/>
                    <a:gd name="T24" fmla="*/ 2147483647 w 452"/>
                    <a:gd name="T25" fmla="*/ 0 h 832"/>
                    <a:gd name="T26" fmla="*/ 2147483647 w 452"/>
                    <a:gd name="T27" fmla="*/ 2147483647 h 832"/>
                    <a:gd name="T28" fmla="*/ 2147483647 w 452"/>
                    <a:gd name="T29" fmla="*/ 2147483647 h 832"/>
                    <a:gd name="T30" fmla="*/ 2147483647 w 452"/>
                    <a:gd name="T31" fmla="*/ 2147483647 h 832"/>
                    <a:gd name="T32" fmla="*/ 2147483647 w 452"/>
                    <a:gd name="T33" fmla="*/ 2147483647 h 832"/>
                    <a:gd name="T34" fmla="*/ 2147483647 w 452"/>
                    <a:gd name="T35" fmla="*/ 2147483647 h 832"/>
                    <a:gd name="T36" fmla="*/ 2147483647 w 452"/>
                    <a:gd name="T37" fmla="*/ 2147483647 h 832"/>
                    <a:gd name="T38" fmla="*/ 2147483647 w 452"/>
                    <a:gd name="T39" fmla="*/ 2147483647 h 832"/>
                    <a:gd name="T40" fmla="*/ 2147483647 w 452"/>
                    <a:gd name="T41" fmla="*/ 2147483647 h 832"/>
                    <a:gd name="T42" fmla="*/ 2147483647 w 452"/>
                    <a:gd name="T43" fmla="*/ 2147483647 h 832"/>
                    <a:gd name="T44" fmla="*/ 2147483647 w 452"/>
                    <a:gd name="T45" fmla="*/ 2147483647 h 832"/>
                    <a:gd name="T46" fmla="*/ 2147483647 w 452"/>
                    <a:gd name="T47" fmla="*/ 2147483647 h 832"/>
                    <a:gd name="T48" fmla="*/ 2147483647 w 452"/>
                    <a:gd name="T49" fmla="*/ 2147483647 h 832"/>
                    <a:gd name="T50" fmla="*/ 2147483647 w 452"/>
                    <a:gd name="T51" fmla="*/ 2147483647 h 832"/>
                    <a:gd name="T52" fmla="*/ 2147483647 w 452"/>
                    <a:gd name="T53" fmla="*/ 2147483647 h 832"/>
                    <a:gd name="T54" fmla="*/ 2147483647 w 452"/>
                    <a:gd name="T55" fmla="*/ 2147483647 h 832"/>
                    <a:gd name="T56" fmla="*/ 2147483647 w 452"/>
                    <a:gd name="T57" fmla="*/ 2147483647 h 832"/>
                    <a:gd name="T58" fmla="*/ 2147483647 w 452"/>
                    <a:gd name="T59" fmla="*/ 2147483647 h 832"/>
                    <a:gd name="T60" fmla="*/ 2147483647 w 452"/>
                    <a:gd name="T61" fmla="*/ 2147483647 h 832"/>
                    <a:gd name="T62" fmla="*/ 2147483647 w 452"/>
                    <a:gd name="T63" fmla="*/ 2147483647 h 832"/>
                    <a:gd name="T64" fmla="*/ 2147483647 w 452"/>
                    <a:gd name="T65" fmla="*/ 2147483647 h 832"/>
                    <a:gd name="T66" fmla="*/ 2147483647 w 452"/>
                    <a:gd name="T67" fmla="*/ 2147483647 h 832"/>
                    <a:gd name="T68" fmla="*/ 2147483647 w 452"/>
                    <a:gd name="T69" fmla="*/ 2147483647 h 832"/>
                    <a:gd name="T70" fmla="*/ 2147483647 w 452"/>
                    <a:gd name="T71" fmla="*/ 2147483647 h 832"/>
                    <a:gd name="T72" fmla="*/ 2147483647 w 452"/>
                    <a:gd name="T73" fmla="*/ 2147483647 h 832"/>
                    <a:gd name="T74" fmla="*/ 2147483647 w 452"/>
                    <a:gd name="T75" fmla="*/ 2147483647 h 832"/>
                    <a:gd name="T76" fmla="*/ 2147483647 w 452"/>
                    <a:gd name="T77" fmla="*/ 2147483647 h 832"/>
                    <a:gd name="T78" fmla="*/ 2147483647 w 452"/>
                    <a:gd name="T79" fmla="*/ 2147483647 h 832"/>
                    <a:gd name="T80" fmla="*/ 2147483647 w 452"/>
                    <a:gd name="T81" fmla="*/ 2147483647 h 832"/>
                    <a:gd name="T82" fmla="*/ 2147483647 w 452"/>
                    <a:gd name="T83" fmla="*/ 2147483647 h 832"/>
                    <a:gd name="T84" fmla="*/ 2147483647 w 452"/>
                    <a:gd name="T85" fmla="*/ 2147483647 h 832"/>
                    <a:gd name="T86" fmla="*/ 2147483647 w 452"/>
                    <a:gd name="T87" fmla="*/ 2147483647 h 832"/>
                    <a:gd name="T88" fmla="*/ 2147483647 w 452"/>
                    <a:gd name="T89" fmla="*/ 2147483647 h 832"/>
                    <a:gd name="T90" fmla="*/ 2147483647 w 452"/>
                    <a:gd name="T91" fmla="*/ 2147483647 h 832"/>
                    <a:gd name="T92" fmla="*/ 0 w 452"/>
                    <a:gd name="T93" fmla="*/ 2147483647 h 832"/>
                    <a:gd name="T94" fmla="*/ 2147483647 w 452"/>
                    <a:gd name="T95" fmla="*/ 2147483647 h 832"/>
                    <a:gd name="T96" fmla="*/ 2147483647 w 452"/>
                    <a:gd name="T97" fmla="*/ 2147483647 h 832"/>
                    <a:gd name="T98" fmla="*/ 2147483647 w 452"/>
                    <a:gd name="T99" fmla="*/ 2147483647 h 832"/>
                    <a:gd name="T100" fmla="*/ 0 w 452"/>
                    <a:gd name="T101" fmla="*/ 2147483647 h 832"/>
                    <a:gd name="T102" fmla="*/ 2147483647 w 452"/>
                    <a:gd name="T103" fmla="*/ 2147483647 h 832"/>
                    <a:gd name="T104" fmla="*/ 2147483647 w 452"/>
                    <a:gd name="T105" fmla="*/ 2147483647 h 832"/>
                    <a:gd name="T106" fmla="*/ 2147483647 w 452"/>
                    <a:gd name="T107" fmla="*/ 2147483647 h 832"/>
                    <a:gd name="T108" fmla="*/ 2147483647 w 452"/>
                    <a:gd name="T109" fmla="*/ 2147483647 h 832"/>
                    <a:gd name="T110" fmla="*/ 2147483647 w 452"/>
                    <a:gd name="T111" fmla="*/ 2147483647 h 832"/>
                    <a:gd name="T112" fmla="*/ 2147483647 w 452"/>
                    <a:gd name="T113" fmla="*/ 2147483647 h 832"/>
                    <a:gd name="T114" fmla="*/ 2147483647 w 452"/>
                    <a:gd name="T115" fmla="*/ 2147483647 h 832"/>
                    <a:gd name="T116" fmla="*/ 2147483647 w 452"/>
                    <a:gd name="T117" fmla="*/ 2147483647 h 832"/>
                    <a:gd name="T118" fmla="*/ 2147483647 w 452"/>
                    <a:gd name="T119" fmla="*/ 2147483647 h 832"/>
                    <a:gd name="T120" fmla="*/ 2147483647 w 452"/>
                    <a:gd name="T121" fmla="*/ 2147483647 h 832"/>
                    <a:gd name="T122" fmla="*/ 2147483647 w 452"/>
                    <a:gd name="T123" fmla="*/ 2147483647 h 832"/>
                    <a:gd name="T124" fmla="*/ 2147483647 w 452"/>
                    <a:gd name="T125" fmla="*/ 2147483647 h 8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52" h="832">
                      <a:moveTo>
                        <a:pt x="93" y="264"/>
                      </a:moveTo>
                      <a:lnTo>
                        <a:pt x="103" y="263"/>
                      </a:lnTo>
                      <a:lnTo>
                        <a:pt x="112" y="261"/>
                      </a:lnTo>
                      <a:lnTo>
                        <a:pt x="120" y="257"/>
                      </a:lnTo>
                      <a:lnTo>
                        <a:pt x="129" y="252"/>
                      </a:lnTo>
                      <a:lnTo>
                        <a:pt x="138" y="248"/>
                      </a:lnTo>
                      <a:lnTo>
                        <a:pt x="147" y="244"/>
                      </a:lnTo>
                      <a:lnTo>
                        <a:pt x="157" y="241"/>
                      </a:lnTo>
                      <a:lnTo>
                        <a:pt x="165" y="240"/>
                      </a:lnTo>
                      <a:lnTo>
                        <a:pt x="175" y="239"/>
                      </a:lnTo>
                      <a:lnTo>
                        <a:pt x="184" y="236"/>
                      </a:lnTo>
                      <a:lnTo>
                        <a:pt x="192" y="232"/>
                      </a:lnTo>
                      <a:lnTo>
                        <a:pt x="199" y="227"/>
                      </a:lnTo>
                      <a:lnTo>
                        <a:pt x="206" y="222"/>
                      </a:lnTo>
                      <a:lnTo>
                        <a:pt x="215" y="217"/>
                      </a:lnTo>
                      <a:lnTo>
                        <a:pt x="222" y="213"/>
                      </a:lnTo>
                      <a:lnTo>
                        <a:pt x="232" y="209"/>
                      </a:lnTo>
                      <a:lnTo>
                        <a:pt x="232" y="200"/>
                      </a:lnTo>
                      <a:lnTo>
                        <a:pt x="232" y="191"/>
                      </a:lnTo>
                      <a:lnTo>
                        <a:pt x="232" y="184"/>
                      </a:lnTo>
                      <a:lnTo>
                        <a:pt x="232" y="179"/>
                      </a:lnTo>
                      <a:lnTo>
                        <a:pt x="248" y="179"/>
                      </a:lnTo>
                      <a:lnTo>
                        <a:pt x="259" y="179"/>
                      </a:lnTo>
                      <a:lnTo>
                        <a:pt x="265" y="178"/>
                      </a:lnTo>
                      <a:lnTo>
                        <a:pt x="271" y="177"/>
                      </a:lnTo>
                      <a:lnTo>
                        <a:pt x="276" y="175"/>
                      </a:lnTo>
                      <a:lnTo>
                        <a:pt x="282" y="173"/>
                      </a:lnTo>
                      <a:lnTo>
                        <a:pt x="287" y="170"/>
                      </a:lnTo>
                      <a:lnTo>
                        <a:pt x="293" y="166"/>
                      </a:lnTo>
                      <a:lnTo>
                        <a:pt x="298" y="162"/>
                      </a:lnTo>
                      <a:lnTo>
                        <a:pt x="303" y="157"/>
                      </a:lnTo>
                      <a:lnTo>
                        <a:pt x="311" y="145"/>
                      </a:lnTo>
                      <a:lnTo>
                        <a:pt x="320" y="133"/>
                      </a:lnTo>
                      <a:lnTo>
                        <a:pt x="329" y="120"/>
                      </a:lnTo>
                      <a:lnTo>
                        <a:pt x="336" y="106"/>
                      </a:lnTo>
                      <a:lnTo>
                        <a:pt x="350" y="75"/>
                      </a:lnTo>
                      <a:lnTo>
                        <a:pt x="361" y="46"/>
                      </a:lnTo>
                      <a:lnTo>
                        <a:pt x="371" y="20"/>
                      </a:lnTo>
                      <a:lnTo>
                        <a:pt x="378" y="0"/>
                      </a:lnTo>
                      <a:lnTo>
                        <a:pt x="379" y="7"/>
                      </a:lnTo>
                      <a:lnTo>
                        <a:pt x="383" y="13"/>
                      </a:lnTo>
                      <a:lnTo>
                        <a:pt x="385" y="19"/>
                      </a:lnTo>
                      <a:lnTo>
                        <a:pt x="389" y="25"/>
                      </a:lnTo>
                      <a:lnTo>
                        <a:pt x="397" y="36"/>
                      </a:lnTo>
                      <a:lnTo>
                        <a:pt x="407" y="47"/>
                      </a:lnTo>
                      <a:lnTo>
                        <a:pt x="430" y="65"/>
                      </a:lnTo>
                      <a:lnTo>
                        <a:pt x="452" y="80"/>
                      </a:lnTo>
                      <a:lnTo>
                        <a:pt x="448" y="85"/>
                      </a:lnTo>
                      <a:lnTo>
                        <a:pt x="444" y="91"/>
                      </a:lnTo>
                      <a:lnTo>
                        <a:pt x="442" y="96"/>
                      </a:lnTo>
                      <a:lnTo>
                        <a:pt x="440" y="103"/>
                      </a:lnTo>
                      <a:lnTo>
                        <a:pt x="440" y="114"/>
                      </a:lnTo>
                      <a:lnTo>
                        <a:pt x="442" y="125"/>
                      </a:lnTo>
                      <a:lnTo>
                        <a:pt x="444" y="138"/>
                      </a:lnTo>
                      <a:lnTo>
                        <a:pt x="448" y="151"/>
                      </a:lnTo>
                      <a:lnTo>
                        <a:pt x="451" y="168"/>
                      </a:lnTo>
                      <a:lnTo>
                        <a:pt x="452" y="185"/>
                      </a:lnTo>
                      <a:lnTo>
                        <a:pt x="451" y="192"/>
                      </a:lnTo>
                      <a:lnTo>
                        <a:pt x="450" y="199"/>
                      </a:lnTo>
                      <a:lnTo>
                        <a:pt x="448" y="206"/>
                      </a:lnTo>
                      <a:lnTo>
                        <a:pt x="444" y="213"/>
                      </a:lnTo>
                      <a:lnTo>
                        <a:pt x="437" y="224"/>
                      </a:lnTo>
                      <a:lnTo>
                        <a:pt x="428" y="234"/>
                      </a:lnTo>
                      <a:lnTo>
                        <a:pt x="420" y="244"/>
                      </a:lnTo>
                      <a:lnTo>
                        <a:pt x="412" y="255"/>
                      </a:lnTo>
                      <a:lnTo>
                        <a:pt x="409" y="261"/>
                      </a:lnTo>
                      <a:lnTo>
                        <a:pt x="407" y="269"/>
                      </a:lnTo>
                      <a:lnTo>
                        <a:pt x="406" y="276"/>
                      </a:lnTo>
                      <a:lnTo>
                        <a:pt x="405" y="283"/>
                      </a:lnTo>
                      <a:lnTo>
                        <a:pt x="402" y="289"/>
                      </a:lnTo>
                      <a:lnTo>
                        <a:pt x="397" y="302"/>
                      </a:lnTo>
                      <a:lnTo>
                        <a:pt x="393" y="308"/>
                      </a:lnTo>
                      <a:lnTo>
                        <a:pt x="388" y="314"/>
                      </a:lnTo>
                      <a:lnTo>
                        <a:pt x="386" y="316"/>
                      </a:lnTo>
                      <a:lnTo>
                        <a:pt x="383" y="318"/>
                      </a:lnTo>
                      <a:lnTo>
                        <a:pt x="381" y="319"/>
                      </a:lnTo>
                      <a:lnTo>
                        <a:pt x="378" y="320"/>
                      </a:lnTo>
                      <a:lnTo>
                        <a:pt x="377" y="332"/>
                      </a:lnTo>
                      <a:lnTo>
                        <a:pt x="376" y="343"/>
                      </a:lnTo>
                      <a:lnTo>
                        <a:pt x="373" y="354"/>
                      </a:lnTo>
                      <a:lnTo>
                        <a:pt x="368" y="364"/>
                      </a:lnTo>
                      <a:lnTo>
                        <a:pt x="360" y="386"/>
                      </a:lnTo>
                      <a:lnTo>
                        <a:pt x="349" y="406"/>
                      </a:lnTo>
                      <a:lnTo>
                        <a:pt x="338" y="427"/>
                      </a:lnTo>
                      <a:lnTo>
                        <a:pt x="328" y="449"/>
                      </a:lnTo>
                      <a:lnTo>
                        <a:pt x="325" y="459"/>
                      </a:lnTo>
                      <a:lnTo>
                        <a:pt x="321" y="470"/>
                      </a:lnTo>
                      <a:lnTo>
                        <a:pt x="319" y="481"/>
                      </a:lnTo>
                      <a:lnTo>
                        <a:pt x="319" y="493"/>
                      </a:lnTo>
                      <a:lnTo>
                        <a:pt x="318" y="500"/>
                      </a:lnTo>
                      <a:lnTo>
                        <a:pt x="316" y="509"/>
                      </a:lnTo>
                      <a:lnTo>
                        <a:pt x="314" y="520"/>
                      </a:lnTo>
                      <a:lnTo>
                        <a:pt x="310" y="531"/>
                      </a:lnTo>
                      <a:lnTo>
                        <a:pt x="300" y="559"/>
                      </a:lnTo>
                      <a:lnTo>
                        <a:pt x="288" y="587"/>
                      </a:lnTo>
                      <a:lnTo>
                        <a:pt x="281" y="602"/>
                      </a:lnTo>
                      <a:lnTo>
                        <a:pt x="274" y="615"/>
                      </a:lnTo>
                      <a:lnTo>
                        <a:pt x="266" y="627"/>
                      </a:lnTo>
                      <a:lnTo>
                        <a:pt x="260" y="637"/>
                      </a:lnTo>
                      <a:lnTo>
                        <a:pt x="252" y="646"/>
                      </a:lnTo>
                      <a:lnTo>
                        <a:pt x="245" y="653"/>
                      </a:lnTo>
                      <a:lnTo>
                        <a:pt x="242" y="655"/>
                      </a:lnTo>
                      <a:lnTo>
                        <a:pt x="239" y="658"/>
                      </a:lnTo>
                      <a:lnTo>
                        <a:pt x="236" y="659"/>
                      </a:lnTo>
                      <a:lnTo>
                        <a:pt x="232" y="660"/>
                      </a:lnTo>
                      <a:lnTo>
                        <a:pt x="231" y="678"/>
                      </a:lnTo>
                      <a:lnTo>
                        <a:pt x="230" y="696"/>
                      </a:lnTo>
                      <a:lnTo>
                        <a:pt x="228" y="714"/>
                      </a:lnTo>
                      <a:lnTo>
                        <a:pt x="225" y="730"/>
                      </a:lnTo>
                      <a:lnTo>
                        <a:pt x="220" y="745"/>
                      </a:lnTo>
                      <a:lnTo>
                        <a:pt x="215" y="759"/>
                      </a:lnTo>
                      <a:lnTo>
                        <a:pt x="207" y="773"/>
                      </a:lnTo>
                      <a:lnTo>
                        <a:pt x="199" y="785"/>
                      </a:lnTo>
                      <a:lnTo>
                        <a:pt x="191" y="795"/>
                      </a:lnTo>
                      <a:lnTo>
                        <a:pt x="181" y="805"/>
                      </a:lnTo>
                      <a:lnTo>
                        <a:pt x="169" y="812"/>
                      </a:lnTo>
                      <a:lnTo>
                        <a:pt x="157" y="819"/>
                      </a:lnTo>
                      <a:lnTo>
                        <a:pt x="142" y="825"/>
                      </a:lnTo>
                      <a:lnTo>
                        <a:pt x="127" y="829"/>
                      </a:lnTo>
                      <a:lnTo>
                        <a:pt x="110" y="831"/>
                      </a:lnTo>
                      <a:lnTo>
                        <a:pt x="93" y="832"/>
                      </a:lnTo>
                      <a:lnTo>
                        <a:pt x="86" y="831"/>
                      </a:lnTo>
                      <a:lnTo>
                        <a:pt x="80" y="827"/>
                      </a:lnTo>
                      <a:lnTo>
                        <a:pt x="77" y="825"/>
                      </a:lnTo>
                      <a:lnTo>
                        <a:pt x="75" y="821"/>
                      </a:lnTo>
                      <a:lnTo>
                        <a:pt x="73" y="817"/>
                      </a:lnTo>
                      <a:lnTo>
                        <a:pt x="73" y="813"/>
                      </a:lnTo>
                      <a:lnTo>
                        <a:pt x="61" y="812"/>
                      </a:lnTo>
                      <a:lnTo>
                        <a:pt x="50" y="810"/>
                      </a:lnTo>
                      <a:lnTo>
                        <a:pt x="41" y="807"/>
                      </a:lnTo>
                      <a:lnTo>
                        <a:pt x="34" y="803"/>
                      </a:lnTo>
                      <a:lnTo>
                        <a:pt x="26" y="798"/>
                      </a:lnTo>
                      <a:lnTo>
                        <a:pt x="20" y="791"/>
                      </a:lnTo>
                      <a:lnTo>
                        <a:pt x="15" y="785"/>
                      </a:lnTo>
                      <a:lnTo>
                        <a:pt x="12" y="777"/>
                      </a:lnTo>
                      <a:lnTo>
                        <a:pt x="8" y="769"/>
                      </a:lnTo>
                      <a:lnTo>
                        <a:pt x="5" y="760"/>
                      </a:lnTo>
                      <a:lnTo>
                        <a:pt x="3" y="752"/>
                      </a:lnTo>
                      <a:lnTo>
                        <a:pt x="2" y="743"/>
                      </a:lnTo>
                      <a:lnTo>
                        <a:pt x="0" y="726"/>
                      </a:lnTo>
                      <a:lnTo>
                        <a:pt x="0" y="708"/>
                      </a:lnTo>
                      <a:lnTo>
                        <a:pt x="1" y="702"/>
                      </a:lnTo>
                      <a:lnTo>
                        <a:pt x="2" y="697"/>
                      </a:lnTo>
                      <a:lnTo>
                        <a:pt x="4" y="694"/>
                      </a:lnTo>
                      <a:lnTo>
                        <a:pt x="7" y="691"/>
                      </a:lnTo>
                      <a:lnTo>
                        <a:pt x="14" y="685"/>
                      </a:lnTo>
                      <a:lnTo>
                        <a:pt x="19" y="678"/>
                      </a:lnTo>
                      <a:lnTo>
                        <a:pt x="17" y="677"/>
                      </a:lnTo>
                      <a:lnTo>
                        <a:pt x="14" y="675"/>
                      </a:lnTo>
                      <a:lnTo>
                        <a:pt x="11" y="672"/>
                      </a:lnTo>
                      <a:lnTo>
                        <a:pt x="7" y="668"/>
                      </a:lnTo>
                      <a:lnTo>
                        <a:pt x="2" y="660"/>
                      </a:lnTo>
                      <a:lnTo>
                        <a:pt x="0" y="652"/>
                      </a:lnTo>
                      <a:lnTo>
                        <a:pt x="1" y="642"/>
                      </a:lnTo>
                      <a:lnTo>
                        <a:pt x="3" y="635"/>
                      </a:lnTo>
                      <a:lnTo>
                        <a:pt x="5" y="628"/>
                      </a:lnTo>
                      <a:lnTo>
                        <a:pt x="7" y="622"/>
                      </a:lnTo>
                      <a:lnTo>
                        <a:pt x="8" y="616"/>
                      </a:lnTo>
                      <a:lnTo>
                        <a:pt x="8" y="610"/>
                      </a:lnTo>
                      <a:lnTo>
                        <a:pt x="5" y="602"/>
                      </a:lnTo>
                      <a:lnTo>
                        <a:pt x="0" y="591"/>
                      </a:lnTo>
                      <a:lnTo>
                        <a:pt x="5" y="591"/>
                      </a:lnTo>
                      <a:lnTo>
                        <a:pt x="9" y="590"/>
                      </a:lnTo>
                      <a:lnTo>
                        <a:pt x="14" y="589"/>
                      </a:lnTo>
                      <a:lnTo>
                        <a:pt x="18" y="587"/>
                      </a:lnTo>
                      <a:lnTo>
                        <a:pt x="27" y="582"/>
                      </a:lnTo>
                      <a:lnTo>
                        <a:pt x="36" y="575"/>
                      </a:lnTo>
                      <a:lnTo>
                        <a:pt x="43" y="568"/>
                      </a:lnTo>
                      <a:lnTo>
                        <a:pt x="50" y="559"/>
                      </a:lnTo>
                      <a:lnTo>
                        <a:pt x="57" y="549"/>
                      </a:lnTo>
                      <a:lnTo>
                        <a:pt x="63" y="538"/>
                      </a:lnTo>
                      <a:lnTo>
                        <a:pt x="68" y="527"/>
                      </a:lnTo>
                      <a:lnTo>
                        <a:pt x="73" y="516"/>
                      </a:lnTo>
                      <a:lnTo>
                        <a:pt x="76" y="506"/>
                      </a:lnTo>
                      <a:lnTo>
                        <a:pt x="80" y="496"/>
                      </a:lnTo>
                      <a:lnTo>
                        <a:pt x="84" y="476"/>
                      </a:lnTo>
                      <a:lnTo>
                        <a:pt x="86" y="462"/>
                      </a:lnTo>
                      <a:lnTo>
                        <a:pt x="85" y="453"/>
                      </a:lnTo>
                      <a:lnTo>
                        <a:pt x="84" y="445"/>
                      </a:lnTo>
                      <a:lnTo>
                        <a:pt x="83" y="438"/>
                      </a:lnTo>
                      <a:lnTo>
                        <a:pt x="81" y="430"/>
                      </a:lnTo>
                      <a:lnTo>
                        <a:pt x="75" y="419"/>
                      </a:lnTo>
                      <a:lnTo>
                        <a:pt x="70" y="408"/>
                      </a:lnTo>
                      <a:lnTo>
                        <a:pt x="63" y="398"/>
                      </a:lnTo>
                      <a:lnTo>
                        <a:pt x="58" y="388"/>
                      </a:lnTo>
                      <a:lnTo>
                        <a:pt x="56" y="382"/>
                      </a:lnTo>
                      <a:lnTo>
                        <a:pt x="54" y="376"/>
                      </a:lnTo>
                      <a:lnTo>
                        <a:pt x="53" y="370"/>
                      </a:lnTo>
                      <a:lnTo>
                        <a:pt x="53" y="363"/>
                      </a:lnTo>
                      <a:lnTo>
                        <a:pt x="93" y="26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4" name="Freeform 254"/>
                <p:cNvSpPr>
                  <a:spLocks/>
                </p:cNvSpPr>
                <p:nvPr/>
              </p:nvSpPr>
              <p:spPr bwMode="auto">
                <a:xfrm>
                  <a:off x="5400050" y="3644608"/>
                  <a:ext cx="37574" cy="63948"/>
                </a:xfrm>
                <a:custGeom>
                  <a:avLst/>
                  <a:gdLst>
                    <a:gd name="T0" fmla="*/ 2147483647 w 80"/>
                    <a:gd name="T1" fmla="*/ 2147483647 h 126"/>
                    <a:gd name="T2" fmla="*/ 2147483647 w 80"/>
                    <a:gd name="T3" fmla="*/ 2147483647 h 126"/>
                    <a:gd name="T4" fmla="*/ 2147483647 w 80"/>
                    <a:gd name="T5" fmla="*/ 2147483647 h 126"/>
                    <a:gd name="T6" fmla="*/ 2147483647 w 80"/>
                    <a:gd name="T7" fmla="*/ 2147483647 h 126"/>
                    <a:gd name="T8" fmla="*/ 2147483647 w 80"/>
                    <a:gd name="T9" fmla="*/ 2147483647 h 126"/>
                    <a:gd name="T10" fmla="*/ 2147483647 w 80"/>
                    <a:gd name="T11" fmla="*/ 2147483647 h 126"/>
                    <a:gd name="T12" fmla="*/ 2147483647 w 80"/>
                    <a:gd name="T13" fmla="*/ 2147483647 h 126"/>
                    <a:gd name="T14" fmla="*/ 2147483647 w 80"/>
                    <a:gd name="T15" fmla="*/ 2147483647 h 126"/>
                    <a:gd name="T16" fmla="*/ 2147483647 w 80"/>
                    <a:gd name="T17" fmla="*/ 2147483647 h 126"/>
                    <a:gd name="T18" fmla="*/ 2147483647 w 80"/>
                    <a:gd name="T19" fmla="*/ 2147483647 h 126"/>
                    <a:gd name="T20" fmla="*/ 2147483647 w 80"/>
                    <a:gd name="T21" fmla="*/ 2147483647 h 126"/>
                    <a:gd name="T22" fmla="*/ 0 w 80"/>
                    <a:gd name="T23" fmla="*/ 2147483647 h 126"/>
                    <a:gd name="T24" fmla="*/ 2147483647 w 80"/>
                    <a:gd name="T25" fmla="*/ 2147483647 h 126"/>
                    <a:gd name="T26" fmla="*/ 2147483647 w 80"/>
                    <a:gd name="T27" fmla="*/ 2147483647 h 126"/>
                    <a:gd name="T28" fmla="*/ 2147483647 w 80"/>
                    <a:gd name="T29" fmla="*/ 2147483647 h 126"/>
                    <a:gd name="T30" fmla="*/ 2147483647 w 80"/>
                    <a:gd name="T31" fmla="*/ 2147483647 h 126"/>
                    <a:gd name="T32" fmla="*/ 2147483647 w 80"/>
                    <a:gd name="T33" fmla="*/ 2147483647 h 126"/>
                    <a:gd name="T34" fmla="*/ 2147483647 w 80"/>
                    <a:gd name="T35" fmla="*/ 0 h 126"/>
                    <a:gd name="T36" fmla="*/ 2147483647 w 80"/>
                    <a:gd name="T37" fmla="*/ 0 h 126"/>
                    <a:gd name="T38" fmla="*/ 2147483647 w 80"/>
                    <a:gd name="T39" fmla="*/ 2147483647 h 126"/>
                    <a:gd name="T40" fmla="*/ 2147483647 w 80"/>
                    <a:gd name="T41" fmla="*/ 2147483647 h 1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80" h="126">
                      <a:moveTo>
                        <a:pt x="80" y="2"/>
                      </a:moveTo>
                      <a:lnTo>
                        <a:pt x="80" y="101"/>
                      </a:lnTo>
                      <a:lnTo>
                        <a:pt x="78" y="104"/>
                      </a:lnTo>
                      <a:lnTo>
                        <a:pt x="75" y="107"/>
                      </a:lnTo>
                      <a:lnTo>
                        <a:pt x="70" y="109"/>
                      </a:lnTo>
                      <a:lnTo>
                        <a:pt x="67" y="111"/>
                      </a:lnTo>
                      <a:lnTo>
                        <a:pt x="58" y="114"/>
                      </a:lnTo>
                      <a:lnTo>
                        <a:pt x="48" y="116"/>
                      </a:lnTo>
                      <a:lnTo>
                        <a:pt x="36" y="117"/>
                      </a:lnTo>
                      <a:lnTo>
                        <a:pt x="25" y="119"/>
                      </a:lnTo>
                      <a:lnTo>
                        <a:pt x="13" y="123"/>
                      </a:lnTo>
                      <a:lnTo>
                        <a:pt x="0" y="126"/>
                      </a:lnTo>
                      <a:lnTo>
                        <a:pt x="7" y="40"/>
                      </a:lnTo>
                      <a:lnTo>
                        <a:pt x="23" y="27"/>
                      </a:lnTo>
                      <a:lnTo>
                        <a:pt x="41" y="12"/>
                      </a:lnTo>
                      <a:lnTo>
                        <a:pt x="51" y="5"/>
                      </a:lnTo>
                      <a:lnTo>
                        <a:pt x="60" y="1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5" y="1"/>
                      </a:lnTo>
                      <a:lnTo>
                        <a:pt x="80" y="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5" name="Freeform 255"/>
                <p:cNvSpPr>
                  <a:spLocks/>
                </p:cNvSpPr>
                <p:nvPr/>
              </p:nvSpPr>
              <p:spPr bwMode="auto">
                <a:xfrm>
                  <a:off x="5388779" y="3606586"/>
                  <a:ext cx="58241" cy="58762"/>
                </a:xfrm>
                <a:custGeom>
                  <a:avLst/>
                  <a:gdLst>
                    <a:gd name="T0" fmla="*/ 2147483647 w 124"/>
                    <a:gd name="T1" fmla="*/ 0 h 117"/>
                    <a:gd name="T2" fmla="*/ 2147483647 w 124"/>
                    <a:gd name="T3" fmla="*/ 2147483647 h 117"/>
                    <a:gd name="T4" fmla="*/ 2147483647 w 124"/>
                    <a:gd name="T5" fmla="*/ 2147483647 h 117"/>
                    <a:gd name="T6" fmla="*/ 2147483647 w 124"/>
                    <a:gd name="T7" fmla="*/ 2147483647 h 117"/>
                    <a:gd name="T8" fmla="*/ 2147483647 w 124"/>
                    <a:gd name="T9" fmla="*/ 2147483647 h 117"/>
                    <a:gd name="T10" fmla="*/ 2147483647 w 124"/>
                    <a:gd name="T11" fmla="*/ 2147483647 h 117"/>
                    <a:gd name="T12" fmla="*/ 2147483647 w 124"/>
                    <a:gd name="T13" fmla="*/ 2147483647 h 117"/>
                    <a:gd name="T14" fmla="*/ 2147483647 w 124"/>
                    <a:gd name="T15" fmla="*/ 2147483647 h 117"/>
                    <a:gd name="T16" fmla="*/ 2147483647 w 124"/>
                    <a:gd name="T17" fmla="*/ 2147483647 h 117"/>
                    <a:gd name="T18" fmla="*/ 2147483647 w 124"/>
                    <a:gd name="T19" fmla="*/ 2147483647 h 117"/>
                    <a:gd name="T20" fmla="*/ 2147483647 w 124"/>
                    <a:gd name="T21" fmla="*/ 2147483647 h 117"/>
                    <a:gd name="T22" fmla="*/ 2147483647 w 124"/>
                    <a:gd name="T23" fmla="*/ 2147483647 h 117"/>
                    <a:gd name="T24" fmla="*/ 2147483647 w 124"/>
                    <a:gd name="T25" fmla="*/ 2147483647 h 117"/>
                    <a:gd name="T26" fmla="*/ 2147483647 w 124"/>
                    <a:gd name="T27" fmla="*/ 2147483647 h 117"/>
                    <a:gd name="T28" fmla="*/ 2147483647 w 124"/>
                    <a:gd name="T29" fmla="*/ 2147483647 h 117"/>
                    <a:gd name="T30" fmla="*/ 2147483647 w 124"/>
                    <a:gd name="T31" fmla="*/ 2147483647 h 117"/>
                    <a:gd name="T32" fmla="*/ 2147483647 w 124"/>
                    <a:gd name="T33" fmla="*/ 2147483647 h 117"/>
                    <a:gd name="T34" fmla="*/ 2147483647 w 124"/>
                    <a:gd name="T35" fmla="*/ 2147483647 h 117"/>
                    <a:gd name="T36" fmla="*/ 2147483647 w 124"/>
                    <a:gd name="T37" fmla="*/ 2147483647 h 117"/>
                    <a:gd name="T38" fmla="*/ 2147483647 w 124"/>
                    <a:gd name="T39" fmla="*/ 2147483647 h 117"/>
                    <a:gd name="T40" fmla="*/ 0 w 124"/>
                    <a:gd name="T41" fmla="*/ 2147483647 h 117"/>
                    <a:gd name="T42" fmla="*/ 2147483647 w 124"/>
                    <a:gd name="T43" fmla="*/ 2147483647 h 117"/>
                    <a:gd name="T44" fmla="*/ 2147483647 w 124"/>
                    <a:gd name="T45" fmla="*/ 2147483647 h 117"/>
                    <a:gd name="T46" fmla="*/ 2147483647 w 124"/>
                    <a:gd name="T47" fmla="*/ 2147483647 h 117"/>
                    <a:gd name="T48" fmla="*/ 2147483647 w 124"/>
                    <a:gd name="T49" fmla="*/ 2147483647 h 117"/>
                    <a:gd name="T50" fmla="*/ 2147483647 w 124"/>
                    <a:gd name="T51" fmla="*/ 2147483647 h 117"/>
                    <a:gd name="T52" fmla="*/ 2147483647 w 124"/>
                    <a:gd name="T53" fmla="*/ 2147483647 h 117"/>
                    <a:gd name="T54" fmla="*/ 2147483647 w 124"/>
                    <a:gd name="T55" fmla="*/ 2147483647 h 117"/>
                    <a:gd name="T56" fmla="*/ 2147483647 w 124"/>
                    <a:gd name="T57" fmla="*/ 2147483647 h 117"/>
                    <a:gd name="T58" fmla="*/ 2147483647 w 124"/>
                    <a:gd name="T59" fmla="*/ 2147483647 h 117"/>
                    <a:gd name="T60" fmla="*/ 2147483647 w 124"/>
                    <a:gd name="T61" fmla="*/ 2147483647 h 117"/>
                    <a:gd name="T62" fmla="*/ 2147483647 w 124"/>
                    <a:gd name="T63" fmla="*/ 2147483647 h 117"/>
                    <a:gd name="T64" fmla="*/ 2147483647 w 124"/>
                    <a:gd name="T65" fmla="*/ 0 h 1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4" h="117">
                      <a:moveTo>
                        <a:pt x="113" y="0"/>
                      </a:moveTo>
                      <a:lnTo>
                        <a:pt x="116" y="15"/>
                      </a:lnTo>
                      <a:lnTo>
                        <a:pt x="122" y="35"/>
                      </a:lnTo>
                      <a:lnTo>
                        <a:pt x="124" y="45"/>
                      </a:lnTo>
                      <a:lnTo>
                        <a:pt x="124" y="54"/>
                      </a:lnTo>
                      <a:lnTo>
                        <a:pt x="124" y="59"/>
                      </a:lnTo>
                      <a:lnTo>
                        <a:pt x="123" y="64"/>
                      </a:lnTo>
                      <a:lnTo>
                        <a:pt x="122" y="69"/>
                      </a:lnTo>
                      <a:lnTo>
                        <a:pt x="119" y="73"/>
                      </a:lnTo>
                      <a:lnTo>
                        <a:pt x="114" y="72"/>
                      </a:lnTo>
                      <a:lnTo>
                        <a:pt x="108" y="71"/>
                      </a:lnTo>
                      <a:lnTo>
                        <a:pt x="103" y="72"/>
                      </a:lnTo>
                      <a:lnTo>
                        <a:pt x="96" y="73"/>
                      </a:lnTo>
                      <a:lnTo>
                        <a:pt x="83" y="78"/>
                      </a:lnTo>
                      <a:lnTo>
                        <a:pt x="71" y="85"/>
                      </a:lnTo>
                      <a:lnTo>
                        <a:pt x="46" y="103"/>
                      </a:lnTo>
                      <a:lnTo>
                        <a:pt x="26" y="117"/>
                      </a:lnTo>
                      <a:lnTo>
                        <a:pt x="23" y="112"/>
                      </a:lnTo>
                      <a:lnTo>
                        <a:pt x="13" y="101"/>
                      </a:lnTo>
                      <a:lnTo>
                        <a:pt x="4" y="89"/>
                      </a:lnTo>
                      <a:lnTo>
                        <a:pt x="0" y="79"/>
                      </a:lnTo>
                      <a:lnTo>
                        <a:pt x="1" y="76"/>
                      </a:lnTo>
                      <a:lnTo>
                        <a:pt x="2" y="72"/>
                      </a:lnTo>
                      <a:lnTo>
                        <a:pt x="5" y="67"/>
                      </a:lnTo>
                      <a:lnTo>
                        <a:pt x="9" y="62"/>
                      </a:lnTo>
                      <a:lnTo>
                        <a:pt x="17" y="52"/>
                      </a:lnTo>
                      <a:lnTo>
                        <a:pt x="27" y="42"/>
                      </a:lnTo>
                      <a:lnTo>
                        <a:pt x="48" y="22"/>
                      </a:lnTo>
                      <a:lnTo>
                        <a:pt x="60" y="12"/>
                      </a:lnTo>
                      <a:lnTo>
                        <a:pt x="73" y="12"/>
                      </a:lnTo>
                      <a:lnTo>
                        <a:pt x="86" y="12"/>
                      </a:lnTo>
                      <a:lnTo>
                        <a:pt x="100" y="6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6" name="Freeform 256"/>
                <p:cNvSpPr>
                  <a:spLocks/>
                </p:cNvSpPr>
                <p:nvPr/>
              </p:nvSpPr>
              <p:spPr bwMode="auto">
                <a:xfrm>
                  <a:off x="5710038" y="2355294"/>
                  <a:ext cx="518525" cy="454544"/>
                </a:xfrm>
                <a:custGeom>
                  <a:avLst/>
                  <a:gdLst>
                    <a:gd name="T0" fmla="*/ 2147483647 w 1156"/>
                    <a:gd name="T1" fmla="*/ 2147483647 h 900"/>
                    <a:gd name="T2" fmla="*/ 2147483647 w 1156"/>
                    <a:gd name="T3" fmla="*/ 2147483647 h 900"/>
                    <a:gd name="T4" fmla="*/ 2147483647 w 1156"/>
                    <a:gd name="T5" fmla="*/ 2147483647 h 900"/>
                    <a:gd name="T6" fmla="*/ 2147483647 w 1156"/>
                    <a:gd name="T7" fmla="*/ 2147483647 h 900"/>
                    <a:gd name="T8" fmla="*/ 2147483647 w 1156"/>
                    <a:gd name="T9" fmla="*/ 2147483647 h 900"/>
                    <a:gd name="T10" fmla="*/ 2147483647 w 1156"/>
                    <a:gd name="T11" fmla="*/ 2147483647 h 900"/>
                    <a:gd name="T12" fmla="*/ 2147483647 w 1156"/>
                    <a:gd name="T13" fmla="*/ 2147483647 h 900"/>
                    <a:gd name="T14" fmla="*/ 2147483647 w 1156"/>
                    <a:gd name="T15" fmla="*/ 2147483647 h 900"/>
                    <a:gd name="T16" fmla="*/ 2147483647 w 1156"/>
                    <a:gd name="T17" fmla="*/ 2147483647 h 900"/>
                    <a:gd name="T18" fmla="*/ 2147483647 w 1156"/>
                    <a:gd name="T19" fmla="*/ 2147483647 h 900"/>
                    <a:gd name="T20" fmla="*/ 2147483647 w 1156"/>
                    <a:gd name="T21" fmla="*/ 2147483647 h 900"/>
                    <a:gd name="T22" fmla="*/ 2147483647 w 1156"/>
                    <a:gd name="T23" fmla="*/ 2147483647 h 900"/>
                    <a:gd name="T24" fmla="*/ 2147483647 w 1156"/>
                    <a:gd name="T25" fmla="*/ 2147483647 h 900"/>
                    <a:gd name="T26" fmla="*/ 2147483647 w 1156"/>
                    <a:gd name="T27" fmla="*/ 2147483647 h 900"/>
                    <a:gd name="T28" fmla="*/ 2147483647 w 1156"/>
                    <a:gd name="T29" fmla="*/ 2147483647 h 900"/>
                    <a:gd name="T30" fmla="*/ 2147483647 w 1156"/>
                    <a:gd name="T31" fmla="*/ 2147483647 h 900"/>
                    <a:gd name="T32" fmla="*/ 2147483647 w 1156"/>
                    <a:gd name="T33" fmla="*/ 2147483647 h 900"/>
                    <a:gd name="T34" fmla="*/ 2147483647 w 1156"/>
                    <a:gd name="T35" fmla="*/ 2147483647 h 900"/>
                    <a:gd name="T36" fmla="*/ 2147483647 w 1156"/>
                    <a:gd name="T37" fmla="*/ 2147483647 h 900"/>
                    <a:gd name="T38" fmla="*/ 2147483647 w 1156"/>
                    <a:gd name="T39" fmla="*/ 2147483647 h 900"/>
                    <a:gd name="T40" fmla="*/ 2147483647 w 1156"/>
                    <a:gd name="T41" fmla="*/ 2147483647 h 900"/>
                    <a:gd name="T42" fmla="*/ 2147483647 w 1156"/>
                    <a:gd name="T43" fmla="*/ 2147483647 h 900"/>
                    <a:gd name="T44" fmla="*/ 2147483647 w 1156"/>
                    <a:gd name="T45" fmla="*/ 2147483647 h 900"/>
                    <a:gd name="T46" fmla="*/ 2147483647 w 1156"/>
                    <a:gd name="T47" fmla="*/ 2147483647 h 900"/>
                    <a:gd name="T48" fmla="*/ 2147483647 w 1156"/>
                    <a:gd name="T49" fmla="*/ 2147483647 h 900"/>
                    <a:gd name="T50" fmla="*/ 2147483647 w 1156"/>
                    <a:gd name="T51" fmla="*/ 2147483647 h 900"/>
                    <a:gd name="T52" fmla="*/ 2147483647 w 1156"/>
                    <a:gd name="T53" fmla="*/ 2147483647 h 900"/>
                    <a:gd name="T54" fmla="*/ 2147483647 w 1156"/>
                    <a:gd name="T55" fmla="*/ 2147483647 h 900"/>
                    <a:gd name="T56" fmla="*/ 2147483647 w 1156"/>
                    <a:gd name="T57" fmla="*/ 2147483647 h 900"/>
                    <a:gd name="T58" fmla="*/ 2147483647 w 1156"/>
                    <a:gd name="T59" fmla="*/ 2147483647 h 900"/>
                    <a:gd name="T60" fmla="*/ 2147483647 w 1156"/>
                    <a:gd name="T61" fmla="*/ 2147483647 h 900"/>
                    <a:gd name="T62" fmla="*/ 2147483647 w 1156"/>
                    <a:gd name="T63" fmla="*/ 2147483647 h 900"/>
                    <a:gd name="T64" fmla="*/ 2147483647 w 1156"/>
                    <a:gd name="T65" fmla="*/ 2147483647 h 900"/>
                    <a:gd name="T66" fmla="*/ 2147483647 w 1156"/>
                    <a:gd name="T67" fmla="*/ 2147483647 h 900"/>
                    <a:gd name="T68" fmla="*/ 2147483647 w 1156"/>
                    <a:gd name="T69" fmla="*/ 2147483647 h 900"/>
                    <a:gd name="T70" fmla="*/ 2147483647 w 1156"/>
                    <a:gd name="T71" fmla="*/ 2147483647 h 900"/>
                    <a:gd name="T72" fmla="*/ 2147483647 w 1156"/>
                    <a:gd name="T73" fmla="*/ 2147483647 h 900"/>
                    <a:gd name="T74" fmla="*/ 2147483647 w 1156"/>
                    <a:gd name="T75" fmla="*/ 2147483647 h 900"/>
                    <a:gd name="T76" fmla="*/ 2147483647 w 1156"/>
                    <a:gd name="T77" fmla="*/ 2147483647 h 900"/>
                    <a:gd name="T78" fmla="*/ 2147483647 w 1156"/>
                    <a:gd name="T79" fmla="*/ 2147483647 h 900"/>
                    <a:gd name="T80" fmla="*/ 2147483647 w 1156"/>
                    <a:gd name="T81" fmla="*/ 2147483647 h 900"/>
                    <a:gd name="T82" fmla="*/ 2147483647 w 1156"/>
                    <a:gd name="T83" fmla="*/ 2147483647 h 900"/>
                    <a:gd name="T84" fmla="*/ 2147483647 w 1156"/>
                    <a:gd name="T85" fmla="*/ 2147483647 h 900"/>
                    <a:gd name="T86" fmla="*/ 2147483647 w 1156"/>
                    <a:gd name="T87" fmla="*/ 2147483647 h 900"/>
                    <a:gd name="T88" fmla="*/ 2147483647 w 1156"/>
                    <a:gd name="T89" fmla="*/ 2147483647 h 900"/>
                    <a:gd name="T90" fmla="*/ 2147483647 w 1156"/>
                    <a:gd name="T91" fmla="*/ 2147483647 h 900"/>
                    <a:gd name="T92" fmla="*/ 2147483647 w 1156"/>
                    <a:gd name="T93" fmla="*/ 2147483647 h 900"/>
                    <a:gd name="T94" fmla="*/ 2147483647 w 1156"/>
                    <a:gd name="T95" fmla="*/ 2147483647 h 900"/>
                    <a:gd name="T96" fmla="*/ 2147483647 w 1156"/>
                    <a:gd name="T97" fmla="*/ 2147483647 h 900"/>
                    <a:gd name="T98" fmla="*/ 2147483647 w 1156"/>
                    <a:gd name="T99" fmla="*/ 2147483647 h 900"/>
                    <a:gd name="T100" fmla="*/ 2147483647 w 1156"/>
                    <a:gd name="T101" fmla="*/ 2147483647 h 900"/>
                    <a:gd name="T102" fmla="*/ 2147483647 w 1156"/>
                    <a:gd name="T103" fmla="*/ 2147483647 h 900"/>
                    <a:gd name="T104" fmla="*/ 2147483647 w 1156"/>
                    <a:gd name="T105" fmla="*/ 2147483647 h 900"/>
                    <a:gd name="T106" fmla="*/ 2147483647 w 1156"/>
                    <a:gd name="T107" fmla="*/ 2147483647 h 900"/>
                    <a:gd name="T108" fmla="*/ 2147483647 w 1156"/>
                    <a:gd name="T109" fmla="*/ 2147483647 h 9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56" h="900">
                      <a:moveTo>
                        <a:pt x="963" y="271"/>
                      </a:moveTo>
                      <a:lnTo>
                        <a:pt x="954" y="252"/>
                      </a:lnTo>
                      <a:lnTo>
                        <a:pt x="948" y="234"/>
                      </a:lnTo>
                      <a:lnTo>
                        <a:pt x="941" y="213"/>
                      </a:lnTo>
                      <a:lnTo>
                        <a:pt x="937" y="191"/>
                      </a:lnTo>
                      <a:lnTo>
                        <a:pt x="928" y="191"/>
                      </a:lnTo>
                      <a:lnTo>
                        <a:pt x="920" y="190"/>
                      </a:lnTo>
                      <a:lnTo>
                        <a:pt x="913" y="189"/>
                      </a:lnTo>
                      <a:lnTo>
                        <a:pt x="906" y="187"/>
                      </a:lnTo>
                      <a:lnTo>
                        <a:pt x="893" y="183"/>
                      </a:lnTo>
                      <a:lnTo>
                        <a:pt x="881" y="177"/>
                      </a:lnTo>
                      <a:lnTo>
                        <a:pt x="859" y="162"/>
                      </a:lnTo>
                      <a:lnTo>
                        <a:pt x="839" y="145"/>
                      </a:lnTo>
                      <a:lnTo>
                        <a:pt x="828" y="137"/>
                      </a:lnTo>
                      <a:lnTo>
                        <a:pt x="816" y="129"/>
                      </a:lnTo>
                      <a:lnTo>
                        <a:pt x="803" y="122"/>
                      </a:lnTo>
                      <a:lnTo>
                        <a:pt x="789" y="116"/>
                      </a:lnTo>
                      <a:lnTo>
                        <a:pt x="773" y="111"/>
                      </a:lnTo>
                      <a:lnTo>
                        <a:pt x="755" y="106"/>
                      </a:lnTo>
                      <a:lnTo>
                        <a:pt x="745" y="105"/>
                      </a:lnTo>
                      <a:lnTo>
                        <a:pt x="734" y="104"/>
                      </a:lnTo>
                      <a:lnTo>
                        <a:pt x="723" y="104"/>
                      </a:lnTo>
                      <a:lnTo>
                        <a:pt x="711" y="104"/>
                      </a:lnTo>
                      <a:lnTo>
                        <a:pt x="617" y="104"/>
                      </a:lnTo>
                      <a:lnTo>
                        <a:pt x="609" y="113"/>
                      </a:lnTo>
                      <a:lnTo>
                        <a:pt x="587" y="129"/>
                      </a:lnTo>
                      <a:lnTo>
                        <a:pt x="576" y="138"/>
                      </a:lnTo>
                      <a:lnTo>
                        <a:pt x="565" y="146"/>
                      </a:lnTo>
                      <a:lnTo>
                        <a:pt x="556" y="152"/>
                      </a:lnTo>
                      <a:lnTo>
                        <a:pt x="551" y="154"/>
                      </a:lnTo>
                      <a:lnTo>
                        <a:pt x="542" y="155"/>
                      </a:lnTo>
                      <a:lnTo>
                        <a:pt x="532" y="157"/>
                      </a:lnTo>
                      <a:lnTo>
                        <a:pt x="522" y="159"/>
                      </a:lnTo>
                      <a:lnTo>
                        <a:pt x="512" y="160"/>
                      </a:lnTo>
                      <a:lnTo>
                        <a:pt x="518" y="173"/>
                      </a:lnTo>
                      <a:lnTo>
                        <a:pt x="504" y="179"/>
                      </a:lnTo>
                      <a:lnTo>
                        <a:pt x="490" y="184"/>
                      </a:lnTo>
                      <a:lnTo>
                        <a:pt x="478" y="188"/>
                      </a:lnTo>
                      <a:lnTo>
                        <a:pt x="465" y="192"/>
                      </a:lnTo>
                      <a:lnTo>
                        <a:pt x="453" y="194"/>
                      </a:lnTo>
                      <a:lnTo>
                        <a:pt x="439" y="196"/>
                      </a:lnTo>
                      <a:lnTo>
                        <a:pt x="426" y="197"/>
                      </a:lnTo>
                      <a:lnTo>
                        <a:pt x="412" y="197"/>
                      </a:lnTo>
                      <a:lnTo>
                        <a:pt x="405" y="198"/>
                      </a:lnTo>
                      <a:lnTo>
                        <a:pt x="398" y="199"/>
                      </a:lnTo>
                      <a:lnTo>
                        <a:pt x="393" y="200"/>
                      </a:lnTo>
                      <a:lnTo>
                        <a:pt x="389" y="200"/>
                      </a:lnTo>
                      <a:lnTo>
                        <a:pt x="383" y="199"/>
                      </a:lnTo>
                      <a:lnTo>
                        <a:pt x="379" y="197"/>
                      </a:lnTo>
                      <a:lnTo>
                        <a:pt x="371" y="194"/>
                      </a:lnTo>
                      <a:lnTo>
                        <a:pt x="367" y="190"/>
                      </a:lnTo>
                      <a:lnTo>
                        <a:pt x="363" y="184"/>
                      </a:lnTo>
                      <a:lnTo>
                        <a:pt x="358" y="179"/>
                      </a:lnTo>
                      <a:lnTo>
                        <a:pt x="355" y="173"/>
                      </a:lnTo>
                      <a:lnTo>
                        <a:pt x="351" y="168"/>
                      </a:lnTo>
                      <a:lnTo>
                        <a:pt x="345" y="163"/>
                      </a:lnTo>
                      <a:lnTo>
                        <a:pt x="338" y="160"/>
                      </a:lnTo>
                      <a:lnTo>
                        <a:pt x="316" y="153"/>
                      </a:lnTo>
                      <a:lnTo>
                        <a:pt x="280" y="142"/>
                      </a:lnTo>
                      <a:lnTo>
                        <a:pt x="260" y="136"/>
                      </a:lnTo>
                      <a:lnTo>
                        <a:pt x="244" y="128"/>
                      </a:lnTo>
                      <a:lnTo>
                        <a:pt x="237" y="124"/>
                      </a:lnTo>
                      <a:lnTo>
                        <a:pt x="232" y="120"/>
                      </a:lnTo>
                      <a:lnTo>
                        <a:pt x="228" y="116"/>
                      </a:lnTo>
                      <a:lnTo>
                        <a:pt x="225" y="111"/>
                      </a:lnTo>
                      <a:lnTo>
                        <a:pt x="228" y="86"/>
                      </a:lnTo>
                      <a:lnTo>
                        <a:pt x="228" y="65"/>
                      </a:lnTo>
                      <a:lnTo>
                        <a:pt x="228" y="56"/>
                      </a:lnTo>
                      <a:lnTo>
                        <a:pt x="226" y="46"/>
                      </a:lnTo>
                      <a:lnTo>
                        <a:pt x="224" y="37"/>
                      </a:lnTo>
                      <a:lnTo>
                        <a:pt x="222" y="30"/>
                      </a:lnTo>
                      <a:lnTo>
                        <a:pt x="220" y="23"/>
                      </a:lnTo>
                      <a:lnTo>
                        <a:pt x="217" y="17"/>
                      </a:lnTo>
                      <a:lnTo>
                        <a:pt x="212" y="12"/>
                      </a:lnTo>
                      <a:lnTo>
                        <a:pt x="207" y="8"/>
                      </a:lnTo>
                      <a:lnTo>
                        <a:pt x="201" y="5"/>
                      </a:lnTo>
                      <a:lnTo>
                        <a:pt x="195" y="2"/>
                      </a:lnTo>
                      <a:lnTo>
                        <a:pt x="188" y="1"/>
                      </a:lnTo>
                      <a:lnTo>
                        <a:pt x="179" y="0"/>
                      </a:lnTo>
                      <a:lnTo>
                        <a:pt x="174" y="1"/>
                      </a:lnTo>
                      <a:lnTo>
                        <a:pt x="168" y="3"/>
                      </a:lnTo>
                      <a:lnTo>
                        <a:pt x="164" y="7"/>
                      </a:lnTo>
                      <a:lnTo>
                        <a:pt x="161" y="11"/>
                      </a:lnTo>
                      <a:lnTo>
                        <a:pt x="155" y="21"/>
                      </a:lnTo>
                      <a:lnTo>
                        <a:pt x="151" y="34"/>
                      </a:lnTo>
                      <a:lnTo>
                        <a:pt x="147" y="46"/>
                      </a:lnTo>
                      <a:lnTo>
                        <a:pt x="144" y="57"/>
                      </a:lnTo>
                      <a:lnTo>
                        <a:pt x="142" y="62"/>
                      </a:lnTo>
                      <a:lnTo>
                        <a:pt x="139" y="65"/>
                      </a:lnTo>
                      <a:lnTo>
                        <a:pt x="136" y="67"/>
                      </a:lnTo>
                      <a:lnTo>
                        <a:pt x="133" y="68"/>
                      </a:lnTo>
                      <a:lnTo>
                        <a:pt x="125" y="68"/>
                      </a:lnTo>
                      <a:lnTo>
                        <a:pt x="118" y="66"/>
                      </a:lnTo>
                      <a:lnTo>
                        <a:pt x="109" y="64"/>
                      </a:lnTo>
                      <a:lnTo>
                        <a:pt x="100" y="62"/>
                      </a:lnTo>
                      <a:lnTo>
                        <a:pt x="79" y="54"/>
                      </a:lnTo>
                      <a:lnTo>
                        <a:pt x="58" y="46"/>
                      </a:lnTo>
                      <a:lnTo>
                        <a:pt x="39" y="38"/>
                      </a:lnTo>
                      <a:lnTo>
                        <a:pt x="21" y="29"/>
                      </a:lnTo>
                      <a:lnTo>
                        <a:pt x="15" y="24"/>
                      </a:lnTo>
                      <a:lnTo>
                        <a:pt x="8" y="20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1" y="62"/>
                      </a:lnTo>
                      <a:lnTo>
                        <a:pt x="5" y="72"/>
                      </a:lnTo>
                      <a:lnTo>
                        <a:pt x="7" y="81"/>
                      </a:lnTo>
                      <a:lnTo>
                        <a:pt x="15" y="96"/>
                      </a:lnTo>
                      <a:lnTo>
                        <a:pt x="24" y="111"/>
                      </a:lnTo>
                      <a:lnTo>
                        <a:pt x="33" y="124"/>
                      </a:lnTo>
                      <a:lnTo>
                        <a:pt x="42" y="138"/>
                      </a:lnTo>
                      <a:lnTo>
                        <a:pt x="45" y="146"/>
                      </a:lnTo>
                      <a:lnTo>
                        <a:pt x="49" y="156"/>
                      </a:lnTo>
                      <a:lnTo>
                        <a:pt x="52" y="167"/>
                      </a:lnTo>
                      <a:lnTo>
                        <a:pt x="53" y="179"/>
                      </a:lnTo>
                      <a:lnTo>
                        <a:pt x="60" y="179"/>
                      </a:lnTo>
                      <a:lnTo>
                        <a:pt x="64" y="190"/>
                      </a:lnTo>
                      <a:lnTo>
                        <a:pt x="73" y="205"/>
                      </a:lnTo>
                      <a:lnTo>
                        <a:pt x="83" y="223"/>
                      </a:lnTo>
                      <a:lnTo>
                        <a:pt x="96" y="241"/>
                      </a:lnTo>
                      <a:lnTo>
                        <a:pt x="109" y="258"/>
                      </a:lnTo>
                      <a:lnTo>
                        <a:pt x="122" y="273"/>
                      </a:lnTo>
                      <a:lnTo>
                        <a:pt x="129" y="280"/>
                      </a:lnTo>
                      <a:lnTo>
                        <a:pt x="135" y="284"/>
                      </a:lnTo>
                      <a:lnTo>
                        <a:pt x="141" y="288"/>
                      </a:lnTo>
                      <a:lnTo>
                        <a:pt x="146" y="290"/>
                      </a:lnTo>
                      <a:lnTo>
                        <a:pt x="139" y="296"/>
                      </a:lnTo>
                      <a:lnTo>
                        <a:pt x="130" y="304"/>
                      </a:lnTo>
                      <a:lnTo>
                        <a:pt x="127" y="310"/>
                      </a:lnTo>
                      <a:lnTo>
                        <a:pt x="122" y="316"/>
                      </a:lnTo>
                      <a:lnTo>
                        <a:pt x="120" y="324"/>
                      </a:lnTo>
                      <a:lnTo>
                        <a:pt x="120" y="332"/>
                      </a:lnTo>
                      <a:lnTo>
                        <a:pt x="120" y="341"/>
                      </a:lnTo>
                      <a:lnTo>
                        <a:pt x="123" y="350"/>
                      </a:lnTo>
                      <a:lnTo>
                        <a:pt x="128" y="360"/>
                      </a:lnTo>
                      <a:lnTo>
                        <a:pt x="133" y="370"/>
                      </a:lnTo>
                      <a:lnTo>
                        <a:pt x="140" y="380"/>
                      </a:lnTo>
                      <a:lnTo>
                        <a:pt x="147" y="391"/>
                      </a:lnTo>
                      <a:lnTo>
                        <a:pt x="157" y="401"/>
                      </a:lnTo>
                      <a:lnTo>
                        <a:pt x="167" y="410"/>
                      </a:lnTo>
                      <a:lnTo>
                        <a:pt x="177" y="420"/>
                      </a:lnTo>
                      <a:lnTo>
                        <a:pt x="188" y="428"/>
                      </a:lnTo>
                      <a:lnTo>
                        <a:pt x="200" y="436"/>
                      </a:lnTo>
                      <a:lnTo>
                        <a:pt x="212" y="442"/>
                      </a:lnTo>
                      <a:lnTo>
                        <a:pt x="224" y="449"/>
                      </a:lnTo>
                      <a:lnTo>
                        <a:pt x="236" y="453"/>
                      </a:lnTo>
                      <a:lnTo>
                        <a:pt x="247" y="455"/>
                      </a:lnTo>
                      <a:lnTo>
                        <a:pt x="259" y="456"/>
                      </a:lnTo>
                      <a:lnTo>
                        <a:pt x="260" y="469"/>
                      </a:lnTo>
                      <a:lnTo>
                        <a:pt x="264" y="483"/>
                      </a:lnTo>
                      <a:lnTo>
                        <a:pt x="265" y="490"/>
                      </a:lnTo>
                      <a:lnTo>
                        <a:pt x="265" y="500"/>
                      </a:lnTo>
                      <a:lnTo>
                        <a:pt x="263" y="511"/>
                      </a:lnTo>
                      <a:lnTo>
                        <a:pt x="259" y="524"/>
                      </a:lnTo>
                      <a:lnTo>
                        <a:pt x="305" y="573"/>
                      </a:lnTo>
                      <a:lnTo>
                        <a:pt x="312" y="574"/>
                      </a:lnTo>
                      <a:lnTo>
                        <a:pt x="319" y="576"/>
                      </a:lnTo>
                      <a:lnTo>
                        <a:pt x="324" y="578"/>
                      </a:lnTo>
                      <a:lnTo>
                        <a:pt x="330" y="580"/>
                      </a:lnTo>
                      <a:lnTo>
                        <a:pt x="335" y="581"/>
                      </a:lnTo>
                      <a:lnTo>
                        <a:pt x="342" y="581"/>
                      </a:lnTo>
                      <a:lnTo>
                        <a:pt x="349" y="578"/>
                      </a:lnTo>
                      <a:lnTo>
                        <a:pt x="358" y="573"/>
                      </a:lnTo>
                      <a:lnTo>
                        <a:pt x="372" y="593"/>
                      </a:lnTo>
                      <a:lnTo>
                        <a:pt x="404" y="639"/>
                      </a:lnTo>
                      <a:lnTo>
                        <a:pt x="423" y="664"/>
                      </a:lnTo>
                      <a:lnTo>
                        <a:pt x="439" y="687"/>
                      </a:lnTo>
                      <a:lnTo>
                        <a:pt x="447" y="697"/>
                      </a:lnTo>
                      <a:lnTo>
                        <a:pt x="455" y="705"/>
                      </a:lnTo>
                      <a:lnTo>
                        <a:pt x="460" y="711"/>
                      </a:lnTo>
                      <a:lnTo>
                        <a:pt x="465" y="714"/>
                      </a:lnTo>
                      <a:lnTo>
                        <a:pt x="471" y="720"/>
                      </a:lnTo>
                      <a:lnTo>
                        <a:pt x="479" y="727"/>
                      </a:lnTo>
                      <a:lnTo>
                        <a:pt x="483" y="729"/>
                      </a:lnTo>
                      <a:lnTo>
                        <a:pt x="488" y="731"/>
                      </a:lnTo>
                      <a:lnTo>
                        <a:pt x="493" y="733"/>
                      </a:lnTo>
                      <a:lnTo>
                        <a:pt x="498" y="733"/>
                      </a:lnTo>
                      <a:lnTo>
                        <a:pt x="504" y="733"/>
                      </a:lnTo>
                      <a:lnTo>
                        <a:pt x="512" y="733"/>
                      </a:lnTo>
                      <a:lnTo>
                        <a:pt x="522" y="733"/>
                      </a:lnTo>
                      <a:lnTo>
                        <a:pt x="532" y="733"/>
                      </a:lnTo>
                      <a:lnTo>
                        <a:pt x="533" y="741"/>
                      </a:lnTo>
                      <a:lnTo>
                        <a:pt x="537" y="748"/>
                      </a:lnTo>
                      <a:lnTo>
                        <a:pt x="542" y="755"/>
                      </a:lnTo>
                      <a:lnTo>
                        <a:pt x="547" y="761"/>
                      </a:lnTo>
                      <a:lnTo>
                        <a:pt x="554" y="766"/>
                      </a:lnTo>
                      <a:lnTo>
                        <a:pt x="561" y="771"/>
                      </a:lnTo>
                      <a:lnTo>
                        <a:pt x="570" y="776"/>
                      </a:lnTo>
                      <a:lnTo>
                        <a:pt x="579" y="781"/>
                      </a:lnTo>
                      <a:lnTo>
                        <a:pt x="598" y="787"/>
                      </a:lnTo>
                      <a:lnTo>
                        <a:pt x="616" y="791"/>
                      </a:lnTo>
                      <a:lnTo>
                        <a:pt x="635" y="794"/>
                      </a:lnTo>
                      <a:lnTo>
                        <a:pt x="651" y="795"/>
                      </a:lnTo>
                      <a:lnTo>
                        <a:pt x="663" y="795"/>
                      </a:lnTo>
                      <a:lnTo>
                        <a:pt x="671" y="795"/>
                      </a:lnTo>
                      <a:lnTo>
                        <a:pt x="685" y="795"/>
                      </a:lnTo>
                      <a:lnTo>
                        <a:pt x="700" y="793"/>
                      </a:lnTo>
                      <a:lnTo>
                        <a:pt x="706" y="792"/>
                      </a:lnTo>
                      <a:lnTo>
                        <a:pt x="713" y="790"/>
                      </a:lnTo>
                      <a:lnTo>
                        <a:pt x="718" y="787"/>
                      </a:lnTo>
                      <a:lnTo>
                        <a:pt x="724" y="783"/>
                      </a:lnTo>
                      <a:lnTo>
                        <a:pt x="732" y="780"/>
                      </a:lnTo>
                      <a:lnTo>
                        <a:pt x="742" y="773"/>
                      </a:lnTo>
                      <a:lnTo>
                        <a:pt x="749" y="769"/>
                      </a:lnTo>
                      <a:lnTo>
                        <a:pt x="756" y="766"/>
                      </a:lnTo>
                      <a:lnTo>
                        <a:pt x="763" y="764"/>
                      </a:lnTo>
                      <a:lnTo>
                        <a:pt x="771" y="764"/>
                      </a:lnTo>
                      <a:lnTo>
                        <a:pt x="779" y="764"/>
                      </a:lnTo>
                      <a:lnTo>
                        <a:pt x="785" y="767"/>
                      </a:lnTo>
                      <a:lnTo>
                        <a:pt x="790" y="771"/>
                      </a:lnTo>
                      <a:lnTo>
                        <a:pt x="794" y="775"/>
                      </a:lnTo>
                      <a:lnTo>
                        <a:pt x="796" y="782"/>
                      </a:lnTo>
                      <a:lnTo>
                        <a:pt x="798" y="789"/>
                      </a:lnTo>
                      <a:lnTo>
                        <a:pt x="801" y="796"/>
                      </a:lnTo>
                      <a:lnTo>
                        <a:pt x="802" y="804"/>
                      </a:lnTo>
                      <a:lnTo>
                        <a:pt x="803" y="820"/>
                      </a:lnTo>
                      <a:lnTo>
                        <a:pt x="805" y="837"/>
                      </a:lnTo>
                      <a:lnTo>
                        <a:pt x="807" y="845"/>
                      </a:lnTo>
                      <a:lnTo>
                        <a:pt x="809" y="851"/>
                      </a:lnTo>
                      <a:lnTo>
                        <a:pt x="813" y="857"/>
                      </a:lnTo>
                      <a:lnTo>
                        <a:pt x="817" y="862"/>
                      </a:lnTo>
                      <a:lnTo>
                        <a:pt x="822" y="865"/>
                      </a:lnTo>
                      <a:lnTo>
                        <a:pt x="828" y="867"/>
                      </a:lnTo>
                      <a:lnTo>
                        <a:pt x="838" y="869"/>
                      </a:lnTo>
                      <a:lnTo>
                        <a:pt x="849" y="871"/>
                      </a:lnTo>
                      <a:lnTo>
                        <a:pt x="874" y="874"/>
                      </a:lnTo>
                      <a:lnTo>
                        <a:pt x="897" y="875"/>
                      </a:lnTo>
                      <a:lnTo>
                        <a:pt x="925" y="876"/>
                      </a:lnTo>
                      <a:lnTo>
                        <a:pt x="948" y="878"/>
                      </a:lnTo>
                      <a:lnTo>
                        <a:pt x="970" y="882"/>
                      </a:lnTo>
                      <a:lnTo>
                        <a:pt x="991" y="887"/>
                      </a:lnTo>
                      <a:lnTo>
                        <a:pt x="1011" y="892"/>
                      </a:lnTo>
                      <a:lnTo>
                        <a:pt x="1035" y="896"/>
                      </a:lnTo>
                      <a:lnTo>
                        <a:pt x="1047" y="898"/>
                      </a:lnTo>
                      <a:lnTo>
                        <a:pt x="1060" y="899"/>
                      </a:lnTo>
                      <a:lnTo>
                        <a:pt x="1074" y="900"/>
                      </a:lnTo>
                      <a:lnTo>
                        <a:pt x="1089" y="900"/>
                      </a:lnTo>
                      <a:lnTo>
                        <a:pt x="1091" y="879"/>
                      </a:lnTo>
                      <a:lnTo>
                        <a:pt x="1093" y="865"/>
                      </a:lnTo>
                      <a:lnTo>
                        <a:pt x="1095" y="854"/>
                      </a:lnTo>
                      <a:lnTo>
                        <a:pt x="1096" y="844"/>
                      </a:lnTo>
                      <a:lnTo>
                        <a:pt x="1096" y="840"/>
                      </a:lnTo>
                      <a:lnTo>
                        <a:pt x="1097" y="836"/>
                      </a:lnTo>
                      <a:lnTo>
                        <a:pt x="1099" y="831"/>
                      </a:lnTo>
                      <a:lnTo>
                        <a:pt x="1102" y="827"/>
                      </a:lnTo>
                      <a:lnTo>
                        <a:pt x="1108" y="820"/>
                      </a:lnTo>
                      <a:lnTo>
                        <a:pt x="1116" y="814"/>
                      </a:lnTo>
                      <a:lnTo>
                        <a:pt x="1136" y="802"/>
                      </a:lnTo>
                      <a:lnTo>
                        <a:pt x="1156" y="789"/>
                      </a:lnTo>
                      <a:lnTo>
                        <a:pt x="1156" y="770"/>
                      </a:lnTo>
                      <a:lnTo>
                        <a:pt x="1151" y="769"/>
                      </a:lnTo>
                      <a:lnTo>
                        <a:pt x="1147" y="768"/>
                      </a:lnTo>
                      <a:lnTo>
                        <a:pt x="1143" y="766"/>
                      </a:lnTo>
                      <a:lnTo>
                        <a:pt x="1140" y="764"/>
                      </a:lnTo>
                      <a:lnTo>
                        <a:pt x="1136" y="758"/>
                      </a:lnTo>
                      <a:lnTo>
                        <a:pt x="1132" y="750"/>
                      </a:lnTo>
                      <a:lnTo>
                        <a:pt x="1130" y="734"/>
                      </a:lnTo>
                      <a:lnTo>
                        <a:pt x="1129" y="720"/>
                      </a:lnTo>
                      <a:lnTo>
                        <a:pt x="1121" y="719"/>
                      </a:lnTo>
                      <a:lnTo>
                        <a:pt x="1114" y="717"/>
                      </a:lnTo>
                      <a:lnTo>
                        <a:pt x="1105" y="713"/>
                      </a:lnTo>
                      <a:lnTo>
                        <a:pt x="1096" y="708"/>
                      </a:lnTo>
                      <a:lnTo>
                        <a:pt x="1087" y="701"/>
                      </a:lnTo>
                      <a:lnTo>
                        <a:pt x="1077" y="694"/>
                      </a:lnTo>
                      <a:lnTo>
                        <a:pt x="1069" y="686"/>
                      </a:lnTo>
                      <a:lnTo>
                        <a:pt x="1061" y="678"/>
                      </a:lnTo>
                      <a:lnTo>
                        <a:pt x="1044" y="660"/>
                      </a:lnTo>
                      <a:lnTo>
                        <a:pt x="1031" y="643"/>
                      </a:lnTo>
                      <a:lnTo>
                        <a:pt x="1026" y="635"/>
                      </a:lnTo>
                      <a:lnTo>
                        <a:pt x="1021" y="628"/>
                      </a:lnTo>
                      <a:lnTo>
                        <a:pt x="1018" y="622"/>
                      </a:lnTo>
                      <a:lnTo>
                        <a:pt x="1016" y="616"/>
                      </a:lnTo>
                      <a:lnTo>
                        <a:pt x="1017" y="609"/>
                      </a:lnTo>
                      <a:lnTo>
                        <a:pt x="1018" y="603"/>
                      </a:lnTo>
                      <a:lnTo>
                        <a:pt x="1019" y="598"/>
                      </a:lnTo>
                      <a:lnTo>
                        <a:pt x="1021" y="593"/>
                      </a:lnTo>
                      <a:lnTo>
                        <a:pt x="1027" y="584"/>
                      </a:lnTo>
                      <a:lnTo>
                        <a:pt x="1033" y="576"/>
                      </a:lnTo>
                      <a:lnTo>
                        <a:pt x="1039" y="568"/>
                      </a:lnTo>
                      <a:lnTo>
                        <a:pt x="1044" y="559"/>
                      </a:lnTo>
                      <a:lnTo>
                        <a:pt x="1047" y="553"/>
                      </a:lnTo>
                      <a:lnTo>
                        <a:pt x="1048" y="548"/>
                      </a:lnTo>
                      <a:lnTo>
                        <a:pt x="1049" y="542"/>
                      </a:lnTo>
                      <a:lnTo>
                        <a:pt x="1050" y="536"/>
                      </a:lnTo>
                      <a:lnTo>
                        <a:pt x="1049" y="531"/>
                      </a:lnTo>
                      <a:lnTo>
                        <a:pt x="1048" y="526"/>
                      </a:lnTo>
                      <a:lnTo>
                        <a:pt x="1047" y="522"/>
                      </a:lnTo>
                      <a:lnTo>
                        <a:pt x="1044" y="519"/>
                      </a:lnTo>
                      <a:lnTo>
                        <a:pt x="1041" y="517"/>
                      </a:lnTo>
                      <a:lnTo>
                        <a:pt x="1038" y="515"/>
                      </a:lnTo>
                      <a:lnTo>
                        <a:pt x="1035" y="513"/>
                      </a:lnTo>
                      <a:lnTo>
                        <a:pt x="1030" y="512"/>
                      </a:lnTo>
                      <a:lnTo>
                        <a:pt x="1013" y="511"/>
                      </a:lnTo>
                      <a:lnTo>
                        <a:pt x="996" y="512"/>
                      </a:lnTo>
                      <a:lnTo>
                        <a:pt x="993" y="511"/>
                      </a:lnTo>
                      <a:lnTo>
                        <a:pt x="990" y="510"/>
                      </a:lnTo>
                      <a:lnTo>
                        <a:pt x="986" y="509"/>
                      </a:lnTo>
                      <a:lnTo>
                        <a:pt x="983" y="507"/>
                      </a:lnTo>
                      <a:lnTo>
                        <a:pt x="976" y="501"/>
                      </a:lnTo>
                      <a:lnTo>
                        <a:pt x="971" y="493"/>
                      </a:lnTo>
                      <a:lnTo>
                        <a:pt x="966" y="485"/>
                      </a:lnTo>
                      <a:lnTo>
                        <a:pt x="962" y="475"/>
                      </a:lnTo>
                      <a:lnTo>
                        <a:pt x="958" y="464"/>
                      </a:lnTo>
                      <a:lnTo>
                        <a:pt x="954" y="453"/>
                      </a:lnTo>
                      <a:lnTo>
                        <a:pt x="950" y="429"/>
                      </a:lnTo>
                      <a:lnTo>
                        <a:pt x="946" y="407"/>
                      </a:lnTo>
                      <a:lnTo>
                        <a:pt x="943" y="389"/>
                      </a:lnTo>
                      <a:lnTo>
                        <a:pt x="943" y="375"/>
                      </a:lnTo>
                      <a:lnTo>
                        <a:pt x="940" y="375"/>
                      </a:lnTo>
                      <a:lnTo>
                        <a:pt x="937" y="373"/>
                      </a:lnTo>
                      <a:lnTo>
                        <a:pt x="934" y="371"/>
                      </a:lnTo>
                      <a:lnTo>
                        <a:pt x="931" y="369"/>
                      </a:lnTo>
                      <a:lnTo>
                        <a:pt x="928" y="366"/>
                      </a:lnTo>
                      <a:lnTo>
                        <a:pt x="926" y="363"/>
                      </a:lnTo>
                      <a:lnTo>
                        <a:pt x="924" y="360"/>
                      </a:lnTo>
                      <a:lnTo>
                        <a:pt x="924" y="357"/>
                      </a:lnTo>
                      <a:lnTo>
                        <a:pt x="924" y="354"/>
                      </a:lnTo>
                      <a:lnTo>
                        <a:pt x="925" y="351"/>
                      </a:lnTo>
                      <a:lnTo>
                        <a:pt x="926" y="348"/>
                      </a:lnTo>
                      <a:lnTo>
                        <a:pt x="928" y="345"/>
                      </a:lnTo>
                      <a:lnTo>
                        <a:pt x="934" y="339"/>
                      </a:lnTo>
                      <a:lnTo>
                        <a:pt x="940" y="334"/>
                      </a:lnTo>
                      <a:lnTo>
                        <a:pt x="946" y="328"/>
                      </a:lnTo>
                      <a:lnTo>
                        <a:pt x="951" y="323"/>
                      </a:lnTo>
                      <a:lnTo>
                        <a:pt x="955" y="318"/>
                      </a:lnTo>
                      <a:lnTo>
                        <a:pt x="957" y="314"/>
                      </a:lnTo>
                      <a:lnTo>
                        <a:pt x="958" y="301"/>
                      </a:lnTo>
                      <a:lnTo>
                        <a:pt x="960" y="293"/>
                      </a:lnTo>
                      <a:lnTo>
                        <a:pt x="962" y="285"/>
                      </a:lnTo>
                      <a:lnTo>
                        <a:pt x="963" y="271"/>
                      </a:lnTo>
                    </a:path>
                  </a:pathLst>
                </a:custGeom>
                <a:solidFill>
                  <a:schemeClr val="accent2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7" name="Freeform 257"/>
                <p:cNvSpPr>
                  <a:spLocks/>
                </p:cNvSpPr>
                <p:nvPr/>
              </p:nvSpPr>
              <p:spPr bwMode="auto">
                <a:xfrm>
                  <a:off x="5734461" y="2987854"/>
                  <a:ext cx="255505" cy="219495"/>
                </a:xfrm>
                <a:custGeom>
                  <a:avLst/>
                  <a:gdLst>
                    <a:gd name="T0" fmla="*/ 2147483647 w 571"/>
                    <a:gd name="T1" fmla="*/ 2147483647 h 443"/>
                    <a:gd name="T2" fmla="*/ 2147483647 w 571"/>
                    <a:gd name="T3" fmla="*/ 2147483647 h 443"/>
                    <a:gd name="T4" fmla="*/ 2147483647 w 571"/>
                    <a:gd name="T5" fmla="*/ 2147483647 h 443"/>
                    <a:gd name="T6" fmla="*/ 2147483647 w 571"/>
                    <a:gd name="T7" fmla="*/ 2147483647 h 443"/>
                    <a:gd name="T8" fmla="*/ 2147483647 w 571"/>
                    <a:gd name="T9" fmla="*/ 2147483647 h 443"/>
                    <a:gd name="T10" fmla="*/ 2147483647 w 571"/>
                    <a:gd name="T11" fmla="*/ 2147483647 h 443"/>
                    <a:gd name="T12" fmla="*/ 2147483647 w 571"/>
                    <a:gd name="T13" fmla="*/ 2147483647 h 443"/>
                    <a:gd name="T14" fmla="*/ 2147483647 w 571"/>
                    <a:gd name="T15" fmla="*/ 2147483647 h 443"/>
                    <a:gd name="T16" fmla="*/ 2147483647 w 571"/>
                    <a:gd name="T17" fmla="*/ 2147483647 h 443"/>
                    <a:gd name="T18" fmla="*/ 2147483647 w 571"/>
                    <a:gd name="T19" fmla="*/ 2147483647 h 443"/>
                    <a:gd name="T20" fmla="*/ 2147483647 w 571"/>
                    <a:gd name="T21" fmla="*/ 2147483647 h 443"/>
                    <a:gd name="T22" fmla="*/ 2147483647 w 571"/>
                    <a:gd name="T23" fmla="*/ 2147483647 h 443"/>
                    <a:gd name="T24" fmla="*/ 2147483647 w 571"/>
                    <a:gd name="T25" fmla="*/ 2147483647 h 443"/>
                    <a:gd name="T26" fmla="*/ 2147483647 w 571"/>
                    <a:gd name="T27" fmla="*/ 2147483647 h 443"/>
                    <a:gd name="T28" fmla="*/ 2147483647 w 571"/>
                    <a:gd name="T29" fmla="*/ 2147483647 h 443"/>
                    <a:gd name="T30" fmla="*/ 2147483647 w 571"/>
                    <a:gd name="T31" fmla="*/ 2147483647 h 443"/>
                    <a:gd name="T32" fmla="*/ 2147483647 w 571"/>
                    <a:gd name="T33" fmla="*/ 2147483647 h 443"/>
                    <a:gd name="T34" fmla="*/ 2147483647 w 571"/>
                    <a:gd name="T35" fmla="*/ 2147483647 h 443"/>
                    <a:gd name="T36" fmla="*/ 2147483647 w 571"/>
                    <a:gd name="T37" fmla="*/ 2147483647 h 443"/>
                    <a:gd name="T38" fmla="*/ 2147483647 w 571"/>
                    <a:gd name="T39" fmla="*/ 2147483647 h 443"/>
                    <a:gd name="T40" fmla="*/ 2147483647 w 571"/>
                    <a:gd name="T41" fmla="*/ 2147483647 h 443"/>
                    <a:gd name="T42" fmla="*/ 2147483647 w 571"/>
                    <a:gd name="T43" fmla="*/ 2147483647 h 443"/>
                    <a:gd name="T44" fmla="*/ 2147483647 w 571"/>
                    <a:gd name="T45" fmla="*/ 2147483647 h 443"/>
                    <a:gd name="T46" fmla="*/ 2147483647 w 571"/>
                    <a:gd name="T47" fmla="*/ 2147483647 h 443"/>
                    <a:gd name="T48" fmla="*/ 2147483647 w 571"/>
                    <a:gd name="T49" fmla="*/ 2147483647 h 443"/>
                    <a:gd name="T50" fmla="*/ 2147483647 w 571"/>
                    <a:gd name="T51" fmla="*/ 2147483647 h 443"/>
                    <a:gd name="T52" fmla="*/ 2147483647 w 571"/>
                    <a:gd name="T53" fmla="*/ 2147483647 h 443"/>
                    <a:gd name="T54" fmla="*/ 2147483647 w 571"/>
                    <a:gd name="T55" fmla="*/ 2147483647 h 443"/>
                    <a:gd name="T56" fmla="*/ 2147483647 w 571"/>
                    <a:gd name="T57" fmla="*/ 2147483647 h 443"/>
                    <a:gd name="T58" fmla="*/ 2147483647 w 571"/>
                    <a:gd name="T59" fmla="*/ 2147483647 h 443"/>
                    <a:gd name="T60" fmla="*/ 2147483647 w 571"/>
                    <a:gd name="T61" fmla="*/ 2147483647 h 443"/>
                    <a:gd name="T62" fmla="*/ 2147483647 w 571"/>
                    <a:gd name="T63" fmla="*/ 2147483647 h 443"/>
                    <a:gd name="T64" fmla="*/ 2147483647 w 571"/>
                    <a:gd name="T65" fmla="*/ 2147483647 h 443"/>
                    <a:gd name="T66" fmla="*/ 2147483647 w 571"/>
                    <a:gd name="T67" fmla="*/ 2147483647 h 443"/>
                    <a:gd name="T68" fmla="*/ 2147483647 w 571"/>
                    <a:gd name="T69" fmla="*/ 2147483647 h 443"/>
                    <a:gd name="T70" fmla="*/ 2147483647 w 571"/>
                    <a:gd name="T71" fmla="*/ 2147483647 h 443"/>
                    <a:gd name="T72" fmla="*/ 2147483647 w 571"/>
                    <a:gd name="T73" fmla="*/ 2147483647 h 443"/>
                    <a:gd name="T74" fmla="*/ 2147483647 w 571"/>
                    <a:gd name="T75" fmla="*/ 2147483647 h 443"/>
                    <a:gd name="T76" fmla="*/ 2147483647 w 571"/>
                    <a:gd name="T77" fmla="*/ 2147483647 h 443"/>
                    <a:gd name="T78" fmla="*/ 2147483647 w 571"/>
                    <a:gd name="T79" fmla="*/ 2147483647 h 443"/>
                    <a:gd name="T80" fmla="*/ 2147483647 w 571"/>
                    <a:gd name="T81" fmla="*/ 2147483647 h 443"/>
                    <a:gd name="T82" fmla="*/ 0 w 571"/>
                    <a:gd name="T83" fmla="*/ 2147483647 h 4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71" h="443">
                      <a:moveTo>
                        <a:pt x="0" y="196"/>
                      </a:moveTo>
                      <a:lnTo>
                        <a:pt x="26" y="190"/>
                      </a:lnTo>
                      <a:lnTo>
                        <a:pt x="33" y="184"/>
                      </a:lnTo>
                      <a:lnTo>
                        <a:pt x="37" y="177"/>
                      </a:lnTo>
                      <a:lnTo>
                        <a:pt x="39" y="171"/>
                      </a:lnTo>
                      <a:lnTo>
                        <a:pt x="41" y="164"/>
                      </a:lnTo>
                      <a:lnTo>
                        <a:pt x="41" y="149"/>
                      </a:lnTo>
                      <a:lnTo>
                        <a:pt x="39" y="129"/>
                      </a:lnTo>
                      <a:lnTo>
                        <a:pt x="41" y="124"/>
                      </a:lnTo>
                      <a:lnTo>
                        <a:pt x="44" y="120"/>
                      </a:lnTo>
                      <a:lnTo>
                        <a:pt x="49" y="116"/>
                      </a:lnTo>
                      <a:lnTo>
                        <a:pt x="55" y="112"/>
                      </a:lnTo>
                      <a:lnTo>
                        <a:pt x="61" y="109"/>
                      </a:lnTo>
                      <a:lnTo>
                        <a:pt x="68" y="107"/>
                      </a:lnTo>
                      <a:lnTo>
                        <a:pt x="75" y="105"/>
                      </a:lnTo>
                      <a:lnTo>
                        <a:pt x="80" y="104"/>
                      </a:lnTo>
                      <a:lnTo>
                        <a:pt x="92" y="105"/>
                      </a:lnTo>
                      <a:lnTo>
                        <a:pt x="103" y="106"/>
                      </a:lnTo>
                      <a:lnTo>
                        <a:pt x="114" y="107"/>
                      </a:lnTo>
                      <a:lnTo>
                        <a:pt x="124" y="109"/>
                      </a:lnTo>
                      <a:lnTo>
                        <a:pt x="142" y="113"/>
                      </a:lnTo>
                      <a:lnTo>
                        <a:pt x="158" y="120"/>
                      </a:lnTo>
                      <a:lnTo>
                        <a:pt x="172" y="127"/>
                      </a:lnTo>
                      <a:lnTo>
                        <a:pt x="184" y="135"/>
                      </a:lnTo>
                      <a:lnTo>
                        <a:pt x="195" y="145"/>
                      </a:lnTo>
                      <a:lnTo>
                        <a:pt x="206" y="154"/>
                      </a:lnTo>
                      <a:lnTo>
                        <a:pt x="227" y="127"/>
                      </a:lnTo>
                      <a:lnTo>
                        <a:pt x="254" y="92"/>
                      </a:lnTo>
                      <a:lnTo>
                        <a:pt x="276" y="62"/>
                      </a:lnTo>
                      <a:lnTo>
                        <a:pt x="285" y="49"/>
                      </a:lnTo>
                      <a:lnTo>
                        <a:pt x="538" y="0"/>
                      </a:lnTo>
                      <a:lnTo>
                        <a:pt x="538" y="43"/>
                      </a:lnTo>
                      <a:lnTo>
                        <a:pt x="548" y="60"/>
                      </a:lnTo>
                      <a:lnTo>
                        <a:pt x="557" y="78"/>
                      </a:lnTo>
                      <a:lnTo>
                        <a:pt x="560" y="87"/>
                      </a:lnTo>
                      <a:lnTo>
                        <a:pt x="562" y="98"/>
                      </a:lnTo>
                      <a:lnTo>
                        <a:pt x="564" y="110"/>
                      </a:lnTo>
                      <a:lnTo>
                        <a:pt x="564" y="123"/>
                      </a:lnTo>
                      <a:lnTo>
                        <a:pt x="565" y="136"/>
                      </a:lnTo>
                      <a:lnTo>
                        <a:pt x="568" y="151"/>
                      </a:lnTo>
                      <a:lnTo>
                        <a:pt x="570" y="164"/>
                      </a:lnTo>
                      <a:lnTo>
                        <a:pt x="571" y="178"/>
                      </a:lnTo>
                      <a:lnTo>
                        <a:pt x="568" y="180"/>
                      </a:lnTo>
                      <a:lnTo>
                        <a:pt x="564" y="180"/>
                      </a:lnTo>
                      <a:lnTo>
                        <a:pt x="563" y="179"/>
                      </a:lnTo>
                      <a:lnTo>
                        <a:pt x="562" y="179"/>
                      </a:lnTo>
                      <a:lnTo>
                        <a:pt x="561" y="179"/>
                      </a:lnTo>
                      <a:lnTo>
                        <a:pt x="558" y="184"/>
                      </a:lnTo>
                      <a:lnTo>
                        <a:pt x="553" y="196"/>
                      </a:lnTo>
                      <a:lnTo>
                        <a:pt x="548" y="207"/>
                      </a:lnTo>
                      <a:lnTo>
                        <a:pt x="541" y="217"/>
                      </a:lnTo>
                      <a:lnTo>
                        <a:pt x="534" y="225"/>
                      </a:lnTo>
                      <a:lnTo>
                        <a:pt x="525" y="232"/>
                      </a:lnTo>
                      <a:lnTo>
                        <a:pt x="515" y="239"/>
                      </a:lnTo>
                      <a:lnTo>
                        <a:pt x="505" y="244"/>
                      </a:lnTo>
                      <a:lnTo>
                        <a:pt x="494" y="249"/>
                      </a:lnTo>
                      <a:lnTo>
                        <a:pt x="449" y="267"/>
                      </a:lnTo>
                      <a:lnTo>
                        <a:pt x="405" y="283"/>
                      </a:lnTo>
                      <a:lnTo>
                        <a:pt x="374" y="296"/>
                      </a:lnTo>
                      <a:lnTo>
                        <a:pt x="347" y="307"/>
                      </a:lnTo>
                      <a:lnTo>
                        <a:pt x="321" y="318"/>
                      </a:lnTo>
                      <a:lnTo>
                        <a:pt x="295" y="328"/>
                      </a:lnTo>
                      <a:lnTo>
                        <a:pt x="270" y="337"/>
                      </a:lnTo>
                      <a:lnTo>
                        <a:pt x="245" y="345"/>
                      </a:lnTo>
                      <a:lnTo>
                        <a:pt x="216" y="354"/>
                      </a:lnTo>
                      <a:lnTo>
                        <a:pt x="186" y="363"/>
                      </a:lnTo>
                      <a:lnTo>
                        <a:pt x="177" y="366"/>
                      </a:lnTo>
                      <a:lnTo>
                        <a:pt x="167" y="371"/>
                      </a:lnTo>
                      <a:lnTo>
                        <a:pt x="158" y="376"/>
                      </a:lnTo>
                      <a:lnTo>
                        <a:pt x="149" y="381"/>
                      </a:lnTo>
                      <a:lnTo>
                        <a:pt x="134" y="392"/>
                      </a:lnTo>
                      <a:lnTo>
                        <a:pt x="119" y="403"/>
                      </a:lnTo>
                      <a:lnTo>
                        <a:pt x="105" y="414"/>
                      </a:lnTo>
                      <a:lnTo>
                        <a:pt x="92" y="426"/>
                      </a:lnTo>
                      <a:lnTo>
                        <a:pt x="79" y="435"/>
                      </a:lnTo>
                      <a:lnTo>
                        <a:pt x="67" y="443"/>
                      </a:lnTo>
                      <a:lnTo>
                        <a:pt x="58" y="410"/>
                      </a:lnTo>
                      <a:lnTo>
                        <a:pt x="50" y="378"/>
                      </a:lnTo>
                      <a:lnTo>
                        <a:pt x="42" y="345"/>
                      </a:lnTo>
                      <a:lnTo>
                        <a:pt x="33" y="313"/>
                      </a:lnTo>
                      <a:lnTo>
                        <a:pt x="24" y="282"/>
                      </a:lnTo>
                      <a:lnTo>
                        <a:pt x="16" y="251"/>
                      </a:lnTo>
                      <a:lnTo>
                        <a:pt x="8" y="223"/>
                      </a:lnTo>
                      <a:lnTo>
                        <a:pt x="0" y="19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8" name="Freeform 258"/>
                <p:cNvSpPr>
                  <a:spLocks/>
                </p:cNvSpPr>
                <p:nvPr/>
              </p:nvSpPr>
              <p:spPr bwMode="auto">
                <a:xfrm>
                  <a:off x="5935486" y="2770087"/>
                  <a:ext cx="123995" cy="115797"/>
                </a:xfrm>
                <a:custGeom>
                  <a:avLst/>
                  <a:gdLst>
                    <a:gd name="T0" fmla="*/ 0 w 286"/>
                    <a:gd name="T1" fmla="*/ 2147483647 h 228"/>
                    <a:gd name="T2" fmla="*/ 2147483647 w 286"/>
                    <a:gd name="T3" fmla="*/ 2147483647 h 228"/>
                    <a:gd name="T4" fmla="*/ 2147483647 w 286"/>
                    <a:gd name="T5" fmla="*/ 2147483647 h 228"/>
                    <a:gd name="T6" fmla="*/ 2147483647 w 286"/>
                    <a:gd name="T7" fmla="*/ 2147483647 h 228"/>
                    <a:gd name="T8" fmla="*/ 2147483647 w 286"/>
                    <a:gd name="T9" fmla="*/ 2147483647 h 228"/>
                    <a:gd name="T10" fmla="*/ 2147483647 w 286"/>
                    <a:gd name="T11" fmla="*/ 2147483647 h 228"/>
                    <a:gd name="T12" fmla="*/ 2147483647 w 286"/>
                    <a:gd name="T13" fmla="*/ 2147483647 h 228"/>
                    <a:gd name="T14" fmla="*/ 2147483647 w 286"/>
                    <a:gd name="T15" fmla="*/ 2147483647 h 228"/>
                    <a:gd name="T16" fmla="*/ 2147483647 w 286"/>
                    <a:gd name="T17" fmla="*/ 2147483647 h 228"/>
                    <a:gd name="T18" fmla="*/ 2147483647 w 286"/>
                    <a:gd name="T19" fmla="*/ 2147483647 h 228"/>
                    <a:gd name="T20" fmla="*/ 2147483647 w 286"/>
                    <a:gd name="T21" fmla="*/ 2147483647 h 228"/>
                    <a:gd name="T22" fmla="*/ 2147483647 w 286"/>
                    <a:gd name="T23" fmla="*/ 2147483647 h 228"/>
                    <a:gd name="T24" fmla="*/ 2147483647 w 286"/>
                    <a:gd name="T25" fmla="*/ 2147483647 h 228"/>
                    <a:gd name="T26" fmla="*/ 2147483647 w 286"/>
                    <a:gd name="T27" fmla="*/ 2147483647 h 228"/>
                    <a:gd name="T28" fmla="*/ 2147483647 w 286"/>
                    <a:gd name="T29" fmla="*/ 2147483647 h 228"/>
                    <a:gd name="T30" fmla="*/ 2147483647 w 286"/>
                    <a:gd name="T31" fmla="*/ 2147483647 h 228"/>
                    <a:gd name="T32" fmla="*/ 2147483647 w 286"/>
                    <a:gd name="T33" fmla="*/ 2147483647 h 228"/>
                    <a:gd name="T34" fmla="*/ 2147483647 w 286"/>
                    <a:gd name="T35" fmla="*/ 2147483647 h 228"/>
                    <a:gd name="T36" fmla="*/ 2147483647 w 286"/>
                    <a:gd name="T37" fmla="*/ 2147483647 h 228"/>
                    <a:gd name="T38" fmla="*/ 2147483647 w 286"/>
                    <a:gd name="T39" fmla="*/ 2147483647 h 228"/>
                    <a:gd name="T40" fmla="*/ 2147483647 w 286"/>
                    <a:gd name="T41" fmla="*/ 2147483647 h 228"/>
                    <a:gd name="T42" fmla="*/ 2147483647 w 286"/>
                    <a:gd name="T43" fmla="*/ 2147483647 h 228"/>
                    <a:gd name="T44" fmla="*/ 2147483647 w 286"/>
                    <a:gd name="T45" fmla="*/ 2147483647 h 228"/>
                    <a:gd name="T46" fmla="*/ 2147483647 w 286"/>
                    <a:gd name="T47" fmla="*/ 2147483647 h 228"/>
                    <a:gd name="T48" fmla="*/ 2147483647 w 286"/>
                    <a:gd name="T49" fmla="*/ 2147483647 h 228"/>
                    <a:gd name="T50" fmla="*/ 2147483647 w 286"/>
                    <a:gd name="T51" fmla="*/ 2147483647 h 228"/>
                    <a:gd name="T52" fmla="*/ 2147483647 w 286"/>
                    <a:gd name="T53" fmla="*/ 2147483647 h 228"/>
                    <a:gd name="T54" fmla="*/ 2147483647 w 286"/>
                    <a:gd name="T55" fmla="*/ 2147483647 h 228"/>
                    <a:gd name="T56" fmla="*/ 2147483647 w 286"/>
                    <a:gd name="T57" fmla="*/ 0 h 228"/>
                    <a:gd name="T58" fmla="*/ 2147483647 w 286"/>
                    <a:gd name="T59" fmla="*/ 2147483647 h 228"/>
                    <a:gd name="T60" fmla="*/ 2147483647 w 286"/>
                    <a:gd name="T61" fmla="*/ 2147483647 h 228"/>
                    <a:gd name="T62" fmla="*/ 2147483647 w 286"/>
                    <a:gd name="T63" fmla="*/ 2147483647 h 228"/>
                    <a:gd name="T64" fmla="*/ 2147483647 w 286"/>
                    <a:gd name="T65" fmla="*/ 2147483647 h 228"/>
                    <a:gd name="T66" fmla="*/ 2147483647 w 286"/>
                    <a:gd name="T67" fmla="*/ 2147483647 h 228"/>
                    <a:gd name="T68" fmla="*/ 2147483647 w 286"/>
                    <a:gd name="T69" fmla="*/ 2147483647 h 228"/>
                    <a:gd name="T70" fmla="*/ 2147483647 w 286"/>
                    <a:gd name="T71" fmla="*/ 2147483647 h 228"/>
                    <a:gd name="T72" fmla="*/ 2147483647 w 286"/>
                    <a:gd name="T73" fmla="*/ 2147483647 h 228"/>
                    <a:gd name="T74" fmla="*/ 2147483647 w 286"/>
                    <a:gd name="T75" fmla="*/ 2147483647 h 228"/>
                    <a:gd name="T76" fmla="*/ 0 w 286"/>
                    <a:gd name="T77" fmla="*/ 2147483647 h 22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86" h="228">
                      <a:moveTo>
                        <a:pt x="0" y="111"/>
                      </a:moveTo>
                      <a:lnTo>
                        <a:pt x="4" y="109"/>
                      </a:lnTo>
                      <a:lnTo>
                        <a:pt x="7" y="109"/>
                      </a:lnTo>
                      <a:lnTo>
                        <a:pt x="10" y="110"/>
                      </a:lnTo>
                      <a:lnTo>
                        <a:pt x="11" y="111"/>
                      </a:lnTo>
                      <a:lnTo>
                        <a:pt x="12" y="117"/>
                      </a:lnTo>
                      <a:lnTo>
                        <a:pt x="13" y="123"/>
                      </a:lnTo>
                      <a:lnTo>
                        <a:pt x="14" y="128"/>
                      </a:lnTo>
                      <a:lnTo>
                        <a:pt x="16" y="131"/>
                      </a:lnTo>
                      <a:lnTo>
                        <a:pt x="19" y="134"/>
                      </a:lnTo>
                      <a:lnTo>
                        <a:pt x="24" y="136"/>
                      </a:lnTo>
                      <a:lnTo>
                        <a:pt x="29" y="137"/>
                      </a:lnTo>
                      <a:lnTo>
                        <a:pt x="37" y="138"/>
                      </a:lnTo>
                      <a:lnTo>
                        <a:pt x="48" y="138"/>
                      </a:lnTo>
                      <a:lnTo>
                        <a:pt x="60" y="136"/>
                      </a:lnTo>
                      <a:lnTo>
                        <a:pt x="98" y="130"/>
                      </a:lnTo>
                      <a:lnTo>
                        <a:pt x="129" y="122"/>
                      </a:lnTo>
                      <a:lnTo>
                        <a:pt x="143" y="118"/>
                      </a:lnTo>
                      <a:lnTo>
                        <a:pt x="156" y="114"/>
                      </a:lnTo>
                      <a:lnTo>
                        <a:pt x="167" y="109"/>
                      </a:lnTo>
                      <a:lnTo>
                        <a:pt x="178" y="103"/>
                      </a:lnTo>
                      <a:lnTo>
                        <a:pt x="188" y="96"/>
                      </a:lnTo>
                      <a:lnTo>
                        <a:pt x="198" y="87"/>
                      </a:lnTo>
                      <a:lnTo>
                        <a:pt x="208" y="78"/>
                      </a:lnTo>
                      <a:lnTo>
                        <a:pt x="219" y="65"/>
                      </a:lnTo>
                      <a:lnTo>
                        <a:pt x="229" y="52"/>
                      </a:lnTo>
                      <a:lnTo>
                        <a:pt x="241" y="37"/>
                      </a:lnTo>
                      <a:lnTo>
                        <a:pt x="253" y="20"/>
                      </a:lnTo>
                      <a:lnTo>
                        <a:pt x="266" y="0"/>
                      </a:lnTo>
                      <a:lnTo>
                        <a:pt x="270" y="7"/>
                      </a:lnTo>
                      <a:lnTo>
                        <a:pt x="274" y="13"/>
                      </a:lnTo>
                      <a:lnTo>
                        <a:pt x="276" y="20"/>
                      </a:lnTo>
                      <a:lnTo>
                        <a:pt x="279" y="27"/>
                      </a:lnTo>
                      <a:lnTo>
                        <a:pt x="282" y="42"/>
                      </a:lnTo>
                      <a:lnTo>
                        <a:pt x="286" y="62"/>
                      </a:lnTo>
                      <a:lnTo>
                        <a:pt x="246" y="198"/>
                      </a:lnTo>
                      <a:lnTo>
                        <a:pt x="226" y="228"/>
                      </a:lnTo>
                      <a:lnTo>
                        <a:pt x="53" y="210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9" name="Freeform 259"/>
                <p:cNvSpPr>
                  <a:spLocks/>
                </p:cNvSpPr>
                <p:nvPr/>
              </p:nvSpPr>
              <p:spPr bwMode="auto">
                <a:xfrm>
                  <a:off x="5612346" y="2436525"/>
                  <a:ext cx="229203" cy="252333"/>
                </a:xfrm>
                <a:custGeom>
                  <a:avLst/>
                  <a:gdLst>
                    <a:gd name="T0" fmla="*/ 2147483647 w 524"/>
                    <a:gd name="T1" fmla="*/ 2147483647 h 505"/>
                    <a:gd name="T2" fmla="*/ 2147483647 w 524"/>
                    <a:gd name="T3" fmla="*/ 2147483647 h 505"/>
                    <a:gd name="T4" fmla="*/ 2147483647 w 524"/>
                    <a:gd name="T5" fmla="*/ 2147483647 h 505"/>
                    <a:gd name="T6" fmla="*/ 2147483647 w 524"/>
                    <a:gd name="T7" fmla="*/ 2147483647 h 505"/>
                    <a:gd name="T8" fmla="*/ 2147483647 w 524"/>
                    <a:gd name="T9" fmla="*/ 2147483647 h 505"/>
                    <a:gd name="T10" fmla="*/ 2147483647 w 524"/>
                    <a:gd name="T11" fmla="*/ 2147483647 h 505"/>
                    <a:gd name="T12" fmla="*/ 2147483647 w 524"/>
                    <a:gd name="T13" fmla="*/ 2147483647 h 505"/>
                    <a:gd name="T14" fmla="*/ 2147483647 w 524"/>
                    <a:gd name="T15" fmla="*/ 2147483647 h 505"/>
                    <a:gd name="T16" fmla="*/ 2147483647 w 524"/>
                    <a:gd name="T17" fmla="*/ 2147483647 h 505"/>
                    <a:gd name="T18" fmla="*/ 2147483647 w 524"/>
                    <a:gd name="T19" fmla="*/ 2147483647 h 505"/>
                    <a:gd name="T20" fmla="*/ 2147483647 w 524"/>
                    <a:gd name="T21" fmla="*/ 2147483647 h 505"/>
                    <a:gd name="T22" fmla="*/ 2147483647 w 524"/>
                    <a:gd name="T23" fmla="*/ 2147483647 h 505"/>
                    <a:gd name="T24" fmla="*/ 2147483647 w 524"/>
                    <a:gd name="T25" fmla="*/ 2147483647 h 505"/>
                    <a:gd name="T26" fmla="*/ 2147483647 w 524"/>
                    <a:gd name="T27" fmla="*/ 2147483647 h 505"/>
                    <a:gd name="T28" fmla="*/ 2147483647 w 524"/>
                    <a:gd name="T29" fmla="*/ 2147483647 h 505"/>
                    <a:gd name="T30" fmla="*/ 2147483647 w 524"/>
                    <a:gd name="T31" fmla="*/ 2147483647 h 505"/>
                    <a:gd name="T32" fmla="*/ 2147483647 w 524"/>
                    <a:gd name="T33" fmla="*/ 2147483647 h 505"/>
                    <a:gd name="T34" fmla="*/ 2147483647 w 524"/>
                    <a:gd name="T35" fmla="*/ 2147483647 h 505"/>
                    <a:gd name="T36" fmla="*/ 2147483647 w 524"/>
                    <a:gd name="T37" fmla="*/ 2147483647 h 505"/>
                    <a:gd name="T38" fmla="*/ 2147483647 w 524"/>
                    <a:gd name="T39" fmla="*/ 2147483647 h 505"/>
                    <a:gd name="T40" fmla="*/ 2147483647 w 524"/>
                    <a:gd name="T41" fmla="*/ 2147483647 h 505"/>
                    <a:gd name="T42" fmla="*/ 2147483647 w 524"/>
                    <a:gd name="T43" fmla="*/ 2147483647 h 505"/>
                    <a:gd name="T44" fmla="*/ 2147483647 w 524"/>
                    <a:gd name="T45" fmla="*/ 2147483647 h 505"/>
                    <a:gd name="T46" fmla="*/ 2147483647 w 524"/>
                    <a:gd name="T47" fmla="*/ 2147483647 h 505"/>
                    <a:gd name="T48" fmla="*/ 2147483647 w 524"/>
                    <a:gd name="T49" fmla="*/ 2147483647 h 505"/>
                    <a:gd name="T50" fmla="*/ 2147483647 w 524"/>
                    <a:gd name="T51" fmla="*/ 2147483647 h 505"/>
                    <a:gd name="T52" fmla="*/ 2147483647 w 524"/>
                    <a:gd name="T53" fmla="*/ 2147483647 h 505"/>
                    <a:gd name="T54" fmla="*/ 2147483647 w 524"/>
                    <a:gd name="T55" fmla="*/ 2147483647 h 505"/>
                    <a:gd name="T56" fmla="*/ 2147483647 w 524"/>
                    <a:gd name="T57" fmla="*/ 2147483647 h 505"/>
                    <a:gd name="T58" fmla="*/ 2147483647 w 524"/>
                    <a:gd name="T59" fmla="*/ 2147483647 h 505"/>
                    <a:gd name="T60" fmla="*/ 2147483647 w 524"/>
                    <a:gd name="T61" fmla="*/ 2147483647 h 505"/>
                    <a:gd name="T62" fmla="*/ 2147483647 w 524"/>
                    <a:gd name="T63" fmla="*/ 2147483647 h 505"/>
                    <a:gd name="T64" fmla="*/ 2147483647 w 524"/>
                    <a:gd name="T65" fmla="*/ 2147483647 h 505"/>
                    <a:gd name="T66" fmla="*/ 2147483647 w 524"/>
                    <a:gd name="T67" fmla="*/ 2147483647 h 505"/>
                    <a:gd name="T68" fmla="*/ 2147483647 w 524"/>
                    <a:gd name="T69" fmla="*/ 2147483647 h 505"/>
                    <a:gd name="T70" fmla="*/ 2147483647 w 524"/>
                    <a:gd name="T71" fmla="*/ 2147483647 h 505"/>
                    <a:gd name="T72" fmla="*/ 2147483647 w 524"/>
                    <a:gd name="T73" fmla="*/ 2147483647 h 505"/>
                    <a:gd name="T74" fmla="*/ 2147483647 w 524"/>
                    <a:gd name="T75" fmla="*/ 2147483647 h 505"/>
                    <a:gd name="T76" fmla="*/ 0 w 524"/>
                    <a:gd name="T77" fmla="*/ 2147483647 h 505"/>
                    <a:gd name="T78" fmla="*/ 0 w 524"/>
                    <a:gd name="T79" fmla="*/ 2147483647 h 505"/>
                    <a:gd name="T80" fmla="*/ 2147483647 w 524"/>
                    <a:gd name="T81" fmla="*/ 2147483647 h 505"/>
                    <a:gd name="T82" fmla="*/ 2147483647 w 524"/>
                    <a:gd name="T83" fmla="*/ 2147483647 h 505"/>
                    <a:gd name="T84" fmla="*/ 2147483647 w 524"/>
                    <a:gd name="T85" fmla="*/ 2147483647 h 505"/>
                    <a:gd name="T86" fmla="*/ 2147483647 w 524"/>
                    <a:gd name="T87" fmla="*/ 2147483647 h 505"/>
                    <a:gd name="T88" fmla="*/ 2147483647 w 524"/>
                    <a:gd name="T89" fmla="*/ 2147483647 h 505"/>
                    <a:gd name="T90" fmla="*/ 2147483647 w 524"/>
                    <a:gd name="T91" fmla="*/ 2147483647 h 505"/>
                    <a:gd name="T92" fmla="*/ 2147483647 w 524"/>
                    <a:gd name="T93" fmla="*/ 2147483647 h 505"/>
                    <a:gd name="T94" fmla="*/ 2147483647 w 524"/>
                    <a:gd name="T95" fmla="*/ 2147483647 h 505"/>
                    <a:gd name="T96" fmla="*/ 2147483647 w 524"/>
                    <a:gd name="T97" fmla="*/ 2147483647 h 505"/>
                    <a:gd name="T98" fmla="*/ 2147483647 w 524"/>
                    <a:gd name="T99" fmla="*/ 2147483647 h 505"/>
                    <a:gd name="T100" fmla="*/ 2147483647 w 524"/>
                    <a:gd name="T101" fmla="*/ 2147483647 h 505"/>
                    <a:gd name="T102" fmla="*/ 2147483647 w 524"/>
                    <a:gd name="T103" fmla="*/ 2147483647 h 505"/>
                    <a:gd name="T104" fmla="*/ 2147483647 w 524"/>
                    <a:gd name="T105" fmla="*/ 2147483647 h 505"/>
                    <a:gd name="T106" fmla="*/ 2147483647 w 524"/>
                    <a:gd name="T107" fmla="*/ 2147483647 h 505"/>
                    <a:gd name="T108" fmla="*/ 2147483647 w 524"/>
                    <a:gd name="T109" fmla="*/ 2147483647 h 505"/>
                    <a:gd name="T110" fmla="*/ 2147483647 w 524"/>
                    <a:gd name="T111" fmla="*/ 2147483647 h 505"/>
                    <a:gd name="T112" fmla="*/ 2147483647 w 524"/>
                    <a:gd name="T113" fmla="*/ 2147483647 h 505"/>
                    <a:gd name="T114" fmla="*/ 2147483647 w 524"/>
                    <a:gd name="T115" fmla="*/ 2147483647 h 505"/>
                    <a:gd name="T116" fmla="*/ 2147483647 w 524"/>
                    <a:gd name="T117" fmla="*/ 2147483647 h 505"/>
                    <a:gd name="T118" fmla="*/ 2147483647 w 524"/>
                    <a:gd name="T119" fmla="*/ 2147483647 h 505"/>
                    <a:gd name="T120" fmla="*/ 2147483647 w 524"/>
                    <a:gd name="T121" fmla="*/ 2147483647 h 505"/>
                    <a:gd name="T122" fmla="*/ 2147483647 w 524"/>
                    <a:gd name="T123" fmla="*/ 2147483647 h 5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24" h="505">
                      <a:moveTo>
                        <a:pt x="524" y="419"/>
                      </a:moveTo>
                      <a:lnTo>
                        <a:pt x="478" y="370"/>
                      </a:lnTo>
                      <a:lnTo>
                        <a:pt x="482" y="357"/>
                      </a:lnTo>
                      <a:lnTo>
                        <a:pt x="484" y="346"/>
                      </a:lnTo>
                      <a:lnTo>
                        <a:pt x="484" y="336"/>
                      </a:lnTo>
                      <a:lnTo>
                        <a:pt x="483" y="329"/>
                      </a:lnTo>
                      <a:lnTo>
                        <a:pt x="479" y="315"/>
                      </a:lnTo>
                      <a:lnTo>
                        <a:pt x="478" y="302"/>
                      </a:lnTo>
                      <a:lnTo>
                        <a:pt x="466" y="301"/>
                      </a:lnTo>
                      <a:lnTo>
                        <a:pt x="455" y="299"/>
                      </a:lnTo>
                      <a:lnTo>
                        <a:pt x="443" y="295"/>
                      </a:lnTo>
                      <a:lnTo>
                        <a:pt x="431" y="288"/>
                      </a:lnTo>
                      <a:lnTo>
                        <a:pt x="419" y="282"/>
                      </a:lnTo>
                      <a:lnTo>
                        <a:pt x="407" y="274"/>
                      </a:lnTo>
                      <a:lnTo>
                        <a:pt x="396" y="266"/>
                      </a:lnTo>
                      <a:lnTo>
                        <a:pt x="386" y="256"/>
                      </a:lnTo>
                      <a:lnTo>
                        <a:pt x="376" y="247"/>
                      </a:lnTo>
                      <a:lnTo>
                        <a:pt x="366" y="237"/>
                      </a:lnTo>
                      <a:lnTo>
                        <a:pt x="359" y="226"/>
                      </a:lnTo>
                      <a:lnTo>
                        <a:pt x="352" y="216"/>
                      </a:lnTo>
                      <a:lnTo>
                        <a:pt x="347" y="206"/>
                      </a:lnTo>
                      <a:lnTo>
                        <a:pt x="342" y="196"/>
                      </a:lnTo>
                      <a:lnTo>
                        <a:pt x="339" y="187"/>
                      </a:lnTo>
                      <a:lnTo>
                        <a:pt x="339" y="178"/>
                      </a:lnTo>
                      <a:lnTo>
                        <a:pt x="339" y="170"/>
                      </a:lnTo>
                      <a:lnTo>
                        <a:pt x="341" y="162"/>
                      </a:lnTo>
                      <a:lnTo>
                        <a:pt x="346" y="156"/>
                      </a:lnTo>
                      <a:lnTo>
                        <a:pt x="349" y="150"/>
                      </a:lnTo>
                      <a:lnTo>
                        <a:pt x="358" y="142"/>
                      </a:lnTo>
                      <a:lnTo>
                        <a:pt x="365" y="136"/>
                      </a:lnTo>
                      <a:lnTo>
                        <a:pt x="360" y="134"/>
                      </a:lnTo>
                      <a:lnTo>
                        <a:pt x="354" y="130"/>
                      </a:lnTo>
                      <a:lnTo>
                        <a:pt x="348" y="126"/>
                      </a:lnTo>
                      <a:lnTo>
                        <a:pt x="341" y="119"/>
                      </a:lnTo>
                      <a:lnTo>
                        <a:pt x="328" y="104"/>
                      </a:lnTo>
                      <a:lnTo>
                        <a:pt x="315" y="87"/>
                      </a:lnTo>
                      <a:lnTo>
                        <a:pt x="302" y="69"/>
                      </a:lnTo>
                      <a:lnTo>
                        <a:pt x="292" y="51"/>
                      </a:lnTo>
                      <a:lnTo>
                        <a:pt x="283" y="36"/>
                      </a:lnTo>
                      <a:lnTo>
                        <a:pt x="279" y="25"/>
                      </a:lnTo>
                      <a:lnTo>
                        <a:pt x="272" y="25"/>
                      </a:lnTo>
                      <a:lnTo>
                        <a:pt x="260" y="24"/>
                      </a:lnTo>
                      <a:lnTo>
                        <a:pt x="249" y="22"/>
                      </a:lnTo>
                      <a:lnTo>
                        <a:pt x="239" y="19"/>
                      </a:lnTo>
                      <a:lnTo>
                        <a:pt x="229" y="16"/>
                      </a:lnTo>
                      <a:lnTo>
                        <a:pt x="219" y="11"/>
                      </a:lnTo>
                      <a:lnTo>
                        <a:pt x="208" y="9"/>
                      </a:lnTo>
                      <a:lnTo>
                        <a:pt x="197" y="6"/>
                      </a:lnTo>
                      <a:lnTo>
                        <a:pt x="185" y="6"/>
                      </a:lnTo>
                      <a:lnTo>
                        <a:pt x="170" y="3"/>
                      </a:lnTo>
                      <a:lnTo>
                        <a:pt x="159" y="0"/>
                      </a:lnTo>
                      <a:lnTo>
                        <a:pt x="149" y="8"/>
                      </a:lnTo>
                      <a:lnTo>
                        <a:pt x="126" y="29"/>
                      </a:lnTo>
                      <a:lnTo>
                        <a:pt x="114" y="41"/>
                      </a:lnTo>
                      <a:lnTo>
                        <a:pt x="103" y="52"/>
                      </a:lnTo>
                      <a:lnTo>
                        <a:pt x="98" y="57"/>
                      </a:lnTo>
                      <a:lnTo>
                        <a:pt x="95" y="61"/>
                      </a:lnTo>
                      <a:lnTo>
                        <a:pt x="93" y="64"/>
                      </a:lnTo>
                      <a:lnTo>
                        <a:pt x="93" y="68"/>
                      </a:lnTo>
                      <a:lnTo>
                        <a:pt x="94" y="94"/>
                      </a:lnTo>
                      <a:lnTo>
                        <a:pt x="95" y="125"/>
                      </a:lnTo>
                      <a:lnTo>
                        <a:pt x="95" y="140"/>
                      </a:lnTo>
                      <a:lnTo>
                        <a:pt x="95" y="153"/>
                      </a:lnTo>
                      <a:lnTo>
                        <a:pt x="94" y="164"/>
                      </a:lnTo>
                      <a:lnTo>
                        <a:pt x="93" y="172"/>
                      </a:lnTo>
                      <a:lnTo>
                        <a:pt x="86" y="180"/>
                      </a:lnTo>
                      <a:lnTo>
                        <a:pt x="78" y="188"/>
                      </a:lnTo>
                      <a:lnTo>
                        <a:pt x="67" y="197"/>
                      </a:lnTo>
                      <a:lnTo>
                        <a:pt x="53" y="206"/>
                      </a:lnTo>
                      <a:lnTo>
                        <a:pt x="40" y="214"/>
                      </a:lnTo>
                      <a:lnTo>
                        <a:pt x="26" y="222"/>
                      </a:lnTo>
                      <a:lnTo>
                        <a:pt x="13" y="228"/>
                      </a:lnTo>
                      <a:lnTo>
                        <a:pt x="0" y="235"/>
                      </a:lnTo>
                      <a:lnTo>
                        <a:pt x="2" y="246"/>
                      </a:lnTo>
                      <a:lnTo>
                        <a:pt x="3" y="256"/>
                      </a:lnTo>
                      <a:lnTo>
                        <a:pt x="2" y="264"/>
                      </a:lnTo>
                      <a:lnTo>
                        <a:pt x="1" y="272"/>
                      </a:lnTo>
                      <a:lnTo>
                        <a:pt x="0" y="278"/>
                      </a:lnTo>
                      <a:lnTo>
                        <a:pt x="0" y="284"/>
                      </a:lnTo>
                      <a:lnTo>
                        <a:pt x="0" y="289"/>
                      </a:lnTo>
                      <a:lnTo>
                        <a:pt x="2" y="295"/>
                      </a:lnTo>
                      <a:lnTo>
                        <a:pt x="7" y="301"/>
                      </a:lnTo>
                      <a:lnTo>
                        <a:pt x="15" y="307"/>
                      </a:lnTo>
                      <a:lnTo>
                        <a:pt x="26" y="314"/>
                      </a:lnTo>
                      <a:lnTo>
                        <a:pt x="41" y="321"/>
                      </a:lnTo>
                      <a:lnTo>
                        <a:pt x="62" y="331"/>
                      </a:lnTo>
                      <a:lnTo>
                        <a:pt x="89" y="341"/>
                      </a:lnTo>
                      <a:lnTo>
                        <a:pt x="120" y="355"/>
                      </a:lnTo>
                      <a:lnTo>
                        <a:pt x="159" y="370"/>
                      </a:lnTo>
                      <a:lnTo>
                        <a:pt x="180" y="374"/>
                      </a:lnTo>
                      <a:lnTo>
                        <a:pt x="198" y="379"/>
                      </a:lnTo>
                      <a:lnTo>
                        <a:pt x="214" y="385"/>
                      </a:lnTo>
                      <a:lnTo>
                        <a:pt x="226" y="393"/>
                      </a:lnTo>
                      <a:lnTo>
                        <a:pt x="237" y="400"/>
                      </a:lnTo>
                      <a:lnTo>
                        <a:pt x="246" y="410"/>
                      </a:lnTo>
                      <a:lnTo>
                        <a:pt x="252" y="418"/>
                      </a:lnTo>
                      <a:lnTo>
                        <a:pt x="258" y="427"/>
                      </a:lnTo>
                      <a:lnTo>
                        <a:pt x="262" y="435"/>
                      </a:lnTo>
                      <a:lnTo>
                        <a:pt x="265" y="443"/>
                      </a:lnTo>
                      <a:lnTo>
                        <a:pt x="266" y="451"/>
                      </a:lnTo>
                      <a:lnTo>
                        <a:pt x="269" y="458"/>
                      </a:lnTo>
                      <a:lnTo>
                        <a:pt x="270" y="469"/>
                      </a:lnTo>
                      <a:lnTo>
                        <a:pt x="272" y="475"/>
                      </a:lnTo>
                      <a:lnTo>
                        <a:pt x="277" y="481"/>
                      </a:lnTo>
                      <a:lnTo>
                        <a:pt x="282" y="485"/>
                      </a:lnTo>
                      <a:lnTo>
                        <a:pt x="287" y="489"/>
                      </a:lnTo>
                      <a:lnTo>
                        <a:pt x="294" y="492"/>
                      </a:lnTo>
                      <a:lnTo>
                        <a:pt x="307" y="497"/>
                      </a:lnTo>
                      <a:lnTo>
                        <a:pt x="325" y="505"/>
                      </a:lnTo>
                      <a:lnTo>
                        <a:pt x="328" y="503"/>
                      </a:lnTo>
                      <a:lnTo>
                        <a:pt x="331" y="501"/>
                      </a:lnTo>
                      <a:lnTo>
                        <a:pt x="335" y="500"/>
                      </a:lnTo>
                      <a:lnTo>
                        <a:pt x="338" y="500"/>
                      </a:lnTo>
                      <a:lnTo>
                        <a:pt x="346" y="499"/>
                      </a:lnTo>
                      <a:lnTo>
                        <a:pt x="353" y="500"/>
                      </a:lnTo>
                      <a:lnTo>
                        <a:pt x="366" y="503"/>
                      </a:lnTo>
                      <a:lnTo>
                        <a:pt x="372" y="505"/>
                      </a:lnTo>
                      <a:lnTo>
                        <a:pt x="383" y="505"/>
                      </a:lnTo>
                      <a:lnTo>
                        <a:pt x="407" y="505"/>
                      </a:lnTo>
                      <a:lnTo>
                        <a:pt x="437" y="505"/>
                      </a:lnTo>
                      <a:lnTo>
                        <a:pt x="458" y="505"/>
                      </a:lnTo>
                      <a:lnTo>
                        <a:pt x="465" y="449"/>
                      </a:lnTo>
                      <a:lnTo>
                        <a:pt x="478" y="443"/>
                      </a:lnTo>
                      <a:lnTo>
                        <a:pt x="492" y="437"/>
                      </a:lnTo>
                      <a:lnTo>
                        <a:pt x="524" y="4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0" name="Freeform 260"/>
                <p:cNvSpPr>
                  <a:spLocks/>
                </p:cNvSpPr>
                <p:nvPr/>
              </p:nvSpPr>
              <p:spPr bwMode="auto">
                <a:xfrm>
                  <a:off x="6128993" y="2398503"/>
                  <a:ext cx="343806" cy="278256"/>
                </a:xfrm>
                <a:custGeom>
                  <a:avLst/>
                  <a:gdLst>
                    <a:gd name="T0" fmla="*/ 2147483647 w 764"/>
                    <a:gd name="T1" fmla="*/ 2147483647 h 555"/>
                    <a:gd name="T2" fmla="*/ 2147483647 w 764"/>
                    <a:gd name="T3" fmla="*/ 2147483647 h 555"/>
                    <a:gd name="T4" fmla="*/ 2147483647 w 764"/>
                    <a:gd name="T5" fmla="*/ 2147483647 h 555"/>
                    <a:gd name="T6" fmla="*/ 2147483647 w 764"/>
                    <a:gd name="T7" fmla="*/ 2147483647 h 555"/>
                    <a:gd name="T8" fmla="*/ 2147483647 w 764"/>
                    <a:gd name="T9" fmla="*/ 2147483647 h 555"/>
                    <a:gd name="T10" fmla="*/ 2147483647 w 764"/>
                    <a:gd name="T11" fmla="*/ 2147483647 h 555"/>
                    <a:gd name="T12" fmla="*/ 2147483647 w 764"/>
                    <a:gd name="T13" fmla="*/ 2147483647 h 555"/>
                    <a:gd name="T14" fmla="*/ 2147483647 w 764"/>
                    <a:gd name="T15" fmla="*/ 2147483647 h 555"/>
                    <a:gd name="T16" fmla="*/ 2147483647 w 764"/>
                    <a:gd name="T17" fmla="*/ 2147483647 h 555"/>
                    <a:gd name="T18" fmla="*/ 2147483647 w 764"/>
                    <a:gd name="T19" fmla="*/ 2147483647 h 555"/>
                    <a:gd name="T20" fmla="*/ 2147483647 w 764"/>
                    <a:gd name="T21" fmla="*/ 2147483647 h 555"/>
                    <a:gd name="T22" fmla="*/ 2147483647 w 764"/>
                    <a:gd name="T23" fmla="*/ 2147483647 h 555"/>
                    <a:gd name="T24" fmla="*/ 2147483647 w 764"/>
                    <a:gd name="T25" fmla="*/ 2147483647 h 555"/>
                    <a:gd name="T26" fmla="*/ 2147483647 w 764"/>
                    <a:gd name="T27" fmla="*/ 2147483647 h 555"/>
                    <a:gd name="T28" fmla="*/ 2147483647 w 764"/>
                    <a:gd name="T29" fmla="*/ 2147483647 h 555"/>
                    <a:gd name="T30" fmla="*/ 2147483647 w 764"/>
                    <a:gd name="T31" fmla="*/ 2147483647 h 555"/>
                    <a:gd name="T32" fmla="*/ 2147483647 w 764"/>
                    <a:gd name="T33" fmla="*/ 2147483647 h 555"/>
                    <a:gd name="T34" fmla="*/ 2147483647 w 764"/>
                    <a:gd name="T35" fmla="*/ 2147483647 h 555"/>
                    <a:gd name="T36" fmla="*/ 2147483647 w 764"/>
                    <a:gd name="T37" fmla="*/ 2147483647 h 555"/>
                    <a:gd name="T38" fmla="*/ 2147483647 w 764"/>
                    <a:gd name="T39" fmla="*/ 2147483647 h 555"/>
                    <a:gd name="T40" fmla="*/ 2147483647 w 764"/>
                    <a:gd name="T41" fmla="*/ 2147483647 h 555"/>
                    <a:gd name="T42" fmla="*/ 2147483647 w 764"/>
                    <a:gd name="T43" fmla="*/ 2147483647 h 555"/>
                    <a:gd name="T44" fmla="*/ 2147483647 w 764"/>
                    <a:gd name="T45" fmla="*/ 2147483647 h 555"/>
                    <a:gd name="T46" fmla="*/ 2147483647 w 764"/>
                    <a:gd name="T47" fmla="*/ 2147483647 h 555"/>
                    <a:gd name="T48" fmla="*/ 2147483647 w 764"/>
                    <a:gd name="T49" fmla="*/ 2147483647 h 555"/>
                    <a:gd name="T50" fmla="*/ 2147483647 w 764"/>
                    <a:gd name="T51" fmla="*/ 2147483647 h 555"/>
                    <a:gd name="T52" fmla="*/ 2147483647 w 764"/>
                    <a:gd name="T53" fmla="*/ 2147483647 h 555"/>
                    <a:gd name="T54" fmla="*/ 2147483647 w 764"/>
                    <a:gd name="T55" fmla="*/ 2147483647 h 555"/>
                    <a:gd name="T56" fmla="*/ 2147483647 w 764"/>
                    <a:gd name="T57" fmla="*/ 2147483647 h 555"/>
                    <a:gd name="T58" fmla="*/ 2147483647 w 764"/>
                    <a:gd name="T59" fmla="*/ 2147483647 h 555"/>
                    <a:gd name="T60" fmla="*/ 2147483647 w 764"/>
                    <a:gd name="T61" fmla="*/ 2147483647 h 555"/>
                    <a:gd name="T62" fmla="*/ 2147483647 w 764"/>
                    <a:gd name="T63" fmla="*/ 2147483647 h 555"/>
                    <a:gd name="T64" fmla="*/ 2147483647 w 764"/>
                    <a:gd name="T65" fmla="*/ 2147483647 h 555"/>
                    <a:gd name="T66" fmla="*/ 2147483647 w 764"/>
                    <a:gd name="T67" fmla="*/ 2147483647 h 555"/>
                    <a:gd name="T68" fmla="*/ 2147483647 w 764"/>
                    <a:gd name="T69" fmla="*/ 2147483647 h 555"/>
                    <a:gd name="T70" fmla="*/ 2147483647 w 764"/>
                    <a:gd name="T71" fmla="*/ 2147483647 h 555"/>
                    <a:gd name="T72" fmla="*/ 2147483647 w 764"/>
                    <a:gd name="T73" fmla="*/ 2147483647 h 555"/>
                    <a:gd name="T74" fmla="*/ 2147483647 w 764"/>
                    <a:gd name="T75" fmla="*/ 2147483647 h 555"/>
                    <a:gd name="T76" fmla="*/ 2147483647 w 764"/>
                    <a:gd name="T77" fmla="*/ 2147483647 h 555"/>
                    <a:gd name="T78" fmla="*/ 2147483647 w 764"/>
                    <a:gd name="T79" fmla="*/ 2147483647 h 555"/>
                    <a:gd name="T80" fmla="*/ 2147483647 w 764"/>
                    <a:gd name="T81" fmla="*/ 2147483647 h 555"/>
                    <a:gd name="T82" fmla="*/ 2147483647 w 764"/>
                    <a:gd name="T83" fmla="*/ 2147483647 h 555"/>
                    <a:gd name="T84" fmla="*/ 2147483647 w 764"/>
                    <a:gd name="T85" fmla="*/ 2147483647 h 555"/>
                    <a:gd name="T86" fmla="*/ 2147483647 w 764"/>
                    <a:gd name="T87" fmla="*/ 2147483647 h 555"/>
                    <a:gd name="T88" fmla="*/ 2147483647 w 764"/>
                    <a:gd name="T89" fmla="*/ 2147483647 h 555"/>
                    <a:gd name="T90" fmla="*/ 2147483647 w 764"/>
                    <a:gd name="T91" fmla="*/ 2147483647 h 555"/>
                    <a:gd name="T92" fmla="*/ 2147483647 w 764"/>
                    <a:gd name="T93" fmla="*/ 2147483647 h 555"/>
                    <a:gd name="T94" fmla="*/ 2147483647 w 764"/>
                    <a:gd name="T95" fmla="*/ 2147483647 h 555"/>
                    <a:gd name="T96" fmla="*/ 2147483647 w 764"/>
                    <a:gd name="T97" fmla="*/ 2147483647 h 555"/>
                    <a:gd name="T98" fmla="*/ 2147483647 w 764"/>
                    <a:gd name="T99" fmla="*/ 2147483647 h 555"/>
                    <a:gd name="T100" fmla="*/ 2147483647 w 764"/>
                    <a:gd name="T101" fmla="*/ 2147483647 h 555"/>
                    <a:gd name="T102" fmla="*/ 2147483647 w 764"/>
                    <a:gd name="T103" fmla="*/ 2147483647 h 555"/>
                    <a:gd name="T104" fmla="*/ 2147483647 w 764"/>
                    <a:gd name="T105" fmla="*/ 2147483647 h 555"/>
                    <a:gd name="T106" fmla="*/ 2147483647 w 764"/>
                    <a:gd name="T107" fmla="*/ 2147483647 h 555"/>
                    <a:gd name="T108" fmla="*/ 2147483647 w 764"/>
                    <a:gd name="T109" fmla="*/ 2147483647 h 555"/>
                    <a:gd name="T110" fmla="*/ 2147483647 w 764"/>
                    <a:gd name="T111" fmla="*/ 2147483647 h 555"/>
                    <a:gd name="T112" fmla="*/ 2147483647 w 764"/>
                    <a:gd name="T113" fmla="*/ 2147483647 h 555"/>
                    <a:gd name="T114" fmla="*/ 2147483647 w 764"/>
                    <a:gd name="T115" fmla="*/ 2147483647 h 555"/>
                    <a:gd name="T116" fmla="*/ 2147483647 w 764"/>
                    <a:gd name="T117" fmla="*/ 2147483647 h 555"/>
                    <a:gd name="T118" fmla="*/ 0 w 764"/>
                    <a:gd name="T119" fmla="*/ 2147483647 h 555"/>
                    <a:gd name="T120" fmla="*/ 2147483647 w 764"/>
                    <a:gd name="T121" fmla="*/ 2147483647 h 555"/>
                    <a:gd name="T122" fmla="*/ 2147483647 w 764"/>
                    <a:gd name="T123" fmla="*/ 2147483647 h 555"/>
                    <a:gd name="T124" fmla="*/ 2147483647 w 764"/>
                    <a:gd name="T125" fmla="*/ 2147483647 h 55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764" h="555">
                      <a:moveTo>
                        <a:pt x="39" y="191"/>
                      </a:moveTo>
                      <a:lnTo>
                        <a:pt x="48" y="194"/>
                      </a:lnTo>
                      <a:lnTo>
                        <a:pt x="56" y="196"/>
                      </a:lnTo>
                      <a:lnTo>
                        <a:pt x="62" y="196"/>
                      </a:lnTo>
                      <a:lnTo>
                        <a:pt x="68" y="195"/>
                      </a:lnTo>
                      <a:lnTo>
                        <a:pt x="77" y="192"/>
                      </a:lnTo>
                      <a:lnTo>
                        <a:pt x="85" y="191"/>
                      </a:lnTo>
                      <a:lnTo>
                        <a:pt x="93" y="190"/>
                      </a:lnTo>
                      <a:lnTo>
                        <a:pt x="101" y="190"/>
                      </a:lnTo>
                      <a:lnTo>
                        <a:pt x="107" y="188"/>
                      </a:lnTo>
                      <a:lnTo>
                        <a:pt x="114" y="186"/>
                      </a:lnTo>
                      <a:lnTo>
                        <a:pt x="128" y="182"/>
                      </a:lnTo>
                      <a:lnTo>
                        <a:pt x="140" y="175"/>
                      </a:lnTo>
                      <a:lnTo>
                        <a:pt x="152" y="168"/>
                      </a:lnTo>
                      <a:lnTo>
                        <a:pt x="164" y="160"/>
                      </a:lnTo>
                      <a:lnTo>
                        <a:pt x="175" y="151"/>
                      </a:lnTo>
                      <a:lnTo>
                        <a:pt x="185" y="142"/>
                      </a:lnTo>
                      <a:lnTo>
                        <a:pt x="189" y="136"/>
                      </a:lnTo>
                      <a:lnTo>
                        <a:pt x="192" y="131"/>
                      </a:lnTo>
                      <a:lnTo>
                        <a:pt x="194" y="126"/>
                      </a:lnTo>
                      <a:lnTo>
                        <a:pt x="195" y="120"/>
                      </a:lnTo>
                      <a:lnTo>
                        <a:pt x="197" y="109"/>
                      </a:lnTo>
                      <a:lnTo>
                        <a:pt x="198" y="98"/>
                      </a:lnTo>
                      <a:lnTo>
                        <a:pt x="199" y="88"/>
                      </a:lnTo>
                      <a:lnTo>
                        <a:pt x="202" y="78"/>
                      </a:lnTo>
                      <a:lnTo>
                        <a:pt x="204" y="74"/>
                      </a:lnTo>
                      <a:lnTo>
                        <a:pt x="206" y="71"/>
                      </a:lnTo>
                      <a:lnTo>
                        <a:pt x="208" y="69"/>
                      </a:lnTo>
                      <a:lnTo>
                        <a:pt x="212" y="68"/>
                      </a:lnTo>
                      <a:lnTo>
                        <a:pt x="221" y="64"/>
                      </a:lnTo>
                      <a:lnTo>
                        <a:pt x="231" y="62"/>
                      </a:lnTo>
                      <a:lnTo>
                        <a:pt x="240" y="60"/>
                      </a:lnTo>
                      <a:lnTo>
                        <a:pt x="249" y="60"/>
                      </a:lnTo>
                      <a:lnTo>
                        <a:pt x="266" y="61"/>
                      </a:lnTo>
                      <a:lnTo>
                        <a:pt x="285" y="61"/>
                      </a:lnTo>
                      <a:lnTo>
                        <a:pt x="294" y="62"/>
                      </a:lnTo>
                      <a:lnTo>
                        <a:pt x="303" y="63"/>
                      </a:lnTo>
                      <a:lnTo>
                        <a:pt x="310" y="64"/>
                      </a:lnTo>
                      <a:lnTo>
                        <a:pt x="317" y="66"/>
                      </a:lnTo>
                      <a:lnTo>
                        <a:pt x="329" y="71"/>
                      </a:lnTo>
                      <a:lnTo>
                        <a:pt x="339" y="77"/>
                      </a:lnTo>
                      <a:lnTo>
                        <a:pt x="348" y="82"/>
                      </a:lnTo>
                      <a:lnTo>
                        <a:pt x="357" y="88"/>
                      </a:lnTo>
                      <a:lnTo>
                        <a:pt x="362" y="90"/>
                      </a:lnTo>
                      <a:lnTo>
                        <a:pt x="366" y="91"/>
                      </a:lnTo>
                      <a:lnTo>
                        <a:pt x="372" y="92"/>
                      </a:lnTo>
                      <a:lnTo>
                        <a:pt x="378" y="93"/>
                      </a:lnTo>
                      <a:lnTo>
                        <a:pt x="386" y="93"/>
                      </a:lnTo>
                      <a:lnTo>
                        <a:pt x="394" y="92"/>
                      </a:lnTo>
                      <a:lnTo>
                        <a:pt x="402" y="90"/>
                      </a:lnTo>
                      <a:lnTo>
                        <a:pt x="407" y="89"/>
                      </a:lnTo>
                      <a:lnTo>
                        <a:pt x="419" y="84"/>
                      </a:lnTo>
                      <a:lnTo>
                        <a:pt x="429" y="78"/>
                      </a:lnTo>
                      <a:lnTo>
                        <a:pt x="439" y="72"/>
                      </a:lnTo>
                      <a:lnTo>
                        <a:pt x="449" y="66"/>
                      </a:lnTo>
                      <a:lnTo>
                        <a:pt x="460" y="61"/>
                      </a:lnTo>
                      <a:lnTo>
                        <a:pt x="471" y="55"/>
                      </a:lnTo>
                      <a:lnTo>
                        <a:pt x="472" y="48"/>
                      </a:lnTo>
                      <a:lnTo>
                        <a:pt x="475" y="41"/>
                      </a:lnTo>
                      <a:lnTo>
                        <a:pt x="479" y="33"/>
                      </a:lnTo>
                      <a:lnTo>
                        <a:pt x="485" y="25"/>
                      </a:lnTo>
                      <a:lnTo>
                        <a:pt x="496" y="11"/>
                      </a:lnTo>
                      <a:lnTo>
                        <a:pt x="505" y="0"/>
                      </a:lnTo>
                      <a:lnTo>
                        <a:pt x="508" y="4"/>
                      </a:lnTo>
                      <a:lnTo>
                        <a:pt x="512" y="8"/>
                      </a:lnTo>
                      <a:lnTo>
                        <a:pt x="518" y="12"/>
                      </a:lnTo>
                      <a:lnTo>
                        <a:pt x="525" y="15"/>
                      </a:lnTo>
                      <a:lnTo>
                        <a:pt x="530" y="19"/>
                      </a:lnTo>
                      <a:lnTo>
                        <a:pt x="537" y="22"/>
                      </a:lnTo>
                      <a:lnTo>
                        <a:pt x="541" y="26"/>
                      </a:lnTo>
                      <a:lnTo>
                        <a:pt x="544" y="31"/>
                      </a:lnTo>
                      <a:lnTo>
                        <a:pt x="550" y="45"/>
                      </a:lnTo>
                      <a:lnTo>
                        <a:pt x="554" y="58"/>
                      </a:lnTo>
                      <a:lnTo>
                        <a:pt x="556" y="70"/>
                      </a:lnTo>
                      <a:lnTo>
                        <a:pt x="559" y="81"/>
                      </a:lnTo>
                      <a:lnTo>
                        <a:pt x="561" y="87"/>
                      </a:lnTo>
                      <a:lnTo>
                        <a:pt x="562" y="91"/>
                      </a:lnTo>
                      <a:lnTo>
                        <a:pt x="564" y="95"/>
                      </a:lnTo>
                      <a:lnTo>
                        <a:pt x="566" y="99"/>
                      </a:lnTo>
                      <a:lnTo>
                        <a:pt x="570" y="101"/>
                      </a:lnTo>
                      <a:lnTo>
                        <a:pt x="574" y="103"/>
                      </a:lnTo>
                      <a:lnTo>
                        <a:pt x="578" y="104"/>
                      </a:lnTo>
                      <a:lnTo>
                        <a:pt x="584" y="105"/>
                      </a:lnTo>
                      <a:lnTo>
                        <a:pt x="589" y="104"/>
                      </a:lnTo>
                      <a:lnTo>
                        <a:pt x="596" y="100"/>
                      </a:lnTo>
                      <a:lnTo>
                        <a:pt x="602" y="95"/>
                      </a:lnTo>
                      <a:lnTo>
                        <a:pt x="610" y="88"/>
                      </a:lnTo>
                      <a:lnTo>
                        <a:pt x="622" y="73"/>
                      </a:lnTo>
                      <a:lnTo>
                        <a:pt x="631" y="61"/>
                      </a:lnTo>
                      <a:lnTo>
                        <a:pt x="723" y="61"/>
                      </a:lnTo>
                      <a:lnTo>
                        <a:pt x="736" y="61"/>
                      </a:lnTo>
                      <a:lnTo>
                        <a:pt x="743" y="66"/>
                      </a:lnTo>
                      <a:lnTo>
                        <a:pt x="748" y="70"/>
                      </a:lnTo>
                      <a:lnTo>
                        <a:pt x="752" y="75"/>
                      </a:lnTo>
                      <a:lnTo>
                        <a:pt x="755" y="79"/>
                      </a:lnTo>
                      <a:lnTo>
                        <a:pt x="759" y="87"/>
                      </a:lnTo>
                      <a:lnTo>
                        <a:pt x="764" y="93"/>
                      </a:lnTo>
                      <a:lnTo>
                        <a:pt x="740" y="95"/>
                      </a:lnTo>
                      <a:lnTo>
                        <a:pt x="711" y="97"/>
                      </a:lnTo>
                      <a:lnTo>
                        <a:pt x="679" y="100"/>
                      </a:lnTo>
                      <a:lnTo>
                        <a:pt x="647" y="103"/>
                      </a:lnTo>
                      <a:lnTo>
                        <a:pt x="632" y="106"/>
                      </a:lnTo>
                      <a:lnTo>
                        <a:pt x="618" y="109"/>
                      </a:lnTo>
                      <a:lnTo>
                        <a:pt x="605" y="112"/>
                      </a:lnTo>
                      <a:lnTo>
                        <a:pt x="594" y="117"/>
                      </a:lnTo>
                      <a:lnTo>
                        <a:pt x="584" y="122"/>
                      </a:lnTo>
                      <a:lnTo>
                        <a:pt x="577" y="127"/>
                      </a:lnTo>
                      <a:lnTo>
                        <a:pt x="574" y="130"/>
                      </a:lnTo>
                      <a:lnTo>
                        <a:pt x="572" y="134"/>
                      </a:lnTo>
                      <a:lnTo>
                        <a:pt x="571" y="137"/>
                      </a:lnTo>
                      <a:lnTo>
                        <a:pt x="571" y="142"/>
                      </a:lnTo>
                      <a:lnTo>
                        <a:pt x="571" y="147"/>
                      </a:lnTo>
                      <a:lnTo>
                        <a:pt x="572" y="152"/>
                      </a:lnTo>
                      <a:lnTo>
                        <a:pt x="574" y="156"/>
                      </a:lnTo>
                      <a:lnTo>
                        <a:pt x="576" y="159"/>
                      </a:lnTo>
                      <a:lnTo>
                        <a:pt x="582" y="164"/>
                      </a:lnTo>
                      <a:lnTo>
                        <a:pt x="587" y="169"/>
                      </a:lnTo>
                      <a:lnTo>
                        <a:pt x="594" y="173"/>
                      </a:lnTo>
                      <a:lnTo>
                        <a:pt x="599" y="177"/>
                      </a:lnTo>
                      <a:lnTo>
                        <a:pt x="601" y="180"/>
                      </a:lnTo>
                      <a:lnTo>
                        <a:pt x="602" y="183"/>
                      </a:lnTo>
                      <a:lnTo>
                        <a:pt x="604" y="186"/>
                      </a:lnTo>
                      <a:lnTo>
                        <a:pt x="604" y="191"/>
                      </a:lnTo>
                      <a:lnTo>
                        <a:pt x="604" y="195"/>
                      </a:lnTo>
                      <a:lnTo>
                        <a:pt x="602" y="200"/>
                      </a:lnTo>
                      <a:lnTo>
                        <a:pt x="601" y="204"/>
                      </a:lnTo>
                      <a:lnTo>
                        <a:pt x="599" y="207"/>
                      </a:lnTo>
                      <a:lnTo>
                        <a:pt x="594" y="213"/>
                      </a:lnTo>
                      <a:lnTo>
                        <a:pt x="587" y="220"/>
                      </a:lnTo>
                      <a:lnTo>
                        <a:pt x="582" y="226"/>
                      </a:lnTo>
                      <a:lnTo>
                        <a:pt x="576" y="233"/>
                      </a:lnTo>
                      <a:lnTo>
                        <a:pt x="574" y="237"/>
                      </a:lnTo>
                      <a:lnTo>
                        <a:pt x="572" y="242"/>
                      </a:lnTo>
                      <a:lnTo>
                        <a:pt x="571" y="247"/>
                      </a:lnTo>
                      <a:lnTo>
                        <a:pt x="571" y="252"/>
                      </a:lnTo>
                      <a:lnTo>
                        <a:pt x="565" y="255"/>
                      </a:lnTo>
                      <a:lnTo>
                        <a:pt x="560" y="256"/>
                      </a:lnTo>
                      <a:lnTo>
                        <a:pt x="555" y="259"/>
                      </a:lnTo>
                      <a:lnTo>
                        <a:pt x="551" y="262"/>
                      </a:lnTo>
                      <a:lnTo>
                        <a:pt x="542" y="269"/>
                      </a:lnTo>
                      <a:lnTo>
                        <a:pt x="535" y="277"/>
                      </a:lnTo>
                      <a:lnTo>
                        <a:pt x="529" y="287"/>
                      </a:lnTo>
                      <a:lnTo>
                        <a:pt x="523" y="298"/>
                      </a:lnTo>
                      <a:lnTo>
                        <a:pt x="519" y="310"/>
                      </a:lnTo>
                      <a:lnTo>
                        <a:pt x="515" y="323"/>
                      </a:lnTo>
                      <a:lnTo>
                        <a:pt x="512" y="336"/>
                      </a:lnTo>
                      <a:lnTo>
                        <a:pt x="509" y="349"/>
                      </a:lnTo>
                      <a:lnTo>
                        <a:pt x="508" y="363"/>
                      </a:lnTo>
                      <a:lnTo>
                        <a:pt x="506" y="377"/>
                      </a:lnTo>
                      <a:lnTo>
                        <a:pt x="505" y="402"/>
                      </a:lnTo>
                      <a:lnTo>
                        <a:pt x="505" y="425"/>
                      </a:lnTo>
                      <a:lnTo>
                        <a:pt x="497" y="425"/>
                      </a:lnTo>
                      <a:lnTo>
                        <a:pt x="492" y="423"/>
                      </a:lnTo>
                      <a:lnTo>
                        <a:pt x="486" y="420"/>
                      </a:lnTo>
                      <a:lnTo>
                        <a:pt x="482" y="415"/>
                      </a:lnTo>
                      <a:lnTo>
                        <a:pt x="477" y="412"/>
                      </a:lnTo>
                      <a:lnTo>
                        <a:pt x="473" y="409"/>
                      </a:lnTo>
                      <a:lnTo>
                        <a:pt x="470" y="407"/>
                      </a:lnTo>
                      <a:lnTo>
                        <a:pt x="464" y="406"/>
                      </a:lnTo>
                      <a:lnTo>
                        <a:pt x="460" y="407"/>
                      </a:lnTo>
                      <a:lnTo>
                        <a:pt x="455" y="408"/>
                      </a:lnTo>
                      <a:lnTo>
                        <a:pt x="451" y="410"/>
                      </a:lnTo>
                      <a:lnTo>
                        <a:pt x="447" y="412"/>
                      </a:lnTo>
                      <a:lnTo>
                        <a:pt x="439" y="418"/>
                      </a:lnTo>
                      <a:lnTo>
                        <a:pt x="431" y="425"/>
                      </a:lnTo>
                      <a:lnTo>
                        <a:pt x="423" y="432"/>
                      </a:lnTo>
                      <a:lnTo>
                        <a:pt x="416" y="438"/>
                      </a:lnTo>
                      <a:lnTo>
                        <a:pt x="411" y="440"/>
                      </a:lnTo>
                      <a:lnTo>
                        <a:pt x="407" y="442"/>
                      </a:lnTo>
                      <a:lnTo>
                        <a:pt x="403" y="443"/>
                      </a:lnTo>
                      <a:lnTo>
                        <a:pt x="398" y="444"/>
                      </a:lnTo>
                      <a:lnTo>
                        <a:pt x="393" y="444"/>
                      </a:lnTo>
                      <a:lnTo>
                        <a:pt x="388" y="446"/>
                      </a:lnTo>
                      <a:lnTo>
                        <a:pt x="385" y="449"/>
                      </a:lnTo>
                      <a:lnTo>
                        <a:pt x="382" y="453"/>
                      </a:lnTo>
                      <a:lnTo>
                        <a:pt x="375" y="463"/>
                      </a:lnTo>
                      <a:lnTo>
                        <a:pt x="372" y="476"/>
                      </a:lnTo>
                      <a:lnTo>
                        <a:pt x="369" y="489"/>
                      </a:lnTo>
                      <a:lnTo>
                        <a:pt x="366" y="501"/>
                      </a:lnTo>
                      <a:lnTo>
                        <a:pt x="365" y="511"/>
                      </a:lnTo>
                      <a:lnTo>
                        <a:pt x="365" y="517"/>
                      </a:lnTo>
                      <a:lnTo>
                        <a:pt x="362" y="520"/>
                      </a:lnTo>
                      <a:lnTo>
                        <a:pt x="358" y="522"/>
                      </a:lnTo>
                      <a:lnTo>
                        <a:pt x="350" y="525"/>
                      </a:lnTo>
                      <a:lnTo>
                        <a:pt x="342" y="528"/>
                      </a:lnTo>
                      <a:lnTo>
                        <a:pt x="320" y="535"/>
                      </a:lnTo>
                      <a:lnTo>
                        <a:pt x="296" y="541"/>
                      </a:lnTo>
                      <a:lnTo>
                        <a:pt x="270" y="546"/>
                      </a:lnTo>
                      <a:lnTo>
                        <a:pt x="246" y="551"/>
                      </a:lnTo>
                      <a:lnTo>
                        <a:pt x="226" y="554"/>
                      </a:lnTo>
                      <a:lnTo>
                        <a:pt x="212" y="555"/>
                      </a:lnTo>
                      <a:lnTo>
                        <a:pt x="194" y="554"/>
                      </a:lnTo>
                      <a:lnTo>
                        <a:pt x="176" y="553"/>
                      </a:lnTo>
                      <a:lnTo>
                        <a:pt x="159" y="550"/>
                      </a:lnTo>
                      <a:lnTo>
                        <a:pt x="142" y="548"/>
                      </a:lnTo>
                      <a:lnTo>
                        <a:pt x="113" y="542"/>
                      </a:lnTo>
                      <a:lnTo>
                        <a:pt x="92" y="536"/>
                      </a:lnTo>
                      <a:lnTo>
                        <a:pt x="93" y="529"/>
                      </a:lnTo>
                      <a:lnTo>
                        <a:pt x="94" y="523"/>
                      </a:lnTo>
                      <a:lnTo>
                        <a:pt x="95" y="518"/>
                      </a:lnTo>
                      <a:lnTo>
                        <a:pt x="97" y="513"/>
                      </a:lnTo>
                      <a:lnTo>
                        <a:pt x="103" y="504"/>
                      </a:lnTo>
                      <a:lnTo>
                        <a:pt x="109" y="496"/>
                      </a:lnTo>
                      <a:lnTo>
                        <a:pt x="115" y="488"/>
                      </a:lnTo>
                      <a:lnTo>
                        <a:pt x="120" y="479"/>
                      </a:lnTo>
                      <a:lnTo>
                        <a:pt x="123" y="473"/>
                      </a:lnTo>
                      <a:lnTo>
                        <a:pt x="124" y="468"/>
                      </a:lnTo>
                      <a:lnTo>
                        <a:pt x="125" y="462"/>
                      </a:lnTo>
                      <a:lnTo>
                        <a:pt x="126" y="456"/>
                      </a:lnTo>
                      <a:lnTo>
                        <a:pt x="125" y="451"/>
                      </a:lnTo>
                      <a:lnTo>
                        <a:pt x="124" y="446"/>
                      </a:lnTo>
                      <a:lnTo>
                        <a:pt x="123" y="442"/>
                      </a:lnTo>
                      <a:lnTo>
                        <a:pt x="120" y="439"/>
                      </a:lnTo>
                      <a:lnTo>
                        <a:pt x="117" y="437"/>
                      </a:lnTo>
                      <a:lnTo>
                        <a:pt x="114" y="435"/>
                      </a:lnTo>
                      <a:lnTo>
                        <a:pt x="111" y="433"/>
                      </a:lnTo>
                      <a:lnTo>
                        <a:pt x="106" y="432"/>
                      </a:lnTo>
                      <a:lnTo>
                        <a:pt x="89" y="431"/>
                      </a:lnTo>
                      <a:lnTo>
                        <a:pt x="72" y="432"/>
                      </a:lnTo>
                      <a:lnTo>
                        <a:pt x="69" y="431"/>
                      </a:lnTo>
                      <a:lnTo>
                        <a:pt x="66" y="430"/>
                      </a:lnTo>
                      <a:lnTo>
                        <a:pt x="62" y="429"/>
                      </a:lnTo>
                      <a:lnTo>
                        <a:pt x="59" y="427"/>
                      </a:lnTo>
                      <a:lnTo>
                        <a:pt x="52" y="421"/>
                      </a:lnTo>
                      <a:lnTo>
                        <a:pt x="47" y="413"/>
                      </a:lnTo>
                      <a:lnTo>
                        <a:pt x="42" y="405"/>
                      </a:lnTo>
                      <a:lnTo>
                        <a:pt x="38" y="395"/>
                      </a:lnTo>
                      <a:lnTo>
                        <a:pt x="34" y="384"/>
                      </a:lnTo>
                      <a:lnTo>
                        <a:pt x="30" y="373"/>
                      </a:lnTo>
                      <a:lnTo>
                        <a:pt x="26" y="349"/>
                      </a:lnTo>
                      <a:lnTo>
                        <a:pt x="22" y="327"/>
                      </a:lnTo>
                      <a:lnTo>
                        <a:pt x="19" y="309"/>
                      </a:lnTo>
                      <a:lnTo>
                        <a:pt x="19" y="295"/>
                      </a:lnTo>
                      <a:lnTo>
                        <a:pt x="16" y="295"/>
                      </a:lnTo>
                      <a:lnTo>
                        <a:pt x="13" y="293"/>
                      </a:lnTo>
                      <a:lnTo>
                        <a:pt x="10" y="291"/>
                      </a:lnTo>
                      <a:lnTo>
                        <a:pt x="7" y="289"/>
                      </a:lnTo>
                      <a:lnTo>
                        <a:pt x="4" y="286"/>
                      </a:lnTo>
                      <a:lnTo>
                        <a:pt x="2" y="283"/>
                      </a:lnTo>
                      <a:lnTo>
                        <a:pt x="0" y="280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1" y="271"/>
                      </a:lnTo>
                      <a:lnTo>
                        <a:pt x="2" y="268"/>
                      </a:lnTo>
                      <a:lnTo>
                        <a:pt x="4" y="265"/>
                      </a:lnTo>
                      <a:lnTo>
                        <a:pt x="10" y="259"/>
                      </a:lnTo>
                      <a:lnTo>
                        <a:pt x="16" y="254"/>
                      </a:lnTo>
                      <a:lnTo>
                        <a:pt x="22" y="248"/>
                      </a:lnTo>
                      <a:lnTo>
                        <a:pt x="27" y="243"/>
                      </a:lnTo>
                      <a:lnTo>
                        <a:pt x="31" y="238"/>
                      </a:lnTo>
                      <a:lnTo>
                        <a:pt x="33" y="234"/>
                      </a:lnTo>
                      <a:lnTo>
                        <a:pt x="34" y="221"/>
                      </a:lnTo>
                      <a:lnTo>
                        <a:pt x="36" y="213"/>
                      </a:lnTo>
                      <a:lnTo>
                        <a:pt x="38" y="205"/>
                      </a:lnTo>
                      <a:lnTo>
                        <a:pt x="39" y="19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1" name="Freeform 261"/>
                <p:cNvSpPr>
                  <a:spLocks/>
                </p:cNvSpPr>
                <p:nvPr/>
              </p:nvSpPr>
              <p:spPr bwMode="auto">
                <a:xfrm>
                  <a:off x="6162808" y="2445166"/>
                  <a:ext cx="375743" cy="407880"/>
                </a:xfrm>
                <a:custGeom>
                  <a:avLst/>
                  <a:gdLst>
                    <a:gd name="T0" fmla="*/ 2147483647 w 831"/>
                    <a:gd name="T1" fmla="*/ 2147483647 h 812"/>
                    <a:gd name="T2" fmla="*/ 2147483647 w 831"/>
                    <a:gd name="T3" fmla="*/ 2147483647 h 812"/>
                    <a:gd name="T4" fmla="*/ 2147483647 w 831"/>
                    <a:gd name="T5" fmla="*/ 2147483647 h 812"/>
                    <a:gd name="T6" fmla="*/ 2147483647 w 831"/>
                    <a:gd name="T7" fmla="*/ 2147483647 h 812"/>
                    <a:gd name="T8" fmla="*/ 2147483647 w 831"/>
                    <a:gd name="T9" fmla="*/ 2147483647 h 812"/>
                    <a:gd name="T10" fmla="*/ 2147483647 w 831"/>
                    <a:gd name="T11" fmla="*/ 2147483647 h 812"/>
                    <a:gd name="T12" fmla="*/ 2147483647 w 831"/>
                    <a:gd name="T13" fmla="*/ 2147483647 h 812"/>
                    <a:gd name="T14" fmla="*/ 2147483647 w 831"/>
                    <a:gd name="T15" fmla="*/ 2147483647 h 812"/>
                    <a:gd name="T16" fmla="*/ 2147483647 w 831"/>
                    <a:gd name="T17" fmla="*/ 2147483647 h 812"/>
                    <a:gd name="T18" fmla="*/ 2147483647 w 831"/>
                    <a:gd name="T19" fmla="*/ 2147483647 h 812"/>
                    <a:gd name="T20" fmla="*/ 2147483647 w 831"/>
                    <a:gd name="T21" fmla="*/ 2147483647 h 812"/>
                    <a:gd name="T22" fmla="*/ 2147483647 w 831"/>
                    <a:gd name="T23" fmla="*/ 2147483647 h 812"/>
                    <a:gd name="T24" fmla="*/ 2147483647 w 831"/>
                    <a:gd name="T25" fmla="*/ 2147483647 h 812"/>
                    <a:gd name="T26" fmla="*/ 2147483647 w 831"/>
                    <a:gd name="T27" fmla="*/ 2147483647 h 812"/>
                    <a:gd name="T28" fmla="*/ 2147483647 w 831"/>
                    <a:gd name="T29" fmla="*/ 2147483647 h 812"/>
                    <a:gd name="T30" fmla="*/ 2147483647 w 831"/>
                    <a:gd name="T31" fmla="*/ 2147483647 h 812"/>
                    <a:gd name="T32" fmla="*/ 2147483647 w 831"/>
                    <a:gd name="T33" fmla="*/ 2147483647 h 812"/>
                    <a:gd name="T34" fmla="*/ 2147483647 w 831"/>
                    <a:gd name="T35" fmla="*/ 2147483647 h 812"/>
                    <a:gd name="T36" fmla="*/ 2147483647 w 831"/>
                    <a:gd name="T37" fmla="*/ 2147483647 h 812"/>
                    <a:gd name="T38" fmla="*/ 2147483647 w 831"/>
                    <a:gd name="T39" fmla="*/ 2147483647 h 812"/>
                    <a:gd name="T40" fmla="*/ 2147483647 w 831"/>
                    <a:gd name="T41" fmla="*/ 2147483647 h 812"/>
                    <a:gd name="T42" fmla="*/ 2147483647 w 831"/>
                    <a:gd name="T43" fmla="*/ 2147483647 h 812"/>
                    <a:gd name="T44" fmla="*/ 2147483647 w 831"/>
                    <a:gd name="T45" fmla="*/ 2147483647 h 812"/>
                    <a:gd name="T46" fmla="*/ 2147483647 w 831"/>
                    <a:gd name="T47" fmla="*/ 2147483647 h 812"/>
                    <a:gd name="T48" fmla="*/ 2147483647 w 831"/>
                    <a:gd name="T49" fmla="*/ 2147483647 h 812"/>
                    <a:gd name="T50" fmla="*/ 2147483647 w 831"/>
                    <a:gd name="T51" fmla="*/ 2147483647 h 812"/>
                    <a:gd name="T52" fmla="*/ 2147483647 w 831"/>
                    <a:gd name="T53" fmla="*/ 2147483647 h 812"/>
                    <a:gd name="T54" fmla="*/ 2147483647 w 831"/>
                    <a:gd name="T55" fmla="*/ 2147483647 h 812"/>
                    <a:gd name="T56" fmla="*/ 2147483647 w 831"/>
                    <a:gd name="T57" fmla="*/ 2147483647 h 812"/>
                    <a:gd name="T58" fmla="*/ 2147483647 w 831"/>
                    <a:gd name="T59" fmla="*/ 2147483647 h 812"/>
                    <a:gd name="T60" fmla="*/ 2147483647 w 831"/>
                    <a:gd name="T61" fmla="*/ 2147483647 h 812"/>
                    <a:gd name="T62" fmla="*/ 2147483647 w 831"/>
                    <a:gd name="T63" fmla="*/ 2147483647 h 812"/>
                    <a:gd name="T64" fmla="*/ 2147483647 w 831"/>
                    <a:gd name="T65" fmla="*/ 2147483647 h 812"/>
                    <a:gd name="T66" fmla="*/ 2147483647 w 831"/>
                    <a:gd name="T67" fmla="*/ 2147483647 h 812"/>
                    <a:gd name="T68" fmla="*/ 2147483647 w 831"/>
                    <a:gd name="T69" fmla="*/ 2147483647 h 812"/>
                    <a:gd name="T70" fmla="*/ 2147483647 w 831"/>
                    <a:gd name="T71" fmla="*/ 2147483647 h 812"/>
                    <a:gd name="T72" fmla="*/ 2147483647 w 831"/>
                    <a:gd name="T73" fmla="*/ 2147483647 h 812"/>
                    <a:gd name="T74" fmla="*/ 2147483647 w 831"/>
                    <a:gd name="T75" fmla="*/ 2147483647 h 812"/>
                    <a:gd name="T76" fmla="*/ 2147483647 w 831"/>
                    <a:gd name="T77" fmla="*/ 2147483647 h 812"/>
                    <a:gd name="T78" fmla="*/ 2147483647 w 831"/>
                    <a:gd name="T79" fmla="*/ 2147483647 h 812"/>
                    <a:gd name="T80" fmla="*/ 2147483647 w 831"/>
                    <a:gd name="T81" fmla="*/ 2147483647 h 812"/>
                    <a:gd name="T82" fmla="*/ 2147483647 w 831"/>
                    <a:gd name="T83" fmla="*/ 2147483647 h 812"/>
                    <a:gd name="T84" fmla="*/ 2147483647 w 831"/>
                    <a:gd name="T85" fmla="*/ 2147483647 h 812"/>
                    <a:gd name="T86" fmla="*/ 2147483647 w 831"/>
                    <a:gd name="T87" fmla="*/ 2147483647 h 812"/>
                    <a:gd name="T88" fmla="*/ 2147483647 w 831"/>
                    <a:gd name="T89" fmla="*/ 2147483647 h 812"/>
                    <a:gd name="T90" fmla="*/ 2147483647 w 831"/>
                    <a:gd name="T91" fmla="*/ 2147483647 h 812"/>
                    <a:gd name="T92" fmla="*/ 2147483647 w 831"/>
                    <a:gd name="T93" fmla="*/ 2147483647 h 812"/>
                    <a:gd name="T94" fmla="*/ 2147483647 w 831"/>
                    <a:gd name="T95" fmla="*/ 2147483647 h 812"/>
                    <a:gd name="T96" fmla="*/ 2147483647 w 831"/>
                    <a:gd name="T97" fmla="*/ 2147483647 h 812"/>
                    <a:gd name="T98" fmla="*/ 2147483647 w 831"/>
                    <a:gd name="T99" fmla="*/ 2147483647 h 812"/>
                    <a:gd name="T100" fmla="*/ 2147483647 w 831"/>
                    <a:gd name="T101" fmla="*/ 2147483647 h 812"/>
                    <a:gd name="T102" fmla="*/ 2147483647 w 831"/>
                    <a:gd name="T103" fmla="*/ 2147483647 h 812"/>
                    <a:gd name="T104" fmla="*/ 2147483647 w 831"/>
                    <a:gd name="T105" fmla="*/ 2147483647 h 812"/>
                    <a:gd name="T106" fmla="*/ 2147483647 w 831"/>
                    <a:gd name="T107" fmla="*/ 2147483647 h 81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31" h="812">
                      <a:moveTo>
                        <a:pt x="831" y="98"/>
                      </a:moveTo>
                      <a:lnTo>
                        <a:pt x="817" y="95"/>
                      </a:lnTo>
                      <a:lnTo>
                        <a:pt x="803" y="91"/>
                      </a:lnTo>
                      <a:lnTo>
                        <a:pt x="791" y="87"/>
                      </a:lnTo>
                      <a:lnTo>
                        <a:pt x="779" y="82"/>
                      </a:lnTo>
                      <a:lnTo>
                        <a:pt x="769" y="77"/>
                      </a:lnTo>
                      <a:lnTo>
                        <a:pt x="758" y="71"/>
                      </a:lnTo>
                      <a:lnTo>
                        <a:pt x="749" y="65"/>
                      </a:lnTo>
                      <a:lnTo>
                        <a:pt x="740" y="58"/>
                      </a:lnTo>
                      <a:lnTo>
                        <a:pt x="707" y="29"/>
                      </a:lnTo>
                      <a:lnTo>
                        <a:pt x="679" y="0"/>
                      </a:lnTo>
                      <a:lnTo>
                        <a:pt x="655" y="2"/>
                      </a:lnTo>
                      <a:lnTo>
                        <a:pt x="626" y="4"/>
                      </a:lnTo>
                      <a:lnTo>
                        <a:pt x="594" y="7"/>
                      </a:lnTo>
                      <a:lnTo>
                        <a:pt x="562" y="10"/>
                      </a:lnTo>
                      <a:lnTo>
                        <a:pt x="547" y="13"/>
                      </a:lnTo>
                      <a:lnTo>
                        <a:pt x="533" y="16"/>
                      </a:lnTo>
                      <a:lnTo>
                        <a:pt x="520" y="19"/>
                      </a:lnTo>
                      <a:lnTo>
                        <a:pt x="509" y="24"/>
                      </a:lnTo>
                      <a:lnTo>
                        <a:pt x="499" y="29"/>
                      </a:lnTo>
                      <a:lnTo>
                        <a:pt x="492" y="34"/>
                      </a:lnTo>
                      <a:lnTo>
                        <a:pt x="489" y="37"/>
                      </a:lnTo>
                      <a:lnTo>
                        <a:pt x="487" y="41"/>
                      </a:lnTo>
                      <a:lnTo>
                        <a:pt x="486" y="44"/>
                      </a:lnTo>
                      <a:lnTo>
                        <a:pt x="486" y="49"/>
                      </a:lnTo>
                      <a:lnTo>
                        <a:pt x="486" y="54"/>
                      </a:lnTo>
                      <a:lnTo>
                        <a:pt x="487" y="59"/>
                      </a:lnTo>
                      <a:lnTo>
                        <a:pt x="489" y="63"/>
                      </a:lnTo>
                      <a:lnTo>
                        <a:pt x="491" y="66"/>
                      </a:lnTo>
                      <a:lnTo>
                        <a:pt x="497" y="71"/>
                      </a:lnTo>
                      <a:lnTo>
                        <a:pt x="502" y="76"/>
                      </a:lnTo>
                      <a:lnTo>
                        <a:pt x="509" y="80"/>
                      </a:lnTo>
                      <a:lnTo>
                        <a:pt x="514" y="84"/>
                      </a:lnTo>
                      <a:lnTo>
                        <a:pt x="516" y="87"/>
                      </a:lnTo>
                      <a:lnTo>
                        <a:pt x="517" y="90"/>
                      </a:lnTo>
                      <a:lnTo>
                        <a:pt x="519" y="93"/>
                      </a:lnTo>
                      <a:lnTo>
                        <a:pt x="519" y="98"/>
                      </a:lnTo>
                      <a:lnTo>
                        <a:pt x="519" y="102"/>
                      </a:lnTo>
                      <a:lnTo>
                        <a:pt x="517" y="107"/>
                      </a:lnTo>
                      <a:lnTo>
                        <a:pt x="516" y="111"/>
                      </a:lnTo>
                      <a:lnTo>
                        <a:pt x="514" y="114"/>
                      </a:lnTo>
                      <a:lnTo>
                        <a:pt x="509" y="120"/>
                      </a:lnTo>
                      <a:lnTo>
                        <a:pt x="502" y="127"/>
                      </a:lnTo>
                      <a:lnTo>
                        <a:pt x="497" y="133"/>
                      </a:lnTo>
                      <a:lnTo>
                        <a:pt x="491" y="140"/>
                      </a:lnTo>
                      <a:lnTo>
                        <a:pt x="489" y="144"/>
                      </a:lnTo>
                      <a:lnTo>
                        <a:pt x="487" y="149"/>
                      </a:lnTo>
                      <a:lnTo>
                        <a:pt x="486" y="154"/>
                      </a:lnTo>
                      <a:lnTo>
                        <a:pt x="486" y="159"/>
                      </a:lnTo>
                      <a:lnTo>
                        <a:pt x="480" y="162"/>
                      </a:lnTo>
                      <a:lnTo>
                        <a:pt x="475" y="163"/>
                      </a:lnTo>
                      <a:lnTo>
                        <a:pt x="470" y="166"/>
                      </a:lnTo>
                      <a:lnTo>
                        <a:pt x="466" y="169"/>
                      </a:lnTo>
                      <a:lnTo>
                        <a:pt x="457" y="176"/>
                      </a:lnTo>
                      <a:lnTo>
                        <a:pt x="450" y="184"/>
                      </a:lnTo>
                      <a:lnTo>
                        <a:pt x="444" y="194"/>
                      </a:lnTo>
                      <a:lnTo>
                        <a:pt x="438" y="205"/>
                      </a:lnTo>
                      <a:lnTo>
                        <a:pt x="434" y="217"/>
                      </a:lnTo>
                      <a:lnTo>
                        <a:pt x="430" y="230"/>
                      </a:lnTo>
                      <a:lnTo>
                        <a:pt x="427" y="243"/>
                      </a:lnTo>
                      <a:lnTo>
                        <a:pt x="424" y="256"/>
                      </a:lnTo>
                      <a:lnTo>
                        <a:pt x="423" y="270"/>
                      </a:lnTo>
                      <a:lnTo>
                        <a:pt x="421" y="284"/>
                      </a:lnTo>
                      <a:lnTo>
                        <a:pt x="420" y="309"/>
                      </a:lnTo>
                      <a:lnTo>
                        <a:pt x="420" y="332"/>
                      </a:lnTo>
                      <a:lnTo>
                        <a:pt x="412" y="332"/>
                      </a:lnTo>
                      <a:lnTo>
                        <a:pt x="407" y="330"/>
                      </a:lnTo>
                      <a:lnTo>
                        <a:pt x="401" y="327"/>
                      </a:lnTo>
                      <a:lnTo>
                        <a:pt x="397" y="322"/>
                      </a:lnTo>
                      <a:lnTo>
                        <a:pt x="392" y="319"/>
                      </a:lnTo>
                      <a:lnTo>
                        <a:pt x="388" y="316"/>
                      </a:lnTo>
                      <a:lnTo>
                        <a:pt x="385" y="314"/>
                      </a:lnTo>
                      <a:lnTo>
                        <a:pt x="379" y="313"/>
                      </a:lnTo>
                      <a:lnTo>
                        <a:pt x="375" y="314"/>
                      </a:lnTo>
                      <a:lnTo>
                        <a:pt x="370" y="315"/>
                      </a:lnTo>
                      <a:lnTo>
                        <a:pt x="366" y="317"/>
                      </a:lnTo>
                      <a:lnTo>
                        <a:pt x="362" y="319"/>
                      </a:lnTo>
                      <a:lnTo>
                        <a:pt x="354" y="325"/>
                      </a:lnTo>
                      <a:lnTo>
                        <a:pt x="346" y="332"/>
                      </a:lnTo>
                      <a:lnTo>
                        <a:pt x="338" y="339"/>
                      </a:lnTo>
                      <a:lnTo>
                        <a:pt x="331" y="345"/>
                      </a:lnTo>
                      <a:lnTo>
                        <a:pt x="326" y="347"/>
                      </a:lnTo>
                      <a:lnTo>
                        <a:pt x="322" y="349"/>
                      </a:lnTo>
                      <a:lnTo>
                        <a:pt x="318" y="350"/>
                      </a:lnTo>
                      <a:lnTo>
                        <a:pt x="313" y="351"/>
                      </a:lnTo>
                      <a:lnTo>
                        <a:pt x="308" y="351"/>
                      </a:lnTo>
                      <a:lnTo>
                        <a:pt x="303" y="353"/>
                      </a:lnTo>
                      <a:lnTo>
                        <a:pt x="300" y="356"/>
                      </a:lnTo>
                      <a:lnTo>
                        <a:pt x="297" y="360"/>
                      </a:lnTo>
                      <a:lnTo>
                        <a:pt x="290" y="370"/>
                      </a:lnTo>
                      <a:lnTo>
                        <a:pt x="287" y="383"/>
                      </a:lnTo>
                      <a:lnTo>
                        <a:pt x="284" y="396"/>
                      </a:lnTo>
                      <a:lnTo>
                        <a:pt x="281" y="408"/>
                      </a:lnTo>
                      <a:lnTo>
                        <a:pt x="280" y="418"/>
                      </a:lnTo>
                      <a:lnTo>
                        <a:pt x="280" y="424"/>
                      </a:lnTo>
                      <a:lnTo>
                        <a:pt x="277" y="427"/>
                      </a:lnTo>
                      <a:lnTo>
                        <a:pt x="273" y="429"/>
                      </a:lnTo>
                      <a:lnTo>
                        <a:pt x="265" y="432"/>
                      </a:lnTo>
                      <a:lnTo>
                        <a:pt x="257" y="435"/>
                      </a:lnTo>
                      <a:lnTo>
                        <a:pt x="235" y="442"/>
                      </a:lnTo>
                      <a:lnTo>
                        <a:pt x="211" y="448"/>
                      </a:lnTo>
                      <a:lnTo>
                        <a:pt x="185" y="453"/>
                      </a:lnTo>
                      <a:lnTo>
                        <a:pt x="161" y="458"/>
                      </a:lnTo>
                      <a:lnTo>
                        <a:pt x="141" y="461"/>
                      </a:lnTo>
                      <a:lnTo>
                        <a:pt x="127" y="462"/>
                      </a:lnTo>
                      <a:lnTo>
                        <a:pt x="109" y="461"/>
                      </a:lnTo>
                      <a:lnTo>
                        <a:pt x="91" y="460"/>
                      </a:lnTo>
                      <a:lnTo>
                        <a:pt x="74" y="457"/>
                      </a:lnTo>
                      <a:lnTo>
                        <a:pt x="56" y="455"/>
                      </a:lnTo>
                      <a:lnTo>
                        <a:pt x="26" y="449"/>
                      </a:lnTo>
                      <a:lnTo>
                        <a:pt x="0" y="443"/>
                      </a:lnTo>
                      <a:lnTo>
                        <a:pt x="8" y="455"/>
                      </a:lnTo>
                      <a:lnTo>
                        <a:pt x="19" y="470"/>
                      </a:lnTo>
                      <a:lnTo>
                        <a:pt x="34" y="487"/>
                      </a:lnTo>
                      <a:lnTo>
                        <a:pt x="51" y="505"/>
                      </a:lnTo>
                      <a:lnTo>
                        <a:pt x="60" y="513"/>
                      </a:lnTo>
                      <a:lnTo>
                        <a:pt x="68" y="521"/>
                      </a:lnTo>
                      <a:lnTo>
                        <a:pt x="77" y="528"/>
                      </a:lnTo>
                      <a:lnTo>
                        <a:pt x="87" y="535"/>
                      </a:lnTo>
                      <a:lnTo>
                        <a:pt x="96" y="540"/>
                      </a:lnTo>
                      <a:lnTo>
                        <a:pt x="105" y="544"/>
                      </a:lnTo>
                      <a:lnTo>
                        <a:pt x="112" y="546"/>
                      </a:lnTo>
                      <a:lnTo>
                        <a:pt x="120" y="547"/>
                      </a:lnTo>
                      <a:lnTo>
                        <a:pt x="121" y="561"/>
                      </a:lnTo>
                      <a:lnTo>
                        <a:pt x="123" y="577"/>
                      </a:lnTo>
                      <a:lnTo>
                        <a:pt x="127" y="585"/>
                      </a:lnTo>
                      <a:lnTo>
                        <a:pt x="131" y="591"/>
                      </a:lnTo>
                      <a:lnTo>
                        <a:pt x="134" y="593"/>
                      </a:lnTo>
                      <a:lnTo>
                        <a:pt x="138" y="595"/>
                      </a:lnTo>
                      <a:lnTo>
                        <a:pt x="142" y="596"/>
                      </a:lnTo>
                      <a:lnTo>
                        <a:pt x="147" y="597"/>
                      </a:lnTo>
                      <a:lnTo>
                        <a:pt x="147" y="616"/>
                      </a:lnTo>
                      <a:lnTo>
                        <a:pt x="127" y="629"/>
                      </a:lnTo>
                      <a:lnTo>
                        <a:pt x="107" y="641"/>
                      </a:lnTo>
                      <a:lnTo>
                        <a:pt x="99" y="647"/>
                      </a:lnTo>
                      <a:lnTo>
                        <a:pt x="93" y="654"/>
                      </a:lnTo>
                      <a:lnTo>
                        <a:pt x="90" y="658"/>
                      </a:lnTo>
                      <a:lnTo>
                        <a:pt x="88" y="663"/>
                      </a:lnTo>
                      <a:lnTo>
                        <a:pt x="87" y="667"/>
                      </a:lnTo>
                      <a:lnTo>
                        <a:pt x="87" y="671"/>
                      </a:lnTo>
                      <a:lnTo>
                        <a:pt x="87" y="680"/>
                      </a:lnTo>
                      <a:lnTo>
                        <a:pt x="87" y="689"/>
                      </a:lnTo>
                      <a:lnTo>
                        <a:pt x="87" y="701"/>
                      </a:lnTo>
                      <a:lnTo>
                        <a:pt x="87" y="721"/>
                      </a:lnTo>
                      <a:lnTo>
                        <a:pt x="109" y="720"/>
                      </a:lnTo>
                      <a:lnTo>
                        <a:pt x="132" y="719"/>
                      </a:lnTo>
                      <a:lnTo>
                        <a:pt x="154" y="717"/>
                      </a:lnTo>
                      <a:lnTo>
                        <a:pt x="177" y="714"/>
                      </a:lnTo>
                      <a:lnTo>
                        <a:pt x="199" y="711"/>
                      </a:lnTo>
                      <a:lnTo>
                        <a:pt x="222" y="710"/>
                      </a:lnTo>
                      <a:lnTo>
                        <a:pt x="244" y="708"/>
                      </a:lnTo>
                      <a:lnTo>
                        <a:pt x="266" y="708"/>
                      </a:lnTo>
                      <a:lnTo>
                        <a:pt x="284" y="707"/>
                      </a:lnTo>
                      <a:lnTo>
                        <a:pt x="297" y="705"/>
                      </a:lnTo>
                      <a:lnTo>
                        <a:pt x="302" y="705"/>
                      </a:lnTo>
                      <a:lnTo>
                        <a:pt x="310" y="705"/>
                      </a:lnTo>
                      <a:lnTo>
                        <a:pt x="318" y="706"/>
                      </a:lnTo>
                      <a:lnTo>
                        <a:pt x="326" y="708"/>
                      </a:lnTo>
                      <a:lnTo>
                        <a:pt x="328" y="714"/>
                      </a:lnTo>
                      <a:lnTo>
                        <a:pt x="330" y="721"/>
                      </a:lnTo>
                      <a:lnTo>
                        <a:pt x="333" y="728"/>
                      </a:lnTo>
                      <a:lnTo>
                        <a:pt x="338" y="735"/>
                      </a:lnTo>
                      <a:lnTo>
                        <a:pt x="345" y="742"/>
                      </a:lnTo>
                      <a:lnTo>
                        <a:pt x="352" y="749"/>
                      </a:lnTo>
                      <a:lnTo>
                        <a:pt x="359" y="756"/>
                      </a:lnTo>
                      <a:lnTo>
                        <a:pt x="368" y="762"/>
                      </a:lnTo>
                      <a:lnTo>
                        <a:pt x="378" y="769"/>
                      </a:lnTo>
                      <a:lnTo>
                        <a:pt x="388" y="776"/>
                      </a:lnTo>
                      <a:lnTo>
                        <a:pt x="398" y="781"/>
                      </a:lnTo>
                      <a:lnTo>
                        <a:pt x="408" y="785"/>
                      </a:lnTo>
                      <a:lnTo>
                        <a:pt x="418" y="789"/>
                      </a:lnTo>
                      <a:lnTo>
                        <a:pt x="427" y="792"/>
                      </a:lnTo>
                      <a:lnTo>
                        <a:pt x="437" y="794"/>
                      </a:lnTo>
                      <a:lnTo>
                        <a:pt x="446" y="794"/>
                      </a:lnTo>
                      <a:lnTo>
                        <a:pt x="449" y="803"/>
                      </a:lnTo>
                      <a:lnTo>
                        <a:pt x="453" y="812"/>
                      </a:lnTo>
                      <a:lnTo>
                        <a:pt x="454" y="806"/>
                      </a:lnTo>
                      <a:lnTo>
                        <a:pt x="455" y="800"/>
                      </a:lnTo>
                      <a:lnTo>
                        <a:pt x="457" y="795"/>
                      </a:lnTo>
                      <a:lnTo>
                        <a:pt x="460" y="791"/>
                      </a:lnTo>
                      <a:lnTo>
                        <a:pt x="464" y="787"/>
                      </a:lnTo>
                      <a:lnTo>
                        <a:pt x="467" y="783"/>
                      </a:lnTo>
                      <a:lnTo>
                        <a:pt x="471" y="780"/>
                      </a:lnTo>
                      <a:lnTo>
                        <a:pt x="477" y="778"/>
                      </a:lnTo>
                      <a:lnTo>
                        <a:pt x="487" y="774"/>
                      </a:lnTo>
                      <a:lnTo>
                        <a:pt x="499" y="770"/>
                      </a:lnTo>
                      <a:lnTo>
                        <a:pt x="512" y="768"/>
                      </a:lnTo>
                      <a:lnTo>
                        <a:pt x="525" y="767"/>
                      </a:lnTo>
                      <a:lnTo>
                        <a:pt x="539" y="765"/>
                      </a:lnTo>
                      <a:lnTo>
                        <a:pt x="554" y="764"/>
                      </a:lnTo>
                      <a:lnTo>
                        <a:pt x="567" y="761"/>
                      </a:lnTo>
                      <a:lnTo>
                        <a:pt x="580" y="758"/>
                      </a:lnTo>
                      <a:lnTo>
                        <a:pt x="586" y="756"/>
                      </a:lnTo>
                      <a:lnTo>
                        <a:pt x="591" y="753"/>
                      </a:lnTo>
                      <a:lnTo>
                        <a:pt x="597" y="750"/>
                      </a:lnTo>
                      <a:lnTo>
                        <a:pt x="602" y="747"/>
                      </a:lnTo>
                      <a:lnTo>
                        <a:pt x="606" y="743"/>
                      </a:lnTo>
                      <a:lnTo>
                        <a:pt x="611" y="738"/>
                      </a:lnTo>
                      <a:lnTo>
                        <a:pt x="615" y="733"/>
                      </a:lnTo>
                      <a:lnTo>
                        <a:pt x="618" y="727"/>
                      </a:lnTo>
                      <a:lnTo>
                        <a:pt x="614" y="725"/>
                      </a:lnTo>
                      <a:lnTo>
                        <a:pt x="610" y="722"/>
                      </a:lnTo>
                      <a:lnTo>
                        <a:pt x="604" y="718"/>
                      </a:lnTo>
                      <a:lnTo>
                        <a:pt x="598" y="712"/>
                      </a:lnTo>
                      <a:lnTo>
                        <a:pt x="584" y="700"/>
                      </a:lnTo>
                      <a:lnTo>
                        <a:pt x="571" y="686"/>
                      </a:lnTo>
                      <a:lnTo>
                        <a:pt x="559" y="671"/>
                      </a:lnTo>
                      <a:lnTo>
                        <a:pt x="548" y="655"/>
                      </a:lnTo>
                      <a:lnTo>
                        <a:pt x="545" y="648"/>
                      </a:lnTo>
                      <a:lnTo>
                        <a:pt x="542" y="641"/>
                      </a:lnTo>
                      <a:lnTo>
                        <a:pt x="539" y="634"/>
                      </a:lnTo>
                      <a:lnTo>
                        <a:pt x="538" y="628"/>
                      </a:lnTo>
                      <a:lnTo>
                        <a:pt x="534" y="627"/>
                      </a:lnTo>
                      <a:lnTo>
                        <a:pt x="530" y="626"/>
                      </a:lnTo>
                      <a:lnTo>
                        <a:pt x="526" y="624"/>
                      </a:lnTo>
                      <a:lnTo>
                        <a:pt x="523" y="620"/>
                      </a:lnTo>
                      <a:lnTo>
                        <a:pt x="517" y="613"/>
                      </a:lnTo>
                      <a:lnTo>
                        <a:pt x="512" y="603"/>
                      </a:lnTo>
                      <a:lnTo>
                        <a:pt x="512" y="579"/>
                      </a:lnTo>
                      <a:lnTo>
                        <a:pt x="526" y="578"/>
                      </a:lnTo>
                      <a:lnTo>
                        <a:pt x="539" y="577"/>
                      </a:lnTo>
                      <a:lnTo>
                        <a:pt x="551" y="575"/>
                      </a:lnTo>
                      <a:lnTo>
                        <a:pt x="562" y="571"/>
                      </a:lnTo>
                      <a:lnTo>
                        <a:pt x="572" y="568"/>
                      </a:lnTo>
                      <a:lnTo>
                        <a:pt x="582" y="563"/>
                      </a:lnTo>
                      <a:lnTo>
                        <a:pt x="591" y="558"/>
                      </a:lnTo>
                      <a:lnTo>
                        <a:pt x="600" y="552"/>
                      </a:lnTo>
                      <a:lnTo>
                        <a:pt x="607" y="545"/>
                      </a:lnTo>
                      <a:lnTo>
                        <a:pt x="615" y="538"/>
                      </a:lnTo>
                      <a:lnTo>
                        <a:pt x="622" y="531"/>
                      </a:lnTo>
                      <a:lnTo>
                        <a:pt x="628" y="523"/>
                      </a:lnTo>
                      <a:lnTo>
                        <a:pt x="639" y="507"/>
                      </a:lnTo>
                      <a:lnTo>
                        <a:pt x="650" y="489"/>
                      </a:lnTo>
                      <a:lnTo>
                        <a:pt x="669" y="453"/>
                      </a:lnTo>
                      <a:lnTo>
                        <a:pt x="688" y="417"/>
                      </a:lnTo>
                      <a:lnTo>
                        <a:pt x="699" y="401"/>
                      </a:lnTo>
                      <a:lnTo>
                        <a:pt x="710" y="387"/>
                      </a:lnTo>
                      <a:lnTo>
                        <a:pt x="716" y="379"/>
                      </a:lnTo>
                      <a:lnTo>
                        <a:pt x="723" y="373"/>
                      </a:lnTo>
                      <a:lnTo>
                        <a:pt x="730" y="368"/>
                      </a:lnTo>
                      <a:lnTo>
                        <a:pt x="738" y="363"/>
                      </a:lnTo>
                      <a:lnTo>
                        <a:pt x="732" y="351"/>
                      </a:lnTo>
                      <a:lnTo>
                        <a:pt x="727" y="340"/>
                      </a:lnTo>
                      <a:lnTo>
                        <a:pt x="726" y="335"/>
                      </a:lnTo>
                      <a:lnTo>
                        <a:pt x="725" y="330"/>
                      </a:lnTo>
                      <a:lnTo>
                        <a:pt x="725" y="324"/>
                      </a:lnTo>
                      <a:lnTo>
                        <a:pt x="725" y="319"/>
                      </a:lnTo>
                      <a:lnTo>
                        <a:pt x="726" y="314"/>
                      </a:lnTo>
                      <a:lnTo>
                        <a:pt x="727" y="309"/>
                      </a:lnTo>
                      <a:lnTo>
                        <a:pt x="729" y="305"/>
                      </a:lnTo>
                      <a:lnTo>
                        <a:pt x="733" y="301"/>
                      </a:lnTo>
                      <a:lnTo>
                        <a:pt x="736" y="298"/>
                      </a:lnTo>
                      <a:lnTo>
                        <a:pt x="740" y="295"/>
                      </a:lnTo>
                      <a:lnTo>
                        <a:pt x="746" y="292"/>
                      </a:lnTo>
                      <a:lnTo>
                        <a:pt x="751" y="289"/>
                      </a:lnTo>
                      <a:lnTo>
                        <a:pt x="722" y="262"/>
                      </a:lnTo>
                      <a:lnTo>
                        <a:pt x="700" y="242"/>
                      </a:lnTo>
                      <a:lnTo>
                        <a:pt x="690" y="232"/>
                      </a:lnTo>
                      <a:lnTo>
                        <a:pt x="680" y="221"/>
                      </a:lnTo>
                      <a:lnTo>
                        <a:pt x="670" y="207"/>
                      </a:lnTo>
                      <a:lnTo>
                        <a:pt x="658" y="190"/>
                      </a:lnTo>
                      <a:lnTo>
                        <a:pt x="658" y="147"/>
                      </a:lnTo>
                      <a:lnTo>
                        <a:pt x="701" y="145"/>
                      </a:lnTo>
                      <a:lnTo>
                        <a:pt x="733" y="143"/>
                      </a:lnTo>
                      <a:lnTo>
                        <a:pt x="758" y="140"/>
                      </a:lnTo>
                      <a:lnTo>
                        <a:pt x="778" y="136"/>
                      </a:lnTo>
                      <a:lnTo>
                        <a:pt x="785" y="134"/>
                      </a:lnTo>
                      <a:lnTo>
                        <a:pt x="792" y="131"/>
                      </a:lnTo>
                      <a:lnTo>
                        <a:pt x="799" y="127"/>
                      </a:lnTo>
                      <a:lnTo>
                        <a:pt x="805" y="123"/>
                      </a:lnTo>
                      <a:lnTo>
                        <a:pt x="817" y="113"/>
                      </a:lnTo>
                      <a:lnTo>
                        <a:pt x="831" y="9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2" name="Freeform 262"/>
                <p:cNvSpPr>
                  <a:spLocks/>
                </p:cNvSpPr>
                <p:nvPr/>
              </p:nvSpPr>
              <p:spPr bwMode="auto">
                <a:xfrm>
                  <a:off x="6978172" y="2702684"/>
                  <a:ext cx="229203" cy="565154"/>
                </a:xfrm>
                <a:custGeom>
                  <a:avLst/>
                  <a:gdLst>
                    <a:gd name="T0" fmla="*/ 2147483647 w 505"/>
                    <a:gd name="T1" fmla="*/ 2147483647 h 1121"/>
                    <a:gd name="T2" fmla="*/ 2147483647 w 505"/>
                    <a:gd name="T3" fmla="*/ 2147483647 h 1121"/>
                    <a:gd name="T4" fmla="*/ 2147483647 w 505"/>
                    <a:gd name="T5" fmla="*/ 2147483647 h 1121"/>
                    <a:gd name="T6" fmla="*/ 2147483647 w 505"/>
                    <a:gd name="T7" fmla="*/ 2147483647 h 1121"/>
                    <a:gd name="T8" fmla="*/ 2147483647 w 505"/>
                    <a:gd name="T9" fmla="*/ 2147483647 h 1121"/>
                    <a:gd name="T10" fmla="*/ 2147483647 w 505"/>
                    <a:gd name="T11" fmla="*/ 2147483647 h 1121"/>
                    <a:gd name="T12" fmla="*/ 2147483647 w 505"/>
                    <a:gd name="T13" fmla="*/ 2147483647 h 1121"/>
                    <a:gd name="T14" fmla="*/ 2147483647 w 505"/>
                    <a:gd name="T15" fmla="*/ 2147483647 h 1121"/>
                    <a:gd name="T16" fmla="*/ 2147483647 w 505"/>
                    <a:gd name="T17" fmla="*/ 2147483647 h 1121"/>
                    <a:gd name="T18" fmla="*/ 2147483647 w 505"/>
                    <a:gd name="T19" fmla="*/ 2147483647 h 1121"/>
                    <a:gd name="T20" fmla="*/ 2147483647 w 505"/>
                    <a:gd name="T21" fmla="*/ 2147483647 h 1121"/>
                    <a:gd name="T22" fmla="*/ 2147483647 w 505"/>
                    <a:gd name="T23" fmla="*/ 2147483647 h 1121"/>
                    <a:gd name="T24" fmla="*/ 2147483647 w 505"/>
                    <a:gd name="T25" fmla="*/ 2147483647 h 1121"/>
                    <a:gd name="T26" fmla="*/ 2147483647 w 505"/>
                    <a:gd name="T27" fmla="*/ 2147483647 h 1121"/>
                    <a:gd name="T28" fmla="*/ 2147483647 w 505"/>
                    <a:gd name="T29" fmla="*/ 2147483647 h 1121"/>
                    <a:gd name="T30" fmla="*/ 2147483647 w 505"/>
                    <a:gd name="T31" fmla="*/ 2147483647 h 1121"/>
                    <a:gd name="T32" fmla="*/ 2147483647 w 505"/>
                    <a:gd name="T33" fmla="*/ 2147483647 h 1121"/>
                    <a:gd name="T34" fmla="*/ 2147483647 w 505"/>
                    <a:gd name="T35" fmla="*/ 2147483647 h 1121"/>
                    <a:gd name="T36" fmla="*/ 2147483647 w 505"/>
                    <a:gd name="T37" fmla="*/ 2147483647 h 1121"/>
                    <a:gd name="T38" fmla="*/ 2147483647 w 505"/>
                    <a:gd name="T39" fmla="*/ 2147483647 h 1121"/>
                    <a:gd name="T40" fmla="*/ 2147483647 w 505"/>
                    <a:gd name="T41" fmla="*/ 2147483647 h 1121"/>
                    <a:gd name="T42" fmla="*/ 2147483647 w 505"/>
                    <a:gd name="T43" fmla="*/ 2147483647 h 1121"/>
                    <a:gd name="T44" fmla="*/ 2147483647 w 505"/>
                    <a:gd name="T45" fmla="*/ 2147483647 h 1121"/>
                    <a:gd name="T46" fmla="*/ 2147483647 w 505"/>
                    <a:gd name="T47" fmla="*/ 2147483647 h 1121"/>
                    <a:gd name="T48" fmla="*/ 2147483647 w 505"/>
                    <a:gd name="T49" fmla="*/ 2147483647 h 1121"/>
                    <a:gd name="T50" fmla="*/ 2147483647 w 505"/>
                    <a:gd name="T51" fmla="*/ 2147483647 h 1121"/>
                    <a:gd name="T52" fmla="*/ 2147483647 w 505"/>
                    <a:gd name="T53" fmla="*/ 2147483647 h 1121"/>
                    <a:gd name="T54" fmla="*/ 2147483647 w 505"/>
                    <a:gd name="T55" fmla="*/ 2147483647 h 1121"/>
                    <a:gd name="T56" fmla="*/ 2147483647 w 505"/>
                    <a:gd name="T57" fmla="*/ 2147483647 h 1121"/>
                    <a:gd name="T58" fmla="*/ 2147483647 w 505"/>
                    <a:gd name="T59" fmla="*/ 2147483647 h 1121"/>
                    <a:gd name="T60" fmla="*/ 2147483647 w 505"/>
                    <a:gd name="T61" fmla="*/ 2147483647 h 1121"/>
                    <a:gd name="T62" fmla="*/ 2147483647 w 505"/>
                    <a:gd name="T63" fmla="*/ 2147483647 h 1121"/>
                    <a:gd name="T64" fmla="*/ 2147483647 w 505"/>
                    <a:gd name="T65" fmla="*/ 2147483647 h 1121"/>
                    <a:gd name="T66" fmla="*/ 2147483647 w 505"/>
                    <a:gd name="T67" fmla="*/ 2147483647 h 1121"/>
                    <a:gd name="T68" fmla="*/ 2147483647 w 505"/>
                    <a:gd name="T69" fmla="*/ 2147483647 h 1121"/>
                    <a:gd name="T70" fmla="*/ 2147483647 w 505"/>
                    <a:gd name="T71" fmla="*/ 2147483647 h 1121"/>
                    <a:gd name="T72" fmla="*/ 2147483647 w 505"/>
                    <a:gd name="T73" fmla="*/ 2147483647 h 1121"/>
                    <a:gd name="T74" fmla="*/ 2147483647 w 505"/>
                    <a:gd name="T75" fmla="*/ 2147483647 h 1121"/>
                    <a:gd name="T76" fmla="*/ 2147483647 w 505"/>
                    <a:gd name="T77" fmla="*/ 2147483647 h 1121"/>
                    <a:gd name="T78" fmla="*/ 2147483647 w 505"/>
                    <a:gd name="T79" fmla="*/ 2147483647 h 1121"/>
                    <a:gd name="T80" fmla="*/ 2147483647 w 505"/>
                    <a:gd name="T81" fmla="*/ 2147483647 h 1121"/>
                    <a:gd name="T82" fmla="*/ 2147483647 w 505"/>
                    <a:gd name="T83" fmla="*/ 2147483647 h 1121"/>
                    <a:gd name="T84" fmla="*/ 2147483647 w 505"/>
                    <a:gd name="T85" fmla="*/ 2147483647 h 1121"/>
                    <a:gd name="T86" fmla="*/ 2147483647 w 505"/>
                    <a:gd name="T87" fmla="*/ 2147483647 h 1121"/>
                    <a:gd name="T88" fmla="*/ 2147483647 w 505"/>
                    <a:gd name="T89" fmla="*/ 2147483647 h 1121"/>
                    <a:gd name="T90" fmla="*/ 2147483647 w 505"/>
                    <a:gd name="T91" fmla="*/ 2147483647 h 1121"/>
                    <a:gd name="T92" fmla="*/ 2147483647 w 505"/>
                    <a:gd name="T93" fmla="*/ 2147483647 h 1121"/>
                    <a:gd name="T94" fmla="*/ 2147483647 w 505"/>
                    <a:gd name="T95" fmla="*/ 2147483647 h 1121"/>
                    <a:gd name="T96" fmla="*/ 2147483647 w 505"/>
                    <a:gd name="T97" fmla="*/ 2147483647 h 1121"/>
                    <a:gd name="T98" fmla="*/ 2147483647 w 505"/>
                    <a:gd name="T99" fmla="*/ 2147483647 h 1121"/>
                    <a:gd name="T100" fmla="*/ 2147483647 w 505"/>
                    <a:gd name="T101" fmla="*/ 2147483647 h 1121"/>
                    <a:gd name="T102" fmla="*/ 2147483647 w 505"/>
                    <a:gd name="T103" fmla="*/ 2147483647 h 11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05" h="1121">
                      <a:moveTo>
                        <a:pt x="446" y="1121"/>
                      </a:moveTo>
                      <a:lnTo>
                        <a:pt x="445" y="1106"/>
                      </a:lnTo>
                      <a:lnTo>
                        <a:pt x="443" y="1091"/>
                      </a:lnTo>
                      <a:lnTo>
                        <a:pt x="440" y="1079"/>
                      </a:lnTo>
                      <a:lnTo>
                        <a:pt x="438" y="1067"/>
                      </a:lnTo>
                      <a:lnTo>
                        <a:pt x="437" y="1056"/>
                      </a:lnTo>
                      <a:lnTo>
                        <a:pt x="437" y="1045"/>
                      </a:lnTo>
                      <a:lnTo>
                        <a:pt x="438" y="1040"/>
                      </a:lnTo>
                      <a:lnTo>
                        <a:pt x="439" y="1034"/>
                      </a:lnTo>
                      <a:lnTo>
                        <a:pt x="443" y="1028"/>
                      </a:lnTo>
                      <a:lnTo>
                        <a:pt x="446" y="1022"/>
                      </a:lnTo>
                      <a:lnTo>
                        <a:pt x="430" y="1022"/>
                      </a:lnTo>
                      <a:lnTo>
                        <a:pt x="420" y="1022"/>
                      </a:lnTo>
                      <a:lnTo>
                        <a:pt x="411" y="1022"/>
                      </a:lnTo>
                      <a:lnTo>
                        <a:pt x="399" y="1022"/>
                      </a:lnTo>
                      <a:lnTo>
                        <a:pt x="399" y="1001"/>
                      </a:lnTo>
                      <a:lnTo>
                        <a:pt x="399" y="988"/>
                      </a:lnTo>
                      <a:lnTo>
                        <a:pt x="399" y="975"/>
                      </a:lnTo>
                      <a:lnTo>
                        <a:pt x="399" y="961"/>
                      </a:lnTo>
                      <a:lnTo>
                        <a:pt x="405" y="957"/>
                      </a:lnTo>
                      <a:lnTo>
                        <a:pt x="411" y="953"/>
                      </a:lnTo>
                      <a:lnTo>
                        <a:pt x="414" y="949"/>
                      </a:lnTo>
                      <a:lnTo>
                        <a:pt x="416" y="946"/>
                      </a:lnTo>
                      <a:lnTo>
                        <a:pt x="419" y="939"/>
                      </a:lnTo>
                      <a:lnTo>
                        <a:pt x="419" y="931"/>
                      </a:lnTo>
                      <a:lnTo>
                        <a:pt x="419" y="922"/>
                      </a:lnTo>
                      <a:lnTo>
                        <a:pt x="419" y="915"/>
                      </a:lnTo>
                      <a:lnTo>
                        <a:pt x="419" y="908"/>
                      </a:lnTo>
                      <a:lnTo>
                        <a:pt x="419" y="899"/>
                      </a:lnTo>
                      <a:lnTo>
                        <a:pt x="413" y="899"/>
                      </a:lnTo>
                      <a:lnTo>
                        <a:pt x="409" y="899"/>
                      </a:lnTo>
                      <a:lnTo>
                        <a:pt x="404" y="898"/>
                      </a:lnTo>
                      <a:lnTo>
                        <a:pt x="402" y="896"/>
                      </a:lnTo>
                      <a:lnTo>
                        <a:pt x="400" y="895"/>
                      </a:lnTo>
                      <a:lnTo>
                        <a:pt x="398" y="893"/>
                      </a:lnTo>
                      <a:lnTo>
                        <a:pt x="397" y="891"/>
                      </a:lnTo>
                      <a:lnTo>
                        <a:pt x="395" y="889"/>
                      </a:lnTo>
                      <a:lnTo>
                        <a:pt x="394" y="879"/>
                      </a:lnTo>
                      <a:lnTo>
                        <a:pt x="392" y="868"/>
                      </a:lnTo>
                      <a:lnTo>
                        <a:pt x="382" y="838"/>
                      </a:lnTo>
                      <a:lnTo>
                        <a:pt x="371" y="811"/>
                      </a:lnTo>
                      <a:lnTo>
                        <a:pt x="360" y="786"/>
                      </a:lnTo>
                      <a:lnTo>
                        <a:pt x="348" y="764"/>
                      </a:lnTo>
                      <a:lnTo>
                        <a:pt x="336" y="741"/>
                      </a:lnTo>
                      <a:lnTo>
                        <a:pt x="324" y="719"/>
                      </a:lnTo>
                      <a:lnTo>
                        <a:pt x="312" y="695"/>
                      </a:lnTo>
                      <a:lnTo>
                        <a:pt x="300" y="672"/>
                      </a:lnTo>
                      <a:lnTo>
                        <a:pt x="299" y="684"/>
                      </a:lnTo>
                      <a:lnTo>
                        <a:pt x="298" y="694"/>
                      </a:lnTo>
                      <a:lnTo>
                        <a:pt x="296" y="703"/>
                      </a:lnTo>
                      <a:lnTo>
                        <a:pt x="292" y="710"/>
                      </a:lnTo>
                      <a:lnTo>
                        <a:pt x="291" y="713"/>
                      </a:lnTo>
                      <a:lnTo>
                        <a:pt x="288" y="715"/>
                      </a:lnTo>
                      <a:lnTo>
                        <a:pt x="286" y="717"/>
                      </a:lnTo>
                      <a:lnTo>
                        <a:pt x="282" y="718"/>
                      </a:lnTo>
                      <a:lnTo>
                        <a:pt x="276" y="720"/>
                      </a:lnTo>
                      <a:lnTo>
                        <a:pt x="266" y="721"/>
                      </a:lnTo>
                      <a:lnTo>
                        <a:pt x="246" y="751"/>
                      </a:lnTo>
                      <a:lnTo>
                        <a:pt x="238" y="748"/>
                      </a:lnTo>
                      <a:lnTo>
                        <a:pt x="226" y="742"/>
                      </a:lnTo>
                      <a:lnTo>
                        <a:pt x="214" y="736"/>
                      </a:lnTo>
                      <a:lnTo>
                        <a:pt x="207" y="733"/>
                      </a:lnTo>
                      <a:lnTo>
                        <a:pt x="190" y="734"/>
                      </a:lnTo>
                      <a:lnTo>
                        <a:pt x="176" y="735"/>
                      </a:lnTo>
                      <a:lnTo>
                        <a:pt x="169" y="736"/>
                      </a:lnTo>
                      <a:lnTo>
                        <a:pt x="165" y="736"/>
                      </a:lnTo>
                      <a:lnTo>
                        <a:pt x="162" y="735"/>
                      </a:lnTo>
                      <a:lnTo>
                        <a:pt x="159" y="733"/>
                      </a:lnTo>
                      <a:lnTo>
                        <a:pt x="167" y="646"/>
                      </a:lnTo>
                      <a:lnTo>
                        <a:pt x="133" y="567"/>
                      </a:lnTo>
                      <a:lnTo>
                        <a:pt x="122" y="551"/>
                      </a:lnTo>
                      <a:lnTo>
                        <a:pt x="112" y="539"/>
                      </a:lnTo>
                      <a:lnTo>
                        <a:pt x="107" y="533"/>
                      </a:lnTo>
                      <a:lnTo>
                        <a:pt x="103" y="527"/>
                      </a:lnTo>
                      <a:lnTo>
                        <a:pt x="101" y="520"/>
                      </a:lnTo>
                      <a:lnTo>
                        <a:pt x="100" y="511"/>
                      </a:lnTo>
                      <a:lnTo>
                        <a:pt x="85" y="508"/>
                      </a:lnTo>
                      <a:lnTo>
                        <a:pt x="74" y="505"/>
                      </a:lnTo>
                      <a:lnTo>
                        <a:pt x="62" y="504"/>
                      </a:lnTo>
                      <a:lnTo>
                        <a:pt x="51" y="502"/>
                      </a:lnTo>
                      <a:lnTo>
                        <a:pt x="41" y="498"/>
                      </a:lnTo>
                      <a:lnTo>
                        <a:pt x="32" y="493"/>
                      </a:lnTo>
                      <a:lnTo>
                        <a:pt x="23" y="487"/>
                      </a:lnTo>
                      <a:lnTo>
                        <a:pt x="16" y="479"/>
                      </a:lnTo>
                      <a:lnTo>
                        <a:pt x="8" y="471"/>
                      </a:lnTo>
                      <a:lnTo>
                        <a:pt x="0" y="462"/>
                      </a:lnTo>
                      <a:lnTo>
                        <a:pt x="8" y="458"/>
                      </a:lnTo>
                      <a:lnTo>
                        <a:pt x="13" y="454"/>
                      </a:lnTo>
                      <a:lnTo>
                        <a:pt x="19" y="450"/>
                      </a:lnTo>
                      <a:lnTo>
                        <a:pt x="23" y="445"/>
                      </a:lnTo>
                      <a:lnTo>
                        <a:pt x="31" y="435"/>
                      </a:lnTo>
                      <a:lnTo>
                        <a:pt x="38" y="422"/>
                      </a:lnTo>
                      <a:lnTo>
                        <a:pt x="45" y="397"/>
                      </a:lnTo>
                      <a:lnTo>
                        <a:pt x="54" y="369"/>
                      </a:lnTo>
                      <a:lnTo>
                        <a:pt x="58" y="361"/>
                      </a:lnTo>
                      <a:lnTo>
                        <a:pt x="62" y="351"/>
                      </a:lnTo>
                      <a:lnTo>
                        <a:pt x="64" y="340"/>
                      </a:lnTo>
                      <a:lnTo>
                        <a:pt x="65" y="328"/>
                      </a:lnTo>
                      <a:lnTo>
                        <a:pt x="67" y="302"/>
                      </a:lnTo>
                      <a:lnTo>
                        <a:pt x="67" y="277"/>
                      </a:lnTo>
                      <a:lnTo>
                        <a:pt x="67" y="274"/>
                      </a:lnTo>
                      <a:lnTo>
                        <a:pt x="68" y="272"/>
                      </a:lnTo>
                      <a:lnTo>
                        <a:pt x="70" y="269"/>
                      </a:lnTo>
                      <a:lnTo>
                        <a:pt x="73" y="268"/>
                      </a:lnTo>
                      <a:lnTo>
                        <a:pt x="80" y="265"/>
                      </a:lnTo>
                      <a:lnTo>
                        <a:pt x="88" y="264"/>
                      </a:lnTo>
                      <a:lnTo>
                        <a:pt x="96" y="263"/>
                      </a:lnTo>
                      <a:lnTo>
                        <a:pt x="103" y="262"/>
                      </a:lnTo>
                      <a:lnTo>
                        <a:pt x="110" y="261"/>
                      </a:lnTo>
                      <a:lnTo>
                        <a:pt x="113" y="258"/>
                      </a:lnTo>
                      <a:lnTo>
                        <a:pt x="119" y="253"/>
                      </a:lnTo>
                      <a:lnTo>
                        <a:pt x="124" y="247"/>
                      </a:lnTo>
                      <a:lnTo>
                        <a:pt x="129" y="239"/>
                      </a:lnTo>
                      <a:lnTo>
                        <a:pt x="132" y="231"/>
                      </a:lnTo>
                      <a:lnTo>
                        <a:pt x="134" y="222"/>
                      </a:lnTo>
                      <a:lnTo>
                        <a:pt x="136" y="213"/>
                      </a:lnTo>
                      <a:lnTo>
                        <a:pt x="137" y="202"/>
                      </a:lnTo>
                      <a:lnTo>
                        <a:pt x="140" y="192"/>
                      </a:lnTo>
                      <a:lnTo>
                        <a:pt x="141" y="152"/>
                      </a:lnTo>
                      <a:lnTo>
                        <a:pt x="140" y="117"/>
                      </a:lnTo>
                      <a:lnTo>
                        <a:pt x="141" y="114"/>
                      </a:lnTo>
                      <a:lnTo>
                        <a:pt x="143" y="110"/>
                      </a:lnTo>
                      <a:lnTo>
                        <a:pt x="145" y="107"/>
                      </a:lnTo>
                      <a:lnTo>
                        <a:pt x="150" y="104"/>
                      </a:lnTo>
                      <a:lnTo>
                        <a:pt x="159" y="98"/>
                      </a:lnTo>
                      <a:lnTo>
                        <a:pt x="170" y="91"/>
                      </a:lnTo>
                      <a:lnTo>
                        <a:pt x="193" y="83"/>
                      </a:lnTo>
                      <a:lnTo>
                        <a:pt x="207" y="80"/>
                      </a:lnTo>
                      <a:lnTo>
                        <a:pt x="210" y="77"/>
                      </a:lnTo>
                      <a:lnTo>
                        <a:pt x="213" y="74"/>
                      </a:lnTo>
                      <a:lnTo>
                        <a:pt x="217" y="70"/>
                      </a:lnTo>
                      <a:lnTo>
                        <a:pt x="219" y="66"/>
                      </a:lnTo>
                      <a:lnTo>
                        <a:pt x="224" y="56"/>
                      </a:lnTo>
                      <a:lnTo>
                        <a:pt x="227" y="45"/>
                      </a:lnTo>
                      <a:lnTo>
                        <a:pt x="234" y="21"/>
                      </a:lnTo>
                      <a:lnTo>
                        <a:pt x="240" y="0"/>
                      </a:lnTo>
                      <a:lnTo>
                        <a:pt x="251" y="7"/>
                      </a:lnTo>
                      <a:lnTo>
                        <a:pt x="260" y="15"/>
                      </a:lnTo>
                      <a:lnTo>
                        <a:pt x="269" y="23"/>
                      </a:lnTo>
                      <a:lnTo>
                        <a:pt x="277" y="31"/>
                      </a:lnTo>
                      <a:lnTo>
                        <a:pt x="286" y="39"/>
                      </a:lnTo>
                      <a:lnTo>
                        <a:pt x="294" y="44"/>
                      </a:lnTo>
                      <a:lnTo>
                        <a:pt x="300" y="47"/>
                      </a:lnTo>
                      <a:lnTo>
                        <a:pt x="305" y="48"/>
                      </a:lnTo>
                      <a:lnTo>
                        <a:pt x="312" y="49"/>
                      </a:lnTo>
                      <a:lnTo>
                        <a:pt x="320" y="49"/>
                      </a:lnTo>
                      <a:lnTo>
                        <a:pt x="325" y="75"/>
                      </a:lnTo>
                      <a:lnTo>
                        <a:pt x="332" y="99"/>
                      </a:lnTo>
                      <a:lnTo>
                        <a:pt x="335" y="110"/>
                      </a:lnTo>
                      <a:lnTo>
                        <a:pt x="337" y="122"/>
                      </a:lnTo>
                      <a:lnTo>
                        <a:pt x="338" y="134"/>
                      </a:lnTo>
                      <a:lnTo>
                        <a:pt x="339" y="147"/>
                      </a:lnTo>
                      <a:lnTo>
                        <a:pt x="338" y="155"/>
                      </a:lnTo>
                      <a:lnTo>
                        <a:pt x="337" y="161"/>
                      </a:lnTo>
                      <a:lnTo>
                        <a:pt x="335" y="167"/>
                      </a:lnTo>
                      <a:lnTo>
                        <a:pt x="332" y="173"/>
                      </a:lnTo>
                      <a:lnTo>
                        <a:pt x="324" y="183"/>
                      </a:lnTo>
                      <a:lnTo>
                        <a:pt x="316" y="194"/>
                      </a:lnTo>
                      <a:lnTo>
                        <a:pt x="308" y="204"/>
                      </a:lnTo>
                      <a:lnTo>
                        <a:pt x="300" y="216"/>
                      </a:lnTo>
                      <a:lnTo>
                        <a:pt x="297" y="221"/>
                      </a:lnTo>
                      <a:lnTo>
                        <a:pt x="294" y="227"/>
                      </a:lnTo>
                      <a:lnTo>
                        <a:pt x="293" y="233"/>
                      </a:lnTo>
                      <a:lnTo>
                        <a:pt x="292" y="240"/>
                      </a:lnTo>
                      <a:lnTo>
                        <a:pt x="293" y="245"/>
                      </a:lnTo>
                      <a:lnTo>
                        <a:pt x="294" y="250"/>
                      </a:lnTo>
                      <a:lnTo>
                        <a:pt x="297" y="253"/>
                      </a:lnTo>
                      <a:lnTo>
                        <a:pt x="300" y="256"/>
                      </a:lnTo>
                      <a:lnTo>
                        <a:pt x="304" y="258"/>
                      </a:lnTo>
                      <a:lnTo>
                        <a:pt x="309" y="261"/>
                      </a:lnTo>
                      <a:lnTo>
                        <a:pt x="313" y="262"/>
                      </a:lnTo>
                      <a:lnTo>
                        <a:pt x="319" y="264"/>
                      </a:lnTo>
                      <a:lnTo>
                        <a:pt x="330" y="266"/>
                      </a:lnTo>
                      <a:lnTo>
                        <a:pt x="341" y="268"/>
                      </a:lnTo>
                      <a:lnTo>
                        <a:pt x="346" y="270"/>
                      </a:lnTo>
                      <a:lnTo>
                        <a:pt x="350" y="272"/>
                      </a:lnTo>
                      <a:lnTo>
                        <a:pt x="355" y="274"/>
                      </a:lnTo>
                      <a:lnTo>
                        <a:pt x="359" y="277"/>
                      </a:lnTo>
                      <a:lnTo>
                        <a:pt x="366" y="284"/>
                      </a:lnTo>
                      <a:lnTo>
                        <a:pt x="371" y="291"/>
                      </a:lnTo>
                      <a:lnTo>
                        <a:pt x="375" y="298"/>
                      </a:lnTo>
                      <a:lnTo>
                        <a:pt x="378" y="304"/>
                      </a:lnTo>
                      <a:lnTo>
                        <a:pt x="384" y="319"/>
                      </a:lnTo>
                      <a:lnTo>
                        <a:pt x="392" y="333"/>
                      </a:lnTo>
                      <a:lnTo>
                        <a:pt x="398" y="345"/>
                      </a:lnTo>
                      <a:lnTo>
                        <a:pt x="404" y="359"/>
                      </a:lnTo>
                      <a:lnTo>
                        <a:pt x="411" y="374"/>
                      </a:lnTo>
                      <a:lnTo>
                        <a:pt x="420" y="387"/>
                      </a:lnTo>
                      <a:lnTo>
                        <a:pt x="425" y="394"/>
                      </a:lnTo>
                      <a:lnTo>
                        <a:pt x="430" y="400"/>
                      </a:lnTo>
                      <a:lnTo>
                        <a:pt x="436" y="405"/>
                      </a:lnTo>
                      <a:lnTo>
                        <a:pt x="442" y="409"/>
                      </a:lnTo>
                      <a:lnTo>
                        <a:pt x="448" y="413"/>
                      </a:lnTo>
                      <a:lnTo>
                        <a:pt x="456" y="416"/>
                      </a:lnTo>
                      <a:lnTo>
                        <a:pt x="464" y="418"/>
                      </a:lnTo>
                      <a:lnTo>
                        <a:pt x="472" y="418"/>
                      </a:lnTo>
                      <a:lnTo>
                        <a:pt x="477" y="418"/>
                      </a:lnTo>
                      <a:lnTo>
                        <a:pt x="487" y="418"/>
                      </a:lnTo>
                      <a:lnTo>
                        <a:pt x="498" y="418"/>
                      </a:lnTo>
                      <a:lnTo>
                        <a:pt x="505" y="418"/>
                      </a:lnTo>
                      <a:lnTo>
                        <a:pt x="499" y="439"/>
                      </a:lnTo>
                      <a:lnTo>
                        <a:pt x="489" y="460"/>
                      </a:lnTo>
                      <a:lnTo>
                        <a:pt x="483" y="470"/>
                      </a:lnTo>
                      <a:lnTo>
                        <a:pt x="479" y="482"/>
                      </a:lnTo>
                      <a:lnTo>
                        <a:pt x="476" y="494"/>
                      </a:lnTo>
                      <a:lnTo>
                        <a:pt x="472" y="505"/>
                      </a:lnTo>
                      <a:lnTo>
                        <a:pt x="479" y="499"/>
                      </a:lnTo>
                      <a:lnTo>
                        <a:pt x="458" y="503"/>
                      </a:lnTo>
                      <a:lnTo>
                        <a:pt x="437" y="507"/>
                      </a:lnTo>
                      <a:lnTo>
                        <a:pt x="427" y="510"/>
                      </a:lnTo>
                      <a:lnTo>
                        <a:pt x="417" y="512"/>
                      </a:lnTo>
                      <a:lnTo>
                        <a:pt x="408" y="515"/>
                      </a:lnTo>
                      <a:lnTo>
                        <a:pt x="399" y="519"/>
                      </a:lnTo>
                      <a:lnTo>
                        <a:pt x="391" y="523"/>
                      </a:lnTo>
                      <a:lnTo>
                        <a:pt x="383" y="528"/>
                      </a:lnTo>
                      <a:lnTo>
                        <a:pt x="376" y="534"/>
                      </a:lnTo>
                      <a:lnTo>
                        <a:pt x="370" y="543"/>
                      </a:lnTo>
                      <a:lnTo>
                        <a:pt x="366" y="551"/>
                      </a:lnTo>
                      <a:lnTo>
                        <a:pt x="363" y="561"/>
                      </a:lnTo>
                      <a:lnTo>
                        <a:pt x="360" y="572"/>
                      </a:lnTo>
                      <a:lnTo>
                        <a:pt x="359" y="585"/>
                      </a:lnTo>
                      <a:lnTo>
                        <a:pt x="360" y="601"/>
                      </a:lnTo>
                      <a:lnTo>
                        <a:pt x="363" y="614"/>
                      </a:lnTo>
                      <a:lnTo>
                        <a:pt x="366" y="626"/>
                      </a:lnTo>
                      <a:lnTo>
                        <a:pt x="370" y="637"/>
                      </a:lnTo>
                      <a:lnTo>
                        <a:pt x="376" y="647"/>
                      </a:lnTo>
                      <a:lnTo>
                        <a:pt x="382" y="657"/>
                      </a:lnTo>
                      <a:lnTo>
                        <a:pt x="389" y="666"/>
                      </a:lnTo>
                      <a:lnTo>
                        <a:pt x="395" y="675"/>
                      </a:lnTo>
                      <a:lnTo>
                        <a:pt x="402" y="683"/>
                      </a:lnTo>
                      <a:lnTo>
                        <a:pt x="409" y="692"/>
                      </a:lnTo>
                      <a:lnTo>
                        <a:pt x="415" y="701"/>
                      </a:lnTo>
                      <a:lnTo>
                        <a:pt x="421" y="712"/>
                      </a:lnTo>
                      <a:lnTo>
                        <a:pt x="425" y="723"/>
                      </a:lnTo>
                      <a:lnTo>
                        <a:pt x="430" y="735"/>
                      </a:lnTo>
                      <a:lnTo>
                        <a:pt x="432" y="748"/>
                      </a:lnTo>
                      <a:lnTo>
                        <a:pt x="433" y="764"/>
                      </a:lnTo>
                      <a:lnTo>
                        <a:pt x="432" y="769"/>
                      </a:lnTo>
                      <a:lnTo>
                        <a:pt x="431" y="773"/>
                      </a:lnTo>
                      <a:lnTo>
                        <a:pt x="428" y="776"/>
                      </a:lnTo>
                      <a:lnTo>
                        <a:pt x="425" y="780"/>
                      </a:lnTo>
                      <a:lnTo>
                        <a:pt x="423" y="784"/>
                      </a:lnTo>
                      <a:lnTo>
                        <a:pt x="421" y="789"/>
                      </a:lnTo>
                      <a:lnTo>
                        <a:pt x="420" y="794"/>
                      </a:lnTo>
                      <a:lnTo>
                        <a:pt x="419" y="801"/>
                      </a:lnTo>
                      <a:lnTo>
                        <a:pt x="420" y="809"/>
                      </a:lnTo>
                      <a:lnTo>
                        <a:pt x="421" y="818"/>
                      </a:lnTo>
                      <a:lnTo>
                        <a:pt x="423" y="826"/>
                      </a:lnTo>
                      <a:lnTo>
                        <a:pt x="426" y="834"/>
                      </a:lnTo>
                      <a:lnTo>
                        <a:pt x="435" y="851"/>
                      </a:lnTo>
                      <a:lnTo>
                        <a:pt x="445" y="868"/>
                      </a:lnTo>
                      <a:lnTo>
                        <a:pt x="467" y="903"/>
                      </a:lnTo>
                      <a:lnTo>
                        <a:pt x="486" y="937"/>
                      </a:lnTo>
                      <a:lnTo>
                        <a:pt x="486" y="951"/>
                      </a:lnTo>
                      <a:lnTo>
                        <a:pt x="483" y="965"/>
                      </a:lnTo>
                      <a:lnTo>
                        <a:pt x="482" y="980"/>
                      </a:lnTo>
                      <a:lnTo>
                        <a:pt x="479" y="997"/>
                      </a:lnTo>
                      <a:lnTo>
                        <a:pt x="472" y="1027"/>
                      </a:lnTo>
                      <a:lnTo>
                        <a:pt x="466" y="1057"/>
                      </a:lnTo>
                      <a:lnTo>
                        <a:pt x="458" y="1082"/>
                      </a:lnTo>
                      <a:lnTo>
                        <a:pt x="451" y="1103"/>
                      </a:lnTo>
                      <a:lnTo>
                        <a:pt x="447" y="1116"/>
                      </a:lnTo>
                      <a:lnTo>
                        <a:pt x="446" y="112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3" name="Freeform 263"/>
                <p:cNvSpPr>
                  <a:spLocks/>
                </p:cNvSpPr>
                <p:nvPr/>
              </p:nvSpPr>
              <p:spPr bwMode="auto">
                <a:xfrm>
                  <a:off x="4212702" y="3193522"/>
                  <a:ext cx="84543" cy="57034"/>
                </a:xfrm>
                <a:custGeom>
                  <a:avLst/>
                  <a:gdLst>
                    <a:gd name="T0" fmla="*/ 2147483647 w 180"/>
                    <a:gd name="T1" fmla="*/ 2147483647 h 112"/>
                    <a:gd name="T2" fmla="*/ 2147483647 w 180"/>
                    <a:gd name="T3" fmla="*/ 2147483647 h 112"/>
                    <a:gd name="T4" fmla="*/ 2147483647 w 180"/>
                    <a:gd name="T5" fmla="*/ 2147483647 h 112"/>
                    <a:gd name="T6" fmla="*/ 2147483647 w 180"/>
                    <a:gd name="T7" fmla="*/ 2147483647 h 112"/>
                    <a:gd name="T8" fmla="*/ 2147483647 w 180"/>
                    <a:gd name="T9" fmla="*/ 2147483647 h 112"/>
                    <a:gd name="T10" fmla="*/ 2147483647 w 180"/>
                    <a:gd name="T11" fmla="*/ 2147483647 h 112"/>
                    <a:gd name="T12" fmla="*/ 2147483647 w 180"/>
                    <a:gd name="T13" fmla="*/ 2147483647 h 112"/>
                    <a:gd name="T14" fmla="*/ 2147483647 w 180"/>
                    <a:gd name="T15" fmla="*/ 2147483647 h 112"/>
                    <a:gd name="T16" fmla="*/ 2147483647 w 180"/>
                    <a:gd name="T17" fmla="*/ 2147483647 h 112"/>
                    <a:gd name="T18" fmla="*/ 2147483647 w 180"/>
                    <a:gd name="T19" fmla="*/ 2147483647 h 112"/>
                    <a:gd name="T20" fmla="*/ 2147483647 w 180"/>
                    <a:gd name="T21" fmla="*/ 2147483647 h 112"/>
                    <a:gd name="T22" fmla="*/ 2147483647 w 180"/>
                    <a:gd name="T23" fmla="*/ 2147483647 h 112"/>
                    <a:gd name="T24" fmla="*/ 2147483647 w 180"/>
                    <a:gd name="T25" fmla="*/ 2147483647 h 112"/>
                    <a:gd name="T26" fmla="*/ 2147483647 w 180"/>
                    <a:gd name="T27" fmla="*/ 2147483647 h 112"/>
                    <a:gd name="T28" fmla="*/ 2147483647 w 180"/>
                    <a:gd name="T29" fmla="*/ 2147483647 h 112"/>
                    <a:gd name="T30" fmla="*/ 2147483647 w 180"/>
                    <a:gd name="T31" fmla="*/ 2147483647 h 112"/>
                    <a:gd name="T32" fmla="*/ 2147483647 w 180"/>
                    <a:gd name="T33" fmla="*/ 2147483647 h 112"/>
                    <a:gd name="T34" fmla="*/ 2147483647 w 180"/>
                    <a:gd name="T35" fmla="*/ 2147483647 h 112"/>
                    <a:gd name="T36" fmla="*/ 2147483647 w 180"/>
                    <a:gd name="T37" fmla="*/ 2147483647 h 112"/>
                    <a:gd name="T38" fmla="*/ 2147483647 w 180"/>
                    <a:gd name="T39" fmla="*/ 2147483647 h 112"/>
                    <a:gd name="T40" fmla="*/ 2147483647 w 180"/>
                    <a:gd name="T41" fmla="*/ 2147483647 h 112"/>
                    <a:gd name="T42" fmla="*/ 2147483647 w 180"/>
                    <a:gd name="T43" fmla="*/ 2147483647 h 112"/>
                    <a:gd name="T44" fmla="*/ 0 w 180"/>
                    <a:gd name="T45" fmla="*/ 2147483647 h 112"/>
                    <a:gd name="T46" fmla="*/ 2147483647 w 180"/>
                    <a:gd name="T47" fmla="*/ 2147483647 h 112"/>
                    <a:gd name="T48" fmla="*/ 2147483647 w 180"/>
                    <a:gd name="T49" fmla="*/ 2147483647 h 112"/>
                    <a:gd name="T50" fmla="*/ 2147483647 w 180"/>
                    <a:gd name="T51" fmla="*/ 2147483647 h 112"/>
                    <a:gd name="T52" fmla="*/ 2147483647 w 180"/>
                    <a:gd name="T53" fmla="*/ 2147483647 h 112"/>
                    <a:gd name="T54" fmla="*/ 2147483647 w 180"/>
                    <a:gd name="T55" fmla="*/ 2147483647 h 112"/>
                    <a:gd name="T56" fmla="*/ 2147483647 w 180"/>
                    <a:gd name="T57" fmla="*/ 0 h 112"/>
                    <a:gd name="T58" fmla="*/ 2147483647 w 180"/>
                    <a:gd name="T59" fmla="*/ 2147483647 h 112"/>
                    <a:gd name="T60" fmla="*/ 2147483647 w 180"/>
                    <a:gd name="T61" fmla="*/ 2147483647 h 112"/>
                    <a:gd name="T62" fmla="*/ 2147483647 w 180"/>
                    <a:gd name="T63" fmla="*/ 2147483647 h 1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0" h="112">
                      <a:moveTo>
                        <a:pt x="180" y="7"/>
                      </a:moveTo>
                      <a:lnTo>
                        <a:pt x="171" y="24"/>
                      </a:lnTo>
                      <a:lnTo>
                        <a:pt x="163" y="39"/>
                      </a:lnTo>
                      <a:lnTo>
                        <a:pt x="152" y="53"/>
                      </a:lnTo>
                      <a:lnTo>
                        <a:pt x="141" y="66"/>
                      </a:lnTo>
                      <a:lnTo>
                        <a:pt x="129" y="80"/>
                      </a:lnTo>
                      <a:lnTo>
                        <a:pt x="115" y="92"/>
                      </a:lnTo>
                      <a:lnTo>
                        <a:pt x="101" y="102"/>
                      </a:lnTo>
                      <a:lnTo>
                        <a:pt x="87" y="112"/>
                      </a:lnTo>
                      <a:lnTo>
                        <a:pt x="82" y="107"/>
                      </a:lnTo>
                      <a:lnTo>
                        <a:pt x="79" y="101"/>
                      </a:lnTo>
                      <a:lnTo>
                        <a:pt x="76" y="95"/>
                      </a:lnTo>
                      <a:lnTo>
                        <a:pt x="74" y="88"/>
                      </a:lnTo>
                      <a:lnTo>
                        <a:pt x="70" y="81"/>
                      </a:lnTo>
                      <a:lnTo>
                        <a:pt x="68" y="74"/>
                      </a:lnTo>
                      <a:lnTo>
                        <a:pt x="65" y="69"/>
                      </a:lnTo>
                      <a:lnTo>
                        <a:pt x="60" y="63"/>
                      </a:lnTo>
                      <a:lnTo>
                        <a:pt x="45" y="48"/>
                      </a:lnTo>
                      <a:lnTo>
                        <a:pt x="36" y="38"/>
                      </a:ln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18" y="30"/>
                      </a:lnTo>
                      <a:lnTo>
                        <a:pt x="0" y="26"/>
                      </a:lnTo>
                      <a:lnTo>
                        <a:pt x="26" y="14"/>
                      </a:lnTo>
                      <a:lnTo>
                        <a:pt x="41" y="9"/>
                      </a:lnTo>
                      <a:lnTo>
                        <a:pt x="56" y="5"/>
                      </a:lnTo>
                      <a:lnTo>
                        <a:pt x="74" y="3"/>
                      </a:lnTo>
                      <a:lnTo>
                        <a:pt x="93" y="1"/>
                      </a:lnTo>
                      <a:lnTo>
                        <a:pt x="114" y="0"/>
                      </a:lnTo>
                      <a:lnTo>
                        <a:pt x="135" y="1"/>
                      </a:lnTo>
                      <a:lnTo>
                        <a:pt x="157" y="3"/>
                      </a:lnTo>
                      <a:lnTo>
                        <a:pt x="180" y="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4" name="Freeform 264"/>
                <p:cNvSpPr>
                  <a:spLocks/>
                </p:cNvSpPr>
                <p:nvPr/>
              </p:nvSpPr>
              <p:spPr bwMode="auto">
                <a:xfrm>
                  <a:off x="4299123" y="3273024"/>
                  <a:ext cx="77028" cy="96785"/>
                </a:xfrm>
                <a:custGeom>
                  <a:avLst/>
                  <a:gdLst>
                    <a:gd name="T0" fmla="*/ 0 w 173"/>
                    <a:gd name="T1" fmla="*/ 2147483647 h 192"/>
                    <a:gd name="T2" fmla="*/ 2147483647 w 173"/>
                    <a:gd name="T3" fmla="*/ 2147483647 h 192"/>
                    <a:gd name="T4" fmla="*/ 2147483647 w 173"/>
                    <a:gd name="T5" fmla="*/ 2147483647 h 192"/>
                    <a:gd name="T6" fmla="*/ 2147483647 w 173"/>
                    <a:gd name="T7" fmla="*/ 2147483647 h 192"/>
                    <a:gd name="T8" fmla="*/ 2147483647 w 173"/>
                    <a:gd name="T9" fmla="*/ 2147483647 h 192"/>
                    <a:gd name="T10" fmla="*/ 2147483647 w 173"/>
                    <a:gd name="T11" fmla="*/ 2147483647 h 192"/>
                    <a:gd name="T12" fmla="*/ 2147483647 w 173"/>
                    <a:gd name="T13" fmla="*/ 2147483647 h 192"/>
                    <a:gd name="T14" fmla="*/ 2147483647 w 173"/>
                    <a:gd name="T15" fmla="*/ 2147483647 h 192"/>
                    <a:gd name="T16" fmla="*/ 2147483647 w 173"/>
                    <a:gd name="T17" fmla="*/ 2147483647 h 192"/>
                    <a:gd name="T18" fmla="*/ 2147483647 w 173"/>
                    <a:gd name="T19" fmla="*/ 2147483647 h 192"/>
                    <a:gd name="T20" fmla="*/ 2147483647 w 173"/>
                    <a:gd name="T21" fmla="*/ 0 h 192"/>
                    <a:gd name="T22" fmla="*/ 2147483647 w 173"/>
                    <a:gd name="T23" fmla="*/ 2147483647 h 192"/>
                    <a:gd name="T24" fmla="*/ 2147483647 w 173"/>
                    <a:gd name="T25" fmla="*/ 2147483647 h 192"/>
                    <a:gd name="T26" fmla="*/ 2147483647 w 173"/>
                    <a:gd name="T27" fmla="*/ 2147483647 h 192"/>
                    <a:gd name="T28" fmla="*/ 2147483647 w 173"/>
                    <a:gd name="T29" fmla="*/ 2147483647 h 192"/>
                    <a:gd name="T30" fmla="*/ 2147483647 w 173"/>
                    <a:gd name="T31" fmla="*/ 2147483647 h 192"/>
                    <a:gd name="T32" fmla="*/ 2147483647 w 173"/>
                    <a:gd name="T33" fmla="*/ 2147483647 h 192"/>
                    <a:gd name="T34" fmla="*/ 2147483647 w 173"/>
                    <a:gd name="T35" fmla="*/ 2147483647 h 192"/>
                    <a:gd name="T36" fmla="*/ 2147483647 w 173"/>
                    <a:gd name="T37" fmla="*/ 2147483647 h 192"/>
                    <a:gd name="T38" fmla="*/ 2147483647 w 173"/>
                    <a:gd name="T39" fmla="*/ 2147483647 h 192"/>
                    <a:gd name="T40" fmla="*/ 2147483647 w 173"/>
                    <a:gd name="T41" fmla="*/ 2147483647 h 192"/>
                    <a:gd name="T42" fmla="*/ 2147483647 w 173"/>
                    <a:gd name="T43" fmla="*/ 2147483647 h 192"/>
                    <a:gd name="T44" fmla="*/ 2147483647 w 173"/>
                    <a:gd name="T45" fmla="*/ 2147483647 h 192"/>
                    <a:gd name="T46" fmla="*/ 2147483647 w 173"/>
                    <a:gd name="T47" fmla="*/ 2147483647 h 192"/>
                    <a:gd name="T48" fmla="*/ 2147483647 w 173"/>
                    <a:gd name="T49" fmla="*/ 2147483647 h 192"/>
                    <a:gd name="T50" fmla="*/ 2147483647 w 173"/>
                    <a:gd name="T51" fmla="*/ 2147483647 h 192"/>
                    <a:gd name="T52" fmla="*/ 2147483647 w 173"/>
                    <a:gd name="T53" fmla="*/ 2147483647 h 192"/>
                    <a:gd name="T54" fmla="*/ 2147483647 w 173"/>
                    <a:gd name="T55" fmla="*/ 2147483647 h 192"/>
                    <a:gd name="T56" fmla="*/ 2147483647 w 173"/>
                    <a:gd name="T57" fmla="*/ 2147483647 h 192"/>
                    <a:gd name="T58" fmla="*/ 2147483647 w 173"/>
                    <a:gd name="T59" fmla="*/ 2147483647 h 192"/>
                    <a:gd name="T60" fmla="*/ 2147483647 w 173"/>
                    <a:gd name="T61" fmla="*/ 2147483647 h 192"/>
                    <a:gd name="T62" fmla="*/ 2147483647 w 173"/>
                    <a:gd name="T63" fmla="*/ 2147483647 h 192"/>
                    <a:gd name="T64" fmla="*/ 2147483647 w 173"/>
                    <a:gd name="T65" fmla="*/ 2147483647 h 192"/>
                    <a:gd name="T66" fmla="*/ 2147483647 w 173"/>
                    <a:gd name="T67" fmla="*/ 2147483647 h 192"/>
                    <a:gd name="T68" fmla="*/ 2147483647 w 173"/>
                    <a:gd name="T69" fmla="*/ 2147483647 h 192"/>
                    <a:gd name="T70" fmla="*/ 2147483647 w 173"/>
                    <a:gd name="T71" fmla="*/ 2147483647 h 192"/>
                    <a:gd name="T72" fmla="*/ 2147483647 w 173"/>
                    <a:gd name="T73" fmla="*/ 2147483647 h 192"/>
                    <a:gd name="T74" fmla="*/ 2147483647 w 173"/>
                    <a:gd name="T75" fmla="*/ 2147483647 h 192"/>
                    <a:gd name="T76" fmla="*/ 2147483647 w 173"/>
                    <a:gd name="T77" fmla="*/ 2147483647 h 192"/>
                    <a:gd name="T78" fmla="*/ 2147483647 w 173"/>
                    <a:gd name="T79" fmla="*/ 2147483647 h 192"/>
                    <a:gd name="T80" fmla="*/ 2147483647 w 173"/>
                    <a:gd name="T81" fmla="*/ 2147483647 h 192"/>
                    <a:gd name="T82" fmla="*/ 2147483647 w 173"/>
                    <a:gd name="T83" fmla="*/ 2147483647 h 192"/>
                    <a:gd name="T84" fmla="*/ 0 w 173"/>
                    <a:gd name="T85" fmla="*/ 2147483647 h 1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73" h="192">
                      <a:moveTo>
                        <a:pt x="0" y="68"/>
                      </a:moveTo>
                      <a:lnTo>
                        <a:pt x="27" y="42"/>
                      </a:lnTo>
                      <a:lnTo>
                        <a:pt x="51" y="21"/>
                      </a:lnTo>
                      <a:lnTo>
                        <a:pt x="56" y="16"/>
                      </a:lnTo>
                      <a:lnTo>
                        <a:pt x="63" y="12"/>
                      </a:lnTo>
                      <a:lnTo>
                        <a:pt x="70" y="8"/>
                      </a:lnTo>
                      <a:lnTo>
                        <a:pt x="76" y="6"/>
                      </a:lnTo>
                      <a:lnTo>
                        <a:pt x="83" y="3"/>
                      </a:lnTo>
                      <a:lnTo>
                        <a:pt x="90" y="2"/>
                      </a:lnTo>
                      <a:lnTo>
                        <a:pt x="98" y="1"/>
                      </a:lnTo>
                      <a:lnTo>
                        <a:pt x="107" y="0"/>
                      </a:lnTo>
                      <a:lnTo>
                        <a:pt x="116" y="1"/>
                      </a:lnTo>
                      <a:lnTo>
                        <a:pt x="124" y="2"/>
                      </a:lnTo>
                      <a:lnTo>
                        <a:pt x="132" y="5"/>
                      </a:lnTo>
                      <a:lnTo>
                        <a:pt x="139" y="8"/>
                      </a:lnTo>
                      <a:lnTo>
                        <a:pt x="145" y="13"/>
                      </a:lnTo>
                      <a:lnTo>
                        <a:pt x="151" y="19"/>
                      </a:lnTo>
                      <a:lnTo>
                        <a:pt x="155" y="24"/>
                      </a:lnTo>
                      <a:lnTo>
                        <a:pt x="160" y="30"/>
                      </a:lnTo>
                      <a:lnTo>
                        <a:pt x="163" y="37"/>
                      </a:lnTo>
                      <a:lnTo>
                        <a:pt x="166" y="43"/>
                      </a:lnTo>
                      <a:lnTo>
                        <a:pt x="168" y="50"/>
                      </a:lnTo>
                      <a:lnTo>
                        <a:pt x="169" y="57"/>
                      </a:lnTo>
                      <a:lnTo>
                        <a:pt x="172" y="72"/>
                      </a:lnTo>
                      <a:lnTo>
                        <a:pt x="173" y="87"/>
                      </a:lnTo>
                      <a:lnTo>
                        <a:pt x="157" y="114"/>
                      </a:lnTo>
                      <a:lnTo>
                        <a:pt x="146" y="137"/>
                      </a:lnTo>
                      <a:lnTo>
                        <a:pt x="139" y="148"/>
                      </a:lnTo>
                      <a:lnTo>
                        <a:pt x="130" y="160"/>
                      </a:lnTo>
                      <a:lnTo>
                        <a:pt x="117" y="174"/>
                      </a:lnTo>
                      <a:lnTo>
                        <a:pt x="99" y="192"/>
                      </a:lnTo>
                      <a:lnTo>
                        <a:pt x="86" y="183"/>
                      </a:lnTo>
                      <a:lnTo>
                        <a:pt x="74" y="176"/>
                      </a:lnTo>
                      <a:lnTo>
                        <a:pt x="63" y="169"/>
                      </a:lnTo>
                      <a:lnTo>
                        <a:pt x="54" y="163"/>
                      </a:lnTo>
                      <a:lnTo>
                        <a:pt x="46" y="156"/>
                      </a:lnTo>
                      <a:lnTo>
                        <a:pt x="40" y="150"/>
                      </a:lnTo>
                      <a:lnTo>
                        <a:pt x="34" y="144"/>
                      </a:lnTo>
                      <a:lnTo>
                        <a:pt x="30" y="137"/>
                      </a:lnTo>
                      <a:lnTo>
                        <a:pt x="22" y="123"/>
                      </a:lnTo>
                      <a:lnTo>
                        <a:pt x="16" y="107"/>
                      </a:lnTo>
                      <a:lnTo>
                        <a:pt x="9" y="9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5" name="Freeform 265"/>
                <p:cNvSpPr>
                  <a:spLocks/>
                </p:cNvSpPr>
                <p:nvPr/>
              </p:nvSpPr>
              <p:spPr bwMode="auto">
                <a:xfrm>
                  <a:off x="4344213" y="3321416"/>
                  <a:ext cx="108965" cy="127895"/>
                </a:xfrm>
                <a:custGeom>
                  <a:avLst/>
                  <a:gdLst>
                    <a:gd name="T0" fmla="*/ 2147483647 w 233"/>
                    <a:gd name="T1" fmla="*/ 0 h 252"/>
                    <a:gd name="T2" fmla="*/ 2147483647 w 233"/>
                    <a:gd name="T3" fmla="*/ 2147483647 h 252"/>
                    <a:gd name="T4" fmla="*/ 2147483647 w 233"/>
                    <a:gd name="T5" fmla="*/ 2147483647 h 252"/>
                    <a:gd name="T6" fmla="*/ 2147483647 w 233"/>
                    <a:gd name="T7" fmla="*/ 2147483647 h 252"/>
                    <a:gd name="T8" fmla="*/ 2147483647 w 233"/>
                    <a:gd name="T9" fmla="*/ 2147483647 h 252"/>
                    <a:gd name="T10" fmla="*/ 2147483647 w 233"/>
                    <a:gd name="T11" fmla="*/ 2147483647 h 252"/>
                    <a:gd name="T12" fmla="*/ 2147483647 w 233"/>
                    <a:gd name="T13" fmla="*/ 0 h 252"/>
                    <a:gd name="T14" fmla="*/ 2147483647 w 233"/>
                    <a:gd name="T15" fmla="*/ 2147483647 h 252"/>
                    <a:gd name="T16" fmla="*/ 2147483647 w 233"/>
                    <a:gd name="T17" fmla="*/ 2147483647 h 252"/>
                    <a:gd name="T18" fmla="*/ 2147483647 w 233"/>
                    <a:gd name="T19" fmla="*/ 2147483647 h 252"/>
                    <a:gd name="T20" fmla="*/ 2147483647 w 233"/>
                    <a:gd name="T21" fmla="*/ 2147483647 h 252"/>
                    <a:gd name="T22" fmla="*/ 2147483647 w 233"/>
                    <a:gd name="T23" fmla="*/ 2147483647 h 252"/>
                    <a:gd name="T24" fmla="*/ 2147483647 w 233"/>
                    <a:gd name="T25" fmla="*/ 2147483647 h 252"/>
                    <a:gd name="T26" fmla="*/ 2147483647 w 233"/>
                    <a:gd name="T27" fmla="*/ 2147483647 h 252"/>
                    <a:gd name="T28" fmla="*/ 2147483647 w 233"/>
                    <a:gd name="T29" fmla="*/ 2147483647 h 252"/>
                    <a:gd name="T30" fmla="*/ 2147483647 w 233"/>
                    <a:gd name="T31" fmla="*/ 2147483647 h 252"/>
                    <a:gd name="T32" fmla="*/ 2147483647 w 233"/>
                    <a:gd name="T33" fmla="*/ 2147483647 h 252"/>
                    <a:gd name="T34" fmla="*/ 2147483647 w 233"/>
                    <a:gd name="T35" fmla="*/ 2147483647 h 252"/>
                    <a:gd name="T36" fmla="*/ 2147483647 w 233"/>
                    <a:gd name="T37" fmla="*/ 2147483647 h 252"/>
                    <a:gd name="T38" fmla="*/ 2147483647 w 233"/>
                    <a:gd name="T39" fmla="*/ 2147483647 h 252"/>
                    <a:gd name="T40" fmla="*/ 2147483647 w 233"/>
                    <a:gd name="T41" fmla="*/ 2147483647 h 252"/>
                    <a:gd name="T42" fmla="*/ 2147483647 w 233"/>
                    <a:gd name="T43" fmla="*/ 2147483647 h 252"/>
                    <a:gd name="T44" fmla="*/ 2147483647 w 233"/>
                    <a:gd name="T45" fmla="*/ 2147483647 h 252"/>
                    <a:gd name="T46" fmla="*/ 2147483647 w 233"/>
                    <a:gd name="T47" fmla="*/ 2147483647 h 252"/>
                    <a:gd name="T48" fmla="*/ 2147483647 w 233"/>
                    <a:gd name="T49" fmla="*/ 2147483647 h 252"/>
                    <a:gd name="T50" fmla="*/ 2147483647 w 233"/>
                    <a:gd name="T51" fmla="*/ 2147483647 h 252"/>
                    <a:gd name="T52" fmla="*/ 2147483647 w 233"/>
                    <a:gd name="T53" fmla="*/ 2147483647 h 252"/>
                    <a:gd name="T54" fmla="*/ 2147483647 w 233"/>
                    <a:gd name="T55" fmla="*/ 2147483647 h 252"/>
                    <a:gd name="T56" fmla="*/ 2147483647 w 233"/>
                    <a:gd name="T57" fmla="*/ 2147483647 h 252"/>
                    <a:gd name="T58" fmla="*/ 2147483647 w 233"/>
                    <a:gd name="T59" fmla="*/ 2147483647 h 252"/>
                    <a:gd name="T60" fmla="*/ 2147483647 w 233"/>
                    <a:gd name="T61" fmla="*/ 2147483647 h 252"/>
                    <a:gd name="T62" fmla="*/ 2147483647 w 233"/>
                    <a:gd name="T63" fmla="*/ 2147483647 h 252"/>
                    <a:gd name="T64" fmla="*/ 2147483647 w 233"/>
                    <a:gd name="T65" fmla="*/ 2147483647 h 252"/>
                    <a:gd name="T66" fmla="*/ 2147483647 w 233"/>
                    <a:gd name="T67" fmla="*/ 2147483647 h 252"/>
                    <a:gd name="T68" fmla="*/ 2147483647 w 233"/>
                    <a:gd name="T69" fmla="*/ 2147483647 h 252"/>
                    <a:gd name="T70" fmla="*/ 2147483647 w 233"/>
                    <a:gd name="T71" fmla="*/ 2147483647 h 252"/>
                    <a:gd name="T72" fmla="*/ 2147483647 w 233"/>
                    <a:gd name="T73" fmla="*/ 2147483647 h 252"/>
                    <a:gd name="T74" fmla="*/ 2147483647 w 233"/>
                    <a:gd name="T75" fmla="*/ 2147483647 h 252"/>
                    <a:gd name="T76" fmla="*/ 2147483647 w 233"/>
                    <a:gd name="T77" fmla="*/ 2147483647 h 252"/>
                    <a:gd name="T78" fmla="*/ 2147483647 w 233"/>
                    <a:gd name="T79" fmla="*/ 2147483647 h 252"/>
                    <a:gd name="T80" fmla="*/ 2147483647 w 233"/>
                    <a:gd name="T81" fmla="*/ 2147483647 h 252"/>
                    <a:gd name="T82" fmla="*/ 2147483647 w 233"/>
                    <a:gd name="T83" fmla="*/ 2147483647 h 252"/>
                    <a:gd name="T84" fmla="*/ 2147483647 w 233"/>
                    <a:gd name="T85" fmla="*/ 2147483647 h 252"/>
                    <a:gd name="T86" fmla="*/ 2147483647 w 233"/>
                    <a:gd name="T87" fmla="*/ 2147483647 h 252"/>
                    <a:gd name="T88" fmla="*/ 2147483647 w 233"/>
                    <a:gd name="T89" fmla="*/ 2147483647 h 252"/>
                    <a:gd name="T90" fmla="*/ 2147483647 w 233"/>
                    <a:gd name="T91" fmla="*/ 2147483647 h 252"/>
                    <a:gd name="T92" fmla="*/ 2147483647 w 233"/>
                    <a:gd name="T93" fmla="*/ 2147483647 h 252"/>
                    <a:gd name="T94" fmla="*/ 0 w 233"/>
                    <a:gd name="T95" fmla="*/ 2147483647 h 252"/>
                    <a:gd name="T96" fmla="*/ 2147483647 w 233"/>
                    <a:gd name="T97" fmla="*/ 2147483647 h 252"/>
                    <a:gd name="T98" fmla="*/ 2147483647 w 233"/>
                    <a:gd name="T99" fmla="*/ 2147483647 h 252"/>
                    <a:gd name="T100" fmla="*/ 2147483647 w 233"/>
                    <a:gd name="T101" fmla="*/ 2147483647 h 252"/>
                    <a:gd name="T102" fmla="*/ 2147483647 w 233"/>
                    <a:gd name="T103" fmla="*/ 2147483647 h 252"/>
                    <a:gd name="T104" fmla="*/ 2147483647 w 233"/>
                    <a:gd name="T105" fmla="*/ 2147483647 h 252"/>
                    <a:gd name="T106" fmla="*/ 2147483647 w 233"/>
                    <a:gd name="T107" fmla="*/ 0 h 2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3" h="252">
                      <a:moveTo>
                        <a:pt x="74" y="0"/>
                      </a:moveTo>
                      <a:lnTo>
                        <a:pt x="83" y="2"/>
                      </a:lnTo>
                      <a:lnTo>
                        <a:pt x="89" y="3"/>
                      </a:lnTo>
                      <a:lnTo>
                        <a:pt x="95" y="3"/>
                      </a:lnTo>
                      <a:lnTo>
                        <a:pt x="99" y="2"/>
                      </a:lnTo>
                      <a:lnTo>
                        <a:pt x="106" y="1"/>
                      </a:lnTo>
                      <a:lnTo>
                        <a:pt x="113" y="0"/>
                      </a:lnTo>
                      <a:lnTo>
                        <a:pt x="125" y="17"/>
                      </a:lnTo>
                      <a:lnTo>
                        <a:pt x="140" y="37"/>
                      </a:lnTo>
                      <a:lnTo>
                        <a:pt x="144" y="42"/>
                      </a:lnTo>
                      <a:lnTo>
                        <a:pt x="148" y="46"/>
                      </a:lnTo>
                      <a:lnTo>
                        <a:pt x="153" y="49"/>
                      </a:lnTo>
                      <a:lnTo>
                        <a:pt x="157" y="52"/>
                      </a:lnTo>
                      <a:lnTo>
                        <a:pt x="163" y="54"/>
                      </a:lnTo>
                      <a:lnTo>
                        <a:pt x="168" y="56"/>
                      </a:lnTo>
                      <a:lnTo>
                        <a:pt x="174" y="56"/>
                      </a:lnTo>
                      <a:lnTo>
                        <a:pt x="180" y="56"/>
                      </a:lnTo>
                      <a:lnTo>
                        <a:pt x="180" y="80"/>
                      </a:lnTo>
                      <a:lnTo>
                        <a:pt x="193" y="103"/>
                      </a:lnTo>
                      <a:lnTo>
                        <a:pt x="212" y="128"/>
                      </a:lnTo>
                      <a:lnTo>
                        <a:pt x="215" y="135"/>
                      </a:lnTo>
                      <a:lnTo>
                        <a:pt x="220" y="142"/>
                      </a:lnTo>
                      <a:lnTo>
                        <a:pt x="223" y="151"/>
                      </a:lnTo>
                      <a:lnTo>
                        <a:pt x="226" y="160"/>
                      </a:lnTo>
                      <a:lnTo>
                        <a:pt x="230" y="170"/>
                      </a:lnTo>
                      <a:lnTo>
                        <a:pt x="232" y="180"/>
                      </a:lnTo>
                      <a:lnTo>
                        <a:pt x="233" y="191"/>
                      </a:lnTo>
                      <a:lnTo>
                        <a:pt x="233" y="204"/>
                      </a:lnTo>
                      <a:lnTo>
                        <a:pt x="232" y="216"/>
                      </a:lnTo>
                      <a:lnTo>
                        <a:pt x="230" y="228"/>
                      </a:lnTo>
                      <a:lnTo>
                        <a:pt x="227" y="240"/>
                      </a:lnTo>
                      <a:lnTo>
                        <a:pt x="226" y="252"/>
                      </a:lnTo>
                      <a:lnTo>
                        <a:pt x="222" y="252"/>
                      </a:lnTo>
                      <a:lnTo>
                        <a:pt x="215" y="250"/>
                      </a:lnTo>
                      <a:lnTo>
                        <a:pt x="208" y="246"/>
                      </a:lnTo>
                      <a:lnTo>
                        <a:pt x="198" y="241"/>
                      </a:lnTo>
                      <a:lnTo>
                        <a:pt x="176" y="226"/>
                      </a:lnTo>
                      <a:lnTo>
                        <a:pt x="151" y="208"/>
                      </a:lnTo>
                      <a:lnTo>
                        <a:pt x="125" y="186"/>
                      </a:lnTo>
                      <a:lnTo>
                        <a:pt x="100" y="165"/>
                      </a:lnTo>
                      <a:lnTo>
                        <a:pt x="78" y="145"/>
                      </a:lnTo>
                      <a:lnTo>
                        <a:pt x="61" y="129"/>
                      </a:lnTo>
                      <a:lnTo>
                        <a:pt x="55" y="125"/>
                      </a:lnTo>
                      <a:lnTo>
                        <a:pt x="48" y="120"/>
                      </a:lnTo>
                      <a:lnTo>
                        <a:pt x="41" y="116"/>
                      </a:lnTo>
                      <a:lnTo>
                        <a:pt x="33" y="112"/>
                      </a:lnTo>
                      <a:lnTo>
                        <a:pt x="17" y="104"/>
                      </a:lnTo>
                      <a:lnTo>
                        <a:pt x="0" y="99"/>
                      </a:lnTo>
                      <a:lnTo>
                        <a:pt x="40" y="63"/>
                      </a:lnTo>
                      <a:lnTo>
                        <a:pt x="59" y="43"/>
                      </a:lnTo>
                      <a:lnTo>
                        <a:pt x="65" y="33"/>
                      </a:lnTo>
                      <a:lnTo>
                        <a:pt x="69" y="25"/>
                      </a:lnTo>
                      <a:lnTo>
                        <a:pt x="72" y="14"/>
                      </a:lnTo>
                      <a:lnTo>
                        <a:pt x="74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" name="Freeform 266"/>
                <p:cNvSpPr>
                  <a:spLocks/>
                </p:cNvSpPr>
                <p:nvPr/>
              </p:nvSpPr>
              <p:spPr bwMode="auto">
                <a:xfrm>
                  <a:off x="4565901" y="3243642"/>
                  <a:ext cx="108965" cy="195299"/>
                </a:xfrm>
                <a:custGeom>
                  <a:avLst/>
                  <a:gdLst>
                    <a:gd name="T0" fmla="*/ 2147483647 w 246"/>
                    <a:gd name="T1" fmla="*/ 2147483647 h 380"/>
                    <a:gd name="T2" fmla="*/ 2147483647 w 246"/>
                    <a:gd name="T3" fmla="*/ 2147483647 h 380"/>
                    <a:gd name="T4" fmla="*/ 2147483647 w 246"/>
                    <a:gd name="T5" fmla="*/ 2147483647 h 380"/>
                    <a:gd name="T6" fmla="*/ 2147483647 w 246"/>
                    <a:gd name="T7" fmla="*/ 2147483647 h 380"/>
                    <a:gd name="T8" fmla="*/ 2147483647 w 246"/>
                    <a:gd name="T9" fmla="*/ 2147483647 h 380"/>
                    <a:gd name="T10" fmla="*/ 2147483647 w 246"/>
                    <a:gd name="T11" fmla="*/ 2147483647 h 380"/>
                    <a:gd name="T12" fmla="*/ 2147483647 w 246"/>
                    <a:gd name="T13" fmla="*/ 2147483647 h 380"/>
                    <a:gd name="T14" fmla="*/ 2147483647 w 246"/>
                    <a:gd name="T15" fmla="*/ 2147483647 h 380"/>
                    <a:gd name="T16" fmla="*/ 2147483647 w 246"/>
                    <a:gd name="T17" fmla="*/ 2147483647 h 380"/>
                    <a:gd name="T18" fmla="*/ 2147483647 w 246"/>
                    <a:gd name="T19" fmla="*/ 2147483647 h 380"/>
                    <a:gd name="T20" fmla="*/ 2147483647 w 246"/>
                    <a:gd name="T21" fmla="*/ 2147483647 h 380"/>
                    <a:gd name="T22" fmla="*/ 2147483647 w 246"/>
                    <a:gd name="T23" fmla="*/ 2147483647 h 380"/>
                    <a:gd name="T24" fmla="*/ 2147483647 w 246"/>
                    <a:gd name="T25" fmla="*/ 2147483647 h 380"/>
                    <a:gd name="T26" fmla="*/ 2147483647 w 246"/>
                    <a:gd name="T27" fmla="*/ 2147483647 h 380"/>
                    <a:gd name="T28" fmla="*/ 0 w 246"/>
                    <a:gd name="T29" fmla="*/ 2147483647 h 380"/>
                    <a:gd name="T30" fmla="*/ 2147483647 w 246"/>
                    <a:gd name="T31" fmla="*/ 2147483647 h 380"/>
                    <a:gd name="T32" fmla="*/ 2147483647 w 246"/>
                    <a:gd name="T33" fmla="*/ 2147483647 h 380"/>
                    <a:gd name="T34" fmla="*/ 2147483647 w 246"/>
                    <a:gd name="T35" fmla="*/ 2147483647 h 380"/>
                    <a:gd name="T36" fmla="*/ 2147483647 w 246"/>
                    <a:gd name="T37" fmla="*/ 2147483647 h 380"/>
                    <a:gd name="T38" fmla="*/ 2147483647 w 246"/>
                    <a:gd name="T39" fmla="*/ 2147483647 h 380"/>
                    <a:gd name="T40" fmla="*/ 2147483647 w 246"/>
                    <a:gd name="T41" fmla="*/ 2147483647 h 380"/>
                    <a:gd name="T42" fmla="*/ 2147483647 w 246"/>
                    <a:gd name="T43" fmla="*/ 2147483647 h 380"/>
                    <a:gd name="T44" fmla="*/ 2147483647 w 246"/>
                    <a:gd name="T45" fmla="*/ 2147483647 h 380"/>
                    <a:gd name="T46" fmla="*/ 2147483647 w 246"/>
                    <a:gd name="T47" fmla="*/ 2147483647 h 380"/>
                    <a:gd name="T48" fmla="*/ 2147483647 w 246"/>
                    <a:gd name="T49" fmla="*/ 2147483647 h 380"/>
                    <a:gd name="T50" fmla="*/ 2147483647 w 246"/>
                    <a:gd name="T51" fmla="*/ 2147483647 h 380"/>
                    <a:gd name="T52" fmla="*/ 2147483647 w 246"/>
                    <a:gd name="T53" fmla="*/ 2147483647 h 380"/>
                    <a:gd name="T54" fmla="*/ 2147483647 w 246"/>
                    <a:gd name="T55" fmla="*/ 2147483647 h 380"/>
                    <a:gd name="T56" fmla="*/ 2147483647 w 246"/>
                    <a:gd name="T57" fmla="*/ 2147483647 h 380"/>
                    <a:gd name="T58" fmla="*/ 2147483647 w 246"/>
                    <a:gd name="T59" fmla="*/ 2147483647 h 380"/>
                    <a:gd name="T60" fmla="*/ 2147483647 w 246"/>
                    <a:gd name="T61" fmla="*/ 2147483647 h 380"/>
                    <a:gd name="T62" fmla="*/ 2147483647 w 246"/>
                    <a:gd name="T63" fmla="*/ 0 h 380"/>
                    <a:gd name="T64" fmla="*/ 2147483647 w 246"/>
                    <a:gd name="T65" fmla="*/ 0 h 380"/>
                    <a:gd name="T66" fmla="*/ 2147483647 w 246"/>
                    <a:gd name="T67" fmla="*/ 2147483647 h 380"/>
                    <a:gd name="T68" fmla="*/ 2147483647 w 246"/>
                    <a:gd name="T69" fmla="*/ 2147483647 h 380"/>
                    <a:gd name="T70" fmla="*/ 2147483647 w 246"/>
                    <a:gd name="T71" fmla="*/ 2147483647 h 380"/>
                    <a:gd name="T72" fmla="*/ 2147483647 w 246"/>
                    <a:gd name="T73" fmla="*/ 2147483647 h 380"/>
                    <a:gd name="T74" fmla="*/ 2147483647 w 246"/>
                    <a:gd name="T75" fmla="*/ 2147483647 h 380"/>
                    <a:gd name="T76" fmla="*/ 2147483647 w 246"/>
                    <a:gd name="T77" fmla="*/ 2147483647 h 380"/>
                    <a:gd name="T78" fmla="*/ 2147483647 w 246"/>
                    <a:gd name="T79" fmla="*/ 2147483647 h 380"/>
                    <a:gd name="T80" fmla="*/ 2147483647 w 246"/>
                    <a:gd name="T81" fmla="*/ 2147483647 h 380"/>
                    <a:gd name="T82" fmla="*/ 2147483647 w 246"/>
                    <a:gd name="T83" fmla="*/ 2147483647 h 380"/>
                    <a:gd name="T84" fmla="*/ 2147483647 w 246"/>
                    <a:gd name="T85" fmla="*/ 2147483647 h 380"/>
                    <a:gd name="T86" fmla="*/ 2147483647 w 246"/>
                    <a:gd name="T87" fmla="*/ 2147483647 h 380"/>
                    <a:gd name="T88" fmla="*/ 2147483647 w 246"/>
                    <a:gd name="T89" fmla="*/ 2147483647 h 380"/>
                    <a:gd name="T90" fmla="*/ 2147483647 w 246"/>
                    <a:gd name="T91" fmla="*/ 2147483647 h 380"/>
                    <a:gd name="T92" fmla="*/ 2147483647 w 246"/>
                    <a:gd name="T93" fmla="*/ 2147483647 h 380"/>
                    <a:gd name="T94" fmla="*/ 2147483647 w 246"/>
                    <a:gd name="T95" fmla="*/ 2147483647 h 380"/>
                    <a:gd name="T96" fmla="*/ 2147483647 w 246"/>
                    <a:gd name="T97" fmla="*/ 2147483647 h 380"/>
                    <a:gd name="T98" fmla="*/ 2147483647 w 246"/>
                    <a:gd name="T99" fmla="*/ 2147483647 h 380"/>
                    <a:gd name="T100" fmla="*/ 2147483647 w 246"/>
                    <a:gd name="T101" fmla="*/ 2147483647 h 380"/>
                    <a:gd name="T102" fmla="*/ 2147483647 w 246"/>
                    <a:gd name="T103" fmla="*/ 2147483647 h 380"/>
                    <a:gd name="T104" fmla="*/ 2147483647 w 246"/>
                    <a:gd name="T105" fmla="*/ 2147483647 h 380"/>
                    <a:gd name="T106" fmla="*/ 2147483647 w 246"/>
                    <a:gd name="T107" fmla="*/ 2147483647 h 380"/>
                    <a:gd name="T108" fmla="*/ 2147483647 w 246"/>
                    <a:gd name="T109" fmla="*/ 2147483647 h 380"/>
                    <a:gd name="T110" fmla="*/ 2147483647 w 246"/>
                    <a:gd name="T111" fmla="*/ 2147483647 h 380"/>
                    <a:gd name="T112" fmla="*/ 2147483647 w 246"/>
                    <a:gd name="T113" fmla="*/ 2147483647 h 380"/>
                    <a:gd name="T114" fmla="*/ 2147483647 w 246"/>
                    <a:gd name="T115" fmla="*/ 2147483647 h 380"/>
                    <a:gd name="T116" fmla="*/ 2147483647 w 246"/>
                    <a:gd name="T117" fmla="*/ 2147483647 h 380"/>
                    <a:gd name="T118" fmla="*/ 2147483647 w 246"/>
                    <a:gd name="T119" fmla="*/ 2147483647 h 380"/>
                    <a:gd name="T120" fmla="*/ 2147483647 w 246"/>
                    <a:gd name="T121" fmla="*/ 2147483647 h 3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46" h="380">
                      <a:moveTo>
                        <a:pt x="13" y="376"/>
                      </a:moveTo>
                      <a:lnTo>
                        <a:pt x="14" y="367"/>
                      </a:lnTo>
                      <a:lnTo>
                        <a:pt x="15" y="359"/>
                      </a:lnTo>
                      <a:lnTo>
                        <a:pt x="18" y="351"/>
                      </a:lnTo>
                      <a:lnTo>
                        <a:pt x="20" y="344"/>
                      </a:lnTo>
                      <a:lnTo>
                        <a:pt x="25" y="333"/>
                      </a:lnTo>
                      <a:lnTo>
                        <a:pt x="26" y="327"/>
                      </a:lnTo>
                      <a:lnTo>
                        <a:pt x="25" y="321"/>
                      </a:lnTo>
                      <a:lnTo>
                        <a:pt x="23" y="314"/>
                      </a:lnTo>
                      <a:lnTo>
                        <a:pt x="19" y="305"/>
                      </a:lnTo>
                      <a:lnTo>
                        <a:pt x="13" y="295"/>
                      </a:lnTo>
                      <a:lnTo>
                        <a:pt x="9" y="285"/>
                      </a:lnTo>
                      <a:lnTo>
                        <a:pt x="4" y="275"/>
                      </a:lnTo>
                      <a:lnTo>
                        <a:pt x="1" y="267"/>
                      </a:lnTo>
                      <a:lnTo>
                        <a:pt x="0" y="259"/>
                      </a:lnTo>
                      <a:lnTo>
                        <a:pt x="1" y="251"/>
                      </a:lnTo>
                      <a:lnTo>
                        <a:pt x="2" y="243"/>
                      </a:lnTo>
                      <a:lnTo>
                        <a:pt x="3" y="236"/>
                      </a:lnTo>
                      <a:lnTo>
                        <a:pt x="6" y="230"/>
                      </a:lnTo>
                      <a:lnTo>
                        <a:pt x="11" y="218"/>
                      </a:lnTo>
                      <a:lnTo>
                        <a:pt x="19" y="207"/>
                      </a:lnTo>
                      <a:lnTo>
                        <a:pt x="26" y="197"/>
                      </a:lnTo>
                      <a:lnTo>
                        <a:pt x="34" y="185"/>
                      </a:lnTo>
                      <a:lnTo>
                        <a:pt x="41" y="173"/>
                      </a:lnTo>
                      <a:lnTo>
                        <a:pt x="47" y="160"/>
                      </a:lnTo>
                      <a:lnTo>
                        <a:pt x="26" y="73"/>
                      </a:lnTo>
                      <a:lnTo>
                        <a:pt x="26" y="50"/>
                      </a:lnTo>
                      <a:lnTo>
                        <a:pt x="24" y="33"/>
                      </a:lnTo>
                      <a:lnTo>
                        <a:pt x="24" y="25"/>
                      </a:lnTo>
                      <a:lnTo>
                        <a:pt x="24" y="16"/>
                      </a:lnTo>
                      <a:lnTo>
                        <a:pt x="25" y="8"/>
                      </a:lnTo>
                      <a:lnTo>
                        <a:pt x="26" y="0"/>
                      </a:lnTo>
                      <a:lnTo>
                        <a:pt x="180" y="0"/>
                      </a:lnTo>
                      <a:lnTo>
                        <a:pt x="220" y="129"/>
                      </a:lnTo>
                      <a:lnTo>
                        <a:pt x="220" y="210"/>
                      </a:lnTo>
                      <a:lnTo>
                        <a:pt x="220" y="220"/>
                      </a:lnTo>
                      <a:lnTo>
                        <a:pt x="221" y="230"/>
                      </a:lnTo>
                      <a:lnTo>
                        <a:pt x="223" y="240"/>
                      </a:lnTo>
                      <a:lnTo>
                        <a:pt x="225" y="250"/>
                      </a:lnTo>
                      <a:lnTo>
                        <a:pt x="228" y="259"/>
                      </a:lnTo>
                      <a:lnTo>
                        <a:pt x="234" y="268"/>
                      </a:lnTo>
                      <a:lnTo>
                        <a:pt x="239" y="278"/>
                      </a:lnTo>
                      <a:lnTo>
                        <a:pt x="246" y="289"/>
                      </a:lnTo>
                      <a:lnTo>
                        <a:pt x="224" y="295"/>
                      </a:lnTo>
                      <a:lnTo>
                        <a:pt x="202" y="302"/>
                      </a:lnTo>
                      <a:lnTo>
                        <a:pt x="181" y="310"/>
                      </a:lnTo>
                      <a:lnTo>
                        <a:pt x="160" y="319"/>
                      </a:lnTo>
                      <a:lnTo>
                        <a:pt x="141" y="328"/>
                      </a:lnTo>
                      <a:lnTo>
                        <a:pt x="120" y="338"/>
                      </a:lnTo>
                      <a:lnTo>
                        <a:pt x="100" y="347"/>
                      </a:lnTo>
                      <a:lnTo>
                        <a:pt x="80" y="358"/>
                      </a:lnTo>
                      <a:lnTo>
                        <a:pt x="75" y="363"/>
                      </a:lnTo>
                      <a:lnTo>
                        <a:pt x="69" y="367"/>
                      </a:lnTo>
                      <a:lnTo>
                        <a:pt x="62" y="372"/>
                      </a:lnTo>
                      <a:lnTo>
                        <a:pt x="54" y="376"/>
                      </a:lnTo>
                      <a:lnTo>
                        <a:pt x="46" y="379"/>
                      </a:lnTo>
                      <a:lnTo>
                        <a:pt x="36" y="380"/>
                      </a:lnTo>
                      <a:lnTo>
                        <a:pt x="31" y="380"/>
                      </a:lnTo>
                      <a:lnTo>
                        <a:pt x="25" y="379"/>
                      </a:lnTo>
                      <a:lnTo>
                        <a:pt x="20" y="378"/>
                      </a:lnTo>
                      <a:lnTo>
                        <a:pt x="13" y="37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7" name="Freeform 267"/>
                <p:cNvSpPr>
                  <a:spLocks/>
                </p:cNvSpPr>
                <p:nvPr/>
              </p:nvSpPr>
              <p:spPr bwMode="auto">
                <a:xfrm>
                  <a:off x="4207066" y="3164140"/>
                  <a:ext cx="90178" cy="55305"/>
                </a:xfrm>
                <a:custGeom>
                  <a:avLst/>
                  <a:gdLst>
                    <a:gd name="T0" fmla="*/ 2147483647 w 193"/>
                    <a:gd name="T1" fmla="*/ 2147483647 h 38"/>
                    <a:gd name="T2" fmla="*/ 2147483647 w 193"/>
                    <a:gd name="T3" fmla="*/ 2147483647 h 38"/>
                    <a:gd name="T4" fmla="*/ 2147483647 w 193"/>
                    <a:gd name="T5" fmla="*/ 2147483647 h 38"/>
                    <a:gd name="T6" fmla="*/ 2147483647 w 193"/>
                    <a:gd name="T7" fmla="*/ 2147483647 h 38"/>
                    <a:gd name="T8" fmla="*/ 2147483647 w 193"/>
                    <a:gd name="T9" fmla="*/ 2147483647 h 38"/>
                    <a:gd name="T10" fmla="*/ 2147483647 w 193"/>
                    <a:gd name="T11" fmla="*/ 2147483647 h 38"/>
                    <a:gd name="T12" fmla="*/ 2147483647 w 193"/>
                    <a:gd name="T13" fmla="*/ 0 h 38"/>
                    <a:gd name="T14" fmla="*/ 2147483647 w 193"/>
                    <a:gd name="T15" fmla="*/ 2147483647 h 38"/>
                    <a:gd name="T16" fmla="*/ 2147483647 w 193"/>
                    <a:gd name="T17" fmla="*/ 2147483647 h 38"/>
                    <a:gd name="T18" fmla="*/ 2147483647 w 193"/>
                    <a:gd name="T19" fmla="*/ 2147483647 h 38"/>
                    <a:gd name="T20" fmla="*/ 2147483647 w 193"/>
                    <a:gd name="T21" fmla="*/ 2147483647 h 38"/>
                    <a:gd name="T22" fmla="*/ 2147483647 w 193"/>
                    <a:gd name="T23" fmla="*/ 2147483647 h 38"/>
                    <a:gd name="T24" fmla="*/ 2147483647 w 193"/>
                    <a:gd name="T25" fmla="*/ 2147483647 h 38"/>
                    <a:gd name="T26" fmla="*/ 2147483647 w 193"/>
                    <a:gd name="T27" fmla="*/ 2147483647 h 38"/>
                    <a:gd name="T28" fmla="*/ 2147483647 w 193"/>
                    <a:gd name="T29" fmla="*/ 2147483647 h 38"/>
                    <a:gd name="T30" fmla="*/ 2147483647 w 193"/>
                    <a:gd name="T31" fmla="*/ 2147483647 h 38"/>
                    <a:gd name="T32" fmla="*/ 2147483647 w 193"/>
                    <a:gd name="T33" fmla="*/ 2147483647 h 38"/>
                    <a:gd name="T34" fmla="*/ 2147483647 w 193"/>
                    <a:gd name="T35" fmla="*/ 2147483647 h 38"/>
                    <a:gd name="T36" fmla="*/ 2147483647 w 193"/>
                    <a:gd name="T37" fmla="*/ 2147483647 h 38"/>
                    <a:gd name="T38" fmla="*/ 2147483647 w 193"/>
                    <a:gd name="T39" fmla="*/ 2147483647 h 38"/>
                    <a:gd name="T40" fmla="*/ 2147483647 w 193"/>
                    <a:gd name="T41" fmla="*/ 2147483647 h 38"/>
                    <a:gd name="T42" fmla="*/ 2147483647 w 193"/>
                    <a:gd name="T43" fmla="*/ 2147483647 h 38"/>
                    <a:gd name="T44" fmla="*/ 2147483647 w 193"/>
                    <a:gd name="T45" fmla="*/ 2147483647 h 38"/>
                    <a:gd name="T46" fmla="*/ 2147483647 w 193"/>
                    <a:gd name="T47" fmla="*/ 2147483647 h 38"/>
                    <a:gd name="T48" fmla="*/ 2147483647 w 193"/>
                    <a:gd name="T49" fmla="*/ 2147483647 h 38"/>
                    <a:gd name="T50" fmla="*/ 2147483647 w 193"/>
                    <a:gd name="T51" fmla="*/ 2147483647 h 38"/>
                    <a:gd name="T52" fmla="*/ 2147483647 w 193"/>
                    <a:gd name="T53" fmla="*/ 2147483647 h 38"/>
                    <a:gd name="T54" fmla="*/ 2147483647 w 193"/>
                    <a:gd name="T55" fmla="*/ 2147483647 h 38"/>
                    <a:gd name="T56" fmla="*/ 2147483647 w 193"/>
                    <a:gd name="T57" fmla="*/ 2147483647 h 38"/>
                    <a:gd name="T58" fmla="*/ 2147483647 w 193"/>
                    <a:gd name="T59" fmla="*/ 2147483647 h 38"/>
                    <a:gd name="T60" fmla="*/ 0 w 193"/>
                    <a:gd name="T61" fmla="*/ 2147483647 h 38"/>
                    <a:gd name="T62" fmla="*/ 0 w 193"/>
                    <a:gd name="T63" fmla="*/ 2147483647 h 38"/>
                    <a:gd name="T64" fmla="*/ 2147483647 w 193"/>
                    <a:gd name="T65" fmla="*/ 2147483647 h 38"/>
                    <a:gd name="T66" fmla="*/ 2147483647 w 193"/>
                    <a:gd name="T67" fmla="*/ 2147483647 h 38"/>
                    <a:gd name="T68" fmla="*/ 2147483647 w 193"/>
                    <a:gd name="T69" fmla="*/ 2147483647 h 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93" h="38">
                      <a:moveTo>
                        <a:pt x="7" y="20"/>
                      </a:moveTo>
                      <a:lnTo>
                        <a:pt x="38" y="11"/>
                      </a:lnTo>
                      <a:lnTo>
                        <a:pt x="67" y="5"/>
                      </a:lnTo>
                      <a:lnTo>
                        <a:pt x="80" y="3"/>
                      </a:lnTo>
                      <a:lnTo>
                        <a:pt x="94" y="2"/>
                      </a:lnTo>
                      <a:lnTo>
                        <a:pt x="110" y="1"/>
                      </a:lnTo>
                      <a:lnTo>
                        <a:pt x="126" y="0"/>
                      </a:lnTo>
                      <a:lnTo>
                        <a:pt x="138" y="1"/>
                      </a:lnTo>
                      <a:lnTo>
                        <a:pt x="149" y="1"/>
                      </a:lnTo>
                      <a:lnTo>
                        <a:pt x="160" y="2"/>
                      </a:lnTo>
                      <a:lnTo>
                        <a:pt x="169" y="4"/>
                      </a:lnTo>
                      <a:lnTo>
                        <a:pt x="178" y="6"/>
                      </a:lnTo>
                      <a:lnTo>
                        <a:pt x="184" y="11"/>
                      </a:lnTo>
                      <a:lnTo>
                        <a:pt x="187" y="13"/>
                      </a:lnTo>
                      <a:lnTo>
                        <a:pt x="189" y="18"/>
                      </a:lnTo>
                      <a:lnTo>
                        <a:pt x="191" y="21"/>
                      </a:lnTo>
                      <a:lnTo>
                        <a:pt x="193" y="26"/>
                      </a:lnTo>
                      <a:lnTo>
                        <a:pt x="183" y="27"/>
                      </a:lnTo>
                      <a:lnTo>
                        <a:pt x="173" y="28"/>
                      </a:lnTo>
                      <a:lnTo>
                        <a:pt x="165" y="28"/>
                      </a:lnTo>
                      <a:lnTo>
                        <a:pt x="156" y="28"/>
                      </a:lnTo>
                      <a:lnTo>
                        <a:pt x="138" y="27"/>
                      </a:lnTo>
                      <a:lnTo>
                        <a:pt x="120" y="26"/>
                      </a:lnTo>
                      <a:lnTo>
                        <a:pt x="103" y="26"/>
                      </a:lnTo>
                      <a:lnTo>
                        <a:pt x="89" y="28"/>
                      </a:lnTo>
                      <a:lnTo>
                        <a:pt x="76" y="30"/>
                      </a:lnTo>
                      <a:lnTo>
                        <a:pt x="63" y="32"/>
                      </a:lnTo>
                      <a:lnTo>
                        <a:pt x="49" y="34"/>
                      </a:lnTo>
                      <a:lnTo>
                        <a:pt x="35" y="36"/>
                      </a:lnTo>
                      <a:lnTo>
                        <a:pt x="19" y="37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1" y="29"/>
                      </a:lnTo>
                      <a:lnTo>
                        <a:pt x="3" y="24"/>
                      </a:lnTo>
                      <a:lnTo>
                        <a:pt x="7" y="2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8" name="Freeform 268"/>
                <p:cNvSpPr>
                  <a:spLocks/>
                </p:cNvSpPr>
                <p:nvPr/>
              </p:nvSpPr>
              <p:spPr bwMode="auto">
                <a:xfrm>
                  <a:off x="4646686" y="3238458"/>
                  <a:ext cx="43210" cy="148634"/>
                </a:xfrm>
                <a:custGeom>
                  <a:avLst/>
                  <a:gdLst>
                    <a:gd name="T0" fmla="*/ 2147483647 w 99"/>
                    <a:gd name="T1" fmla="*/ 2147483647 h 301"/>
                    <a:gd name="T2" fmla="*/ 2147483647 w 99"/>
                    <a:gd name="T3" fmla="*/ 2147483647 h 301"/>
                    <a:gd name="T4" fmla="*/ 2147483647 w 99"/>
                    <a:gd name="T5" fmla="*/ 2147483647 h 301"/>
                    <a:gd name="T6" fmla="*/ 2147483647 w 99"/>
                    <a:gd name="T7" fmla="*/ 2147483647 h 301"/>
                    <a:gd name="T8" fmla="*/ 2147483647 w 99"/>
                    <a:gd name="T9" fmla="*/ 2147483647 h 301"/>
                    <a:gd name="T10" fmla="*/ 2147483647 w 99"/>
                    <a:gd name="T11" fmla="*/ 2147483647 h 301"/>
                    <a:gd name="T12" fmla="*/ 2147483647 w 99"/>
                    <a:gd name="T13" fmla="*/ 2147483647 h 301"/>
                    <a:gd name="T14" fmla="*/ 2147483647 w 99"/>
                    <a:gd name="T15" fmla="*/ 2147483647 h 301"/>
                    <a:gd name="T16" fmla="*/ 2147483647 w 99"/>
                    <a:gd name="T17" fmla="*/ 2147483647 h 301"/>
                    <a:gd name="T18" fmla="*/ 2147483647 w 99"/>
                    <a:gd name="T19" fmla="*/ 2147483647 h 301"/>
                    <a:gd name="T20" fmla="*/ 2147483647 w 99"/>
                    <a:gd name="T21" fmla="*/ 2147483647 h 301"/>
                    <a:gd name="T22" fmla="*/ 2147483647 w 99"/>
                    <a:gd name="T23" fmla="*/ 2147483647 h 301"/>
                    <a:gd name="T24" fmla="*/ 2147483647 w 99"/>
                    <a:gd name="T25" fmla="*/ 2147483647 h 301"/>
                    <a:gd name="T26" fmla="*/ 2147483647 w 99"/>
                    <a:gd name="T27" fmla="*/ 2147483647 h 301"/>
                    <a:gd name="T28" fmla="*/ 2147483647 w 99"/>
                    <a:gd name="T29" fmla="*/ 2147483647 h 301"/>
                    <a:gd name="T30" fmla="*/ 2147483647 w 99"/>
                    <a:gd name="T31" fmla="*/ 2147483647 h 301"/>
                    <a:gd name="T32" fmla="*/ 2147483647 w 99"/>
                    <a:gd name="T33" fmla="*/ 2147483647 h 301"/>
                    <a:gd name="T34" fmla="*/ 2147483647 w 99"/>
                    <a:gd name="T35" fmla="*/ 2147483647 h 301"/>
                    <a:gd name="T36" fmla="*/ 2147483647 w 99"/>
                    <a:gd name="T37" fmla="*/ 2147483647 h 301"/>
                    <a:gd name="T38" fmla="*/ 2147483647 w 99"/>
                    <a:gd name="T39" fmla="*/ 2147483647 h 301"/>
                    <a:gd name="T40" fmla="*/ 2147483647 w 99"/>
                    <a:gd name="T41" fmla="*/ 2147483647 h 301"/>
                    <a:gd name="T42" fmla="*/ 2147483647 w 99"/>
                    <a:gd name="T43" fmla="*/ 2147483647 h 301"/>
                    <a:gd name="T44" fmla="*/ 2147483647 w 99"/>
                    <a:gd name="T45" fmla="*/ 2147483647 h 301"/>
                    <a:gd name="T46" fmla="*/ 2147483647 w 99"/>
                    <a:gd name="T47" fmla="*/ 2147483647 h 301"/>
                    <a:gd name="T48" fmla="*/ 2147483647 w 99"/>
                    <a:gd name="T49" fmla="*/ 2147483647 h 301"/>
                    <a:gd name="T50" fmla="*/ 2147483647 w 99"/>
                    <a:gd name="T51" fmla="*/ 2147483647 h 301"/>
                    <a:gd name="T52" fmla="*/ 2147483647 w 99"/>
                    <a:gd name="T53" fmla="*/ 2147483647 h 301"/>
                    <a:gd name="T54" fmla="*/ 2147483647 w 99"/>
                    <a:gd name="T55" fmla="*/ 2147483647 h 301"/>
                    <a:gd name="T56" fmla="*/ 0 w 99"/>
                    <a:gd name="T57" fmla="*/ 2147483647 h 301"/>
                    <a:gd name="T58" fmla="*/ 2147483647 w 99"/>
                    <a:gd name="T59" fmla="*/ 2147483647 h 301"/>
                    <a:gd name="T60" fmla="*/ 2147483647 w 99"/>
                    <a:gd name="T61" fmla="*/ 0 h 301"/>
                    <a:gd name="T62" fmla="*/ 2147483647 w 99"/>
                    <a:gd name="T63" fmla="*/ 0 h 301"/>
                    <a:gd name="T64" fmla="*/ 2147483647 w 99"/>
                    <a:gd name="T65" fmla="*/ 0 h 301"/>
                    <a:gd name="T66" fmla="*/ 2147483647 w 99"/>
                    <a:gd name="T67" fmla="*/ 0 h 301"/>
                    <a:gd name="T68" fmla="*/ 2147483647 w 99"/>
                    <a:gd name="T69" fmla="*/ 2147483647 h 301"/>
                    <a:gd name="T70" fmla="*/ 2147483647 w 99"/>
                    <a:gd name="T71" fmla="*/ 2147483647 h 301"/>
                    <a:gd name="T72" fmla="*/ 2147483647 w 99"/>
                    <a:gd name="T73" fmla="*/ 2147483647 h 301"/>
                    <a:gd name="T74" fmla="*/ 2147483647 w 99"/>
                    <a:gd name="T75" fmla="*/ 2147483647 h 301"/>
                    <a:gd name="T76" fmla="*/ 2147483647 w 99"/>
                    <a:gd name="T77" fmla="*/ 2147483647 h 3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99" h="301">
                      <a:moveTo>
                        <a:pt x="53" y="12"/>
                      </a:moveTo>
                      <a:lnTo>
                        <a:pt x="59" y="12"/>
                      </a:lnTo>
                      <a:lnTo>
                        <a:pt x="59" y="19"/>
                      </a:lnTo>
                      <a:lnTo>
                        <a:pt x="62" y="26"/>
                      </a:lnTo>
                      <a:lnTo>
                        <a:pt x="63" y="33"/>
                      </a:lnTo>
                      <a:lnTo>
                        <a:pt x="66" y="42"/>
                      </a:lnTo>
                      <a:lnTo>
                        <a:pt x="72" y="58"/>
                      </a:lnTo>
                      <a:lnTo>
                        <a:pt x="79" y="75"/>
                      </a:lnTo>
                      <a:lnTo>
                        <a:pt x="87" y="93"/>
                      </a:lnTo>
                      <a:lnTo>
                        <a:pt x="93" y="111"/>
                      </a:lnTo>
                      <a:lnTo>
                        <a:pt x="96" y="120"/>
                      </a:lnTo>
                      <a:lnTo>
                        <a:pt x="98" y="129"/>
                      </a:lnTo>
                      <a:lnTo>
                        <a:pt x="99" y="138"/>
                      </a:lnTo>
                      <a:lnTo>
                        <a:pt x="99" y="148"/>
                      </a:lnTo>
                      <a:lnTo>
                        <a:pt x="99" y="289"/>
                      </a:lnTo>
                      <a:lnTo>
                        <a:pt x="89" y="290"/>
                      </a:lnTo>
                      <a:lnTo>
                        <a:pt x="80" y="293"/>
                      </a:lnTo>
                      <a:lnTo>
                        <a:pt x="73" y="297"/>
                      </a:lnTo>
                      <a:lnTo>
                        <a:pt x="66" y="301"/>
                      </a:lnTo>
                      <a:lnTo>
                        <a:pt x="59" y="290"/>
                      </a:lnTo>
                      <a:lnTo>
                        <a:pt x="54" y="280"/>
                      </a:lnTo>
                      <a:lnTo>
                        <a:pt x="48" y="271"/>
                      </a:lnTo>
                      <a:lnTo>
                        <a:pt x="45" y="262"/>
                      </a:lnTo>
                      <a:lnTo>
                        <a:pt x="43" y="252"/>
                      </a:lnTo>
                      <a:lnTo>
                        <a:pt x="41" y="242"/>
                      </a:lnTo>
                      <a:lnTo>
                        <a:pt x="40" y="232"/>
                      </a:lnTo>
                      <a:lnTo>
                        <a:pt x="40" y="222"/>
                      </a:lnTo>
                      <a:lnTo>
                        <a:pt x="40" y="141"/>
                      </a:lnTo>
                      <a:lnTo>
                        <a:pt x="0" y="6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2"/>
                      </a:lnTo>
                      <a:lnTo>
                        <a:pt x="37" y="4"/>
                      </a:lnTo>
                      <a:lnTo>
                        <a:pt x="41" y="6"/>
                      </a:lnTo>
                      <a:lnTo>
                        <a:pt x="47" y="10"/>
                      </a:lnTo>
                      <a:lnTo>
                        <a:pt x="53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Freeform 269"/>
                <p:cNvSpPr>
                  <a:spLocks/>
                </p:cNvSpPr>
                <p:nvPr/>
              </p:nvSpPr>
              <p:spPr bwMode="auto">
                <a:xfrm>
                  <a:off x="4672989" y="3202162"/>
                  <a:ext cx="78906" cy="181473"/>
                </a:xfrm>
                <a:custGeom>
                  <a:avLst/>
                  <a:gdLst>
                    <a:gd name="T0" fmla="*/ 0 w 173"/>
                    <a:gd name="T1" fmla="*/ 2147483647 h 357"/>
                    <a:gd name="T2" fmla="*/ 2147483647 w 173"/>
                    <a:gd name="T3" fmla="*/ 2147483647 h 357"/>
                    <a:gd name="T4" fmla="*/ 2147483647 w 173"/>
                    <a:gd name="T5" fmla="*/ 2147483647 h 357"/>
                    <a:gd name="T6" fmla="*/ 2147483647 w 173"/>
                    <a:gd name="T7" fmla="*/ 2147483647 h 357"/>
                    <a:gd name="T8" fmla="*/ 2147483647 w 173"/>
                    <a:gd name="T9" fmla="*/ 2147483647 h 357"/>
                    <a:gd name="T10" fmla="*/ 2147483647 w 173"/>
                    <a:gd name="T11" fmla="*/ 2147483647 h 357"/>
                    <a:gd name="T12" fmla="*/ 2147483647 w 173"/>
                    <a:gd name="T13" fmla="*/ 2147483647 h 357"/>
                    <a:gd name="T14" fmla="*/ 2147483647 w 173"/>
                    <a:gd name="T15" fmla="*/ 0 h 357"/>
                    <a:gd name="T16" fmla="*/ 2147483647 w 173"/>
                    <a:gd name="T17" fmla="*/ 2147483647 h 357"/>
                    <a:gd name="T18" fmla="*/ 2147483647 w 173"/>
                    <a:gd name="T19" fmla="*/ 2147483647 h 357"/>
                    <a:gd name="T20" fmla="*/ 2147483647 w 173"/>
                    <a:gd name="T21" fmla="*/ 2147483647 h 357"/>
                    <a:gd name="T22" fmla="*/ 2147483647 w 173"/>
                    <a:gd name="T23" fmla="*/ 2147483647 h 357"/>
                    <a:gd name="T24" fmla="*/ 2147483647 w 173"/>
                    <a:gd name="T25" fmla="*/ 2147483647 h 357"/>
                    <a:gd name="T26" fmla="*/ 2147483647 w 173"/>
                    <a:gd name="T27" fmla="*/ 2147483647 h 357"/>
                    <a:gd name="T28" fmla="*/ 2147483647 w 173"/>
                    <a:gd name="T29" fmla="*/ 2147483647 h 357"/>
                    <a:gd name="T30" fmla="*/ 2147483647 w 173"/>
                    <a:gd name="T31" fmla="*/ 2147483647 h 357"/>
                    <a:gd name="T32" fmla="*/ 2147483647 w 173"/>
                    <a:gd name="T33" fmla="*/ 2147483647 h 357"/>
                    <a:gd name="T34" fmla="*/ 2147483647 w 173"/>
                    <a:gd name="T35" fmla="*/ 2147483647 h 357"/>
                    <a:gd name="T36" fmla="*/ 2147483647 w 173"/>
                    <a:gd name="T37" fmla="*/ 2147483647 h 357"/>
                    <a:gd name="T38" fmla="*/ 2147483647 w 173"/>
                    <a:gd name="T39" fmla="*/ 2147483647 h 357"/>
                    <a:gd name="T40" fmla="*/ 2147483647 w 173"/>
                    <a:gd name="T41" fmla="*/ 2147483647 h 357"/>
                    <a:gd name="T42" fmla="*/ 2147483647 w 173"/>
                    <a:gd name="T43" fmla="*/ 2147483647 h 357"/>
                    <a:gd name="T44" fmla="*/ 2147483647 w 173"/>
                    <a:gd name="T45" fmla="*/ 2147483647 h 357"/>
                    <a:gd name="T46" fmla="*/ 2147483647 w 173"/>
                    <a:gd name="T47" fmla="*/ 2147483647 h 357"/>
                    <a:gd name="T48" fmla="*/ 2147483647 w 173"/>
                    <a:gd name="T49" fmla="*/ 2147483647 h 357"/>
                    <a:gd name="T50" fmla="*/ 2147483647 w 173"/>
                    <a:gd name="T51" fmla="*/ 2147483647 h 357"/>
                    <a:gd name="T52" fmla="*/ 2147483647 w 173"/>
                    <a:gd name="T53" fmla="*/ 2147483647 h 357"/>
                    <a:gd name="T54" fmla="*/ 2147483647 w 173"/>
                    <a:gd name="T55" fmla="*/ 2147483647 h 357"/>
                    <a:gd name="T56" fmla="*/ 2147483647 w 173"/>
                    <a:gd name="T57" fmla="*/ 2147483647 h 357"/>
                    <a:gd name="T58" fmla="*/ 2147483647 w 173"/>
                    <a:gd name="T59" fmla="*/ 2147483647 h 357"/>
                    <a:gd name="T60" fmla="*/ 2147483647 w 173"/>
                    <a:gd name="T61" fmla="*/ 2147483647 h 357"/>
                    <a:gd name="T62" fmla="*/ 2147483647 w 173"/>
                    <a:gd name="T63" fmla="*/ 2147483647 h 357"/>
                    <a:gd name="T64" fmla="*/ 2147483647 w 173"/>
                    <a:gd name="T65" fmla="*/ 2147483647 h 357"/>
                    <a:gd name="T66" fmla="*/ 2147483647 w 173"/>
                    <a:gd name="T67" fmla="*/ 2147483647 h 357"/>
                    <a:gd name="T68" fmla="*/ 2147483647 w 173"/>
                    <a:gd name="T69" fmla="*/ 2147483647 h 357"/>
                    <a:gd name="T70" fmla="*/ 2147483647 w 173"/>
                    <a:gd name="T71" fmla="*/ 2147483647 h 357"/>
                    <a:gd name="T72" fmla="*/ 2147483647 w 173"/>
                    <a:gd name="T73" fmla="*/ 2147483647 h 357"/>
                    <a:gd name="T74" fmla="*/ 2147483647 w 173"/>
                    <a:gd name="T75" fmla="*/ 2147483647 h 357"/>
                    <a:gd name="T76" fmla="*/ 2147483647 w 173"/>
                    <a:gd name="T77" fmla="*/ 2147483647 h 357"/>
                    <a:gd name="T78" fmla="*/ 2147483647 w 173"/>
                    <a:gd name="T79" fmla="*/ 2147483647 h 357"/>
                    <a:gd name="T80" fmla="*/ 2147483647 w 173"/>
                    <a:gd name="T81" fmla="*/ 2147483647 h 357"/>
                    <a:gd name="T82" fmla="*/ 2147483647 w 173"/>
                    <a:gd name="T83" fmla="*/ 2147483647 h 357"/>
                    <a:gd name="T84" fmla="*/ 2147483647 w 173"/>
                    <a:gd name="T85" fmla="*/ 2147483647 h 357"/>
                    <a:gd name="T86" fmla="*/ 2147483647 w 173"/>
                    <a:gd name="T87" fmla="*/ 2147483647 h 357"/>
                    <a:gd name="T88" fmla="*/ 2147483647 w 173"/>
                    <a:gd name="T89" fmla="*/ 2147483647 h 357"/>
                    <a:gd name="T90" fmla="*/ 2147483647 w 173"/>
                    <a:gd name="T91" fmla="*/ 2147483647 h 357"/>
                    <a:gd name="T92" fmla="*/ 2147483647 w 173"/>
                    <a:gd name="T93" fmla="*/ 2147483647 h 357"/>
                    <a:gd name="T94" fmla="*/ 2147483647 w 173"/>
                    <a:gd name="T95" fmla="*/ 2147483647 h 357"/>
                    <a:gd name="T96" fmla="*/ 2147483647 w 173"/>
                    <a:gd name="T97" fmla="*/ 2147483647 h 357"/>
                    <a:gd name="T98" fmla="*/ 2147483647 w 173"/>
                    <a:gd name="T99" fmla="*/ 2147483647 h 357"/>
                    <a:gd name="T100" fmla="*/ 2147483647 w 173"/>
                    <a:gd name="T101" fmla="*/ 2147483647 h 357"/>
                    <a:gd name="T102" fmla="*/ 2147483647 w 173"/>
                    <a:gd name="T103" fmla="*/ 2147483647 h 357"/>
                    <a:gd name="T104" fmla="*/ 2147483647 w 173"/>
                    <a:gd name="T105" fmla="*/ 2147483647 h 357"/>
                    <a:gd name="T106" fmla="*/ 2147483647 w 173"/>
                    <a:gd name="T107" fmla="*/ 2147483647 h 357"/>
                    <a:gd name="T108" fmla="*/ 2147483647 w 173"/>
                    <a:gd name="T109" fmla="*/ 2147483647 h 357"/>
                    <a:gd name="T110" fmla="*/ 2147483647 w 173"/>
                    <a:gd name="T111" fmla="*/ 2147483647 h 357"/>
                    <a:gd name="T112" fmla="*/ 2147483647 w 173"/>
                    <a:gd name="T113" fmla="*/ 2147483647 h 357"/>
                    <a:gd name="T114" fmla="*/ 2147483647 w 173"/>
                    <a:gd name="T115" fmla="*/ 2147483647 h 357"/>
                    <a:gd name="T116" fmla="*/ 2147483647 w 173"/>
                    <a:gd name="T117" fmla="*/ 2147483647 h 357"/>
                    <a:gd name="T118" fmla="*/ 0 w 173"/>
                    <a:gd name="T119" fmla="*/ 2147483647 h 357"/>
                    <a:gd name="T120" fmla="*/ 0 w 173"/>
                    <a:gd name="T121" fmla="*/ 2147483647 h 35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" h="357">
                      <a:moveTo>
                        <a:pt x="0" y="80"/>
                      </a:moveTo>
                      <a:lnTo>
                        <a:pt x="9" y="72"/>
                      </a:lnTo>
                      <a:lnTo>
                        <a:pt x="17" y="65"/>
                      </a:lnTo>
                      <a:lnTo>
                        <a:pt x="25" y="60"/>
                      </a:lnTo>
                      <a:lnTo>
                        <a:pt x="33" y="56"/>
                      </a:lnTo>
                      <a:lnTo>
                        <a:pt x="40" y="50"/>
                      </a:lnTo>
                      <a:lnTo>
                        <a:pt x="67" y="50"/>
                      </a:lnTo>
                      <a:lnTo>
                        <a:pt x="94" y="0"/>
                      </a:lnTo>
                      <a:lnTo>
                        <a:pt x="101" y="3"/>
                      </a:lnTo>
                      <a:lnTo>
                        <a:pt x="108" y="7"/>
                      </a:lnTo>
                      <a:lnTo>
                        <a:pt x="116" y="12"/>
                      </a:lnTo>
                      <a:lnTo>
                        <a:pt x="123" y="18"/>
                      </a:lnTo>
                      <a:lnTo>
                        <a:pt x="131" y="22"/>
                      </a:lnTo>
                      <a:lnTo>
                        <a:pt x="139" y="27"/>
                      </a:lnTo>
                      <a:lnTo>
                        <a:pt x="145" y="29"/>
                      </a:lnTo>
                      <a:lnTo>
                        <a:pt x="153" y="30"/>
                      </a:lnTo>
                      <a:lnTo>
                        <a:pt x="163" y="39"/>
                      </a:lnTo>
                      <a:lnTo>
                        <a:pt x="173" y="50"/>
                      </a:lnTo>
                      <a:lnTo>
                        <a:pt x="173" y="61"/>
                      </a:lnTo>
                      <a:lnTo>
                        <a:pt x="173" y="69"/>
                      </a:lnTo>
                      <a:lnTo>
                        <a:pt x="173" y="80"/>
                      </a:lnTo>
                      <a:lnTo>
                        <a:pt x="173" y="98"/>
                      </a:lnTo>
                      <a:lnTo>
                        <a:pt x="173" y="109"/>
                      </a:lnTo>
                      <a:lnTo>
                        <a:pt x="171" y="118"/>
                      </a:lnTo>
                      <a:lnTo>
                        <a:pt x="167" y="127"/>
                      </a:lnTo>
                      <a:lnTo>
                        <a:pt x="163" y="135"/>
                      </a:lnTo>
                      <a:lnTo>
                        <a:pt x="152" y="151"/>
                      </a:lnTo>
                      <a:lnTo>
                        <a:pt x="140" y="167"/>
                      </a:lnTo>
                      <a:lnTo>
                        <a:pt x="128" y="183"/>
                      </a:lnTo>
                      <a:lnTo>
                        <a:pt x="117" y="200"/>
                      </a:lnTo>
                      <a:lnTo>
                        <a:pt x="112" y="209"/>
                      </a:lnTo>
                      <a:lnTo>
                        <a:pt x="109" y="219"/>
                      </a:lnTo>
                      <a:lnTo>
                        <a:pt x="108" y="229"/>
                      </a:lnTo>
                      <a:lnTo>
                        <a:pt x="107" y="240"/>
                      </a:lnTo>
                      <a:lnTo>
                        <a:pt x="108" y="273"/>
                      </a:lnTo>
                      <a:lnTo>
                        <a:pt x="109" y="293"/>
                      </a:lnTo>
                      <a:lnTo>
                        <a:pt x="110" y="302"/>
                      </a:lnTo>
                      <a:lnTo>
                        <a:pt x="109" y="313"/>
                      </a:lnTo>
                      <a:lnTo>
                        <a:pt x="109" y="327"/>
                      </a:lnTo>
                      <a:lnTo>
                        <a:pt x="107" y="345"/>
                      </a:lnTo>
                      <a:lnTo>
                        <a:pt x="97" y="346"/>
                      </a:lnTo>
                      <a:lnTo>
                        <a:pt x="88" y="347"/>
                      </a:lnTo>
                      <a:lnTo>
                        <a:pt x="79" y="349"/>
                      </a:lnTo>
                      <a:lnTo>
                        <a:pt x="71" y="351"/>
                      </a:lnTo>
                      <a:lnTo>
                        <a:pt x="63" y="353"/>
                      </a:lnTo>
                      <a:lnTo>
                        <a:pt x="55" y="355"/>
                      </a:lnTo>
                      <a:lnTo>
                        <a:pt x="48" y="357"/>
                      </a:lnTo>
                      <a:lnTo>
                        <a:pt x="40" y="357"/>
                      </a:lnTo>
                      <a:lnTo>
                        <a:pt x="40" y="216"/>
                      </a:lnTo>
                      <a:lnTo>
                        <a:pt x="40" y="206"/>
                      </a:lnTo>
                      <a:lnTo>
                        <a:pt x="39" y="197"/>
                      </a:lnTo>
                      <a:lnTo>
                        <a:pt x="37" y="188"/>
                      </a:lnTo>
                      <a:lnTo>
                        <a:pt x="34" y="179"/>
                      </a:lnTo>
                      <a:lnTo>
                        <a:pt x="28" y="161"/>
                      </a:lnTo>
                      <a:lnTo>
                        <a:pt x="20" y="143"/>
                      </a:lnTo>
                      <a:lnTo>
                        <a:pt x="13" y="126"/>
                      </a:lnTo>
                      <a:lnTo>
                        <a:pt x="7" y="110"/>
                      </a:lnTo>
                      <a:lnTo>
                        <a:pt x="4" y="101"/>
                      </a:lnTo>
                      <a:lnTo>
                        <a:pt x="3" y="94"/>
                      </a:lnTo>
                      <a:lnTo>
                        <a:pt x="0" y="87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0" name="Freeform 270"/>
                <p:cNvSpPr>
                  <a:spLocks/>
                </p:cNvSpPr>
                <p:nvPr/>
              </p:nvSpPr>
              <p:spPr bwMode="auto">
                <a:xfrm>
                  <a:off x="5424475" y="4361855"/>
                  <a:ext cx="26302" cy="57034"/>
                </a:xfrm>
                <a:custGeom>
                  <a:avLst/>
                  <a:gdLst>
                    <a:gd name="T0" fmla="*/ 2147483647 w 50"/>
                    <a:gd name="T1" fmla="*/ 0 h 74"/>
                    <a:gd name="T2" fmla="*/ 2147483647 w 50"/>
                    <a:gd name="T3" fmla="*/ 2147483647 h 74"/>
                    <a:gd name="T4" fmla="*/ 2147483647 w 50"/>
                    <a:gd name="T5" fmla="*/ 2147483647 h 74"/>
                    <a:gd name="T6" fmla="*/ 0 w 50"/>
                    <a:gd name="T7" fmla="*/ 2147483647 h 74"/>
                    <a:gd name="T8" fmla="*/ 0 w 50"/>
                    <a:gd name="T9" fmla="*/ 2147483647 h 74"/>
                    <a:gd name="T10" fmla="*/ 0 w 50"/>
                    <a:gd name="T11" fmla="*/ 2147483647 h 74"/>
                    <a:gd name="T12" fmla="*/ 2147483647 w 50"/>
                    <a:gd name="T13" fmla="*/ 2147483647 h 74"/>
                    <a:gd name="T14" fmla="*/ 2147483647 w 50"/>
                    <a:gd name="T15" fmla="*/ 2147483647 h 74"/>
                    <a:gd name="T16" fmla="*/ 2147483647 w 50"/>
                    <a:gd name="T17" fmla="*/ 2147483647 h 74"/>
                    <a:gd name="T18" fmla="*/ 2147483647 w 50"/>
                    <a:gd name="T19" fmla="*/ 2147483647 h 74"/>
                    <a:gd name="T20" fmla="*/ 2147483647 w 50"/>
                    <a:gd name="T21" fmla="*/ 2147483647 h 74"/>
                    <a:gd name="T22" fmla="*/ 2147483647 w 50"/>
                    <a:gd name="T23" fmla="*/ 2147483647 h 74"/>
                    <a:gd name="T24" fmla="*/ 2147483647 w 50"/>
                    <a:gd name="T25" fmla="*/ 2147483647 h 74"/>
                    <a:gd name="T26" fmla="*/ 2147483647 w 50"/>
                    <a:gd name="T27" fmla="*/ 0 h 74"/>
                    <a:gd name="T28" fmla="*/ 2147483647 w 50"/>
                    <a:gd name="T29" fmla="*/ 0 h 74"/>
                    <a:gd name="T30" fmla="*/ 2147483647 w 50"/>
                    <a:gd name="T31" fmla="*/ 0 h 74"/>
                    <a:gd name="T32" fmla="*/ 2147483647 w 50"/>
                    <a:gd name="T33" fmla="*/ 0 h 74"/>
                    <a:gd name="T34" fmla="*/ 2147483647 w 50"/>
                    <a:gd name="T35" fmla="*/ 0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0" h="74">
                      <a:moveTo>
                        <a:pt x="10" y="0"/>
                      </a:moveTo>
                      <a:lnTo>
                        <a:pt x="6" y="14"/>
                      </a:lnTo>
                      <a:lnTo>
                        <a:pt x="2" y="26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2" y="56"/>
                      </a:lnTo>
                      <a:lnTo>
                        <a:pt x="6" y="61"/>
                      </a:lnTo>
                      <a:lnTo>
                        <a:pt x="10" y="68"/>
                      </a:lnTo>
                      <a:lnTo>
                        <a:pt x="50" y="74"/>
                      </a:lnTo>
                      <a:lnTo>
                        <a:pt x="50" y="51"/>
                      </a:lnTo>
                      <a:lnTo>
                        <a:pt x="50" y="34"/>
                      </a:lnTo>
                      <a:lnTo>
                        <a:pt x="50" y="19"/>
                      </a:ln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1" name="Freeform 271"/>
                <p:cNvSpPr>
                  <a:spLocks/>
                </p:cNvSpPr>
                <p:nvPr/>
              </p:nvSpPr>
              <p:spPr bwMode="auto">
                <a:xfrm>
                  <a:off x="5317388" y="4455183"/>
                  <a:ext cx="63876" cy="53577"/>
                </a:xfrm>
                <a:custGeom>
                  <a:avLst/>
                  <a:gdLst>
                    <a:gd name="T0" fmla="*/ 2147483647 w 135"/>
                    <a:gd name="T1" fmla="*/ 2147483647 h 98"/>
                    <a:gd name="T2" fmla="*/ 2147483647 w 135"/>
                    <a:gd name="T3" fmla="*/ 2147483647 h 98"/>
                    <a:gd name="T4" fmla="*/ 2147483647 w 135"/>
                    <a:gd name="T5" fmla="*/ 2147483647 h 98"/>
                    <a:gd name="T6" fmla="*/ 2147483647 w 135"/>
                    <a:gd name="T7" fmla="*/ 2147483647 h 98"/>
                    <a:gd name="T8" fmla="*/ 2147483647 w 135"/>
                    <a:gd name="T9" fmla="*/ 2147483647 h 98"/>
                    <a:gd name="T10" fmla="*/ 2147483647 w 135"/>
                    <a:gd name="T11" fmla="*/ 2147483647 h 98"/>
                    <a:gd name="T12" fmla="*/ 2147483647 w 135"/>
                    <a:gd name="T13" fmla="*/ 2147483647 h 98"/>
                    <a:gd name="T14" fmla="*/ 2147483647 w 135"/>
                    <a:gd name="T15" fmla="*/ 2147483647 h 98"/>
                    <a:gd name="T16" fmla="*/ 2147483647 w 135"/>
                    <a:gd name="T17" fmla="*/ 2147483647 h 98"/>
                    <a:gd name="T18" fmla="*/ 2147483647 w 135"/>
                    <a:gd name="T19" fmla="*/ 2147483647 h 98"/>
                    <a:gd name="T20" fmla="*/ 2147483647 w 135"/>
                    <a:gd name="T21" fmla="*/ 2147483647 h 98"/>
                    <a:gd name="T22" fmla="*/ 2147483647 w 135"/>
                    <a:gd name="T23" fmla="*/ 0 h 98"/>
                    <a:gd name="T24" fmla="*/ 2147483647 w 135"/>
                    <a:gd name="T25" fmla="*/ 0 h 98"/>
                    <a:gd name="T26" fmla="*/ 2147483647 w 135"/>
                    <a:gd name="T27" fmla="*/ 0 h 98"/>
                    <a:gd name="T28" fmla="*/ 2147483647 w 135"/>
                    <a:gd name="T29" fmla="*/ 2147483647 h 98"/>
                    <a:gd name="T30" fmla="*/ 2147483647 w 135"/>
                    <a:gd name="T31" fmla="*/ 2147483647 h 98"/>
                    <a:gd name="T32" fmla="*/ 2147483647 w 135"/>
                    <a:gd name="T33" fmla="*/ 2147483647 h 98"/>
                    <a:gd name="T34" fmla="*/ 2147483647 w 135"/>
                    <a:gd name="T35" fmla="*/ 2147483647 h 98"/>
                    <a:gd name="T36" fmla="*/ 2147483647 w 135"/>
                    <a:gd name="T37" fmla="*/ 2147483647 h 98"/>
                    <a:gd name="T38" fmla="*/ 2147483647 w 135"/>
                    <a:gd name="T39" fmla="*/ 2147483647 h 98"/>
                    <a:gd name="T40" fmla="*/ 2147483647 w 135"/>
                    <a:gd name="T41" fmla="*/ 2147483647 h 98"/>
                    <a:gd name="T42" fmla="*/ 2147483647 w 135"/>
                    <a:gd name="T43" fmla="*/ 2147483647 h 98"/>
                    <a:gd name="T44" fmla="*/ 2147483647 w 135"/>
                    <a:gd name="T45" fmla="*/ 2147483647 h 98"/>
                    <a:gd name="T46" fmla="*/ 2147483647 w 135"/>
                    <a:gd name="T47" fmla="*/ 2147483647 h 98"/>
                    <a:gd name="T48" fmla="*/ 2147483647 w 135"/>
                    <a:gd name="T49" fmla="*/ 2147483647 h 98"/>
                    <a:gd name="T50" fmla="*/ 2147483647 w 135"/>
                    <a:gd name="T51" fmla="*/ 2147483647 h 98"/>
                    <a:gd name="T52" fmla="*/ 2147483647 w 135"/>
                    <a:gd name="T53" fmla="*/ 2147483647 h 98"/>
                    <a:gd name="T54" fmla="*/ 2147483647 w 135"/>
                    <a:gd name="T55" fmla="*/ 2147483647 h 98"/>
                    <a:gd name="T56" fmla="*/ 2147483647 w 135"/>
                    <a:gd name="T57" fmla="*/ 2147483647 h 98"/>
                    <a:gd name="T58" fmla="*/ 2147483647 w 135"/>
                    <a:gd name="T59" fmla="*/ 2147483647 h 98"/>
                    <a:gd name="T60" fmla="*/ 2147483647 w 135"/>
                    <a:gd name="T61" fmla="*/ 2147483647 h 98"/>
                    <a:gd name="T62" fmla="*/ 2147483647 w 135"/>
                    <a:gd name="T63" fmla="*/ 2147483647 h 98"/>
                    <a:gd name="T64" fmla="*/ 2147483647 w 135"/>
                    <a:gd name="T65" fmla="*/ 2147483647 h 98"/>
                    <a:gd name="T66" fmla="*/ 2147483647 w 135"/>
                    <a:gd name="T67" fmla="*/ 2147483647 h 98"/>
                    <a:gd name="T68" fmla="*/ 2147483647 w 135"/>
                    <a:gd name="T69" fmla="*/ 2147483647 h 98"/>
                    <a:gd name="T70" fmla="*/ 2147483647 w 135"/>
                    <a:gd name="T71" fmla="*/ 2147483647 h 98"/>
                    <a:gd name="T72" fmla="*/ 2147483647 w 135"/>
                    <a:gd name="T73" fmla="*/ 2147483647 h 98"/>
                    <a:gd name="T74" fmla="*/ 2147483647 w 135"/>
                    <a:gd name="T75" fmla="*/ 2147483647 h 98"/>
                    <a:gd name="T76" fmla="*/ 0 w 135"/>
                    <a:gd name="T77" fmla="*/ 2147483647 h 98"/>
                    <a:gd name="T78" fmla="*/ 0 w 135"/>
                    <a:gd name="T79" fmla="*/ 2147483647 h 98"/>
                    <a:gd name="T80" fmla="*/ 2147483647 w 135"/>
                    <a:gd name="T81" fmla="*/ 2147483647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35" h="98">
                      <a:moveTo>
                        <a:pt x="3" y="55"/>
                      </a:moveTo>
                      <a:lnTo>
                        <a:pt x="11" y="54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1" y="47"/>
                      </a:lnTo>
                      <a:lnTo>
                        <a:pt x="42" y="38"/>
                      </a:lnTo>
                      <a:lnTo>
                        <a:pt x="52" y="28"/>
                      </a:lnTo>
                      <a:lnTo>
                        <a:pt x="61" y="18"/>
                      </a:lnTo>
                      <a:lnTo>
                        <a:pt x="71" y="8"/>
                      </a:lnTo>
                      <a:lnTo>
                        <a:pt x="76" y="5"/>
                      </a:lnTo>
                      <a:lnTo>
                        <a:pt x="82" y="2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10" y="3"/>
                      </a:lnTo>
                      <a:lnTo>
                        <a:pt x="117" y="6"/>
                      </a:lnTo>
                      <a:lnTo>
                        <a:pt x="123" y="11"/>
                      </a:lnTo>
                      <a:lnTo>
                        <a:pt x="128" y="16"/>
                      </a:lnTo>
                      <a:lnTo>
                        <a:pt x="132" y="24"/>
                      </a:lnTo>
                      <a:lnTo>
                        <a:pt x="134" y="30"/>
                      </a:lnTo>
                      <a:lnTo>
                        <a:pt x="135" y="37"/>
                      </a:lnTo>
                      <a:lnTo>
                        <a:pt x="134" y="40"/>
                      </a:lnTo>
                      <a:lnTo>
                        <a:pt x="132" y="43"/>
                      </a:lnTo>
                      <a:lnTo>
                        <a:pt x="129" y="47"/>
                      </a:lnTo>
                      <a:lnTo>
                        <a:pt x="124" y="51"/>
                      </a:lnTo>
                      <a:lnTo>
                        <a:pt x="113" y="61"/>
                      </a:lnTo>
                      <a:lnTo>
                        <a:pt x="100" y="72"/>
                      </a:lnTo>
                      <a:lnTo>
                        <a:pt x="87" y="82"/>
                      </a:lnTo>
                      <a:lnTo>
                        <a:pt x="74" y="91"/>
                      </a:lnTo>
                      <a:lnTo>
                        <a:pt x="63" y="96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3" y="92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1" y="68"/>
                      </a:lnTo>
                      <a:lnTo>
                        <a:pt x="5" y="62"/>
                      </a:lnTo>
                      <a:lnTo>
                        <a:pt x="1" y="59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3" y="5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2" name="Freeform 272"/>
                <p:cNvSpPr>
                  <a:spLocks/>
                </p:cNvSpPr>
                <p:nvPr/>
              </p:nvSpPr>
              <p:spPr bwMode="auto">
                <a:xfrm>
                  <a:off x="7609420" y="2253325"/>
                  <a:ext cx="123995" cy="165917"/>
                </a:xfrm>
                <a:custGeom>
                  <a:avLst/>
                  <a:gdLst>
                    <a:gd name="T0" fmla="*/ 2147483647 w 266"/>
                    <a:gd name="T1" fmla="*/ 2147483647 h 326"/>
                    <a:gd name="T2" fmla="*/ 2147483647 w 266"/>
                    <a:gd name="T3" fmla="*/ 2147483647 h 326"/>
                    <a:gd name="T4" fmla="*/ 2147483647 w 266"/>
                    <a:gd name="T5" fmla="*/ 2147483647 h 326"/>
                    <a:gd name="T6" fmla="*/ 2147483647 w 266"/>
                    <a:gd name="T7" fmla="*/ 2147483647 h 326"/>
                    <a:gd name="T8" fmla="*/ 2147483647 w 266"/>
                    <a:gd name="T9" fmla="*/ 2147483647 h 326"/>
                    <a:gd name="T10" fmla="*/ 2147483647 w 266"/>
                    <a:gd name="T11" fmla="*/ 2147483647 h 326"/>
                    <a:gd name="T12" fmla="*/ 2147483647 w 266"/>
                    <a:gd name="T13" fmla="*/ 2147483647 h 326"/>
                    <a:gd name="T14" fmla="*/ 2147483647 w 266"/>
                    <a:gd name="T15" fmla="*/ 2147483647 h 326"/>
                    <a:gd name="T16" fmla="*/ 2147483647 w 266"/>
                    <a:gd name="T17" fmla="*/ 2147483647 h 326"/>
                    <a:gd name="T18" fmla="*/ 2147483647 w 266"/>
                    <a:gd name="T19" fmla="*/ 2147483647 h 326"/>
                    <a:gd name="T20" fmla="*/ 2147483647 w 266"/>
                    <a:gd name="T21" fmla="*/ 2147483647 h 326"/>
                    <a:gd name="T22" fmla="*/ 2147483647 w 266"/>
                    <a:gd name="T23" fmla="*/ 2147483647 h 326"/>
                    <a:gd name="T24" fmla="*/ 2147483647 w 266"/>
                    <a:gd name="T25" fmla="*/ 2147483647 h 326"/>
                    <a:gd name="T26" fmla="*/ 2147483647 w 266"/>
                    <a:gd name="T27" fmla="*/ 2147483647 h 326"/>
                    <a:gd name="T28" fmla="*/ 2147483647 w 266"/>
                    <a:gd name="T29" fmla="*/ 2147483647 h 326"/>
                    <a:gd name="T30" fmla="*/ 2147483647 w 266"/>
                    <a:gd name="T31" fmla="*/ 2147483647 h 326"/>
                    <a:gd name="T32" fmla="*/ 2147483647 w 266"/>
                    <a:gd name="T33" fmla="*/ 2147483647 h 326"/>
                    <a:gd name="T34" fmla="*/ 2147483647 w 266"/>
                    <a:gd name="T35" fmla="*/ 2147483647 h 326"/>
                    <a:gd name="T36" fmla="*/ 2147483647 w 266"/>
                    <a:gd name="T37" fmla="*/ 2147483647 h 326"/>
                    <a:gd name="T38" fmla="*/ 2147483647 w 266"/>
                    <a:gd name="T39" fmla="*/ 2147483647 h 326"/>
                    <a:gd name="T40" fmla="*/ 2147483647 w 266"/>
                    <a:gd name="T41" fmla="*/ 2147483647 h 326"/>
                    <a:gd name="T42" fmla="*/ 2147483647 w 266"/>
                    <a:gd name="T43" fmla="*/ 2147483647 h 326"/>
                    <a:gd name="T44" fmla="*/ 2147483647 w 266"/>
                    <a:gd name="T45" fmla="*/ 2147483647 h 326"/>
                    <a:gd name="T46" fmla="*/ 2147483647 w 266"/>
                    <a:gd name="T47" fmla="*/ 2147483647 h 326"/>
                    <a:gd name="T48" fmla="*/ 2147483647 w 266"/>
                    <a:gd name="T49" fmla="*/ 2147483647 h 326"/>
                    <a:gd name="T50" fmla="*/ 2147483647 w 266"/>
                    <a:gd name="T51" fmla="*/ 2147483647 h 326"/>
                    <a:gd name="T52" fmla="*/ 2147483647 w 266"/>
                    <a:gd name="T53" fmla="*/ 2147483647 h 326"/>
                    <a:gd name="T54" fmla="*/ 2147483647 w 266"/>
                    <a:gd name="T55" fmla="*/ 2147483647 h 326"/>
                    <a:gd name="T56" fmla="*/ 2147483647 w 266"/>
                    <a:gd name="T57" fmla="*/ 2147483647 h 326"/>
                    <a:gd name="T58" fmla="*/ 2147483647 w 266"/>
                    <a:gd name="T59" fmla="*/ 2147483647 h 326"/>
                    <a:gd name="T60" fmla="*/ 2147483647 w 266"/>
                    <a:gd name="T61" fmla="*/ 2147483647 h 326"/>
                    <a:gd name="T62" fmla="*/ 2147483647 w 266"/>
                    <a:gd name="T63" fmla="*/ 2147483647 h 326"/>
                    <a:gd name="T64" fmla="*/ 2147483647 w 266"/>
                    <a:gd name="T65" fmla="*/ 2147483647 h 326"/>
                    <a:gd name="T66" fmla="*/ 2147483647 w 266"/>
                    <a:gd name="T67" fmla="*/ 2147483647 h 326"/>
                    <a:gd name="T68" fmla="*/ 2147483647 w 266"/>
                    <a:gd name="T69" fmla="*/ 2147483647 h 326"/>
                    <a:gd name="T70" fmla="*/ 2147483647 w 266"/>
                    <a:gd name="T71" fmla="*/ 2147483647 h 326"/>
                    <a:gd name="T72" fmla="*/ 2147483647 w 266"/>
                    <a:gd name="T73" fmla="*/ 2147483647 h 326"/>
                    <a:gd name="T74" fmla="*/ 2147483647 w 266"/>
                    <a:gd name="T75" fmla="*/ 2147483647 h 326"/>
                    <a:gd name="T76" fmla="*/ 2147483647 w 266"/>
                    <a:gd name="T77" fmla="*/ 2147483647 h 326"/>
                    <a:gd name="T78" fmla="*/ 2147483647 w 266"/>
                    <a:gd name="T79" fmla="*/ 2147483647 h 326"/>
                    <a:gd name="T80" fmla="*/ 2147483647 w 266"/>
                    <a:gd name="T81" fmla="*/ 2147483647 h 326"/>
                    <a:gd name="T82" fmla="*/ 2147483647 w 266"/>
                    <a:gd name="T83" fmla="*/ 2147483647 h 326"/>
                    <a:gd name="T84" fmla="*/ 2147483647 w 266"/>
                    <a:gd name="T85" fmla="*/ 2147483647 h 326"/>
                    <a:gd name="T86" fmla="*/ 2147483647 w 266"/>
                    <a:gd name="T87" fmla="*/ 2147483647 h 326"/>
                    <a:gd name="T88" fmla="*/ 2147483647 w 266"/>
                    <a:gd name="T89" fmla="*/ 2147483647 h 326"/>
                    <a:gd name="T90" fmla="*/ 2147483647 w 266"/>
                    <a:gd name="T91" fmla="*/ 2147483647 h 326"/>
                    <a:gd name="T92" fmla="*/ 2147483647 w 266"/>
                    <a:gd name="T93" fmla="*/ 2147483647 h 326"/>
                    <a:gd name="T94" fmla="*/ 2147483647 w 266"/>
                    <a:gd name="T95" fmla="*/ 2147483647 h 326"/>
                    <a:gd name="T96" fmla="*/ 2147483647 w 266"/>
                    <a:gd name="T97" fmla="*/ 2147483647 h 326"/>
                    <a:gd name="T98" fmla="*/ 2147483647 w 266"/>
                    <a:gd name="T99" fmla="*/ 2147483647 h 326"/>
                    <a:gd name="T100" fmla="*/ 2147483647 w 266"/>
                    <a:gd name="T101" fmla="*/ 0 h 32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66" h="326">
                      <a:moveTo>
                        <a:pt x="246" y="0"/>
                      </a:moveTo>
                      <a:lnTo>
                        <a:pt x="241" y="4"/>
                      </a:lnTo>
                      <a:lnTo>
                        <a:pt x="240" y="9"/>
                      </a:lnTo>
                      <a:lnTo>
                        <a:pt x="239" y="16"/>
                      </a:lnTo>
                      <a:lnTo>
                        <a:pt x="239" y="24"/>
                      </a:lnTo>
                      <a:lnTo>
                        <a:pt x="240" y="28"/>
                      </a:lnTo>
                      <a:lnTo>
                        <a:pt x="243" y="33"/>
                      </a:lnTo>
                      <a:lnTo>
                        <a:pt x="246" y="38"/>
                      </a:lnTo>
                      <a:lnTo>
                        <a:pt x="249" y="42"/>
                      </a:lnTo>
                      <a:lnTo>
                        <a:pt x="256" y="50"/>
                      </a:lnTo>
                      <a:lnTo>
                        <a:pt x="259" y="55"/>
                      </a:lnTo>
                      <a:lnTo>
                        <a:pt x="245" y="55"/>
                      </a:lnTo>
                      <a:lnTo>
                        <a:pt x="234" y="54"/>
                      </a:lnTo>
                      <a:lnTo>
                        <a:pt x="229" y="52"/>
                      </a:lnTo>
                      <a:lnTo>
                        <a:pt x="225" y="50"/>
                      </a:lnTo>
                      <a:lnTo>
                        <a:pt x="222" y="47"/>
                      </a:lnTo>
                      <a:lnTo>
                        <a:pt x="220" y="43"/>
                      </a:lnTo>
                      <a:lnTo>
                        <a:pt x="210" y="51"/>
                      </a:lnTo>
                      <a:lnTo>
                        <a:pt x="201" y="58"/>
                      </a:lnTo>
                      <a:lnTo>
                        <a:pt x="198" y="62"/>
                      </a:lnTo>
                      <a:lnTo>
                        <a:pt x="195" y="65"/>
                      </a:lnTo>
                      <a:lnTo>
                        <a:pt x="193" y="69"/>
                      </a:lnTo>
                      <a:lnTo>
                        <a:pt x="192" y="73"/>
                      </a:lnTo>
                      <a:lnTo>
                        <a:pt x="193" y="78"/>
                      </a:lnTo>
                      <a:lnTo>
                        <a:pt x="194" y="82"/>
                      </a:lnTo>
                      <a:lnTo>
                        <a:pt x="195" y="86"/>
                      </a:lnTo>
                      <a:lnTo>
                        <a:pt x="198" y="89"/>
                      </a:lnTo>
                      <a:lnTo>
                        <a:pt x="203" y="97"/>
                      </a:lnTo>
                      <a:lnTo>
                        <a:pt x="210" y="104"/>
                      </a:lnTo>
                      <a:lnTo>
                        <a:pt x="215" y="110"/>
                      </a:lnTo>
                      <a:lnTo>
                        <a:pt x="221" y="116"/>
                      </a:lnTo>
                      <a:lnTo>
                        <a:pt x="223" y="119"/>
                      </a:lnTo>
                      <a:lnTo>
                        <a:pt x="224" y="122"/>
                      </a:lnTo>
                      <a:lnTo>
                        <a:pt x="225" y="125"/>
                      </a:lnTo>
                      <a:lnTo>
                        <a:pt x="226" y="129"/>
                      </a:lnTo>
                      <a:lnTo>
                        <a:pt x="225" y="133"/>
                      </a:lnTo>
                      <a:lnTo>
                        <a:pt x="225" y="137"/>
                      </a:lnTo>
                      <a:lnTo>
                        <a:pt x="223" y="140"/>
                      </a:lnTo>
                      <a:lnTo>
                        <a:pt x="222" y="143"/>
                      </a:lnTo>
                      <a:lnTo>
                        <a:pt x="217" y="148"/>
                      </a:lnTo>
                      <a:lnTo>
                        <a:pt x="213" y="152"/>
                      </a:lnTo>
                      <a:lnTo>
                        <a:pt x="207" y="154"/>
                      </a:lnTo>
                      <a:lnTo>
                        <a:pt x="203" y="156"/>
                      </a:lnTo>
                      <a:lnTo>
                        <a:pt x="201" y="158"/>
                      </a:lnTo>
                      <a:lnTo>
                        <a:pt x="200" y="160"/>
                      </a:lnTo>
                      <a:lnTo>
                        <a:pt x="193" y="161"/>
                      </a:lnTo>
                      <a:lnTo>
                        <a:pt x="188" y="163"/>
                      </a:lnTo>
                      <a:lnTo>
                        <a:pt x="181" y="166"/>
                      </a:lnTo>
                      <a:lnTo>
                        <a:pt x="175" y="170"/>
                      </a:lnTo>
                      <a:lnTo>
                        <a:pt x="168" y="174"/>
                      </a:lnTo>
                      <a:lnTo>
                        <a:pt x="164" y="178"/>
                      </a:lnTo>
                      <a:lnTo>
                        <a:pt x="160" y="181"/>
                      </a:lnTo>
                      <a:lnTo>
                        <a:pt x="159" y="184"/>
                      </a:lnTo>
                      <a:lnTo>
                        <a:pt x="160" y="191"/>
                      </a:lnTo>
                      <a:lnTo>
                        <a:pt x="164" y="197"/>
                      </a:lnTo>
                      <a:lnTo>
                        <a:pt x="168" y="203"/>
                      </a:lnTo>
                      <a:lnTo>
                        <a:pt x="173" y="207"/>
                      </a:lnTo>
                      <a:lnTo>
                        <a:pt x="179" y="211"/>
                      </a:lnTo>
                      <a:lnTo>
                        <a:pt x="184" y="213"/>
                      </a:lnTo>
                      <a:lnTo>
                        <a:pt x="189" y="215"/>
                      </a:lnTo>
                      <a:lnTo>
                        <a:pt x="192" y="215"/>
                      </a:lnTo>
                      <a:lnTo>
                        <a:pt x="204" y="221"/>
                      </a:lnTo>
                      <a:lnTo>
                        <a:pt x="214" y="227"/>
                      </a:lnTo>
                      <a:lnTo>
                        <a:pt x="223" y="234"/>
                      </a:lnTo>
                      <a:lnTo>
                        <a:pt x="231" y="241"/>
                      </a:lnTo>
                      <a:lnTo>
                        <a:pt x="245" y="259"/>
                      </a:lnTo>
                      <a:lnTo>
                        <a:pt x="259" y="277"/>
                      </a:lnTo>
                      <a:lnTo>
                        <a:pt x="266" y="283"/>
                      </a:lnTo>
                      <a:lnTo>
                        <a:pt x="251" y="285"/>
                      </a:lnTo>
                      <a:lnTo>
                        <a:pt x="239" y="286"/>
                      </a:lnTo>
                      <a:lnTo>
                        <a:pt x="228" y="288"/>
                      </a:lnTo>
                      <a:lnTo>
                        <a:pt x="220" y="291"/>
                      </a:lnTo>
                      <a:lnTo>
                        <a:pt x="215" y="293"/>
                      </a:lnTo>
                      <a:lnTo>
                        <a:pt x="211" y="295"/>
                      </a:lnTo>
                      <a:lnTo>
                        <a:pt x="207" y="298"/>
                      </a:lnTo>
                      <a:lnTo>
                        <a:pt x="204" y="302"/>
                      </a:lnTo>
                      <a:lnTo>
                        <a:pt x="201" y="306"/>
                      </a:lnTo>
                      <a:lnTo>
                        <a:pt x="198" y="312"/>
                      </a:lnTo>
                      <a:lnTo>
                        <a:pt x="195" y="319"/>
                      </a:lnTo>
                      <a:lnTo>
                        <a:pt x="192" y="326"/>
                      </a:lnTo>
                      <a:lnTo>
                        <a:pt x="189" y="326"/>
                      </a:lnTo>
                      <a:lnTo>
                        <a:pt x="179" y="325"/>
                      </a:lnTo>
                      <a:lnTo>
                        <a:pt x="175" y="323"/>
                      </a:lnTo>
                      <a:lnTo>
                        <a:pt x="170" y="321"/>
                      </a:lnTo>
                      <a:lnTo>
                        <a:pt x="168" y="320"/>
                      </a:lnTo>
                      <a:lnTo>
                        <a:pt x="167" y="318"/>
                      </a:lnTo>
                      <a:lnTo>
                        <a:pt x="167" y="316"/>
                      </a:lnTo>
                      <a:lnTo>
                        <a:pt x="166" y="314"/>
                      </a:lnTo>
                      <a:lnTo>
                        <a:pt x="159" y="314"/>
                      </a:lnTo>
                      <a:lnTo>
                        <a:pt x="154" y="310"/>
                      </a:lnTo>
                      <a:lnTo>
                        <a:pt x="148" y="308"/>
                      </a:lnTo>
                      <a:lnTo>
                        <a:pt x="144" y="304"/>
                      </a:lnTo>
                      <a:lnTo>
                        <a:pt x="139" y="301"/>
                      </a:lnTo>
                      <a:lnTo>
                        <a:pt x="135" y="298"/>
                      </a:lnTo>
                      <a:lnTo>
                        <a:pt x="131" y="296"/>
                      </a:lnTo>
                      <a:lnTo>
                        <a:pt x="126" y="295"/>
                      </a:lnTo>
                      <a:lnTo>
                        <a:pt x="120" y="295"/>
                      </a:lnTo>
                      <a:lnTo>
                        <a:pt x="109" y="293"/>
                      </a:lnTo>
                      <a:lnTo>
                        <a:pt x="98" y="290"/>
                      </a:lnTo>
                      <a:lnTo>
                        <a:pt x="84" y="287"/>
                      </a:lnTo>
                      <a:lnTo>
                        <a:pt x="72" y="282"/>
                      </a:lnTo>
                      <a:lnTo>
                        <a:pt x="63" y="277"/>
                      </a:lnTo>
                      <a:lnTo>
                        <a:pt x="58" y="274"/>
                      </a:lnTo>
                      <a:lnTo>
                        <a:pt x="56" y="271"/>
                      </a:lnTo>
                      <a:lnTo>
                        <a:pt x="54" y="268"/>
                      </a:lnTo>
                      <a:lnTo>
                        <a:pt x="53" y="265"/>
                      </a:lnTo>
                      <a:lnTo>
                        <a:pt x="54" y="261"/>
                      </a:lnTo>
                      <a:lnTo>
                        <a:pt x="55" y="256"/>
                      </a:lnTo>
                      <a:lnTo>
                        <a:pt x="58" y="252"/>
                      </a:lnTo>
                      <a:lnTo>
                        <a:pt x="61" y="249"/>
                      </a:lnTo>
                      <a:lnTo>
                        <a:pt x="70" y="244"/>
                      </a:lnTo>
                      <a:lnTo>
                        <a:pt x="80" y="240"/>
                      </a:lnTo>
                      <a:lnTo>
                        <a:pt x="68" y="230"/>
                      </a:lnTo>
                      <a:lnTo>
                        <a:pt x="59" y="221"/>
                      </a:lnTo>
                      <a:lnTo>
                        <a:pt x="50" y="211"/>
                      </a:lnTo>
                      <a:lnTo>
                        <a:pt x="43" y="203"/>
                      </a:lnTo>
                      <a:lnTo>
                        <a:pt x="34" y="194"/>
                      </a:lnTo>
                      <a:lnTo>
                        <a:pt x="24" y="187"/>
                      </a:lnTo>
                      <a:lnTo>
                        <a:pt x="20" y="184"/>
                      </a:lnTo>
                      <a:lnTo>
                        <a:pt x="13" y="182"/>
                      </a:lnTo>
                      <a:lnTo>
                        <a:pt x="7" y="180"/>
                      </a:lnTo>
                      <a:lnTo>
                        <a:pt x="0" y="178"/>
                      </a:lnTo>
                      <a:lnTo>
                        <a:pt x="4" y="171"/>
                      </a:lnTo>
                      <a:lnTo>
                        <a:pt x="9" y="164"/>
                      </a:lnTo>
                      <a:lnTo>
                        <a:pt x="13" y="158"/>
                      </a:lnTo>
                      <a:lnTo>
                        <a:pt x="19" y="152"/>
                      </a:lnTo>
                      <a:lnTo>
                        <a:pt x="31" y="141"/>
                      </a:lnTo>
                      <a:lnTo>
                        <a:pt x="43" y="133"/>
                      </a:lnTo>
                      <a:lnTo>
                        <a:pt x="54" y="124"/>
                      </a:lnTo>
                      <a:lnTo>
                        <a:pt x="65" y="115"/>
                      </a:lnTo>
                      <a:lnTo>
                        <a:pt x="69" y="110"/>
                      </a:lnTo>
                      <a:lnTo>
                        <a:pt x="73" y="105"/>
                      </a:lnTo>
                      <a:lnTo>
                        <a:pt x="77" y="99"/>
                      </a:lnTo>
                      <a:lnTo>
                        <a:pt x="80" y="92"/>
                      </a:lnTo>
                      <a:lnTo>
                        <a:pt x="88" y="92"/>
                      </a:lnTo>
                      <a:lnTo>
                        <a:pt x="95" y="90"/>
                      </a:lnTo>
                      <a:lnTo>
                        <a:pt x="103" y="89"/>
                      </a:lnTo>
                      <a:lnTo>
                        <a:pt x="110" y="88"/>
                      </a:lnTo>
                      <a:lnTo>
                        <a:pt x="123" y="83"/>
                      </a:lnTo>
                      <a:lnTo>
                        <a:pt x="134" y="77"/>
                      </a:lnTo>
                      <a:lnTo>
                        <a:pt x="144" y="70"/>
                      </a:lnTo>
                      <a:lnTo>
                        <a:pt x="153" y="63"/>
                      </a:lnTo>
                      <a:lnTo>
                        <a:pt x="160" y="55"/>
                      </a:lnTo>
                      <a:lnTo>
                        <a:pt x="168" y="46"/>
                      </a:lnTo>
                      <a:lnTo>
                        <a:pt x="176" y="38"/>
                      </a:lnTo>
                      <a:lnTo>
                        <a:pt x="182" y="28"/>
                      </a:lnTo>
                      <a:lnTo>
                        <a:pt x="191" y="21"/>
                      </a:lnTo>
                      <a:lnTo>
                        <a:pt x="199" y="14"/>
                      </a:lnTo>
                      <a:lnTo>
                        <a:pt x="209" y="8"/>
                      </a:lnTo>
                      <a:lnTo>
                        <a:pt x="220" y="4"/>
                      </a:lnTo>
                      <a:lnTo>
                        <a:pt x="225" y="2"/>
                      </a:lnTo>
                      <a:lnTo>
                        <a:pt x="232" y="1"/>
                      </a:lnTo>
                      <a:lnTo>
                        <a:pt x="238" y="0"/>
                      </a:lnTo>
                      <a:lnTo>
                        <a:pt x="24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3" name="Freeform 273"/>
                <p:cNvSpPr>
                  <a:spLocks/>
                </p:cNvSpPr>
                <p:nvPr/>
              </p:nvSpPr>
              <p:spPr bwMode="auto">
                <a:xfrm>
                  <a:off x="6649397" y="2652562"/>
                  <a:ext cx="212294" cy="119253"/>
                </a:xfrm>
                <a:custGeom>
                  <a:avLst/>
                  <a:gdLst>
                    <a:gd name="T0" fmla="*/ 2147483647 w 471"/>
                    <a:gd name="T1" fmla="*/ 0 h 237"/>
                    <a:gd name="T2" fmla="*/ 2147483647 w 471"/>
                    <a:gd name="T3" fmla="*/ 2147483647 h 237"/>
                    <a:gd name="T4" fmla="*/ 2147483647 w 471"/>
                    <a:gd name="T5" fmla="*/ 2147483647 h 237"/>
                    <a:gd name="T6" fmla="*/ 2147483647 w 471"/>
                    <a:gd name="T7" fmla="*/ 2147483647 h 237"/>
                    <a:gd name="T8" fmla="*/ 2147483647 w 471"/>
                    <a:gd name="T9" fmla="*/ 2147483647 h 237"/>
                    <a:gd name="T10" fmla="*/ 2147483647 w 471"/>
                    <a:gd name="T11" fmla="*/ 2147483647 h 237"/>
                    <a:gd name="T12" fmla="*/ 2147483647 w 471"/>
                    <a:gd name="T13" fmla="*/ 2147483647 h 237"/>
                    <a:gd name="T14" fmla="*/ 2147483647 w 471"/>
                    <a:gd name="T15" fmla="*/ 2147483647 h 237"/>
                    <a:gd name="T16" fmla="*/ 2147483647 w 471"/>
                    <a:gd name="T17" fmla="*/ 2147483647 h 237"/>
                    <a:gd name="T18" fmla="*/ 2147483647 w 471"/>
                    <a:gd name="T19" fmla="*/ 2147483647 h 237"/>
                    <a:gd name="T20" fmla="*/ 2147483647 w 471"/>
                    <a:gd name="T21" fmla="*/ 2147483647 h 237"/>
                    <a:gd name="T22" fmla="*/ 2147483647 w 471"/>
                    <a:gd name="T23" fmla="*/ 2147483647 h 237"/>
                    <a:gd name="T24" fmla="*/ 2147483647 w 471"/>
                    <a:gd name="T25" fmla="*/ 2147483647 h 237"/>
                    <a:gd name="T26" fmla="*/ 2147483647 w 471"/>
                    <a:gd name="T27" fmla="*/ 2147483647 h 237"/>
                    <a:gd name="T28" fmla="*/ 2147483647 w 471"/>
                    <a:gd name="T29" fmla="*/ 2147483647 h 237"/>
                    <a:gd name="T30" fmla="*/ 2147483647 w 471"/>
                    <a:gd name="T31" fmla="*/ 2147483647 h 237"/>
                    <a:gd name="T32" fmla="*/ 2147483647 w 471"/>
                    <a:gd name="T33" fmla="*/ 2147483647 h 237"/>
                    <a:gd name="T34" fmla="*/ 2147483647 w 471"/>
                    <a:gd name="T35" fmla="*/ 2147483647 h 237"/>
                    <a:gd name="T36" fmla="*/ 2147483647 w 471"/>
                    <a:gd name="T37" fmla="*/ 2147483647 h 237"/>
                    <a:gd name="T38" fmla="*/ 2147483647 w 471"/>
                    <a:gd name="T39" fmla="*/ 2147483647 h 237"/>
                    <a:gd name="T40" fmla="*/ 2147483647 w 471"/>
                    <a:gd name="T41" fmla="*/ 2147483647 h 237"/>
                    <a:gd name="T42" fmla="*/ 2147483647 w 471"/>
                    <a:gd name="T43" fmla="*/ 2147483647 h 237"/>
                    <a:gd name="T44" fmla="*/ 2147483647 w 471"/>
                    <a:gd name="T45" fmla="*/ 2147483647 h 237"/>
                    <a:gd name="T46" fmla="*/ 2147483647 w 471"/>
                    <a:gd name="T47" fmla="*/ 2147483647 h 237"/>
                    <a:gd name="T48" fmla="*/ 2147483647 w 471"/>
                    <a:gd name="T49" fmla="*/ 2147483647 h 237"/>
                    <a:gd name="T50" fmla="*/ 2147483647 w 471"/>
                    <a:gd name="T51" fmla="*/ 2147483647 h 237"/>
                    <a:gd name="T52" fmla="*/ 2147483647 w 471"/>
                    <a:gd name="T53" fmla="*/ 2147483647 h 237"/>
                    <a:gd name="T54" fmla="*/ 2147483647 w 471"/>
                    <a:gd name="T55" fmla="*/ 2147483647 h 237"/>
                    <a:gd name="T56" fmla="*/ 2147483647 w 471"/>
                    <a:gd name="T57" fmla="*/ 2147483647 h 237"/>
                    <a:gd name="T58" fmla="*/ 2147483647 w 471"/>
                    <a:gd name="T59" fmla="*/ 2147483647 h 237"/>
                    <a:gd name="T60" fmla="*/ 2147483647 w 471"/>
                    <a:gd name="T61" fmla="*/ 2147483647 h 237"/>
                    <a:gd name="T62" fmla="*/ 2147483647 w 471"/>
                    <a:gd name="T63" fmla="*/ 2147483647 h 237"/>
                    <a:gd name="T64" fmla="*/ 2147483647 w 471"/>
                    <a:gd name="T65" fmla="*/ 2147483647 h 237"/>
                    <a:gd name="T66" fmla="*/ 2147483647 w 471"/>
                    <a:gd name="T67" fmla="*/ 2147483647 h 237"/>
                    <a:gd name="T68" fmla="*/ 2147483647 w 471"/>
                    <a:gd name="T69" fmla="*/ 2147483647 h 237"/>
                    <a:gd name="T70" fmla="*/ 2147483647 w 471"/>
                    <a:gd name="T71" fmla="*/ 2147483647 h 237"/>
                    <a:gd name="T72" fmla="*/ 2147483647 w 471"/>
                    <a:gd name="T73" fmla="*/ 2147483647 h 237"/>
                    <a:gd name="T74" fmla="*/ 2147483647 w 471"/>
                    <a:gd name="T75" fmla="*/ 0 h 23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71" h="237">
                      <a:moveTo>
                        <a:pt x="7" y="0"/>
                      </a:moveTo>
                      <a:lnTo>
                        <a:pt x="86" y="0"/>
                      </a:lnTo>
                      <a:lnTo>
                        <a:pt x="89" y="4"/>
                      </a:lnTo>
                      <a:lnTo>
                        <a:pt x="92" y="7"/>
                      </a:lnTo>
                      <a:lnTo>
                        <a:pt x="97" y="10"/>
                      </a:lnTo>
                      <a:lnTo>
                        <a:pt x="102" y="13"/>
                      </a:lnTo>
                      <a:lnTo>
                        <a:pt x="113" y="18"/>
                      </a:lnTo>
                      <a:lnTo>
                        <a:pt x="125" y="23"/>
                      </a:lnTo>
                      <a:lnTo>
                        <a:pt x="147" y="32"/>
                      </a:lnTo>
                      <a:lnTo>
                        <a:pt x="159" y="37"/>
                      </a:lnTo>
                      <a:lnTo>
                        <a:pt x="192" y="58"/>
                      </a:lnTo>
                      <a:lnTo>
                        <a:pt x="223" y="77"/>
                      </a:lnTo>
                      <a:lnTo>
                        <a:pt x="237" y="88"/>
                      </a:lnTo>
                      <a:lnTo>
                        <a:pt x="253" y="97"/>
                      </a:lnTo>
                      <a:lnTo>
                        <a:pt x="267" y="105"/>
                      </a:lnTo>
                      <a:lnTo>
                        <a:pt x="283" y="113"/>
                      </a:lnTo>
                      <a:lnTo>
                        <a:pt x="299" y="121"/>
                      </a:lnTo>
                      <a:lnTo>
                        <a:pt x="316" y="127"/>
                      </a:lnTo>
                      <a:lnTo>
                        <a:pt x="335" y="133"/>
                      </a:lnTo>
                      <a:lnTo>
                        <a:pt x="355" y="139"/>
                      </a:lnTo>
                      <a:lnTo>
                        <a:pt x="376" y="143"/>
                      </a:lnTo>
                      <a:lnTo>
                        <a:pt x="399" y="146"/>
                      </a:lnTo>
                      <a:lnTo>
                        <a:pt x="424" y="148"/>
                      </a:lnTo>
                      <a:lnTo>
                        <a:pt x="451" y="148"/>
                      </a:lnTo>
                      <a:lnTo>
                        <a:pt x="451" y="179"/>
                      </a:lnTo>
                      <a:lnTo>
                        <a:pt x="452" y="187"/>
                      </a:lnTo>
                      <a:lnTo>
                        <a:pt x="457" y="202"/>
                      </a:lnTo>
                      <a:lnTo>
                        <a:pt x="459" y="211"/>
                      </a:lnTo>
                      <a:lnTo>
                        <a:pt x="462" y="219"/>
                      </a:lnTo>
                      <a:lnTo>
                        <a:pt x="467" y="227"/>
                      </a:lnTo>
                      <a:lnTo>
                        <a:pt x="471" y="234"/>
                      </a:lnTo>
                      <a:lnTo>
                        <a:pt x="467" y="236"/>
                      </a:lnTo>
                      <a:lnTo>
                        <a:pt x="459" y="237"/>
                      </a:lnTo>
                      <a:lnTo>
                        <a:pt x="451" y="236"/>
                      </a:lnTo>
                      <a:lnTo>
                        <a:pt x="440" y="235"/>
                      </a:lnTo>
                      <a:lnTo>
                        <a:pt x="416" y="231"/>
                      </a:lnTo>
                      <a:lnTo>
                        <a:pt x="390" y="226"/>
                      </a:lnTo>
                      <a:lnTo>
                        <a:pt x="362" y="219"/>
                      </a:lnTo>
                      <a:lnTo>
                        <a:pt x="337" y="213"/>
                      </a:lnTo>
                      <a:lnTo>
                        <a:pt x="315" y="207"/>
                      </a:lnTo>
                      <a:lnTo>
                        <a:pt x="299" y="204"/>
                      </a:lnTo>
                      <a:lnTo>
                        <a:pt x="294" y="203"/>
                      </a:lnTo>
                      <a:lnTo>
                        <a:pt x="290" y="201"/>
                      </a:lnTo>
                      <a:lnTo>
                        <a:pt x="287" y="199"/>
                      </a:lnTo>
                      <a:lnTo>
                        <a:pt x="283" y="196"/>
                      </a:lnTo>
                      <a:lnTo>
                        <a:pt x="277" y="190"/>
                      </a:lnTo>
                      <a:lnTo>
                        <a:pt x="272" y="184"/>
                      </a:lnTo>
                      <a:lnTo>
                        <a:pt x="267" y="178"/>
                      </a:lnTo>
                      <a:lnTo>
                        <a:pt x="261" y="171"/>
                      </a:lnTo>
                      <a:lnTo>
                        <a:pt x="255" y="166"/>
                      </a:lnTo>
                      <a:lnTo>
                        <a:pt x="246" y="160"/>
                      </a:lnTo>
                      <a:lnTo>
                        <a:pt x="240" y="159"/>
                      </a:lnTo>
                      <a:lnTo>
                        <a:pt x="234" y="158"/>
                      </a:lnTo>
                      <a:lnTo>
                        <a:pt x="227" y="159"/>
                      </a:lnTo>
                      <a:lnTo>
                        <a:pt x="221" y="159"/>
                      </a:lnTo>
                      <a:lnTo>
                        <a:pt x="205" y="163"/>
                      </a:lnTo>
                      <a:lnTo>
                        <a:pt x="191" y="166"/>
                      </a:lnTo>
                      <a:lnTo>
                        <a:pt x="183" y="167"/>
                      </a:lnTo>
                      <a:lnTo>
                        <a:pt x="176" y="168"/>
                      </a:lnTo>
                      <a:lnTo>
                        <a:pt x="169" y="168"/>
                      </a:lnTo>
                      <a:lnTo>
                        <a:pt x="164" y="166"/>
                      </a:lnTo>
                      <a:lnTo>
                        <a:pt x="158" y="164"/>
                      </a:lnTo>
                      <a:lnTo>
                        <a:pt x="153" y="161"/>
                      </a:lnTo>
                      <a:lnTo>
                        <a:pt x="148" y="155"/>
                      </a:lnTo>
                      <a:lnTo>
                        <a:pt x="146" y="148"/>
                      </a:lnTo>
                      <a:lnTo>
                        <a:pt x="139" y="148"/>
                      </a:lnTo>
                      <a:lnTo>
                        <a:pt x="131" y="147"/>
                      </a:lnTo>
                      <a:lnTo>
                        <a:pt x="122" y="145"/>
                      </a:lnTo>
                      <a:lnTo>
                        <a:pt x="113" y="142"/>
                      </a:lnTo>
                      <a:lnTo>
                        <a:pt x="92" y="135"/>
                      </a:lnTo>
                      <a:lnTo>
                        <a:pt x="70" y="126"/>
                      </a:lnTo>
                      <a:lnTo>
                        <a:pt x="48" y="117"/>
                      </a:lnTo>
                      <a:lnTo>
                        <a:pt x="29" y="107"/>
                      </a:lnTo>
                      <a:lnTo>
                        <a:pt x="12" y="96"/>
                      </a:lnTo>
                      <a:lnTo>
                        <a:pt x="0" y="8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274"/>
                <p:cNvSpPr>
                  <a:spLocks/>
                </p:cNvSpPr>
                <p:nvPr/>
              </p:nvSpPr>
              <p:spPr bwMode="auto">
                <a:xfrm>
                  <a:off x="6872963" y="2706140"/>
                  <a:ext cx="75149" cy="62219"/>
                </a:xfrm>
                <a:custGeom>
                  <a:avLst/>
                  <a:gdLst>
                    <a:gd name="T0" fmla="*/ 2147483647 w 167"/>
                    <a:gd name="T1" fmla="*/ 2147483647 h 123"/>
                    <a:gd name="T2" fmla="*/ 2147483647 w 167"/>
                    <a:gd name="T3" fmla="*/ 2147483647 h 123"/>
                    <a:gd name="T4" fmla="*/ 2147483647 w 167"/>
                    <a:gd name="T5" fmla="*/ 2147483647 h 123"/>
                    <a:gd name="T6" fmla="*/ 2147483647 w 167"/>
                    <a:gd name="T7" fmla="*/ 2147483647 h 123"/>
                    <a:gd name="T8" fmla="*/ 2147483647 w 167"/>
                    <a:gd name="T9" fmla="*/ 2147483647 h 123"/>
                    <a:gd name="T10" fmla="*/ 2147483647 w 167"/>
                    <a:gd name="T11" fmla="*/ 2147483647 h 123"/>
                    <a:gd name="T12" fmla="*/ 2147483647 w 167"/>
                    <a:gd name="T13" fmla="*/ 2147483647 h 123"/>
                    <a:gd name="T14" fmla="*/ 2147483647 w 167"/>
                    <a:gd name="T15" fmla="*/ 2147483647 h 123"/>
                    <a:gd name="T16" fmla="*/ 2147483647 w 167"/>
                    <a:gd name="T17" fmla="*/ 2147483647 h 123"/>
                    <a:gd name="T18" fmla="*/ 2147483647 w 167"/>
                    <a:gd name="T19" fmla="*/ 2147483647 h 123"/>
                    <a:gd name="T20" fmla="*/ 2147483647 w 167"/>
                    <a:gd name="T21" fmla="*/ 2147483647 h 123"/>
                    <a:gd name="T22" fmla="*/ 2147483647 w 167"/>
                    <a:gd name="T23" fmla="*/ 2147483647 h 123"/>
                    <a:gd name="T24" fmla="*/ 2147483647 w 167"/>
                    <a:gd name="T25" fmla="*/ 2147483647 h 123"/>
                    <a:gd name="T26" fmla="*/ 2147483647 w 167"/>
                    <a:gd name="T27" fmla="*/ 2147483647 h 123"/>
                    <a:gd name="T28" fmla="*/ 2147483647 w 167"/>
                    <a:gd name="T29" fmla="*/ 2147483647 h 123"/>
                    <a:gd name="T30" fmla="*/ 2147483647 w 167"/>
                    <a:gd name="T31" fmla="*/ 2147483647 h 123"/>
                    <a:gd name="T32" fmla="*/ 2147483647 w 167"/>
                    <a:gd name="T33" fmla="*/ 2147483647 h 123"/>
                    <a:gd name="T34" fmla="*/ 2147483647 w 167"/>
                    <a:gd name="T35" fmla="*/ 2147483647 h 123"/>
                    <a:gd name="T36" fmla="*/ 2147483647 w 167"/>
                    <a:gd name="T37" fmla="*/ 2147483647 h 123"/>
                    <a:gd name="T38" fmla="*/ 2147483647 w 167"/>
                    <a:gd name="T39" fmla="*/ 2147483647 h 123"/>
                    <a:gd name="T40" fmla="*/ 2147483647 w 167"/>
                    <a:gd name="T41" fmla="*/ 2147483647 h 123"/>
                    <a:gd name="T42" fmla="*/ 2147483647 w 167"/>
                    <a:gd name="T43" fmla="*/ 2147483647 h 123"/>
                    <a:gd name="T44" fmla="*/ 2147483647 w 167"/>
                    <a:gd name="T45" fmla="*/ 2147483647 h 123"/>
                    <a:gd name="T46" fmla="*/ 2147483647 w 167"/>
                    <a:gd name="T47" fmla="*/ 2147483647 h 123"/>
                    <a:gd name="T48" fmla="*/ 0 w 167"/>
                    <a:gd name="T49" fmla="*/ 2147483647 h 123"/>
                    <a:gd name="T50" fmla="*/ 2147483647 w 167"/>
                    <a:gd name="T51" fmla="*/ 2147483647 h 123"/>
                    <a:gd name="T52" fmla="*/ 2147483647 w 167"/>
                    <a:gd name="T53" fmla="*/ 2147483647 h 123"/>
                    <a:gd name="T54" fmla="*/ 2147483647 w 167"/>
                    <a:gd name="T55" fmla="*/ 2147483647 h 123"/>
                    <a:gd name="T56" fmla="*/ 2147483647 w 167"/>
                    <a:gd name="T57" fmla="*/ 2147483647 h 123"/>
                    <a:gd name="T58" fmla="*/ 2147483647 w 167"/>
                    <a:gd name="T59" fmla="*/ 2147483647 h 123"/>
                    <a:gd name="T60" fmla="*/ 2147483647 w 167"/>
                    <a:gd name="T61" fmla="*/ 2147483647 h 123"/>
                    <a:gd name="T62" fmla="*/ 2147483647 w 167"/>
                    <a:gd name="T63" fmla="*/ 2147483647 h 123"/>
                    <a:gd name="T64" fmla="*/ 2147483647 w 167"/>
                    <a:gd name="T65" fmla="*/ 2147483647 h 123"/>
                    <a:gd name="T66" fmla="*/ 2147483647 w 167"/>
                    <a:gd name="T67" fmla="*/ 2147483647 h 123"/>
                    <a:gd name="T68" fmla="*/ 2147483647 w 167"/>
                    <a:gd name="T69" fmla="*/ 2147483647 h 123"/>
                    <a:gd name="T70" fmla="*/ 2147483647 w 167"/>
                    <a:gd name="T71" fmla="*/ 2147483647 h 123"/>
                    <a:gd name="T72" fmla="*/ 2147483647 w 167"/>
                    <a:gd name="T73" fmla="*/ 0 h 123"/>
                    <a:gd name="T74" fmla="*/ 2147483647 w 167"/>
                    <a:gd name="T75" fmla="*/ 2147483647 h 123"/>
                    <a:gd name="T76" fmla="*/ 2147483647 w 167"/>
                    <a:gd name="T77" fmla="*/ 2147483647 h 123"/>
                    <a:gd name="T78" fmla="*/ 2147483647 w 167"/>
                    <a:gd name="T79" fmla="*/ 2147483647 h 123"/>
                    <a:gd name="T80" fmla="*/ 2147483647 w 167"/>
                    <a:gd name="T81" fmla="*/ 2147483647 h 123"/>
                    <a:gd name="T82" fmla="*/ 2147483647 w 167"/>
                    <a:gd name="T83" fmla="*/ 2147483647 h 123"/>
                    <a:gd name="T84" fmla="*/ 2147483647 w 167"/>
                    <a:gd name="T85" fmla="*/ 2147483647 h 123"/>
                    <a:gd name="T86" fmla="*/ 2147483647 w 167"/>
                    <a:gd name="T87" fmla="*/ 2147483647 h 123"/>
                    <a:gd name="T88" fmla="*/ 2147483647 w 167"/>
                    <a:gd name="T89" fmla="*/ 2147483647 h 123"/>
                    <a:gd name="T90" fmla="*/ 2147483647 w 167"/>
                    <a:gd name="T91" fmla="*/ 2147483647 h 123"/>
                    <a:gd name="T92" fmla="*/ 2147483647 w 167"/>
                    <a:gd name="T93" fmla="*/ 2147483647 h 1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67" h="123">
                      <a:moveTo>
                        <a:pt x="167" y="43"/>
                      </a:moveTo>
                      <a:lnTo>
                        <a:pt x="164" y="54"/>
                      </a:lnTo>
                      <a:lnTo>
                        <a:pt x="161" y="66"/>
                      </a:lnTo>
                      <a:lnTo>
                        <a:pt x="155" y="79"/>
                      </a:lnTo>
                      <a:lnTo>
                        <a:pt x="150" y="93"/>
                      </a:lnTo>
                      <a:lnTo>
                        <a:pt x="146" y="99"/>
                      </a:lnTo>
                      <a:lnTo>
                        <a:pt x="142" y="105"/>
                      </a:lnTo>
                      <a:lnTo>
                        <a:pt x="138" y="110"/>
                      </a:lnTo>
                      <a:lnTo>
                        <a:pt x="132" y="114"/>
                      </a:lnTo>
                      <a:lnTo>
                        <a:pt x="127" y="118"/>
                      </a:lnTo>
                      <a:lnTo>
                        <a:pt x="121" y="121"/>
                      </a:lnTo>
                      <a:lnTo>
                        <a:pt x="115" y="122"/>
                      </a:lnTo>
                      <a:lnTo>
                        <a:pt x="107" y="123"/>
                      </a:lnTo>
                      <a:lnTo>
                        <a:pt x="100" y="122"/>
                      </a:lnTo>
                      <a:lnTo>
                        <a:pt x="92" y="119"/>
                      </a:lnTo>
                      <a:lnTo>
                        <a:pt x="87" y="116"/>
                      </a:lnTo>
                      <a:lnTo>
                        <a:pt x="84" y="113"/>
                      </a:lnTo>
                      <a:lnTo>
                        <a:pt x="82" y="109"/>
                      </a:lnTo>
                      <a:lnTo>
                        <a:pt x="81" y="105"/>
                      </a:lnTo>
                      <a:lnTo>
                        <a:pt x="71" y="104"/>
                      </a:lnTo>
                      <a:lnTo>
                        <a:pt x="61" y="103"/>
                      </a:lnTo>
                      <a:lnTo>
                        <a:pt x="51" y="101"/>
                      </a:lnTo>
                      <a:lnTo>
                        <a:pt x="41" y="98"/>
                      </a:lnTo>
                      <a:lnTo>
                        <a:pt x="21" y="92"/>
                      </a:lnTo>
                      <a:lnTo>
                        <a:pt x="0" y="86"/>
                      </a:lnTo>
                      <a:lnTo>
                        <a:pt x="2" y="77"/>
                      </a:lnTo>
                      <a:lnTo>
                        <a:pt x="5" y="67"/>
                      </a:lnTo>
                      <a:lnTo>
                        <a:pt x="9" y="56"/>
                      </a:lnTo>
                      <a:lnTo>
                        <a:pt x="15" y="43"/>
                      </a:lnTo>
                      <a:lnTo>
                        <a:pt x="20" y="43"/>
                      </a:lnTo>
                      <a:lnTo>
                        <a:pt x="26" y="42"/>
                      </a:lnTo>
                      <a:lnTo>
                        <a:pt x="30" y="41"/>
                      </a:lnTo>
                      <a:lnTo>
                        <a:pt x="33" y="38"/>
                      </a:lnTo>
                      <a:lnTo>
                        <a:pt x="40" y="33"/>
                      </a:lnTo>
                      <a:lnTo>
                        <a:pt x="45" y="26"/>
                      </a:lnTo>
                      <a:lnTo>
                        <a:pt x="52" y="12"/>
                      </a:lnTo>
                      <a:lnTo>
                        <a:pt x="61" y="0"/>
                      </a:lnTo>
                      <a:lnTo>
                        <a:pt x="64" y="4"/>
                      </a:lnTo>
                      <a:lnTo>
                        <a:pt x="67" y="7"/>
                      </a:lnTo>
                      <a:lnTo>
                        <a:pt x="73" y="11"/>
                      </a:lnTo>
                      <a:lnTo>
                        <a:pt x="78" y="14"/>
                      </a:lnTo>
                      <a:lnTo>
                        <a:pt x="92" y="21"/>
                      </a:lnTo>
                      <a:lnTo>
                        <a:pt x="107" y="28"/>
                      </a:lnTo>
                      <a:lnTo>
                        <a:pt x="122" y="35"/>
                      </a:lnTo>
                      <a:lnTo>
                        <a:pt x="139" y="39"/>
                      </a:lnTo>
                      <a:lnTo>
                        <a:pt x="153" y="42"/>
                      </a:lnTo>
                      <a:lnTo>
                        <a:pt x="167" y="4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Freeform 275"/>
                <p:cNvSpPr>
                  <a:spLocks/>
                </p:cNvSpPr>
                <p:nvPr/>
              </p:nvSpPr>
              <p:spPr bwMode="auto">
                <a:xfrm>
                  <a:off x="6861692" y="2775273"/>
                  <a:ext cx="139025" cy="160732"/>
                </a:xfrm>
                <a:custGeom>
                  <a:avLst/>
                  <a:gdLst>
                    <a:gd name="T0" fmla="*/ 2147483647 w 306"/>
                    <a:gd name="T1" fmla="*/ 2147483647 h 321"/>
                    <a:gd name="T2" fmla="*/ 2147483647 w 306"/>
                    <a:gd name="T3" fmla="*/ 2147483647 h 321"/>
                    <a:gd name="T4" fmla="*/ 2147483647 w 306"/>
                    <a:gd name="T5" fmla="*/ 2147483647 h 321"/>
                    <a:gd name="T6" fmla="*/ 2147483647 w 306"/>
                    <a:gd name="T7" fmla="*/ 2147483647 h 321"/>
                    <a:gd name="T8" fmla="*/ 2147483647 w 306"/>
                    <a:gd name="T9" fmla="*/ 2147483647 h 321"/>
                    <a:gd name="T10" fmla="*/ 2147483647 w 306"/>
                    <a:gd name="T11" fmla="*/ 2147483647 h 321"/>
                    <a:gd name="T12" fmla="*/ 2147483647 w 306"/>
                    <a:gd name="T13" fmla="*/ 2147483647 h 321"/>
                    <a:gd name="T14" fmla="*/ 2147483647 w 306"/>
                    <a:gd name="T15" fmla="*/ 2147483647 h 321"/>
                    <a:gd name="T16" fmla="*/ 2147483647 w 306"/>
                    <a:gd name="T17" fmla="*/ 2147483647 h 321"/>
                    <a:gd name="T18" fmla="*/ 2147483647 w 306"/>
                    <a:gd name="T19" fmla="*/ 2147483647 h 321"/>
                    <a:gd name="T20" fmla="*/ 2147483647 w 306"/>
                    <a:gd name="T21" fmla="*/ 2147483647 h 321"/>
                    <a:gd name="T22" fmla="*/ 2147483647 w 306"/>
                    <a:gd name="T23" fmla="*/ 2147483647 h 321"/>
                    <a:gd name="T24" fmla="*/ 2147483647 w 306"/>
                    <a:gd name="T25" fmla="*/ 2147483647 h 321"/>
                    <a:gd name="T26" fmla="*/ 2147483647 w 306"/>
                    <a:gd name="T27" fmla="*/ 2147483647 h 321"/>
                    <a:gd name="T28" fmla="*/ 2147483647 w 306"/>
                    <a:gd name="T29" fmla="*/ 2147483647 h 321"/>
                    <a:gd name="T30" fmla="*/ 2147483647 w 306"/>
                    <a:gd name="T31" fmla="*/ 2147483647 h 321"/>
                    <a:gd name="T32" fmla="*/ 2147483647 w 306"/>
                    <a:gd name="T33" fmla="*/ 2147483647 h 321"/>
                    <a:gd name="T34" fmla="*/ 2147483647 w 306"/>
                    <a:gd name="T35" fmla="*/ 2147483647 h 321"/>
                    <a:gd name="T36" fmla="*/ 2147483647 w 306"/>
                    <a:gd name="T37" fmla="*/ 2147483647 h 321"/>
                    <a:gd name="T38" fmla="*/ 2147483647 w 306"/>
                    <a:gd name="T39" fmla="*/ 2147483647 h 321"/>
                    <a:gd name="T40" fmla="*/ 2147483647 w 306"/>
                    <a:gd name="T41" fmla="*/ 2147483647 h 321"/>
                    <a:gd name="T42" fmla="*/ 2147483647 w 306"/>
                    <a:gd name="T43" fmla="*/ 2147483647 h 321"/>
                    <a:gd name="T44" fmla="*/ 2147483647 w 306"/>
                    <a:gd name="T45" fmla="*/ 0 h 321"/>
                    <a:gd name="T46" fmla="*/ 2147483647 w 306"/>
                    <a:gd name="T47" fmla="*/ 0 h 321"/>
                    <a:gd name="T48" fmla="*/ 2147483647 w 306"/>
                    <a:gd name="T49" fmla="*/ 2147483647 h 321"/>
                    <a:gd name="T50" fmla="*/ 2147483647 w 306"/>
                    <a:gd name="T51" fmla="*/ 2147483647 h 321"/>
                    <a:gd name="T52" fmla="*/ 2147483647 w 306"/>
                    <a:gd name="T53" fmla="*/ 2147483647 h 321"/>
                    <a:gd name="T54" fmla="*/ 2147483647 w 306"/>
                    <a:gd name="T55" fmla="*/ 2147483647 h 321"/>
                    <a:gd name="T56" fmla="*/ 2147483647 w 306"/>
                    <a:gd name="T57" fmla="*/ 2147483647 h 321"/>
                    <a:gd name="T58" fmla="*/ 2147483647 w 306"/>
                    <a:gd name="T59" fmla="*/ 2147483647 h 321"/>
                    <a:gd name="T60" fmla="*/ 2147483647 w 306"/>
                    <a:gd name="T61" fmla="*/ 2147483647 h 321"/>
                    <a:gd name="T62" fmla="*/ 2147483647 w 306"/>
                    <a:gd name="T63" fmla="*/ 2147483647 h 321"/>
                    <a:gd name="T64" fmla="*/ 2147483647 w 306"/>
                    <a:gd name="T65" fmla="*/ 2147483647 h 321"/>
                    <a:gd name="T66" fmla="*/ 2147483647 w 306"/>
                    <a:gd name="T67" fmla="*/ 2147483647 h 321"/>
                    <a:gd name="T68" fmla="*/ 2147483647 w 306"/>
                    <a:gd name="T69" fmla="*/ 2147483647 h 321"/>
                    <a:gd name="T70" fmla="*/ 2147483647 w 306"/>
                    <a:gd name="T71" fmla="*/ 2147483647 h 321"/>
                    <a:gd name="T72" fmla="*/ 2147483647 w 306"/>
                    <a:gd name="T73" fmla="*/ 2147483647 h 321"/>
                    <a:gd name="T74" fmla="*/ 2147483647 w 306"/>
                    <a:gd name="T75" fmla="*/ 2147483647 h 321"/>
                    <a:gd name="T76" fmla="*/ 2147483647 w 306"/>
                    <a:gd name="T77" fmla="*/ 2147483647 h 321"/>
                    <a:gd name="T78" fmla="*/ 2147483647 w 306"/>
                    <a:gd name="T79" fmla="*/ 2147483647 h 321"/>
                    <a:gd name="T80" fmla="*/ 2147483647 w 306"/>
                    <a:gd name="T81" fmla="*/ 2147483647 h 321"/>
                    <a:gd name="T82" fmla="*/ 2147483647 w 306"/>
                    <a:gd name="T83" fmla="*/ 2147483647 h 321"/>
                    <a:gd name="T84" fmla="*/ 2147483647 w 306"/>
                    <a:gd name="T85" fmla="*/ 2147483647 h 321"/>
                    <a:gd name="T86" fmla="*/ 2147483647 w 306"/>
                    <a:gd name="T87" fmla="*/ 2147483647 h 321"/>
                    <a:gd name="T88" fmla="*/ 2147483647 w 306"/>
                    <a:gd name="T89" fmla="*/ 2147483647 h 321"/>
                    <a:gd name="T90" fmla="*/ 2147483647 w 306"/>
                    <a:gd name="T91" fmla="*/ 2147483647 h 321"/>
                    <a:gd name="T92" fmla="*/ 2147483647 w 306"/>
                    <a:gd name="T93" fmla="*/ 2147483647 h 321"/>
                    <a:gd name="T94" fmla="*/ 2147483647 w 306"/>
                    <a:gd name="T95" fmla="*/ 2147483647 h 321"/>
                    <a:gd name="T96" fmla="*/ 2147483647 w 306"/>
                    <a:gd name="T97" fmla="*/ 2147483647 h 321"/>
                    <a:gd name="T98" fmla="*/ 2147483647 w 306"/>
                    <a:gd name="T99" fmla="*/ 2147483647 h 321"/>
                    <a:gd name="T100" fmla="*/ 2147483647 w 306"/>
                    <a:gd name="T101" fmla="*/ 2147483647 h 321"/>
                    <a:gd name="T102" fmla="*/ 2147483647 w 306"/>
                    <a:gd name="T103" fmla="*/ 2147483647 h 321"/>
                    <a:gd name="T104" fmla="*/ 2147483647 w 306"/>
                    <a:gd name="T105" fmla="*/ 2147483647 h 321"/>
                    <a:gd name="T106" fmla="*/ 2147483647 w 306"/>
                    <a:gd name="T107" fmla="*/ 2147483647 h 321"/>
                    <a:gd name="T108" fmla="*/ 2147483647 w 306"/>
                    <a:gd name="T109" fmla="*/ 2147483647 h 321"/>
                    <a:gd name="T110" fmla="*/ 2147483647 w 306"/>
                    <a:gd name="T111" fmla="*/ 2147483647 h 321"/>
                    <a:gd name="T112" fmla="*/ 2147483647 w 306"/>
                    <a:gd name="T113" fmla="*/ 2147483647 h 321"/>
                    <a:gd name="T114" fmla="*/ 2147483647 w 306"/>
                    <a:gd name="T115" fmla="*/ 2147483647 h 32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306" h="321">
                      <a:moveTo>
                        <a:pt x="306" y="235"/>
                      </a:moveTo>
                      <a:lnTo>
                        <a:pt x="259" y="160"/>
                      </a:lnTo>
                      <a:lnTo>
                        <a:pt x="257" y="164"/>
                      </a:lnTo>
                      <a:lnTo>
                        <a:pt x="252" y="173"/>
                      </a:lnTo>
                      <a:lnTo>
                        <a:pt x="247" y="178"/>
                      </a:lnTo>
                      <a:lnTo>
                        <a:pt x="243" y="182"/>
                      </a:lnTo>
                      <a:lnTo>
                        <a:pt x="238" y="185"/>
                      </a:lnTo>
                      <a:lnTo>
                        <a:pt x="233" y="186"/>
                      </a:lnTo>
                      <a:lnTo>
                        <a:pt x="227" y="185"/>
                      </a:lnTo>
                      <a:lnTo>
                        <a:pt x="223" y="184"/>
                      </a:lnTo>
                      <a:lnTo>
                        <a:pt x="219" y="181"/>
                      </a:lnTo>
                      <a:lnTo>
                        <a:pt x="214" y="178"/>
                      </a:lnTo>
                      <a:lnTo>
                        <a:pt x="211" y="173"/>
                      </a:lnTo>
                      <a:lnTo>
                        <a:pt x="209" y="169"/>
                      </a:lnTo>
                      <a:lnTo>
                        <a:pt x="206" y="165"/>
                      </a:lnTo>
                      <a:lnTo>
                        <a:pt x="206" y="160"/>
                      </a:lnTo>
                      <a:lnTo>
                        <a:pt x="206" y="154"/>
                      </a:lnTo>
                      <a:lnTo>
                        <a:pt x="209" y="148"/>
                      </a:lnTo>
                      <a:lnTo>
                        <a:pt x="211" y="142"/>
                      </a:lnTo>
                      <a:lnTo>
                        <a:pt x="213" y="136"/>
                      </a:lnTo>
                      <a:lnTo>
                        <a:pt x="221" y="125"/>
                      </a:lnTo>
                      <a:lnTo>
                        <a:pt x="230" y="114"/>
                      </a:lnTo>
                      <a:lnTo>
                        <a:pt x="238" y="104"/>
                      </a:lnTo>
                      <a:lnTo>
                        <a:pt x="246" y="93"/>
                      </a:lnTo>
                      <a:lnTo>
                        <a:pt x="248" y="87"/>
                      </a:lnTo>
                      <a:lnTo>
                        <a:pt x="250" y="82"/>
                      </a:lnTo>
                      <a:lnTo>
                        <a:pt x="253" y="75"/>
                      </a:lnTo>
                      <a:lnTo>
                        <a:pt x="253" y="69"/>
                      </a:lnTo>
                      <a:lnTo>
                        <a:pt x="133" y="69"/>
                      </a:lnTo>
                      <a:lnTo>
                        <a:pt x="129" y="68"/>
                      </a:lnTo>
                      <a:lnTo>
                        <a:pt x="123" y="65"/>
                      </a:lnTo>
                      <a:lnTo>
                        <a:pt x="119" y="59"/>
                      </a:lnTo>
                      <a:lnTo>
                        <a:pt x="115" y="53"/>
                      </a:lnTo>
                      <a:lnTo>
                        <a:pt x="112" y="45"/>
                      </a:lnTo>
                      <a:lnTo>
                        <a:pt x="109" y="37"/>
                      </a:lnTo>
                      <a:lnTo>
                        <a:pt x="108" y="28"/>
                      </a:lnTo>
                      <a:lnTo>
                        <a:pt x="107" y="19"/>
                      </a:lnTo>
                      <a:lnTo>
                        <a:pt x="101" y="19"/>
                      </a:lnTo>
                      <a:lnTo>
                        <a:pt x="96" y="18"/>
                      </a:lnTo>
                      <a:lnTo>
                        <a:pt x="90" y="17"/>
                      </a:lnTo>
                      <a:lnTo>
                        <a:pt x="85" y="15"/>
                      </a:lnTo>
                      <a:lnTo>
                        <a:pt x="80" y="12"/>
                      </a:lnTo>
                      <a:lnTo>
                        <a:pt x="77" y="9"/>
                      </a:lnTo>
                      <a:lnTo>
                        <a:pt x="75" y="4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41" y="0"/>
                      </a:lnTo>
                      <a:lnTo>
                        <a:pt x="34" y="1"/>
                      </a:lnTo>
                      <a:lnTo>
                        <a:pt x="29" y="2"/>
                      </a:lnTo>
                      <a:lnTo>
                        <a:pt x="22" y="5"/>
                      </a:lnTo>
                      <a:lnTo>
                        <a:pt x="15" y="9"/>
                      </a:lnTo>
                      <a:lnTo>
                        <a:pt x="10" y="14"/>
                      </a:lnTo>
                      <a:lnTo>
                        <a:pt x="4" y="19"/>
                      </a:lnTo>
                      <a:lnTo>
                        <a:pt x="1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5" y="46"/>
                      </a:lnTo>
                      <a:lnTo>
                        <a:pt x="25" y="52"/>
                      </a:lnTo>
                      <a:lnTo>
                        <a:pt x="35" y="58"/>
                      </a:lnTo>
                      <a:lnTo>
                        <a:pt x="45" y="63"/>
                      </a:lnTo>
                      <a:lnTo>
                        <a:pt x="54" y="67"/>
                      </a:lnTo>
                      <a:lnTo>
                        <a:pt x="60" y="69"/>
                      </a:lnTo>
                      <a:lnTo>
                        <a:pt x="47" y="79"/>
                      </a:lnTo>
                      <a:lnTo>
                        <a:pt x="32" y="91"/>
                      </a:lnTo>
                      <a:lnTo>
                        <a:pt x="25" y="97"/>
                      </a:lnTo>
                      <a:lnTo>
                        <a:pt x="19" y="104"/>
                      </a:lnTo>
                      <a:lnTo>
                        <a:pt x="17" y="107"/>
                      </a:lnTo>
                      <a:lnTo>
                        <a:pt x="15" y="110"/>
                      </a:lnTo>
                      <a:lnTo>
                        <a:pt x="14" y="114"/>
                      </a:lnTo>
                      <a:lnTo>
                        <a:pt x="13" y="117"/>
                      </a:lnTo>
                      <a:lnTo>
                        <a:pt x="14" y="122"/>
                      </a:lnTo>
                      <a:lnTo>
                        <a:pt x="15" y="125"/>
                      </a:lnTo>
                      <a:lnTo>
                        <a:pt x="18" y="129"/>
                      </a:lnTo>
                      <a:lnTo>
                        <a:pt x="20" y="133"/>
                      </a:lnTo>
                      <a:lnTo>
                        <a:pt x="28" y="141"/>
                      </a:lnTo>
                      <a:lnTo>
                        <a:pt x="37" y="149"/>
                      </a:lnTo>
                      <a:lnTo>
                        <a:pt x="47" y="156"/>
                      </a:lnTo>
                      <a:lnTo>
                        <a:pt x="58" y="162"/>
                      </a:lnTo>
                      <a:lnTo>
                        <a:pt x="64" y="164"/>
                      </a:lnTo>
                      <a:lnTo>
                        <a:pt x="69" y="165"/>
                      </a:lnTo>
                      <a:lnTo>
                        <a:pt x="75" y="166"/>
                      </a:lnTo>
                      <a:lnTo>
                        <a:pt x="80" y="167"/>
                      </a:lnTo>
                      <a:lnTo>
                        <a:pt x="107" y="271"/>
                      </a:lnTo>
                      <a:lnTo>
                        <a:pt x="107" y="267"/>
                      </a:lnTo>
                      <a:lnTo>
                        <a:pt x="108" y="263"/>
                      </a:lnTo>
                      <a:lnTo>
                        <a:pt x="110" y="260"/>
                      </a:lnTo>
                      <a:lnTo>
                        <a:pt x="112" y="256"/>
                      </a:lnTo>
                      <a:lnTo>
                        <a:pt x="119" y="251"/>
                      </a:lnTo>
                      <a:lnTo>
                        <a:pt x="127" y="246"/>
                      </a:lnTo>
                      <a:lnTo>
                        <a:pt x="137" y="243"/>
                      </a:lnTo>
                      <a:lnTo>
                        <a:pt x="148" y="240"/>
                      </a:lnTo>
                      <a:lnTo>
                        <a:pt x="160" y="237"/>
                      </a:lnTo>
                      <a:lnTo>
                        <a:pt x="174" y="235"/>
                      </a:lnTo>
                      <a:lnTo>
                        <a:pt x="174" y="222"/>
                      </a:lnTo>
                      <a:lnTo>
                        <a:pt x="174" y="210"/>
                      </a:lnTo>
                      <a:lnTo>
                        <a:pt x="178" y="212"/>
                      </a:lnTo>
                      <a:lnTo>
                        <a:pt x="183" y="212"/>
                      </a:lnTo>
                      <a:lnTo>
                        <a:pt x="188" y="213"/>
                      </a:lnTo>
                      <a:lnTo>
                        <a:pt x="193" y="212"/>
                      </a:lnTo>
                      <a:lnTo>
                        <a:pt x="203" y="211"/>
                      </a:lnTo>
                      <a:lnTo>
                        <a:pt x="213" y="210"/>
                      </a:lnTo>
                      <a:lnTo>
                        <a:pt x="220" y="233"/>
                      </a:lnTo>
                      <a:lnTo>
                        <a:pt x="232" y="261"/>
                      </a:lnTo>
                      <a:lnTo>
                        <a:pt x="245" y="292"/>
                      </a:lnTo>
                      <a:lnTo>
                        <a:pt x="259" y="321"/>
                      </a:lnTo>
                      <a:lnTo>
                        <a:pt x="267" y="316"/>
                      </a:lnTo>
                      <a:lnTo>
                        <a:pt x="272" y="311"/>
                      </a:lnTo>
                      <a:lnTo>
                        <a:pt x="278" y="307"/>
                      </a:lnTo>
                      <a:lnTo>
                        <a:pt x="282" y="302"/>
                      </a:lnTo>
                      <a:lnTo>
                        <a:pt x="290" y="291"/>
                      </a:lnTo>
                      <a:lnTo>
                        <a:pt x="295" y="280"/>
                      </a:lnTo>
                      <a:lnTo>
                        <a:pt x="301" y="258"/>
                      </a:lnTo>
                      <a:lnTo>
                        <a:pt x="306" y="23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6" name="Freeform 276"/>
                <p:cNvSpPr>
                  <a:spLocks/>
                </p:cNvSpPr>
                <p:nvPr/>
              </p:nvSpPr>
              <p:spPr bwMode="auto">
                <a:xfrm>
                  <a:off x="7190466" y="2885883"/>
                  <a:ext cx="208537" cy="260973"/>
                </a:xfrm>
                <a:custGeom>
                  <a:avLst/>
                  <a:gdLst>
                    <a:gd name="T0" fmla="*/ 2147483647 w 471"/>
                    <a:gd name="T1" fmla="*/ 2147483647 h 518"/>
                    <a:gd name="T2" fmla="*/ 2147483647 w 471"/>
                    <a:gd name="T3" fmla="*/ 2147483647 h 518"/>
                    <a:gd name="T4" fmla="*/ 2147483647 w 471"/>
                    <a:gd name="T5" fmla="*/ 2147483647 h 518"/>
                    <a:gd name="T6" fmla="*/ 2147483647 w 471"/>
                    <a:gd name="T7" fmla="*/ 2147483647 h 518"/>
                    <a:gd name="T8" fmla="*/ 2147483647 w 471"/>
                    <a:gd name="T9" fmla="*/ 2147483647 h 518"/>
                    <a:gd name="T10" fmla="*/ 2147483647 w 471"/>
                    <a:gd name="T11" fmla="*/ 2147483647 h 518"/>
                    <a:gd name="T12" fmla="*/ 2147483647 w 471"/>
                    <a:gd name="T13" fmla="*/ 2147483647 h 518"/>
                    <a:gd name="T14" fmla="*/ 2147483647 w 471"/>
                    <a:gd name="T15" fmla="*/ 2147483647 h 518"/>
                    <a:gd name="T16" fmla="*/ 2147483647 w 471"/>
                    <a:gd name="T17" fmla="*/ 2147483647 h 518"/>
                    <a:gd name="T18" fmla="*/ 2147483647 w 471"/>
                    <a:gd name="T19" fmla="*/ 2147483647 h 518"/>
                    <a:gd name="T20" fmla="*/ 2147483647 w 471"/>
                    <a:gd name="T21" fmla="*/ 2147483647 h 518"/>
                    <a:gd name="T22" fmla="*/ 2147483647 w 471"/>
                    <a:gd name="T23" fmla="*/ 2147483647 h 518"/>
                    <a:gd name="T24" fmla="*/ 2147483647 w 471"/>
                    <a:gd name="T25" fmla="*/ 2147483647 h 518"/>
                    <a:gd name="T26" fmla="*/ 2147483647 w 471"/>
                    <a:gd name="T27" fmla="*/ 2147483647 h 518"/>
                    <a:gd name="T28" fmla="*/ 2147483647 w 471"/>
                    <a:gd name="T29" fmla="*/ 2147483647 h 518"/>
                    <a:gd name="T30" fmla="*/ 2147483647 w 471"/>
                    <a:gd name="T31" fmla="*/ 2147483647 h 518"/>
                    <a:gd name="T32" fmla="*/ 2147483647 w 471"/>
                    <a:gd name="T33" fmla="*/ 2147483647 h 518"/>
                    <a:gd name="T34" fmla="*/ 2147483647 w 471"/>
                    <a:gd name="T35" fmla="*/ 2147483647 h 518"/>
                    <a:gd name="T36" fmla="*/ 2147483647 w 471"/>
                    <a:gd name="T37" fmla="*/ 2147483647 h 518"/>
                    <a:gd name="T38" fmla="*/ 2147483647 w 471"/>
                    <a:gd name="T39" fmla="*/ 2147483647 h 518"/>
                    <a:gd name="T40" fmla="*/ 2147483647 w 471"/>
                    <a:gd name="T41" fmla="*/ 2147483647 h 518"/>
                    <a:gd name="T42" fmla="*/ 2147483647 w 471"/>
                    <a:gd name="T43" fmla="*/ 2147483647 h 518"/>
                    <a:gd name="T44" fmla="*/ 2147483647 w 471"/>
                    <a:gd name="T45" fmla="*/ 2147483647 h 518"/>
                    <a:gd name="T46" fmla="*/ 2147483647 w 471"/>
                    <a:gd name="T47" fmla="*/ 2147483647 h 518"/>
                    <a:gd name="T48" fmla="*/ 2147483647 w 471"/>
                    <a:gd name="T49" fmla="*/ 2147483647 h 518"/>
                    <a:gd name="T50" fmla="*/ 2147483647 w 471"/>
                    <a:gd name="T51" fmla="*/ 2147483647 h 518"/>
                    <a:gd name="T52" fmla="*/ 2147483647 w 471"/>
                    <a:gd name="T53" fmla="*/ 2147483647 h 518"/>
                    <a:gd name="T54" fmla="*/ 2147483647 w 471"/>
                    <a:gd name="T55" fmla="*/ 2147483647 h 518"/>
                    <a:gd name="T56" fmla="*/ 2147483647 w 471"/>
                    <a:gd name="T57" fmla="*/ 2147483647 h 518"/>
                    <a:gd name="T58" fmla="*/ 2147483647 w 471"/>
                    <a:gd name="T59" fmla="*/ 2147483647 h 518"/>
                    <a:gd name="T60" fmla="*/ 2147483647 w 471"/>
                    <a:gd name="T61" fmla="*/ 2147483647 h 518"/>
                    <a:gd name="T62" fmla="*/ 2147483647 w 471"/>
                    <a:gd name="T63" fmla="*/ 2147483647 h 518"/>
                    <a:gd name="T64" fmla="*/ 2147483647 w 471"/>
                    <a:gd name="T65" fmla="*/ 2147483647 h 518"/>
                    <a:gd name="T66" fmla="*/ 2147483647 w 471"/>
                    <a:gd name="T67" fmla="*/ 2147483647 h 518"/>
                    <a:gd name="T68" fmla="*/ 2147483647 w 471"/>
                    <a:gd name="T69" fmla="*/ 2147483647 h 518"/>
                    <a:gd name="T70" fmla="*/ 2147483647 w 471"/>
                    <a:gd name="T71" fmla="*/ 2147483647 h 518"/>
                    <a:gd name="T72" fmla="*/ 2147483647 w 471"/>
                    <a:gd name="T73" fmla="*/ 2147483647 h 518"/>
                    <a:gd name="T74" fmla="*/ 2147483647 w 471"/>
                    <a:gd name="T75" fmla="*/ 2147483647 h 518"/>
                    <a:gd name="T76" fmla="*/ 2147483647 w 471"/>
                    <a:gd name="T77" fmla="*/ 2147483647 h 518"/>
                    <a:gd name="T78" fmla="*/ 2147483647 w 471"/>
                    <a:gd name="T79" fmla="*/ 2147483647 h 518"/>
                    <a:gd name="T80" fmla="*/ 2147483647 w 471"/>
                    <a:gd name="T81" fmla="*/ 2147483647 h 518"/>
                    <a:gd name="T82" fmla="*/ 2147483647 w 471"/>
                    <a:gd name="T83" fmla="*/ 2147483647 h 518"/>
                    <a:gd name="T84" fmla="*/ 2147483647 w 471"/>
                    <a:gd name="T85" fmla="*/ 2147483647 h 518"/>
                    <a:gd name="T86" fmla="*/ 2147483647 w 471"/>
                    <a:gd name="T87" fmla="*/ 2147483647 h 5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71" h="518">
                      <a:moveTo>
                        <a:pt x="113" y="0"/>
                      </a:moveTo>
                      <a:lnTo>
                        <a:pt x="104" y="5"/>
                      </a:lnTo>
                      <a:lnTo>
                        <a:pt x="94" y="12"/>
                      </a:lnTo>
                      <a:lnTo>
                        <a:pt x="85" y="18"/>
                      </a:lnTo>
                      <a:lnTo>
                        <a:pt x="76" y="25"/>
                      </a:lnTo>
                      <a:lnTo>
                        <a:pt x="67" y="32"/>
                      </a:lnTo>
                      <a:lnTo>
                        <a:pt x="59" y="38"/>
                      </a:lnTo>
                      <a:lnTo>
                        <a:pt x="50" y="44"/>
                      </a:lnTo>
                      <a:lnTo>
                        <a:pt x="40" y="49"/>
                      </a:lnTo>
                      <a:lnTo>
                        <a:pt x="37" y="59"/>
                      </a:lnTo>
                      <a:lnTo>
                        <a:pt x="32" y="71"/>
                      </a:lnTo>
                      <a:lnTo>
                        <a:pt x="27" y="82"/>
                      </a:lnTo>
                      <a:lnTo>
                        <a:pt x="20" y="93"/>
                      </a:lnTo>
                      <a:lnTo>
                        <a:pt x="14" y="106"/>
                      </a:lnTo>
                      <a:lnTo>
                        <a:pt x="8" y="118"/>
                      </a:lnTo>
                      <a:lnTo>
                        <a:pt x="4" y="131"/>
                      </a:lnTo>
                      <a:lnTo>
                        <a:pt x="0" y="142"/>
                      </a:lnTo>
                      <a:lnTo>
                        <a:pt x="7" y="136"/>
                      </a:lnTo>
                      <a:lnTo>
                        <a:pt x="16" y="141"/>
                      </a:lnTo>
                      <a:lnTo>
                        <a:pt x="23" y="147"/>
                      </a:lnTo>
                      <a:lnTo>
                        <a:pt x="30" y="153"/>
                      </a:lnTo>
                      <a:lnTo>
                        <a:pt x="37" y="159"/>
                      </a:lnTo>
                      <a:lnTo>
                        <a:pt x="43" y="164"/>
                      </a:lnTo>
                      <a:lnTo>
                        <a:pt x="50" y="168"/>
                      </a:lnTo>
                      <a:lnTo>
                        <a:pt x="53" y="170"/>
                      </a:lnTo>
                      <a:lnTo>
                        <a:pt x="57" y="171"/>
                      </a:lnTo>
                      <a:lnTo>
                        <a:pt x="62" y="172"/>
                      </a:lnTo>
                      <a:lnTo>
                        <a:pt x="66" y="172"/>
                      </a:lnTo>
                      <a:lnTo>
                        <a:pt x="71" y="191"/>
                      </a:lnTo>
                      <a:lnTo>
                        <a:pt x="75" y="211"/>
                      </a:lnTo>
                      <a:lnTo>
                        <a:pt x="77" y="233"/>
                      </a:lnTo>
                      <a:lnTo>
                        <a:pt x="80" y="254"/>
                      </a:lnTo>
                      <a:lnTo>
                        <a:pt x="84" y="272"/>
                      </a:lnTo>
                      <a:lnTo>
                        <a:pt x="88" y="289"/>
                      </a:lnTo>
                      <a:lnTo>
                        <a:pt x="90" y="294"/>
                      </a:lnTo>
                      <a:lnTo>
                        <a:pt x="94" y="299"/>
                      </a:lnTo>
                      <a:lnTo>
                        <a:pt x="96" y="302"/>
                      </a:lnTo>
                      <a:lnTo>
                        <a:pt x="100" y="302"/>
                      </a:lnTo>
                      <a:lnTo>
                        <a:pt x="104" y="302"/>
                      </a:lnTo>
                      <a:lnTo>
                        <a:pt x="107" y="301"/>
                      </a:lnTo>
                      <a:lnTo>
                        <a:pt x="110" y="299"/>
                      </a:lnTo>
                      <a:lnTo>
                        <a:pt x="112" y="297"/>
                      </a:lnTo>
                      <a:lnTo>
                        <a:pt x="118" y="291"/>
                      </a:lnTo>
                      <a:lnTo>
                        <a:pt x="121" y="283"/>
                      </a:lnTo>
                      <a:lnTo>
                        <a:pt x="128" y="268"/>
                      </a:lnTo>
                      <a:lnTo>
                        <a:pt x="133" y="259"/>
                      </a:lnTo>
                      <a:lnTo>
                        <a:pt x="140" y="260"/>
                      </a:lnTo>
                      <a:lnTo>
                        <a:pt x="145" y="262"/>
                      </a:lnTo>
                      <a:lnTo>
                        <a:pt x="151" y="265"/>
                      </a:lnTo>
                      <a:lnTo>
                        <a:pt x="155" y="268"/>
                      </a:lnTo>
                      <a:lnTo>
                        <a:pt x="160" y="272"/>
                      </a:lnTo>
                      <a:lnTo>
                        <a:pt x="164" y="274"/>
                      </a:lnTo>
                      <a:lnTo>
                        <a:pt x="168" y="277"/>
                      </a:lnTo>
                      <a:lnTo>
                        <a:pt x="173" y="277"/>
                      </a:lnTo>
                      <a:lnTo>
                        <a:pt x="176" y="277"/>
                      </a:lnTo>
                      <a:lnTo>
                        <a:pt x="179" y="276"/>
                      </a:lnTo>
                      <a:lnTo>
                        <a:pt x="183" y="274"/>
                      </a:lnTo>
                      <a:lnTo>
                        <a:pt x="185" y="272"/>
                      </a:lnTo>
                      <a:lnTo>
                        <a:pt x="189" y="266"/>
                      </a:lnTo>
                      <a:lnTo>
                        <a:pt x="192" y="259"/>
                      </a:lnTo>
                      <a:lnTo>
                        <a:pt x="197" y="252"/>
                      </a:lnTo>
                      <a:lnTo>
                        <a:pt x="201" y="247"/>
                      </a:lnTo>
                      <a:lnTo>
                        <a:pt x="203" y="244"/>
                      </a:lnTo>
                      <a:lnTo>
                        <a:pt x="206" y="243"/>
                      </a:lnTo>
                      <a:lnTo>
                        <a:pt x="209" y="241"/>
                      </a:lnTo>
                      <a:lnTo>
                        <a:pt x="212" y="241"/>
                      </a:lnTo>
                      <a:lnTo>
                        <a:pt x="224" y="242"/>
                      </a:lnTo>
                      <a:lnTo>
                        <a:pt x="233" y="244"/>
                      </a:lnTo>
                      <a:lnTo>
                        <a:pt x="241" y="247"/>
                      </a:lnTo>
                      <a:lnTo>
                        <a:pt x="246" y="252"/>
                      </a:lnTo>
                      <a:lnTo>
                        <a:pt x="254" y="261"/>
                      </a:lnTo>
                      <a:lnTo>
                        <a:pt x="259" y="271"/>
                      </a:lnTo>
                      <a:lnTo>
                        <a:pt x="274" y="293"/>
                      </a:lnTo>
                      <a:lnTo>
                        <a:pt x="290" y="314"/>
                      </a:lnTo>
                      <a:lnTo>
                        <a:pt x="308" y="336"/>
                      </a:lnTo>
                      <a:lnTo>
                        <a:pt x="325" y="359"/>
                      </a:lnTo>
                      <a:lnTo>
                        <a:pt x="333" y="371"/>
                      </a:lnTo>
                      <a:lnTo>
                        <a:pt x="341" y="382"/>
                      </a:lnTo>
                      <a:lnTo>
                        <a:pt x="347" y="394"/>
                      </a:lnTo>
                      <a:lnTo>
                        <a:pt x="354" y="407"/>
                      </a:lnTo>
                      <a:lnTo>
                        <a:pt x="358" y="419"/>
                      </a:lnTo>
                      <a:lnTo>
                        <a:pt x="363" y="431"/>
                      </a:lnTo>
                      <a:lnTo>
                        <a:pt x="365" y="443"/>
                      </a:lnTo>
                      <a:lnTo>
                        <a:pt x="366" y="457"/>
                      </a:lnTo>
                      <a:lnTo>
                        <a:pt x="365" y="461"/>
                      </a:lnTo>
                      <a:lnTo>
                        <a:pt x="363" y="466"/>
                      </a:lnTo>
                      <a:lnTo>
                        <a:pt x="359" y="470"/>
                      </a:lnTo>
                      <a:lnTo>
                        <a:pt x="355" y="474"/>
                      </a:lnTo>
                      <a:lnTo>
                        <a:pt x="346" y="481"/>
                      </a:lnTo>
                      <a:lnTo>
                        <a:pt x="339" y="487"/>
                      </a:lnTo>
                      <a:lnTo>
                        <a:pt x="348" y="490"/>
                      </a:lnTo>
                      <a:lnTo>
                        <a:pt x="356" y="493"/>
                      </a:lnTo>
                      <a:lnTo>
                        <a:pt x="363" y="496"/>
                      </a:lnTo>
                      <a:lnTo>
                        <a:pt x="368" y="500"/>
                      </a:lnTo>
                      <a:lnTo>
                        <a:pt x="379" y="508"/>
                      </a:lnTo>
                      <a:lnTo>
                        <a:pt x="392" y="518"/>
                      </a:lnTo>
                      <a:lnTo>
                        <a:pt x="395" y="511"/>
                      </a:lnTo>
                      <a:lnTo>
                        <a:pt x="398" y="504"/>
                      </a:lnTo>
                      <a:lnTo>
                        <a:pt x="401" y="499"/>
                      </a:lnTo>
                      <a:lnTo>
                        <a:pt x="404" y="495"/>
                      </a:lnTo>
                      <a:lnTo>
                        <a:pt x="409" y="491"/>
                      </a:lnTo>
                      <a:lnTo>
                        <a:pt x="413" y="489"/>
                      </a:lnTo>
                      <a:lnTo>
                        <a:pt x="418" y="487"/>
                      </a:lnTo>
                      <a:lnTo>
                        <a:pt x="422" y="485"/>
                      </a:lnTo>
                      <a:lnTo>
                        <a:pt x="444" y="483"/>
                      </a:lnTo>
                      <a:lnTo>
                        <a:pt x="471" y="481"/>
                      </a:lnTo>
                      <a:lnTo>
                        <a:pt x="471" y="459"/>
                      </a:lnTo>
                      <a:lnTo>
                        <a:pt x="468" y="438"/>
                      </a:lnTo>
                      <a:lnTo>
                        <a:pt x="464" y="420"/>
                      </a:lnTo>
                      <a:lnTo>
                        <a:pt x="457" y="403"/>
                      </a:lnTo>
                      <a:lnTo>
                        <a:pt x="449" y="387"/>
                      </a:lnTo>
                      <a:lnTo>
                        <a:pt x="441" y="372"/>
                      </a:lnTo>
                      <a:lnTo>
                        <a:pt x="431" y="359"/>
                      </a:lnTo>
                      <a:lnTo>
                        <a:pt x="421" y="347"/>
                      </a:lnTo>
                      <a:lnTo>
                        <a:pt x="397" y="322"/>
                      </a:lnTo>
                      <a:lnTo>
                        <a:pt x="371" y="300"/>
                      </a:lnTo>
                      <a:lnTo>
                        <a:pt x="345" y="277"/>
                      </a:lnTo>
                      <a:lnTo>
                        <a:pt x="319" y="253"/>
                      </a:lnTo>
                      <a:lnTo>
                        <a:pt x="299" y="237"/>
                      </a:lnTo>
                      <a:lnTo>
                        <a:pt x="279" y="218"/>
                      </a:lnTo>
                      <a:lnTo>
                        <a:pt x="261" y="200"/>
                      </a:lnTo>
                      <a:lnTo>
                        <a:pt x="242" y="182"/>
                      </a:lnTo>
                      <a:lnTo>
                        <a:pt x="224" y="162"/>
                      </a:lnTo>
                      <a:lnTo>
                        <a:pt x="208" y="143"/>
                      </a:lnTo>
                      <a:lnTo>
                        <a:pt x="192" y="124"/>
                      </a:lnTo>
                      <a:lnTo>
                        <a:pt x="179" y="105"/>
                      </a:lnTo>
                      <a:lnTo>
                        <a:pt x="158" y="79"/>
                      </a:lnTo>
                      <a:lnTo>
                        <a:pt x="136" y="52"/>
                      </a:lnTo>
                      <a:lnTo>
                        <a:pt x="127" y="40"/>
                      </a:lnTo>
                      <a:lnTo>
                        <a:pt x="120" y="27"/>
                      </a:lnTo>
                      <a:lnTo>
                        <a:pt x="117" y="21"/>
                      </a:lnTo>
                      <a:lnTo>
                        <a:pt x="115" y="14"/>
                      </a:lnTo>
                      <a:lnTo>
                        <a:pt x="113" y="7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277"/>
                <p:cNvSpPr>
                  <a:spLocks/>
                </p:cNvSpPr>
                <p:nvPr/>
              </p:nvSpPr>
              <p:spPr bwMode="auto">
                <a:xfrm>
                  <a:off x="7275009" y="3127847"/>
                  <a:ext cx="139025" cy="126165"/>
                </a:xfrm>
                <a:custGeom>
                  <a:avLst/>
                  <a:gdLst>
                    <a:gd name="T0" fmla="*/ 2147483647 w 293"/>
                    <a:gd name="T1" fmla="*/ 2147483647 h 246"/>
                    <a:gd name="T2" fmla="*/ 2147483647 w 293"/>
                    <a:gd name="T3" fmla="*/ 2147483647 h 246"/>
                    <a:gd name="T4" fmla="*/ 2147483647 w 293"/>
                    <a:gd name="T5" fmla="*/ 2147483647 h 246"/>
                    <a:gd name="T6" fmla="*/ 2147483647 w 293"/>
                    <a:gd name="T7" fmla="*/ 2147483647 h 246"/>
                    <a:gd name="T8" fmla="*/ 2147483647 w 293"/>
                    <a:gd name="T9" fmla="*/ 2147483647 h 246"/>
                    <a:gd name="T10" fmla="*/ 2147483647 w 293"/>
                    <a:gd name="T11" fmla="*/ 2147483647 h 246"/>
                    <a:gd name="T12" fmla="*/ 2147483647 w 293"/>
                    <a:gd name="T13" fmla="*/ 2147483647 h 246"/>
                    <a:gd name="T14" fmla="*/ 2147483647 w 293"/>
                    <a:gd name="T15" fmla="*/ 2147483647 h 246"/>
                    <a:gd name="T16" fmla="*/ 2147483647 w 293"/>
                    <a:gd name="T17" fmla="*/ 2147483647 h 246"/>
                    <a:gd name="T18" fmla="*/ 2147483647 w 293"/>
                    <a:gd name="T19" fmla="*/ 2147483647 h 246"/>
                    <a:gd name="T20" fmla="*/ 2147483647 w 293"/>
                    <a:gd name="T21" fmla="*/ 2147483647 h 246"/>
                    <a:gd name="T22" fmla="*/ 2147483647 w 293"/>
                    <a:gd name="T23" fmla="*/ 2147483647 h 246"/>
                    <a:gd name="T24" fmla="*/ 2147483647 w 293"/>
                    <a:gd name="T25" fmla="*/ 2147483647 h 246"/>
                    <a:gd name="T26" fmla="*/ 2147483647 w 293"/>
                    <a:gd name="T27" fmla="*/ 2147483647 h 246"/>
                    <a:gd name="T28" fmla="*/ 2147483647 w 293"/>
                    <a:gd name="T29" fmla="*/ 2147483647 h 246"/>
                    <a:gd name="T30" fmla="*/ 2147483647 w 293"/>
                    <a:gd name="T31" fmla="*/ 2147483647 h 246"/>
                    <a:gd name="T32" fmla="*/ 2147483647 w 293"/>
                    <a:gd name="T33" fmla="*/ 2147483647 h 246"/>
                    <a:gd name="T34" fmla="*/ 2147483647 w 293"/>
                    <a:gd name="T35" fmla="*/ 2147483647 h 246"/>
                    <a:gd name="T36" fmla="*/ 2147483647 w 293"/>
                    <a:gd name="T37" fmla="*/ 2147483647 h 246"/>
                    <a:gd name="T38" fmla="*/ 2147483647 w 293"/>
                    <a:gd name="T39" fmla="*/ 2147483647 h 246"/>
                    <a:gd name="T40" fmla="*/ 2147483647 w 293"/>
                    <a:gd name="T41" fmla="*/ 2147483647 h 246"/>
                    <a:gd name="T42" fmla="*/ 2147483647 w 293"/>
                    <a:gd name="T43" fmla="*/ 2147483647 h 246"/>
                    <a:gd name="T44" fmla="*/ 2147483647 w 293"/>
                    <a:gd name="T45" fmla="*/ 2147483647 h 246"/>
                    <a:gd name="T46" fmla="*/ 2147483647 w 293"/>
                    <a:gd name="T47" fmla="*/ 2147483647 h 246"/>
                    <a:gd name="T48" fmla="*/ 2147483647 w 293"/>
                    <a:gd name="T49" fmla="*/ 2147483647 h 246"/>
                    <a:gd name="T50" fmla="*/ 2147483647 w 293"/>
                    <a:gd name="T51" fmla="*/ 2147483647 h 246"/>
                    <a:gd name="T52" fmla="*/ 2147483647 w 293"/>
                    <a:gd name="T53" fmla="*/ 2147483647 h 246"/>
                    <a:gd name="T54" fmla="*/ 2147483647 w 293"/>
                    <a:gd name="T55" fmla="*/ 2147483647 h 246"/>
                    <a:gd name="T56" fmla="*/ 2147483647 w 293"/>
                    <a:gd name="T57" fmla="*/ 2147483647 h 246"/>
                    <a:gd name="T58" fmla="*/ 2147483647 w 293"/>
                    <a:gd name="T59" fmla="*/ 2147483647 h 246"/>
                    <a:gd name="T60" fmla="*/ 2147483647 w 293"/>
                    <a:gd name="T61" fmla="*/ 2147483647 h 246"/>
                    <a:gd name="T62" fmla="*/ 0 w 293"/>
                    <a:gd name="T63" fmla="*/ 2147483647 h 246"/>
                    <a:gd name="T64" fmla="*/ 2147483647 w 293"/>
                    <a:gd name="T65" fmla="*/ 2147483647 h 246"/>
                    <a:gd name="T66" fmla="*/ 2147483647 w 293"/>
                    <a:gd name="T67" fmla="*/ 2147483647 h 246"/>
                    <a:gd name="T68" fmla="*/ 2147483647 w 293"/>
                    <a:gd name="T69" fmla="*/ 2147483647 h 246"/>
                    <a:gd name="T70" fmla="*/ 2147483647 w 293"/>
                    <a:gd name="T71" fmla="*/ 2147483647 h 246"/>
                    <a:gd name="T72" fmla="*/ 2147483647 w 293"/>
                    <a:gd name="T73" fmla="*/ 2147483647 h 246"/>
                    <a:gd name="T74" fmla="*/ 2147483647 w 293"/>
                    <a:gd name="T75" fmla="*/ 2147483647 h 246"/>
                    <a:gd name="T76" fmla="*/ 2147483647 w 293"/>
                    <a:gd name="T77" fmla="*/ 2147483647 h 246"/>
                    <a:gd name="T78" fmla="*/ 2147483647 w 293"/>
                    <a:gd name="T79" fmla="*/ 2147483647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93" h="246">
                      <a:moveTo>
                        <a:pt x="133" y="12"/>
                      </a:moveTo>
                      <a:lnTo>
                        <a:pt x="152" y="19"/>
                      </a:lnTo>
                      <a:lnTo>
                        <a:pt x="166" y="24"/>
                      </a:lnTo>
                      <a:lnTo>
                        <a:pt x="179" y="30"/>
                      </a:lnTo>
                      <a:lnTo>
                        <a:pt x="193" y="37"/>
                      </a:lnTo>
                      <a:lnTo>
                        <a:pt x="196" y="30"/>
                      </a:lnTo>
                      <a:lnTo>
                        <a:pt x="199" y="23"/>
                      </a:lnTo>
                      <a:lnTo>
                        <a:pt x="202" y="18"/>
                      </a:lnTo>
                      <a:lnTo>
                        <a:pt x="205" y="14"/>
                      </a:lnTo>
                      <a:lnTo>
                        <a:pt x="210" y="10"/>
                      </a:lnTo>
                      <a:lnTo>
                        <a:pt x="214" y="8"/>
                      </a:lnTo>
                      <a:lnTo>
                        <a:pt x="219" y="6"/>
                      </a:lnTo>
                      <a:lnTo>
                        <a:pt x="223" y="4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93" y="80"/>
                      </a:lnTo>
                      <a:lnTo>
                        <a:pt x="279" y="93"/>
                      </a:lnTo>
                      <a:lnTo>
                        <a:pt x="266" y="107"/>
                      </a:lnTo>
                      <a:lnTo>
                        <a:pt x="250" y="123"/>
                      </a:lnTo>
                      <a:lnTo>
                        <a:pt x="237" y="141"/>
                      </a:lnTo>
                      <a:lnTo>
                        <a:pt x="231" y="150"/>
                      </a:lnTo>
                      <a:lnTo>
                        <a:pt x="225" y="159"/>
                      </a:lnTo>
                      <a:lnTo>
                        <a:pt x="220" y="169"/>
                      </a:lnTo>
                      <a:lnTo>
                        <a:pt x="215" y="178"/>
                      </a:lnTo>
                      <a:lnTo>
                        <a:pt x="212" y="187"/>
                      </a:lnTo>
                      <a:lnTo>
                        <a:pt x="209" y="197"/>
                      </a:lnTo>
                      <a:lnTo>
                        <a:pt x="206" y="207"/>
                      </a:lnTo>
                      <a:lnTo>
                        <a:pt x="206" y="216"/>
                      </a:lnTo>
                      <a:lnTo>
                        <a:pt x="201" y="216"/>
                      </a:lnTo>
                      <a:lnTo>
                        <a:pt x="196" y="217"/>
                      </a:lnTo>
                      <a:lnTo>
                        <a:pt x="190" y="218"/>
                      </a:lnTo>
                      <a:lnTo>
                        <a:pt x="186" y="220"/>
                      </a:lnTo>
                      <a:lnTo>
                        <a:pt x="178" y="224"/>
                      </a:lnTo>
                      <a:lnTo>
                        <a:pt x="170" y="229"/>
                      </a:lnTo>
                      <a:lnTo>
                        <a:pt x="163" y="234"/>
                      </a:lnTo>
                      <a:lnTo>
                        <a:pt x="154" y="239"/>
                      </a:lnTo>
                      <a:lnTo>
                        <a:pt x="145" y="243"/>
                      </a:lnTo>
                      <a:lnTo>
                        <a:pt x="133" y="246"/>
                      </a:lnTo>
                      <a:lnTo>
                        <a:pt x="118" y="243"/>
                      </a:lnTo>
                      <a:lnTo>
                        <a:pt x="102" y="240"/>
                      </a:lnTo>
                      <a:lnTo>
                        <a:pt x="87" y="236"/>
                      </a:lnTo>
                      <a:lnTo>
                        <a:pt x="71" y="232"/>
                      </a:lnTo>
                      <a:lnTo>
                        <a:pt x="65" y="229"/>
                      </a:lnTo>
                      <a:lnTo>
                        <a:pt x="59" y="226"/>
                      </a:lnTo>
                      <a:lnTo>
                        <a:pt x="54" y="223"/>
                      </a:lnTo>
                      <a:lnTo>
                        <a:pt x="49" y="220"/>
                      </a:lnTo>
                      <a:lnTo>
                        <a:pt x="45" y="216"/>
                      </a:lnTo>
                      <a:lnTo>
                        <a:pt x="43" y="212"/>
                      </a:lnTo>
                      <a:lnTo>
                        <a:pt x="41" y="208"/>
                      </a:lnTo>
                      <a:lnTo>
                        <a:pt x="41" y="204"/>
                      </a:lnTo>
                      <a:lnTo>
                        <a:pt x="44" y="193"/>
                      </a:lnTo>
                      <a:lnTo>
                        <a:pt x="47" y="178"/>
                      </a:lnTo>
                      <a:lnTo>
                        <a:pt x="46" y="170"/>
                      </a:lnTo>
                      <a:lnTo>
                        <a:pt x="45" y="162"/>
                      </a:lnTo>
                      <a:lnTo>
                        <a:pt x="43" y="154"/>
                      </a:lnTo>
                      <a:lnTo>
                        <a:pt x="40" y="147"/>
                      </a:lnTo>
                      <a:lnTo>
                        <a:pt x="32" y="132"/>
                      </a:lnTo>
                      <a:lnTo>
                        <a:pt x="24" y="119"/>
                      </a:lnTo>
                      <a:lnTo>
                        <a:pt x="15" y="106"/>
                      </a:lnTo>
                      <a:lnTo>
                        <a:pt x="8" y="91"/>
                      </a:lnTo>
                      <a:lnTo>
                        <a:pt x="4" y="83"/>
                      </a:lnTo>
                      <a:lnTo>
                        <a:pt x="2" y="74"/>
                      </a:lnTo>
                      <a:lnTo>
                        <a:pt x="1" y="65"/>
                      </a:lnTo>
                      <a:lnTo>
                        <a:pt x="0" y="55"/>
                      </a:lnTo>
                      <a:lnTo>
                        <a:pt x="1" y="50"/>
                      </a:lnTo>
                      <a:lnTo>
                        <a:pt x="2" y="45"/>
                      </a:lnTo>
                      <a:lnTo>
                        <a:pt x="4" y="40"/>
                      </a:lnTo>
                      <a:lnTo>
                        <a:pt x="8" y="36"/>
                      </a:lnTo>
                      <a:lnTo>
                        <a:pt x="12" y="32"/>
                      </a:lnTo>
                      <a:lnTo>
                        <a:pt x="17" y="29"/>
                      </a:lnTo>
                      <a:lnTo>
                        <a:pt x="21" y="25"/>
                      </a:lnTo>
                      <a:lnTo>
                        <a:pt x="26" y="22"/>
                      </a:lnTo>
                      <a:lnTo>
                        <a:pt x="37" y="17"/>
                      </a:lnTo>
                      <a:lnTo>
                        <a:pt x="48" y="14"/>
                      </a:lnTo>
                      <a:lnTo>
                        <a:pt x="58" y="13"/>
                      </a:lnTo>
                      <a:lnTo>
                        <a:pt x="67" y="12"/>
                      </a:lnTo>
                      <a:lnTo>
                        <a:pt x="79" y="12"/>
                      </a:lnTo>
                      <a:lnTo>
                        <a:pt x="96" y="12"/>
                      </a:lnTo>
                      <a:lnTo>
                        <a:pt x="113" y="12"/>
                      </a:lnTo>
                      <a:lnTo>
                        <a:pt x="133" y="12"/>
                      </a:lnTo>
                    </a:path>
                  </a:pathLst>
                </a:custGeom>
                <a:solidFill>
                  <a:schemeClr val="accent2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278"/>
                <p:cNvSpPr>
                  <a:spLocks/>
                </p:cNvSpPr>
                <p:nvPr/>
              </p:nvSpPr>
              <p:spPr bwMode="auto">
                <a:xfrm>
                  <a:off x="7690205" y="2393317"/>
                  <a:ext cx="90178" cy="124438"/>
                </a:xfrm>
                <a:custGeom>
                  <a:avLst/>
                  <a:gdLst>
                    <a:gd name="T0" fmla="*/ 2147483647 w 200"/>
                    <a:gd name="T1" fmla="*/ 2147483647 h 246"/>
                    <a:gd name="T2" fmla="*/ 2147483647 w 200"/>
                    <a:gd name="T3" fmla="*/ 2147483647 h 246"/>
                    <a:gd name="T4" fmla="*/ 2147483647 w 200"/>
                    <a:gd name="T5" fmla="*/ 2147483647 h 246"/>
                    <a:gd name="T6" fmla="*/ 2147483647 w 200"/>
                    <a:gd name="T7" fmla="*/ 2147483647 h 246"/>
                    <a:gd name="T8" fmla="*/ 2147483647 w 200"/>
                    <a:gd name="T9" fmla="*/ 2147483647 h 246"/>
                    <a:gd name="T10" fmla="*/ 2147483647 w 200"/>
                    <a:gd name="T11" fmla="*/ 2147483647 h 246"/>
                    <a:gd name="T12" fmla="*/ 2147483647 w 200"/>
                    <a:gd name="T13" fmla="*/ 2147483647 h 246"/>
                    <a:gd name="T14" fmla="*/ 2147483647 w 200"/>
                    <a:gd name="T15" fmla="*/ 2147483647 h 246"/>
                    <a:gd name="T16" fmla="*/ 2147483647 w 200"/>
                    <a:gd name="T17" fmla="*/ 2147483647 h 246"/>
                    <a:gd name="T18" fmla="*/ 2147483647 w 200"/>
                    <a:gd name="T19" fmla="*/ 2147483647 h 246"/>
                    <a:gd name="T20" fmla="*/ 2147483647 w 200"/>
                    <a:gd name="T21" fmla="*/ 2147483647 h 246"/>
                    <a:gd name="T22" fmla="*/ 2147483647 w 200"/>
                    <a:gd name="T23" fmla="*/ 2147483647 h 246"/>
                    <a:gd name="T24" fmla="*/ 2147483647 w 200"/>
                    <a:gd name="T25" fmla="*/ 2147483647 h 246"/>
                    <a:gd name="T26" fmla="*/ 2147483647 w 200"/>
                    <a:gd name="T27" fmla="*/ 2147483647 h 246"/>
                    <a:gd name="T28" fmla="*/ 2147483647 w 200"/>
                    <a:gd name="T29" fmla="*/ 2147483647 h 246"/>
                    <a:gd name="T30" fmla="*/ 2147483647 w 200"/>
                    <a:gd name="T31" fmla="*/ 2147483647 h 246"/>
                    <a:gd name="T32" fmla="*/ 2147483647 w 200"/>
                    <a:gd name="T33" fmla="*/ 2147483647 h 246"/>
                    <a:gd name="T34" fmla="*/ 2147483647 w 200"/>
                    <a:gd name="T35" fmla="*/ 2147483647 h 246"/>
                    <a:gd name="T36" fmla="*/ 2147483647 w 200"/>
                    <a:gd name="T37" fmla="*/ 2147483647 h 246"/>
                    <a:gd name="T38" fmla="*/ 2147483647 w 200"/>
                    <a:gd name="T39" fmla="*/ 2147483647 h 246"/>
                    <a:gd name="T40" fmla="*/ 2147483647 w 200"/>
                    <a:gd name="T41" fmla="*/ 2147483647 h 246"/>
                    <a:gd name="T42" fmla="*/ 2147483647 w 200"/>
                    <a:gd name="T43" fmla="*/ 2147483647 h 246"/>
                    <a:gd name="T44" fmla="*/ 2147483647 w 200"/>
                    <a:gd name="T45" fmla="*/ 2147483647 h 246"/>
                    <a:gd name="T46" fmla="*/ 2147483647 w 200"/>
                    <a:gd name="T47" fmla="*/ 2147483647 h 246"/>
                    <a:gd name="T48" fmla="*/ 2147483647 w 200"/>
                    <a:gd name="T49" fmla="*/ 2147483647 h 246"/>
                    <a:gd name="T50" fmla="*/ 2147483647 w 200"/>
                    <a:gd name="T51" fmla="*/ 2147483647 h 246"/>
                    <a:gd name="T52" fmla="*/ 2147483647 w 200"/>
                    <a:gd name="T53" fmla="*/ 2147483647 h 246"/>
                    <a:gd name="T54" fmla="*/ 2147483647 w 200"/>
                    <a:gd name="T55" fmla="*/ 2147483647 h 246"/>
                    <a:gd name="T56" fmla="*/ 2147483647 w 200"/>
                    <a:gd name="T57" fmla="*/ 2147483647 h 246"/>
                    <a:gd name="T58" fmla="*/ 2147483647 w 200"/>
                    <a:gd name="T59" fmla="*/ 2147483647 h 246"/>
                    <a:gd name="T60" fmla="*/ 2147483647 w 200"/>
                    <a:gd name="T61" fmla="*/ 2147483647 h 246"/>
                    <a:gd name="T62" fmla="*/ 2147483647 w 200"/>
                    <a:gd name="T63" fmla="*/ 2147483647 h 246"/>
                    <a:gd name="T64" fmla="*/ 2147483647 w 200"/>
                    <a:gd name="T65" fmla="*/ 2147483647 h 246"/>
                    <a:gd name="T66" fmla="*/ 2147483647 w 200"/>
                    <a:gd name="T67" fmla="*/ 2147483647 h 246"/>
                    <a:gd name="T68" fmla="*/ 2147483647 w 200"/>
                    <a:gd name="T69" fmla="*/ 2147483647 h 246"/>
                    <a:gd name="T70" fmla="*/ 2147483647 w 200"/>
                    <a:gd name="T71" fmla="*/ 2147483647 h 246"/>
                    <a:gd name="T72" fmla="*/ 2147483647 w 200"/>
                    <a:gd name="T73" fmla="*/ 2147483647 h 246"/>
                    <a:gd name="T74" fmla="*/ 2147483647 w 200"/>
                    <a:gd name="T75" fmla="*/ 2147483647 h 246"/>
                    <a:gd name="T76" fmla="*/ 2147483647 w 200"/>
                    <a:gd name="T77" fmla="*/ 2147483647 h 246"/>
                    <a:gd name="T78" fmla="*/ 2147483647 w 200"/>
                    <a:gd name="T79" fmla="*/ 2147483647 h 246"/>
                    <a:gd name="T80" fmla="*/ 2147483647 w 200"/>
                    <a:gd name="T81" fmla="*/ 2147483647 h 2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00" h="246">
                      <a:moveTo>
                        <a:pt x="13" y="49"/>
                      </a:moveTo>
                      <a:lnTo>
                        <a:pt x="18" y="41"/>
                      </a:lnTo>
                      <a:lnTo>
                        <a:pt x="22" y="32"/>
                      </a:lnTo>
                      <a:lnTo>
                        <a:pt x="28" y="26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4" y="12"/>
                      </a:lnTo>
                      <a:lnTo>
                        <a:pt x="50" y="9"/>
                      </a:lnTo>
                      <a:lnTo>
                        <a:pt x="54" y="6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8" y="12"/>
                      </a:lnTo>
                      <a:lnTo>
                        <a:pt x="98" y="23"/>
                      </a:lnTo>
                      <a:lnTo>
                        <a:pt x="108" y="34"/>
                      </a:lnTo>
                      <a:lnTo>
                        <a:pt x="119" y="46"/>
                      </a:lnTo>
                      <a:lnTo>
                        <a:pt x="125" y="50"/>
                      </a:lnTo>
                      <a:lnTo>
                        <a:pt x="132" y="54"/>
                      </a:lnTo>
                      <a:lnTo>
                        <a:pt x="139" y="58"/>
                      </a:lnTo>
                      <a:lnTo>
                        <a:pt x="145" y="61"/>
                      </a:lnTo>
                      <a:lnTo>
                        <a:pt x="152" y="64"/>
                      </a:lnTo>
                      <a:lnTo>
                        <a:pt x="158" y="66"/>
                      </a:lnTo>
                      <a:lnTo>
                        <a:pt x="166" y="67"/>
                      </a:lnTo>
                      <a:lnTo>
                        <a:pt x="174" y="67"/>
                      </a:lnTo>
                      <a:lnTo>
                        <a:pt x="184" y="96"/>
                      </a:lnTo>
                      <a:lnTo>
                        <a:pt x="191" y="123"/>
                      </a:lnTo>
                      <a:lnTo>
                        <a:pt x="195" y="137"/>
                      </a:lnTo>
                      <a:lnTo>
                        <a:pt x="198" y="151"/>
                      </a:lnTo>
                      <a:lnTo>
                        <a:pt x="199" y="165"/>
                      </a:lnTo>
                      <a:lnTo>
                        <a:pt x="200" y="178"/>
                      </a:lnTo>
                      <a:lnTo>
                        <a:pt x="200" y="185"/>
                      </a:lnTo>
                      <a:lnTo>
                        <a:pt x="199" y="192"/>
                      </a:lnTo>
                      <a:lnTo>
                        <a:pt x="198" y="197"/>
                      </a:lnTo>
                      <a:lnTo>
                        <a:pt x="196" y="202"/>
                      </a:lnTo>
                      <a:lnTo>
                        <a:pt x="195" y="207"/>
                      </a:lnTo>
                      <a:lnTo>
                        <a:pt x="192" y="211"/>
                      </a:lnTo>
                      <a:lnTo>
                        <a:pt x="189" y="214"/>
                      </a:lnTo>
                      <a:lnTo>
                        <a:pt x="186" y="216"/>
                      </a:lnTo>
                      <a:lnTo>
                        <a:pt x="179" y="220"/>
                      </a:lnTo>
                      <a:lnTo>
                        <a:pt x="173" y="222"/>
                      </a:lnTo>
                      <a:lnTo>
                        <a:pt x="164" y="224"/>
                      </a:lnTo>
                      <a:lnTo>
                        <a:pt x="156" y="224"/>
                      </a:lnTo>
                      <a:lnTo>
                        <a:pt x="140" y="224"/>
                      </a:lnTo>
                      <a:lnTo>
                        <a:pt x="124" y="226"/>
                      </a:lnTo>
                      <a:lnTo>
                        <a:pt x="118" y="229"/>
                      </a:lnTo>
                      <a:lnTo>
                        <a:pt x="112" y="232"/>
                      </a:lnTo>
                      <a:lnTo>
                        <a:pt x="111" y="235"/>
                      </a:lnTo>
                      <a:lnTo>
                        <a:pt x="109" y="238"/>
                      </a:lnTo>
                      <a:lnTo>
                        <a:pt x="108" y="242"/>
                      </a:lnTo>
                      <a:lnTo>
                        <a:pt x="107" y="246"/>
                      </a:lnTo>
                      <a:lnTo>
                        <a:pt x="98" y="245"/>
                      </a:lnTo>
                      <a:lnTo>
                        <a:pt x="90" y="243"/>
                      </a:lnTo>
                      <a:lnTo>
                        <a:pt x="85" y="240"/>
                      </a:lnTo>
                      <a:lnTo>
                        <a:pt x="80" y="235"/>
                      </a:lnTo>
                      <a:lnTo>
                        <a:pt x="77" y="230"/>
                      </a:lnTo>
                      <a:lnTo>
                        <a:pt x="75" y="223"/>
                      </a:lnTo>
                      <a:lnTo>
                        <a:pt x="73" y="216"/>
                      </a:lnTo>
                      <a:lnTo>
                        <a:pt x="72" y="209"/>
                      </a:lnTo>
                      <a:lnTo>
                        <a:pt x="72" y="192"/>
                      </a:lnTo>
                      <a:lnTo>
                        <a:pt x="72" y="176"/>
                      </a:lnTo>
                      <a:lnTo>
                        <a:pt x="71" y="168"/>
                      </a:lnTo>
                      <a:lnTo>
                        <a:pt x="71" y="161"/>
                      </a:lnTo>
                      <a:lnTo>
                        <a:pt x="69" y="154"/>
                      </a:lnTo>
                      <a:lnTo>
                        <a:pt x="67" y="148"/>
                      </a:lnTo>
                      <a:lnTo>
                        <a:pt x="64" y="142"/>
                      </a:lnTo>
                      <a:lnTo>
                        <a:pt x="61" y="137"/>
                      </a:lnTo>
                      <a:lnTo>
                        <a:pt x="56" y="134"/>
                      </a:lnTo>
                      <a:lnTo>
                        <a:pt x="51" y="130"/>
                      </a:lnTo>
                      <a:lnTo>
                        <a:pt x="40" y="125"/>
                      </a:lnTo>
                      <a:lnTo>
                        <a:pt x="29" y="120"/>
                      </a:lnTo>
                      <a:lnTo>
                        <a:pt x="18" y="115"/>
                      </a:lnTo>
                      <a:lnTo>
                        <a:pt x="9" y="110"/>
                      </a:lnTo>
                      <a:lnTo>
                        <a:pt x="6" y="106"/>
                      </a:lnTo>
                      <a:lnTo>
                        <a:pt x="3" y="103"/>
                      </a:lnTo>
                      <a:lnTo>
                        <a:pt x="1" y="98"/>
                      </a:lnTo>
                      <a:lnTo>
                        <a:pt x="0" y="93"/>
                      </a:lnTo>
                      <a:lnTo>
                        <a:pt x="1" y="87"/>
                      </a:lnTo>
                      <a:lnTo>
                        <a:pt x="3" y="83"/>
                      </a:lnTo>
                      <a:lnTo>
                        <a:pt x="5" y="78"/>
                      </a:lnTo>
                      <a:lnTo>
                        <a:pt x="7" y="73"/>
                      </a:lnTo>
                      <a:lnTo>
                        <a:pt x="10" y="68"/>
                      </a:lnTo>
                      <a:lnTo>
                        <a:pt x="12" y="62"/>
                      </a:lnTo>
                      <a:lnTo>
                        <a:pt x="13" y="56"/>
                      </a:lnTo>
                      <a:lnTo>
                        <a:pt x="13" y="49"/>
                      </a:lnTo>
                    </a:path>
                  </a:pathLst>
                </a:custGeom>
                <a:solidFill>
                  <a:srgbClr val="00B0F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9" name="Freeform 279"/>
                <p:cNvSpPr>
                  <a:spLocks/>
                </p:cNvSpPr>
                <p:nvPr/>
              </p:nvSpPr>
              <p:spPr bwMode="auto">
                <a:xfrm>
                  <a:off x="8278242" y="3641152"/>
                  <a:ext cx="240476" cy="245419"/>
                </a:xfrm>
                <a:custGeom>
                  <a:avLst/>
                  <a:gdLst>
                    <a:gd name="T0" fmla="*/ 2147483647 w 538"/>
                    <a:gd name="T1" fmla="*/ 2147483647 h 487"/>
                    <a:gd name="T2" fmla="*/ 2147483647 w 538"/>
                    <a:gd name="T3" fmla="*/ 2147483647 h 487"/>
                    <a:gd name="T4" fmla="*/ 2147483647 w 538"/>
                    <a:gd name="T5" fmla="*/ 2147483647 h 487"/>
                    <a:gd name="T6" fmla="*/ 2147483647 w 538"/>
                    <a:gd name="T7" fmla="*/ 2147483647 h 487"/>
                    <a:gd name="T8" fmla="*/ 2147483647 w 538"/>
                    <a:gd name="T9" fmla="*/ 2147483647 h 487"/>
                    <a:gd name="T10" fmla="*/ 2147483647 w 538"/>
                    <a:gd name="T11" fmla="*/ 2147483647 h 487"/>
                    <a:gd name="T12" fmla="*/ 2147483647 w 538"/>
                    <a:gd name="T13" fmla="*/ 2147483647 h 487"/>
                    <a:gd name="T14" fmla="*/ 2147483647 w 538"/>
                    <a:gd name="T15" fmla="*/ 2147483647 h 487"/>
                    <a:gd name="T16" fmla="*/ 2147483647 w 538"/>
                    <a:gd name="T17" fmla="*/ 2147483647 h 487"/>
                    <a:gd name="T18" fmla="*/ 2147483647 w 538"/>
                    <a:gd name="T19" fmla="*/ 2147483647 h 487"/>
                    <a:gd name="T20" fmla="*/ 2147483647 w 538"/>
                    <a:gd name="T21" fmla="*/ 2147483647 h 487"/>
                    <a:gd name="T22" fmla="*/ 2147483647 w 538"/>
                    <a:gd name="T23" fmla="*/ 2147483647 h 487"/>
                    <a:gd name="T24" fmla="*/ 2147483647 w 538"/>
                    <a:gd name="T25" fmla="*/ 2147483647 h 487"/>
                    <a:gd name="T26" fmla="*/ 2147483647 w 538"/>
                    <a:gd name="T27" fmla="*/ 2147483647 h 487"/>
                    <a:gd name="T28" fmla="*/ 2147483647 w 538"/>
                    <a:gd name="T29" fmla="*/ 2147483647 h 487"/>
                    <a:gd name="T30" fmla="*/ 2147483647 w 538"/>
                    <a:gd name="T31" fmla="*/ 2147483647 h 487"/>
                    <a:gd name="T32" fmla="*/ 2147483647 w 538"/>
                    <a:gd name="T33" fmla="*/ 2147483647 h 487"/>
                    <a:gd name="T34" fmla="*/ 2147483647 w 538"/>
                    <a:gd name="T35" fmla="*/ 2147483647 h 487"/>
                    <a:gd name="T36" fmla="*/ 2147483647 w 538"/>
                    <a:gd name="T37" fmla="*/ 2147483647 h 487"/>
                    <a:gd name="T38" fmla="*/ 2147483647 w 538"/>
                    <a:gd name="T39" fmla="*/ 2147483647 h 487"/>
                    <a:gd name="T40" fmla="*/ 2147483647 w 538"/>
                    <a:gd name="T41" fmla="*/ 2147483647 h 487"/>
                    <a:gd name="T42" fmla="*/ 2147483647 w 538"/>
                    <a:gd name="T43" fmla="*/ 2147483647 h 487"/>
                    <a:gd name="T44" fmla="*/ 2147483647 w 538"/>
                    <a:gd name="T45" fmla="*/ 2147483647 h 487"/>
                    <a:gd name="T46" fmla="*/ 2147483647 w 538"/>
                    <a:gd name="T47" fmla="*/ 2147483647 h 487"/>
                    <a:gd name="T48" fmla="*/ 2147483647 w 538"/>
                    <a:gd name="T49" fmla="*/ 2147483647 h 487"/>
                    <a:gd name="T50" fmla="*/ 2147483647 w 538"/>
                    <a:gd name="T51" fmla="*/ 2147483647 h 487"/>
                    <a:gd name="T52" fmla="*/ 2147483647 w 538"/>
                    <a:gd name="T53" fmla="*/ 2147483647 h 487"/>
                    <a:gd name="T54" fmla="*/ 2147483647 w 538"/>
                    <a:gd name="T55" fmla="*/ 2147483647 h 487"/>
                    <a:gd name="T56" fmla="*/ 2147483647 w 538"/>
                    <a:gd name="T57" fmla="*/ 2147483647 h 487"/>
                    <a:gd name="T58" fmla="*/ 2147483647 w 538"/>
                    <a:gd name="T59" fmla="*/ 2147483647 h 487"/>
                    <a:gd name="T60" fmla="*/ 2147483647 w 538"/>
                    <a:gd name="T61" fmla="*/ 2147483647 h 487"/>
                    <a:gd name="T62" fmla="*/ 2147483647 w 538"/>
                    <a:gd name="T63" fmla="*/ 2147483647 h 487"/>
                    <a:gd name="T64" fmla="*/ 2147483647 w 538"/>
                    <a:gd name="T65" fmla="*/ 2147483647 h 487"/>
                    <a:gd name="T66" fmla="*/ 2147483647 w 538"/>
                    <a:gd name="T67" fmla="*/ 2147483647 h 487"/>
                    <a:gd name="T68" fmla="*/ 2147483647 w 538"/>
                    <a:gd name="T69" fmla="*/ 2147483647 h 487"/>
                    <a:gd name="T70" fmla="*/ 2147483647 w 538"/>
                    <a:gd name="T71" fmla="*/ 2147483647 h 487"/>
                    <a:gd name="T72" fmla="*/ 2147483647 w 538"/>
                    <a:gd name="T73" fmla="*/ 2147483647 h 487"/>
                    <a:gd name="T74" fmla="*/ 2147483647 w 538"/>
                    <a:gd name="T75" fmla="*/ 2147483647 h 487"/>
                    <a:gd name="T76" fmla="*/ 2147483647 w 538"/>
                    <a:gd name="T77" fmla="*/ 2147483647 h 487"/>
                    <a:gd name="T78" fmla="*/ 2147483647 w 538"/>
                    <a:gd name="T79" fmla="*/ 2147483647 h 487"/>
                    <a:gd name="T80" fmla="*/ 2147483647 w 538"/>
                    <a:gd name="T81" fmla="*/ 2147483647 h 487"/>
                    <a:gd name="T82" fmla="*/ 2147483647 w 538"/>
                    <a:gd name="T83" fmla="*/ 2147483647 h 487"/>
                    <a:gd name="T84" fmla="*/ 2147483647 w 538"/>
                    <a:gd name="T85" fmla="*/ 2147483647 h 487"/>
                    <a:gd name="T86" fmla="*/ 2147483647 w 538"/>
                    <a:gd name="T87" fmla="*/ 0 h 4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38" h="487">
                      <a:moveTo>
                        <a:pt x="20" y="0"/>
                      </a:moveTo>
                      <a:lnTo>
                        <a:pt x="58" y="10"/>
                      </a:lnTo>
                      <a:lnTo>
                        <a:pt x="91" y="21"/>
                      </a:lnTo>
                      <a:lnTo>
                        <a:pt x="119" y="30"/>
                      </a:lnTo>
                      <a:lnTo>
                        <a:pt x="142" y="38"/>
                      </a:lnTo>
                      <a:lnTo>
                        <a:pt x="160" y="47"/>
                      </a:lnTo>
                      <a:lnTo>
                        <a:pt x="177" y="55"/>
                      </a:lnTo>
                      <a:lnTo>
                        <a:pt x="190" y="62"/>
                      </a:lnTo>
                      <a:lnTo>
                        <a:pt x="202" y="70"/>
                      </a:lnTo>
                      <a:lnTo>
                        <a:pt x="222" y="86"/>
                      </a:lnTo>
                      <a:lnTo>
                        <a:pt x="242" y="102"/>
                      </a:lnTo>
                      <a:lnTo>
                        <a:pt x="253" y="110"/>
                      </a:lnTo>
                      <a:lnTo>
                        <a:pt x="266" y="118"/>
                      </a:lnTo>
                      <a:lnTo>
                        <a:pt x="281" y="127"/>
                      </a:lnTo>
                      <a:lnTo>
                        <a:pt x="300" y="136"/>
                      </a:lnTo>
                      <a:lnTo>
                        <a:pt x="297" y="152"/>
                      </a:lnTo>
                      <a:lnTo>
                        <a:pt x="297" y="158"/>
                      </a:lnTo>
                      <a:lnTo>
                        <a:pt x="299" y="161"/>
                      </a:lnTo>
                      <a:lnTo>
                        <a:pt x="300" y="167"/>
                      </a:lnTo>
                      <a:lnTo>
                        <a:pt x="314" y="178"/>
                      </a:lnTo>
                      <a:lnTo>
                        <a:pt x="347" y="205"/>
                      </a:lnTo>
                      <a:lnTo>
                        <a:pt x="381" y="231"/>
                      </a:lnTo>
                      <a:lnTo>
                        <a:pt x="399" y="247"/>
                      </a:lnTo>
                      <a:lnTo>
                        <a:pt x="393" y="248"/>
                      </a:lnTo>
                      <a:lnTo>
                        <a:pt x="386" y="250"/>
                      </a:lnTo>
                      <a:lnTo>
                        <a:pt x="382" y="250"/>
                      </a:lnTo>
                      <a:lnTo>
                        <a:pt x="379" y="250"/>
                      </a:lnTo>
                      <a:lnTo>
                        <a:pt x="376" y="249"/>
                      </a:lnTo>
                      <a:lnTo>
                        <a:pt x="372" y="247"/>
                      </a:lnTo>
                      <a:lnTo>
                        <a:pt x="372" y="256"/>
                      </a:lnTo>
                      <a:lnTo>
                        <a:pt x="372" y="265"/>
                      </a:lnTo>
                      <a:lnTo>
                        <a:pt x="372" y="272"/>
                      </a:lnTo>
                      <a:lnTo>
                        <a:pt x="372" y="278"/>
                      </a:lnTo>
                      <a:lnTo>
                        <a:pt x="373" y="285"/>
                      </a:lnTo>
                      <a:lnTo>
                        <a:pt x="375" y="292"/>
                      </a:lnTo>
                      <a:lnTo>
                        <a:pt x="377" y="301"/>
                      </a:lnTo>
                      <a:lnTo>
                        <a:pt x="380" y="309"/>
                      </a:lnTo>
                      <a:lnTo>
                        <a:pt x="384" y="317"/>
                      </a:lnTo>
                      <a:lnTo>
                        <a:pt x="389" y="325"/>
                      </a:lnTo>
                      <a:lnTo>
                        <a:pt x="394" y="333"/>
                      </a:lnTo>
                      <a:lnTo>
                        <a:pt x="401" y="341"/>
                      </a:lnTo>
                      <a:lnTo>
                        <a:pt x="407" y="348"/>
                      </a:lnTo>
                      <a:lnTo>
                        <a:pt x="414" y="355"/>
                      </a:lnTo>
                      <a:lnTo>
                        <a:pt x="421" y="361"/>
                      </a:lnTo>
                      <a:lnTo>
                        <a:pt x="428" y="366"/>
                      </a:lnTo>
                      <a:lnTo>
                        <a:pt x="436" y="371"/>
                      </a:lnTo>
                      <a:lnTo>
                        <a:pt x="444" y="374"/>
                      </a:lnTo>
                      <a:lnTo>
                        <a:pt x="451" y="376"/>
                      </a:lnTo>
                      <a:lnTo>
                        <a:pt x="459" y="376"/>
                      </a:lnTo>
                      <a:lnTo>
                        <a:pt x="459" y="384"/>
                      </a:lnTo>
                      <a:lnTo>
                        <a:pt x="461" y="390"/>
                      </a:lnTo>
                      <a:lnTo>
                        <a:pt x="465" y="396"/>
                      </a:lnTo>
                      <a:lnTo>
                        <a:pt x="468" y="401"/>
                      </a:lnTo>
                      <a:lnTo>
                        <a:pt x="472" y="406"/>
                      </a:lnTo>
                      <a:lnTo>
                        <a:pt x="478" y="411"/>
                      </a:lnTo>
                      <a:lnTo>
                        <a:pt x="483" y="414"/>
                      </a:lnTo>
                      <a:lnTo>
                        <a:pt x="489" y="417"/>
                      </a:lnTo>
                      <a:lnTo>
                        <a:pt x="500" y="423"/>
                      </a:lnTo>
                      <a:lnTo>
                        <a:pt x="510" y="429"/>
                      </a:lnTo>
                      <a:lnTo>
                        <a:pt x="513" y="432"/>
                      </a:lnTo>
                      <a:lnTo>
                        <a:pt x="516" y="436"/>
                      </a:lnTo>
                      <a:lnTo>
                        <a:pt x="518" y="440"/>
                      </a:lnTo>
                      <a:lnTo>
                        <a:pt x="518" y="444"/>
                      </a:lnTo>
                      <a:lnTo>
                        <a:pt x="519" y="446"/>
                      </a:lnTo>
                      <a:lnTo>
                        <a:pt x="522" y="448"/>
                      </a:lnTo>
                      <a:lnTo>
                        <a:pt x="525" y="450"/>
                      </a:lnTo>
                      <a:lnTo>
                        <a:pt x="528" y="452"/>
                      </a:lnTo>
                      <a:lnTo>
                        <a:pt x="536" y="455"/>
                      </a:lnTo>
                      <a:lnTo>
                        <a:pt x="538" y="456"/>
                      </a:lnTo>
                      <a:lnTo>
                        <a:pt x="538" y="461"/>
                      </a:lnTo>
                      <a:lnTo>
                        <a:pt x="536" y="467"/>
                      </a:lnTo>
                      <a:lnTo>
                        <a:pt x="534" y="472"/>
                      </a:lnTo>
                      <a:lnTo>
                        <a:pt x="529" y="477"/>
                      </a:lnTo>
                      <a:lnTo>
                        <a:pt x="525" y="481"/>
                      </a:lnTo>
                      <a:lnTo>
                        <a:pt x="519" y="484"/>
                      </a:lnTo>
                      <a:lnTo>
                        <a:pt x="513" y="487"/>
                      </a:lnTo>
                      <a:lnTo>
                        <a:pt x="505" y="487"/>
                      </a:lnTo>
                      <a:lnTo>
                        <a:pt x="490" y="487"/>
                      </a:lnTo>
                      <a:lnTo>
                        <a:pt x="474" y="485"/>
                      </a:lnTo>
                      <a:lnTo>
                        <a:pt x="461" y="483"/>
                      </a:lnTo>
                      <a:lnTo>
                        <a:pt x="448" y="480"/>
                      </a:lnTo>
                      <a:lnTo>
                        <a:pt x="436" y="476"/>
                      </a:lnTo>
                      <a:lnTo>
                        <a:pt x="425" y="471"/>
                      </a:lnTo>
                      <a:lnTo>
                        <a:pt x="414" y="466"/>
                      </a:lnTo>
                      <a:lnTo>
                        <a:pt x="404" y="459"/>
                      </a:lnTo>
                      <a:lnTo>
                        <a:pt x="395" y="453"/>
                      </a:lnTo>
                      <a:lnTo>
                        <a:pt x="386" y="446"/>
                      </a:lnTo>
                      <a:lnTo>
                        <a:pt x="378" y="438"/>
                      </a:lnTo>
                      <a:lnTo>
                        <a:pt x="369" y="431"/>
                      </a:lnTo>
                      <a:lnTo>
                        <a:pt x="355" y="415"/>
                      </a:lnTo>
                      <a:lnTo>
                        <a:pt x="341" y="398"/>
                      </a:lnTo>
                      <a:lnTo>
                        <a:pt x="326" y="381"/>
                      </a:lnTo>
                      <a:lnTo>
                        <a:pt x="312" y="365"/>
                      </a:lnTo>
                      <a:lnTo>
                        <a:pt x="298" y="350"/>
                      </a:lnTo>
                      <a:lnTo>
                        <a:pt x="282" y="336"/>
                      </a:lnTo>
                      <a:lnTo>
                        <a:pt x="274" y="330"/>
                      </a:lnTo>
                      <a:lnTo>
                        <a:pt x="265" y="325"/>
                      </a:lnTo>
                      <a:lnTo>
                        <a:pt x="256" y="320"/>
                      </a:lnTo>
                      <a:lnTo>
                        <a:pt x="246" y="316"/>
                      </a:lnTo>
                      <a:lnTo>
                        <a:pt x="235" y="313"/>
                      </a:lnTo>
                      <a:lnTo>
                        <a:pt x="224" y="311"/>
                      </a:lnTo>
                      <a:lnTo>
                        <a:pt x="212" y="309"/>
                      </a:lnTo>
                      <a:lnTo>
                        <a:pt x="200" y="309"/>
                      </a:lnTo>
                      <a:lnTo>
                        <a:pt x="189" y="309"/>
                      </a:lnTo>
                      <a:lnTo>
                        <a:pt x="180" y="310"/>
                      </a:lnTo>
                      <a:lnTo>
                        <a:pt x="171" y="311"/>
                      </a:lnTo>
                      <a:lnTo>
                        <a:pt x="165" y="313"/>
                      </a:lnTo>
                      <a:lnTo>
                        <a:pt x="153" y="317"/>
                      </a:lnTo>
                      <a:lnTo>
                        <a:pt x="144" y="322"/>
                      </a:lnTo>
                      <a:lnTo>
                        <a:pt x="130" y="334"/>
                      </a:lnTo>
                      <a:lnTo>
                        <a:pt x="113" y="345"/>
                      </a:lnTo>
                      <a:lnTo>
                        <a:pt x="126" y="352"/>
                      </a:lnTo>
                      <a:lnTo>
                        <a:pt x="134" y="358"/>
                      </a:lnTo>
                      <a:lnTo>
                        <a:pt x="136" y="361"/>
                      </a:lnTo>
                      <a:lnTo>
                        <a:pt x="138" y="363"/>
                      </a:lnTo>
                      <a:lnTo>
                        <a:pt x="140" y="366"/>
                      </a:lnTo>
                      <a:lnTo>
                        <a:pt x="140" y="370"/>
                      </a:lnTo>
                      <a:lnTo>
                        <a:pt x="136" y="380"/>
                      </a:lnTo>
                      <a:lnTo>
                        <a:pt x="130" y="394"/>
                      </a:lnTo>
                      <a:lnTo>
                        <a:pt x="124" y="401"/>
                      </a:lnTo>
                      <a:lnTo>
                        <a:pt x="120" y="407"/>
                      </a:lnTo>
                      <a:lnTo>
                        <a:pt x="117" y="412"/>
                      </a:lnTo>
                      <a:lnTo>
                        <a:pt x="113" y="414"/>
                      </a:lnTo>
                      <a:lnTo>
                        <a:pt x="93" y="395"/>
                      </a:lnTo>
                      <a:lnTo>
                        <a:pt x="70" y="399"/>
                      </a:lnTo>
                      <a:lnTo>
                        <a:pt x="47" y="403"/>
                      </a:lnTo>
                      <a:lnTo>
                        <a:pt x="28" y="406"/>
                      </a:lnTo>
                      <a:lnTo>
                        <a:pt x="20" y="407"/>
                      </a:lnTo>
                      <a:lnTo>
                        <a:pt x="20" y="259"/>
                      </a:lnTo>
                      <a:lnTo>
                        <a:pt x="0" y="234"/>
                      </a:lnTo>
                      <a:lnTo>
                        <a:pt x="20" y="22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0" name="Freeform 280"/>
                <p:cNvSpPr>
                  <a:spLocks/>
                </p:cNvSpPr>
                <p:nvPr/>
              </p:nvSpPr>
              <p:spPr bwMode="auto">
                <a:xfrm>
                  <a:off x="8477387" y="3625597"/>
                  <a:ext cx="108965" cy="124438"/>
                </a:xfrm>
                <a:custGeom>
                  <a:avLst/>
                  <a:gdLst>
                    <a:gd name="T0" fmla="*/ 2147483647 w 253"/>
                    <a:gd name="T1" fmla="*/ 2147483647 h 246"/>
                    <a:gd name="T2" fmla="*/ 2147483647 w 253"/>
                    <a:gd name="T3" fmla="*/ 2147483647 h 246"/>
                    <a:gd name="T4" fmla="*/ 2147483647 w 253"/>
                    <a:gd name="T5" fmla="*/ 2147483647 h 246"/>
                    <a:gd name="T6" fmla="*/ 2147483647 w 253"/>
                    <a:gd name="T7" fmla="*/ 2147483647 h 246"/>
                    <a:gd name="T8" fmla="*/ 2147483647 w 253"/>
                    <a:gd name="T9" fmla="*/ 2147483647 h 246"/>
                    <a:gd name="T10" fmla="*/ 2147483647 w 253"/>
                    <a:gd name="T11" fmla="*/ 2147483647 h 246"/>
                    <a:gd name="T12" fmla="*/ 2147483647 w 253"/>
                    <a:gd name="T13" fmla="*/ 2147483647 h 246"/>
                    <a:gd name="T14" fmla="*/ 2147483647 w 253"/>
                    <a:gd name="T15" fmla="*/ 2147483647 h 246"/>
                    <a:gd name="T16" fmla="*/ 2147483647 w 253"/>
                    <a:gd name="T17" fmla="*/ 2147483647 h 246"/>
                    <a:gd name="T18" fmla="*/ 2147483647 w 253"/>
                    <a:gd name="T19" fmla="*/ 2147483647 h 246"/>
                    <a:gd name="T20" fmla="*/ 2147483647 w 253"/>
                    <a:gd name="T21" fmla="*/ 2147483647 h 246"/>
                    <a:gd name="T22" fmla="*/ 2147483647 w 253"/>
                    <a:gd name="T23" fmla="*/ 2147483647 h 246"/>
                    <a:gd name="T24" fmla="*/ 2147483647 w 253"/>
                    <a:gd name="T25" fmla="*/ 2147483647 h 246"/>
                    <a:gd name="T26" fmla="*/ 2147483647 w 253"/>
                    <a:gd name="T27" fmla="*/ 2147483647 h 246"/>
                    <a:gd name="T28" fmla="*/ 2147483647 w 253"/>
                    <a:gd name="T29" fmla="*/ 2147483647 h 246"/>
                    <a:gd name="T30" fmla="*/ 2147483647 w 253"/>
                    <a:gd name="T31" fmla="*/ 2147483647 h 246"/>
                    <a:gd name="T32" fmla="*/ 2147483647 w 253"/>
                    <a:gd name="T33" fmla="*/ 2147483647 h 246"/>
                    <a:gd name="T34" fmla="*/ 2147483647 w 253"/>
                    <a:gd name="T35" fmla="*/ 2147483647 h 246"/>
                    <a:gd name="T36" fmla="*/ 2147483647 w 253"/>
                    <a:gd name="T37" fmla="*/ 2147483647 h 246"/>
                    <a:gd name="T38" fmla="*/ 2147483647 w 253"/>
                    <a:gd name="T39" fmla="*/ 2147483647 h 246"/>
                    <a:gd name="T40" fmla="*/ 2147483647 w 253"/>
                    <a:gd name="T41" fmla="*/ 2147483647 h 246"/>
                    <a:gd name="T42" fmla="*/ 2147483647 w 253"/>
                    <a:gd name="T43" fmla="*/ 2147483647 h 246"/>
                    <a:gd name="T44" fmla="*/ 2147483647 w 253"/>
                    <a:gd name="T45" fmla="*/ 2147483647 h 246"/>
                    <a:gd name="T46" fmla="*/ 2147483647 w 253"/>
                    <a:gd name="T47" fmla="*/ 2147483647 h 246"/>
                    <a:gd name="T48" fmla="*/ 2147483647 w 253"/>
                    <a:gd name="T49" fmla="*/ 2147483647 h 246"/>
                    <a:gd name="T50" fmla="*/ 2147483647 w 253"/>
                    <a:gd name="T51" fmla="*/ 2147483647 h 246"/>
                    <a:gd name="T52" fmla="*/ 2147483647 w 253"/>
                    <a:gd name="T53" fmla="*/ 2147483647 h 246"/>
                    <a:gd name="T54" fmla="*/ 2147483647 w 253"/>
                    <a:gd name="T55" fmla="*/ 2147483647 h 246"/>
                    <a:gd name="T56" fmla="*/ 2147483647 w 253"/>
                    <a:gd name="T57" fmla="*/ 2147483647 h 246"/>
                    <a:gd name="T58" fmla="*/ 2147483647 w 253"/>
                    <a:gd name="T59" fmla="*/ 2147483647 h 246"/>
                    <a:gd name="T60" fmla="*/ 2147483647 w 253"/>
                    <a:gd name="T61" fmla="*/ 2147483647 h 246"/>
                    <a:gd name="T62" fmla="*/ 2147483647 w 253"/>
                    <a:gd name="T63" fmla="*/ 2147483647 h 246"/>
                    <a:gd name="T64" fmla="*/ 2147483647 w 253"/>
                    <a:gd name="T65" fmla="*/ 2147483647 h 246"/>
                    <a:gd name="T66" fmla="*/ 2147483647 w 253"/>
                    <a:gd name="T67" fmla="*/ 2147483647 h 246"/>
                    <a:gd name="T68" fmla="*/ 2147483647 w 253"/>
                    <a:gd name="T69" fmla="*/ 2147483647 h 246"/>
                    <a:gd name="T70" fmla="*/ 2147483647 w 253"/>
                    <a:gd name="T71" fmla="*/ 2147483647 h 246"/>
                    <a:gd name="T72" fmla="*/ 2147483647 w 253"/>
                    <a:gd name="T73" fmla="*/ 2147483647 h 246"/>
                    <a:gd name="T74" fmla="*/ 2147483647 w 253"/>
                    <a:gd name="T75" fmla="*/ 2147483647 h 246"/>
                    <a:gd name="T76" fmla="*/ 2147483647 w 253"/>
                    <a:gd name="T77" fmla="*/ 2147483647 h 246"/>
                    <a:gd name="T78" fmla="*/ 2147483647 w 253"/>
                    <a:gd name="T79" fmla="*/ 2147483647 h 246"/>
                    <a:gd name="T80" fmla="*/ 2147483647 w 253"/>
                    <a:gd name="T81" fmla="*/ 2147483647 h 246"/>
                    <a:gd name="T82" fmla="*/ 2147483647 w 253"/>
                    <a:gd name="T83" fmla="*/ 2147483647 h 246"/>
                    <a:gd name="T84" fmla="*/ 2147483647 w 253"/>
                    <a:gd name="T85" fmla="*/ 2147483647 h 246"/>
                    <a:gd name="T86" fmla="*/ 2147483647 w 253"/>
                    <a:gd name="T87" fmla="*/ 2147483647 h 246"/>
                    <a:gd name="T88" fmla="*/ 2147483647 w 253"/>
                    <a:gd name="T89" fmla="*/ 2147483647 h 246"/>
                    <a:gd name="T90" fmla="*/ 2147483647 w 253"/>
                    <a:gd name="T91" fmla="*/ 2147483647 h 246"/>
                    <a:gd name="T92" fmla="*/ 2147483647 w 253"/>
                    <a:gd name="T93" fmla="*/ 2147483647 h 246"/>
                    <a:gd name="T94" fmla="*/ 2147483647 w 253"/>
                    <a:gd name="T95" fmla="*/ 2147483647 h 246"/>
                    <a:gd name="T96" fmla="*/ 2147483647 w 253"/>
                    <a:gd name="T97" fmla="*/ 2147483647 h 246"/>
                    <a:gd name="T98" fmla="*/ 2147483647 w 253"/>
                    <a:gd name="T99" fmla="*/ 2147483647 h 246"/>
                    <a:gd name="T100" fmla="*/ 2147483647 w 253"/>
                    <a:gd name="T101" fmla="*/ 2147483647 h 246"/>
                    <a:gd name="T102" fmla="*/ 2147483647 w 253"/>
                    <a:gd name="T103" fmla="*/ 2147483647 h 246"/>
                    <a:gd name="T104" fmla="*/ 2147483647 w 253"/>
                    <a:gd name="T105" fmla="*/ 2147483647 h 246"/>
                    <a:gd name="T106" fmla="*/ 2147483647 w 253"/>
                    <a:gd name="T107" fmla="*/ 2147483647 h 246"/>
                    <a:gd name="T108" fmla="*/ 2147483647 w 253"/>
                    <a:gd name="T109" fmla="*/ 2147483647 h 246"/>
                    <a:gd name="T110" fmla="*/ 2147483647 w 253"/>
                    <a:gd name="T111" fmla="*/ 0 h 24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3" h="246">
                      <a:moveTo>
                        <a:pt x="127" y="0"/>
                      </a:moveTo>
                      <a:lnTo>
                        <a:pt x="136" y="1"/>
                      </a:lnTo>
                      <a:lnTo>
                        <a:pt x="146" y="4"/>
                      </a:lnTo>
                      <a:lnTo>
                        <a:pt x="157" y="8"/>
                      </a:lnTo>
                      <a:lnTo>
                        <a:pt x="168" y="14"/>
                      </a:lnTo>
                      <a:lnTo>
                        <a:pt x="179" y="21"/>
                      </a:lnTo>
                      <a:lnTo>
                        <a:pt x="189" y="28"/>
                      </a:lnTo>
                      <a:lnTo>
                        <a:pt x="199" y="37"/>
                      </a:lnTo>
                      <a:lnTo>
                        <a:pt x="209" y="47"/>
                      </a:lnTo>
                      <a:lnTo>
                        <a:pt x="218" y="57"/>
                      </a:lnTo>
                      <a:lnTo>
                        <a:pt x="227" y="66"/>
                      </a:lnTo>
                      <a:lnTo>
                        <a:pt x="234" y="76"/>
                      </a:lnTo>
                      <a:lnTo>
                        <a:pt x="240" y="85"/>
                      </a:lnTo>
                      <a:lnTo>
                        <a:pt x="245" y="94"/>
                      </a:lnTo>
                      <a:lnTo>
                        <a:pt x="250" y="103"/>
                      </a:lnTo>
                      <a:lnTo>
                        <a:pt x="252" y="111"/>
                      </a:lnTo>
                      <a:lnTo>
                        <a:pt x="253" y="117"/>
                      </a:lnTo>
                      <a:lnTo>
                        <a:pt x="252" y="128"/>
                      </a:lnTo>
                      <a:lnTo>
                        <a:pt x="248" y="140"/>
                      </a:lnTo>
                      <a:lnTo>
                        <a:pt x="243" y="151"/>
                      </a:lnTo>
                      <a:lnTo>
                        <a:pt x="236" y="163"/>
                      </a:lnTo>
                      <a:lnTo>
                        <a:pt x="229" y="174"/>
                      </a:lnTo>
                      <a:lnTo>
                        <a:pt x="219" y="185"/>
                      </a:lnTo>
                      <a:lnTo>
                        <a:pt x="209" y="195"/>
                      </a:lnTo>
                      <a:lnTo>
                        <a:pt x="197" y="204"/>
                      </a:lnTo>
                      <a:lnTo>
                        <a:pt x="184" y="214"/>
                      </a:lnTo>
                      <a:lnTo>
                        <a:pt x="171" y="222"/>
                      </a:lnTo>
                      <a:lnTo>
                        <a:pt x="157" y="229"/>
                      </a:lnTo>
                      <a:lnTo>
                        <a:pt x="143" y="235"/>
                      </a:lnTo>
                      <a:lnTo>
                        <a:pt x="129" y="240"/>
                      </a:lnTo>
                      <a:lnTo>
                        <a:pt x="115" y="243"/>
                      </a:lnTo>
                      <a:lnTo>
                        <a:pt x="100" y="245"/>
                      </a:lnTo>
                      <a:lnTo>
                        <a:pt x="86" y="246"/>
                      </a:lnTo>
                      <a:lnTo>
                        <a:pt x="74" y="245"/>
                      </a:lnTo>
                      <a:lnTo>
                        <a:pt x="64" y="243"/>
                      </a:lnTo>
                      <a:lnTo>
                        <a:pt x="53" y="240"/>
                      </a:lnTo>
                      <a:lnTo>
                        <a:pt x="43" y="237"/>
                      </a:lnTo>
                      <a:lnTo>
                        <a:pt x="33" y="234"/>
                      </a:lnTo>
                      <a:lnTo>
                        <a:pt x="22" y="231"/>
                      </a:lnTo>
                      <a:lnTo>
                        <a:pt x="11" y="229"/>
                      </a:lnTo>
                      <a:lnTo>
                        <a:pt x="0" y="228"/>
                      </a:lnTo>
                      <a:lnTo>
                        <a:pt x="3" y="219"/>
                      </a:lnTo>
                      <a:lnTo>
                        <a:pt x="6" y="212"/>
                      </a:lnTo>
                      <a:lnTo>
                        <a:pt x="10" y="205"/>
                      </a:lnTo>
                      <a:lnTo>
                        <a:pt x="16" y="200"/>
                      </a:lnTo>
                      <a:lnTo>
                        <a:pt x="22" y="196"/>
                      </a:lnTo>
                      <a:lnTo>
                        <a:pt x="29" y="193"/>
                      </a:lnTo>
                      <a:lnTo>
                        <a:pt x="37" y="191"/>
                      </a:lnTo>
                      <a:lnTo>
                        <a:pt x="46" y="191"/>
                      </a:lnTo>
                      <a:lnTo>
                        <a:pt x="50" y="197"/>
                      </a:lnTo>
                      <a:lnTo>
                        <a:pt x="53" y="209"/>
                      </a:lnTo>
                      <a:lnTo>
                        <a:pt x="60" y="207"/>
                      </a:lnTo>
                      <a:lnTo>
                        <a:pt x="65" y="204"/>
                      </a:lnTo>
                      <a:lnTo>
                        <a:pt x="68" y="201"/>
                      </a:lnTo>
                      <a:lnTo>
                        <a:pt x="72" y="198"/>
                      </a:lnTo>
                      <a:lnTo>
                        <a:pt x="75" y="190"/>
                      </a:lnTo>
                      <a:lnTo>
                        <a:pt x="79" y="179"/>
                      </a:lnTo>
                      <a:lnTo>
                        <a:pt x="84" y="180"/>
                      </a:lnTo>
                      <a:lnTo>
                        <a:pt x="88" y="181"/>
                      </a:lnTo>
                      <a:lnTo>
                        <a:pt x="91" y="181"/>
                      </a:lnTo>
                      <a:lnTo>
                        <a:pt x="95" y="181"/>
                      </a:lnTo>
                      <a:lnTo>
                        <a:pt x="98" y="179"/>
                      </a:lnTo>
                      <a:lnTo>
                        <a:pt x="99" y="179"/>
                      </a:lnTo>
                      <a:lnTo>
                        <a:pt x="106" y="178"/>
                      </a:lnTo>
                      <a:lnTo>
                        <a:pt x="112" y="177"/>
                      </a:lnTo>
                      <a:lnTo>
                        <a:pt x="120" y="174"/>
                      </a:lnTo>
                      <a:lnTo>
                        <a:pt x="130" y="171"/>
                      </a:lnTo>
                      <a:lnTo>
                        <a:pt x="149" y="164"/>
                      </a:lnTo>
                      <a:lnTo>
                        <a:pt x="169" y="153"/>
                      </a:lnTo>
                      <a:lnTo>
                        <a:pt x="179" y="147"/>
                      </a:lnTo>
                      <a:lnTo>
                        <a:pt x="188" y="141"/>
                      </a:lnTo>
                      <a:lnTo>
                        <a:pt x="197" y="135"/>
                      </a:lnTo>
                      <a:lnTo>
                        <a:pt x="205" y="129"/>
                      </a:lnTo>
                      <a:lnTo>
                        <a:pt x="210" y="123"/>
                      </a:lnTo>
                      <a:lnTo>
                        <a:pt x="216" y="117"/>
                      </a:lnTo>
                      <a:lnTo>
                        <a:pt x="218" y="111"/>
                      </a:lnTo>
                      <a:lnTo>
                        <a:pt x="219" y="105"/>
                      </a:lnTo>
                      <a:lnTo>
                        <a:pt x="219" y="98"/>
                      </a:lnTo>
                      <a:lnTo>
                        <a:pt x="217" y="92"/>
                      </a:lnTo>
                      <a:lnTo>
                        <a:pt x="214" y="88"/>
                      </a:lnTo>
                      <a:lnTo>
                        <a:pt x="212" y="84"/>
                      </a:lnTo>
                      <a:lnTo>
                        <a:pt x="210" y="80"/>
                      </a:lnTo>
                      <a:lnTo>
                        <a:pt x="208" y="76"/>
                      </a:lnTo>
                      <a:lnTo>
                        <a:pt x="207" y="72"/>
                      </a:lnTo>
                      <a:lnTo>
                        <a:pt x="206" y="68"/>
                      </a:lnTo>
                      <a:lnTo>
                        <a:pt x="201" y="67"/>
                      </a:lnTo>
                      <a:lnTo>
                        <a:pt x="196" y="67"/>
                      </a:lnTo>
                      <a:lnTo>
                        <a:pt x="191" y="65"/>
                      </a:lnTo>
                      <a:lnTo>
                        <a:pt x="188" y="63"/>
                      </a:lnTo>
                      <a:lnTo>
                        <a:pt x="184" y="61"/>
                      </a:lnTo>
                      <a:lnTo>
                        <a:pt x="182" y="57"/>
                      </a:lnTo>
                      <a:lnTo>
                        <a:pt x="180" y="54"/>
                      </a:lnTo>
                      <a:lnTo>
                        <a:pt x="179" y="49"/>
                      </a:lnTo>
                      <a:lnTo>
                        <a:pt x="140" y="49"/>
                      </a:lnTo>
                      <a:lnTo>
                        <a:pt x="138" y="47"/>
                      </a:lnTo>
                      <a:lnTo>
                        <a:pt x="136" y="44"/>
                      </a:lnTo>
                      <a:lnTo>
                        <a:pt x="136" y="39"/>
                      </a:lnTo>
                      <a:lnTo>
                        <a:pt x="136" y="36"/>
                      </a:lnTo>
                      <a:lnTo>
                        <a:pt x="139" y="27"/>
                      </a:lnTo>
                      <a:lnTo>
                        <a:pt x="140" y="18"/>
                      </a:lnTo>
                      <a:lnTo>
                        <a:pt x="124" y="14"/>
                      </a:lnTo>
                      <a:lnTo>
                        <a:pt x="110" y="11"/>
                      </a:lnTo>
                      <a:lnTo>
                        <a:pt x="104" y="11"/>
                      </a:lnTo>
                      <a:lnTo>
                        <a:pt x="97" y="12"/>
                      </a:lnTo>
                      <a:lnTo>
                        <a:pt x="91" y="15"/>
                      </a:lnTo>
                      <a:lnTo>
                        <a:pt x="86" y="18"/>
                      </a:lnTo>
                      <a:lnTo>
                        <a:pt x="96" y="10"/>
                      </a:lnTo>
                      <a:lnTo>
                        <a:pt x="104" y="5"/>
                      </a:lnTo>
                      <a:lnTo>
                        <a:pt x="108" y="3"/>
                      </a:lnTo>
                      <a:lnTo>
                        <a:pt x="113" y="1"/>
                      </a:lnTo>
                      <a:lnTo>
                        <a:pt x="119" y="0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1" name="Freeform 281"/>
                <p:cNvSpPr>
                  <a:spLocks/>
                </p:cNvSpPr>
                <p:nvPr/>
              </p:nvSpPr>
              <p:spPr bwMode="auto">
                <a:xfrm>
                  <a:off x="6694485" y="3273024"/>
                  <a:ext cx="65754" cy="114068"/>
                </a:xfrm>
                <a:custGeom>
                  <a:avLst/>
                  <a:gdLst>
                    <a:gd name="T0" fmla="*/ 2147483647 w 141"/>
                    <a:gd name="T1" fmla="*/ 2147483647 h 228"/>
                    <a:gd name="T2" fmla="*/ 2147483647 w 141"/>
                    <a:gd name="T3" fmla="*/ 2147483647 h 228"/>
                    <a:gd name="T4" fmla="*/ 2147483647 w 141"/>
                    <a:gd name="T5" fmla="*/ 2147483647 h 228"/>
                    <a:gd name="T6" fmla="*/ 2147483647 w 141"/>
                    <a:gd name="T7" fmla="*/ 2147483647 h 228"/>
                    <a:gd name="T8" fmla="*/ 2147483647 w 141"/>
                    <a:gd name="T9" fmla="*/ 2147483647 h 228"/>
                    <a:gd name="T10" fmla="*/ 2147483647 w 141"/>
                    <a:gd name="T11" fmla="*/ 2147483647 h 228"/>
                    <a:gd name="T12" fmla="*/ 2147483647 w 141"/>
                    <a:gd name="T13" fmla="*/ 2147483647 h 228"/>
                    <a:gd name="T14" fmla="*/ 2147483647 w 141"/>
                    <a:gd name="T15" fmla="*/ 2147483647 h 228"/>
                    <a:gd name="T16" fmla="*/ 0 w 141"/>
                    <a:gd name="T17" fmla="*/ 2147483647 h 228"/>
                    <a:gd name="T18" fmla="*/ 2147483647 w 141"/>
                    <a:gd name="T19" fmla="*/ 2147483647 h 228"/>
                    <a:gd name="T20" fmla="*/ 2147483647 w 141"/>
                    <a:gd name="T21" fmla="*/ 2147483647 h 228"/>
                    <a:gd name="T22" fmla="*/ 2147483647 w 141"/>
                    <a:gd name="T23" fmla="*/ 2147483647 h 228"/>
                    <a:gd name="T24" fmla="*/ 2147483647 w 141"/>
                    <a:gd name="T25" fmla="*/ 2147483647 h 228"/>
                    <a:gd name="T26" fmla="*/ 2147483647 w 141"/>
                    <a:gd name="T27" fmla="*/ 2147483647 h 228"/>
                    <a:gd name="T28" fmla="*/ 2147483647 w 141"/>
                    <a:gd name="T29" fmla="*/ 0 h 228"/>
                    <a:gd name="T30" fmla="*/ 2147483647 w 141"/>
                    <a:gd name="T31" fmla="*/ 2147483647 h 228"/>
                    <a:gd name="T32" fmla="*/ 2147483647 w 141"/>
                    <a:gd name="T33" fmla="*/ 2147483647 h 228"/>
                    <a:gd name="T34" fmla="*/ 2147483647 w 141"/>
                    <a:gd name="T35" fmla="*/ 2147483647 h 228"/>
                    <a:gd name="T36" fmla="*/ 2147483647 w 141"/>
                    <a:gd name="T37" fmla="*/ 2147483647 h 228"/>
                    <a:gd name="T38" fmla="*/ 2147483647 w 141"/>
                    <a:gd name="T39" fmla="*/ 2147483647 h 228"/>
                    <a:gd name="T40" fmla="*/ 2147483647 w 141"/>
                    <a:gd name="T41" fmla="*/ 2147483647 h 228"/>
                    <a:gd name="T42" fmla="*/ 2147483647 w 141"/>
                    <a:gd name="T43" fmla="*/ 2147483647 h 228"/>
                    <a:gd name="T44" fmla="*/ 2147483647 w 141"/>
                    <a:gd name="T45" fmla="*/ 2147483647 h 228"/>
                    <a:gd name="T46" fmla="*/ 2147483647 w 141"/>
                    <a:gd name="T47" fmla="*/ 2147483647 h 228"/>
                    <a:gd name="T48" fmla="*/ 2147483647 w 141"/>
                    <a:gd name="T49" fmla="*/ 2147483647 h 228"/>
                    <a:gd name="T50" fmla="*/ 2147483647 w 141"/>
                    <a:gd name="T51" fmla="*/ 2147483647 h 228"/>
                    <a:gd name="T52" fmla="*/ 2147483647 w 141"/>
                    <a:gd name="T53" fmla="*/ 2147483647 h 228"/>
                    <a:gd name="T54" fmla="*/ 2147483647 w 141"/>
                    <a:gd name="T55" fmla="*/ 2147483647 h 228"/>
                    <a:gd name="T56" fmla="*/ 2147483647 w 141"/>
                    <a:gd name="T57" fmla="*/ 2147483647 h 228"/>
                    <a:gd name="T58" fmla="*/ 2147483647 w 141"/>
                    <a:gd name="T59" fmla="*/ 2147483647 h 228"/>
                    <a:gd name="T60" fmla="*/ 2147483647 w 141"/>
                    <a:gd name="T61" fmla="*/ 2147483647 h 228"/>
                    <a:gd name="T62" fmla="*/ 2147483647 w 141"/>
                    <a:gd name="T63" fmla="*/ 2147483647 h 228"/>
                    <a:gd name="T64" fmla="*/ 2147483647 w 141"/>
                    <a:gd name="T65" fmla="*/ 2147483647 h 228"/>
                    <a:gd name="T66" fmla="*/ 2147483647 w 141"/>
                    <a:gd name="T67" fmla="*/ 2147483647 h 228"/>
                    <a:gd name="T68" fmla="*/ 2147483647 w 141"/>
                    <a:gd name="T69" fmla="*/ 2147483647 h 228"/>
                    <a:gd name="T70" fmla="*/ 2147483647 w 141"/>
                    <a:gd name="T71" fmla="*/ 2147483647 h 228"/>
                    <a:gd name="T72" fmla="*/ 2147483647 w 141"/>
                    <a:gd name="T73" fmla="*/ 2147483647 h 228"/>
                    <a:gd name="T74" fmla="*/ 2147483647 w 141"/>
                    <a:gd name="T75" fmla="*/ 2147483647 h 228"/>
                    <a:gd name="T76" fmla="*/ 2147483647 w 141"/>
                    <a:gd name="T77" fmla="*/ 2147483647 h 228"/>
                    <a:gd name="T78" fmla="*/ 2147483647 w 141"/>
                    <a:gd name="T79" fmla="*/ 2147483647 h 228"/>
                    <a:gd name="T80" fmla="*/ 2147483647 w 141"/>
                    <a:gd name="T81" fmla="*/ 2147483647 h 2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41" h="228">
                      <a:moveTo>
                        <a:pt x="41" y="228"/>
                      </a:moveTo>
                      <a:lnTo>
                        <a:pt x="36" y="220"/>
                      </a:lnTo>
                      <a:lnTo>
                        <a:pt x="29" y="208"/>
                      </a:lnTo>
                      <a:lnTo>
                        <a:pt x="22" y="194"/>
                      </a:lnTo>
                      <a:lnTo>
                        <a:pt x="16" y="178"/>
                      </a:lnTo>
                      <a:lnTo>
                        <a:pt x="10" y="163"/>
                      </a:lnTo>
                      <a:lnTo>
                        <a:pt x="5" y="148"/>
                      </a:lnTo>
                      <a:lnTo>
                        <a:pt x="2" y="135"/>
                      </a:lnTo>
                      <a:lnTo>
                        <a:pt x="0" y="123"/>
                      </a:lnTo>
                      <a:lnTo>
                        <a:pt x="2" y="104"/>
                      </a:lnTo>
                      <a:lnTo>
                        <a:pt x="4" y="87"/>
                      </a:lnTo>
                      <a:lnTo>
                        <a:pt x="6" y="70"/>
                      </a:lnTo>
                      <a:lnTo>
                        <a:pt x="9" y="55"/>
                      </a:lnTo>
                      <a:lnTo>
                        <a:pt x="18" y="28"/>
                      </a:lnTo>
                      <a:lnTo>
                        <a:pt x="28" y="0"/>
                      </a:lnTo>
                      <a:lnTo>
                        <a:pt x="45" y="16"/>
                      </a:lnTo>
                      <a:lnTo>
                        <a:pt x="62" y="28"/>
                      </a:lnTo>
                      <a:lnTo>
                        <a:pt x="76" y="37"/>
                      </a:lnTo>
                      <a:lnTo>
                        <a:pt x="89" y="48"/>
                      </a:lnTo>
                      <a:lnTo>
                        <a:pt x="95" y="55"/>
                      </a:lnTo>
                      <a:lnTo>
                        <a:pt x="101" y="63"/>
                      </a:lnTo>
                      <a:lnTo>
                        <a:pt x="107" y="74"/>
                      </a:lnTo>
                      <a:lnTo>
                        <a:pt x="114" y="86"/>
                      </a:lnTo>
                      <a:lnTo>
                        <a:pt x="120" y="100"/>
                      </a:lnTo>
                      <a:lnTo>
                        <a:pt x="127" y="117"/>
                      </a:lnTo>
                      <a:lnTo>
                        <a:pt x="133" y="138"/>
                      </a:lnTo>
                      <a:lnTo>
                        <a:pt x="141" y="161"/>
                      </a:lnTo>
                      <a:lnTo>
                        <a:pt x="140" y="169"/>
                      </a:lnTo>
                      <a:lnTo>
                        <a:pt x="138" y="177"/>
                      </a:lnTo>
                      <a:lnTo>
                        <a:pt x="135" y="186"/>
                      </a:lnTo>
                      <a:lnTo>
                        <a:pt x="131" y="192"/>
                      </a:lnTo>
                      <a:lnTo>
                        <a:pt x="127" y="199"/>
                      </a:lnTo>
                      <a:lnTo>
                        <a:pt x="121" y="204"/>
                      </a:lnTo>
                      <a:lnTo>
                        <a:pt x="115" y="209"/>
                      </a:lnTo>
                      <a:lnTo>
                        <a:pt x="108" y="213"/>
                      </a:lnTo>
                      <a:lnTo>
                        <a:pt x="100" y="217"/>
                      </a:lnTo>
                      <a:lnTo>
                        <a:pt x="93" y="220"/>
                      </a:lnTo>
                      <a:lnTo>
                        <a:pt x="85" y="223"/>
                      </a:lnTo>
                      <a:lnTo>
                        <a:pt x="76" y="225"/>
                      </a:lnTo>
                      <a:lnTo>
                        <a:pt x="59" y="227"/>
                      </a:lnTo>
                      <a:lnTo>
                        <a:pt x="41" y="22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02" name="Group 282"/>
                <p:cNvGrpSpPr>
                  <a:grpSpLocks/>
                </p:cNvGrpSpPr>
                <p:nvPr/>
              </p:nvGrpSpPr>
              <p:grpSpPr bwMode="auto">
                <a:xfrm>
                  <a:off x="7665781" y="2994766"/>
                  <a:ext cx="242355" cy="423435"/>
                  <a:chOff x="5062" y="2295"/>
                  <a:chExt cx="177" cy="279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89" name="Freeform 283"/>
                  <p:cNvSpPr>
                    <a:spLocks/>
                  </p:cNvSpPr>
                  <p:nvPr/>
                </p:nvSpPr>
                <p:spPr bwMode="auto">
                  <a:xfrm>
                    <a:off x="5154" y="2449"/>
                    <a:ext cx="19" cy="37"/>
                  </a:xfrm>
                  <a:custGeom>
                    <a:avLst/>
                    <a:gdLst>
                      <a:gd name="T0" fmla="*/ 0 w 60"/>
                      <a:gd name="T1" fmla="*/ 1 h 110"/>
                      <a:gd name="T2" fmla="*/ 0 w 60"/>
                      <a:gd name="T3" fmla="*/ 1 h 110"/>
                      <a:gd name="T4" fmla="*/ 1 w 60"/>
                      <a:gd name="T5" fmla="*/ 1 h 110"/>
                      <a:gd name="T6" fmla="*/ 1 w 60"/>
                      <a:gd name="T7" fmla="*/ 1 h 110"/>
                      <a:gd name="T8" fmla="*/ 1 w 60"/>
                      <a:gd name="T9" fmla="*/ 1 h 110"/>
                      <a:gd name="T10" fmla="*/ 1 w 60"/>
                      <a:gd name="T11" fmla="*/ 1 h 110"/>
                      <a:gd name="T12" fmla="*/ 1 w 60"/>
                      <a:gd name="T13" fmla="*/ 1 h 110"/>
                      <a:gd name="T14" fmla="*/ 1 w 60"/>
                      <a:gd name="T15" fmla="*/ 1 h 110"/>
                      <a:gd name="T16" fmla="*/ 1 w 60"/>
                      <a:gd name="T17" fmla="*/ 1 h 110"/>
                      <a:gd name="T18" fmla="*/ 1 w 60"/>
                      <a:gd name="T19" fmla="*/ 1 h 110"/>
                      <a:gd name="T20" fmla="*/ 1 w 60"/>
                      <a:gd name="T21" fmla="*/ 1 h 110"/>
                      <a:gd name="T22" fmla="*/ 1 w 60"/>
                      <a:gd name="T23" fmla="*/ 0 h 110"/>
                      <a:gd name="T24" fmla="*/ 1 w 60"/>
                      <a:gd name="T25" fmla="*/ 0 h 110"/>
                      <a:gd name="T26" fmla="*/ 1 w 60"/>
                      <a:gd name="T27" fmla="*/ 0 h 110"/>
                      <a:gd name="T28" fmla="*/ 1 w 60"/>
                      <a:gd name="T29" fmla="*/ 0 h 110"/>
                      <a:gd name="T30" fmla="*/ 0 w 60"/>
                      <a:gd name="T31" fmla="*/ 0 h 110"/>
                      <a:gd name="T32" fmla="*/ 0 w 60"/>
                      <a:gd name="T33" fmla="*/ 0 h 110"/>
                      <a:gd name="T34" fmla="*/ 0 w 60"/>
                      <a:gd name="T35" fmla="*/ 0 h 110"/>
                      <a:gd name="T36" fmla="*/ 0 w 60"/>
                      <a:gd name="T37" fmla="*/ 0 h 110"/>
                      <a:gd name="T38" fmla="*/ 0 w 60"/>
                      <a:gd name="T39" fmla="*/ 0 h 110"/>
                      <a:gd name="T40" fmla="*/ 0 w 60"/>
                      <a:gd name="T41" fmla="*/ 0 h 110"/>
                      <a:gd name="T42" fmla="*/ 0 w 60"/>
                      <a:gd name="T43" fmla="*/ 0 h 110"/>
                      <a:gd name="T44" fmla="*/ 0 w 60"/>
                      <a:gd name="T45" fmla="*/ 0 h 110"/>
                      <a:gd name="T46" fmla="*/ 0 w 60"/>
                      <a:gd name="T47" fmla="*/ 1 h 110"/>
                      <a:gd name="T48" fmla="*/ 0 w 60"/>
                      <a:gd name="T49" fmla="*/ 1 h 110"/>
                      <a:gd name="T50" fmla="*/ 0 w 60"/>
                      <a:gd name="T51" fmla="*/ 1 h 110"/>
                      <a:gd name="T52" fmla="*/ 0 w 60"/>
                      <a:gd name="T53" fmla="*/ 1 h 110"/>
                      <a:gd name="T54" fmla="*/ 0 w 60"/>
                      <a:gd name="T55" fmla="*/ 1 h 110"/>
                      <a:gd name="T56" fmla="*/ 0 w 60"/>
                      <a:gd name="T57" fmla="*/ 1 h 110"/>
                      <a:gd name="T58" fmla="*/ 0 w 60"/>
                      <a:gd name="T59" fmla="*/ 1 h 110"/>
                      <a:gd name="T60" fmla="*/ 0 w 60"/>
                      <a:gd name="T61" fmla="*/ 1 h 110"/>
                      <a:gd name="T62" fmla="*/ 0 w 60"/>
                      <a:gd name="T63" fmla="*/ 1 h 110"/>
                      <a:gd name="T64" fmla="*/ 0 w 60"/>
                      <a:gd name="T65" fmla="*/ 1 h 110"/>
                      <a:gd name="T66" fmla="*/ 0 w 60"/>
                      <a:gd name="T67" fmla="*/ 1 h 110"/>
                      <a:gd name="T68" fmla="*/ 0 w 60"/>
                      <a:gd name="T69" fmla="*/ 1 h 110"/>
                      <a:gd name="T70" fmla="*/ 0 w 60"/>
                      <a:gd name="T71" fmla="*/ 1 h 110"/>
                      <a:gd name="T72" fmla="*/ 0 w 60"/>
                      <a:gd name="T73" fmla="*/ 1 h 11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60" h="110">
                        <a:moveTo>
                          <a:pt x="39" y="110"/>
                        </a:moveTo>
                        <a:lnTo>
                          <a:pt x="42" y="109"/>
                        </a:lnTo>
                        <a:lnTo>
                          <a:pt x="46" y="106"/>
                        </a:lnTo>
                        <a:lnTo>
                          <a:pt x="49" y="101"/>
                        </a:lnTo>
                        <a:lnTo>
                          <a:pt x="52" y="96"/>
                        </a:lnTo>
                        <a:lnTo>
                          <a:pt x="54" y="90"/>
                        </a:lnTo>
                        <a:lnTo>
                          <a:pt x="57" y="84"/>
                        </a:lnTo>
                        <a:lnTo>
                          <a:pt x="59" y="78"/>
                        </a:lnTo>
                        <a:lnTo>
                          <a:pt x="60" y="73"/>
                        </a:lnTo>
                        <a:lnTo>
                          <a:pt x="59" y="60"/>
                        </a:lnTo>
                        <a:lnTo>
                          <a:pt x="58" y="48"/>
                        </a:lnTo>
                        <a:lnTo>
                          <a:pt x="57" y="38"/>
                        </a:lnTo>
                        <a:lnTo>
                          <a:pt x="54" y="29"/>
                        </a:lnTo>
                        <a:lnTo>
                          <a:pt x="51" y="21"/>
                        </a:lnTo>
                        <a:lnTo>
                          <a:pt x="48" y="13"/>
                        </a:lnTo>
                        <a:lnTo>
                          <a:pt x="45" y="6"/>
                        </a:lnTo>
                        <a:lnTo>
                          <a:pt x="39" y="0"/>
                        </a:lnTo>
                        <a:lnTo>
                          <a:pt x="35" y="3"/>
                        </a:lnTo>
                        <a:lnTo>
                          <a:pt x="30" y="8"/>
                        </a:lnTo>
                        <a:lnTo>
                          <a:pt x="27" y="13"/>
                        </a:lnTo>
                        <a:lnTo>
                          <a:pt x="24" y="18"/>
                        </a:lnTo>
                        <a:lnTo>
                          <a:pt x="18" y="29"/>
                        </a:lnTo>
                        <a:lnTo>
                          <a:pt x="15" y="40"/>
                        </a:lnTo>
                        <a:lnTo>
                          <a:pt x="10" y="51"/>
                        </a:lnTo>
                        <a:lnTo>
                          <a:pt x="7" y="62"/>
                        </a:lnTo>
                        <a:lnTo>
                          <a:pt x="6" y="66"/>
                        </a:lnTo>
                        <a:lnTo>
                          <a:pt x="4" y="69"/>
                        </a:lnTo>
                        <a:lnTo>
                          <a:pt x="2" y="72"/>
                        </a:lnTo>
                        <a:lnTo>
                          <a:pt x="0" y="73"/>
                        </a:lnTo>
                        <a:lnTo>
                          <a:pt x="1" y="78"/>
                        </a:lnTo>
                        <a:lnTo>
                          <a:pt x="3" y="84"/>
                        </a:lnTo>
                        <a:lnTo>
                          <a:pt x="7" y="90"/>
                        </a:lnTo>
                        <a:lnTo>
                          <a:pt x="12" y="96"/>
                        </a:lnTo>
                        <a:lnTo>
                          <a:pt x="18" y="101"/>
                        </a:lnTo>
                        <a:lnTo>
                          <a:pt x="25" y="106"/>
                        </a:lnTo>
                        <a:lnTo>
                          <a:pt x="32" y="109"/>
                        </a:lnTo>
                        <a:lnTo>
                          <a:pt x="39" y="11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0" name="Freeform 284"/>
                  <p:cNvSpPr>
                    <a:spLocks/>
                  </p:cNvSpPr>
                  <p:nvPr/>
                </p:nvSpPr>
                <p:spPr bwMode="auto">
                  <a:xfrm>
                    <a:off x="5189" y="2422"/>
                    <a:ext cx="24" cy="25"/>
                  </a:xfrm>
                  <a:custGeom>
                    <a:avLst/>
                    <a:gdLst>
                      <a:gd name="T0" fmla="*/ 0 w 72"/>
                      <a:gd name="T1" fmla="*/ 0 h 75"/>
                      <a:gd name="T2" fmla="*/ 0 w 72"/>
                      <a:gd name="T3" fmla="*/ 0 h 75"/>
                      <a:gd name="T4" fmla="*/ 0 w 72"/>
                      <a:gd name="T5" fmla="*/ 0 h 75"/>
                      <a:gd name="T6" fmla="*/ 0 w 72"/>
                      <a:gd name="T7" fmla="*/ 0 h 75"/>
                      <a:gd name="T8" fmla="*/ 0 w 72"/>
                      <a:gd name="T9" fmla="*/ 0 h 75"/>
                      <a:gd name="T10" fmla="*/ 0 w 72"/>
                      <a:gd name="T11" fmla="*/ 1 h 75"/>
                      <a:gd name="T12" fmla="*/ 1 w 72"/>
                      <a:gd name="T13" fmla="*/ 1 h 75"/>
                      <a:gd name="T14" fmla="*/ 1 w 72"/>
                      <a:gd name="T15" fmla="*/ 1 h 75"/>
                      <a:gd name="T16" fmla="*/ 1 w 72"/>
                      <a:gd name="T17" fmla="*/ 1 h 75"/>
                      <a:gd name="T18" fmla="*/ 1 w 72"/>
                      <a:gd name="T19" fmla="*/ 1 h 75"/>
                      <a:gd name="T20" fmla="*/ 1 w 72"/>
                      <a:gd name="T21" fmla="*/ 1 h 75"/>
                      <a:gd name="T22" fmla="*/ 1 w 72"/>
                      <a:gd name="T23" fmla="*/ 0 h 75"/>
                      <a:gd name="T24" fmla="*/ 1 w 72"/>
                      <a:gd name="T25" fmla="*/ 0 h 75"/>
                      <a:gd name="T26" fmla="*/ 1 w 72"/>
                      <a:gd name="T27" fmla="*/ 0 h 75"/>
                      <a:gd name="T28" fmla="*/ 1 w 72"/>
                      <a:gd name="T29" fmla="*/ 0 h 75"/>
                      <a:gd name="T30" fmla="*/ 1 w 72"/>
                      <a:gd name="T31" fmla="*/ 0 h 75"/>
                      <a:gd name="T32" fmla="*/ 1 w 72"/>
                      <a:gd name="T33" fmla="*/ 0 h 75"/>
                      <a:gd name="T34" fmla="*/ 0 w 72"/>
                      <a:gd name="T35" fmla="*/ 0 h 75"/>
                      <a:gd name="T36" fmla="*/ 0 w 72"/>
                      <a:gd name="T37" fmla="*/ 0 h 75"/>
                      <a:gd name="T38" fmla="*/ 0 w 72"/>
                      <a:gd name="T39" fmla="*/ 0 h 75"/>
                      <a:gd name="T40" fmla="*/ 0 w 72"/>
                      <a:gd name="T41" fmla="*/ 0 h 75"/>
                      <a:gd name="T42" fmla="*/ 0 w 72"/>
                      <a:gd name="T43" fmla="*/ 0 h 75"/>
                      <a:gd name="T44" fmla="*/ 0 w 72"/>
                      <a:gd name="T45" fmla="*/ 0 h 75"/>
                      <a:gd name="T46" fmla="*/ 0 w 72"/>
                      <a:gd name="T47" fmla="*/ 0 h 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2" h="75">
                        <a:moveTo>
                          <a:pt x="0" y="13"/>
                        </a:moveTo>
                        <a:lnTo>
                          <a:pt x="8" y="18"/>
                        </a:lnTo>
                        <a:lnTo>
                          <a:pt x="15" y="25"/>
                        </a:lnTo>
                        <a:lnTo>
                          <a:pt x="23" y="32"/>
                        </a:lnTo>
                        <a:lnTo>
                          <a:pt x="31" y="40"/>
                        </a:lnTo>
                        <a:lnTo>
                          <a:pt x="37" y="48"/>
                        </a:lnTo>
                        <a:lnTo>
                          <a:pt x="42" y="57"/>
                        </a:lnTo>
                        <a:lnTo>
                          <a:pt x="45" y="65"/>
                        </a:lnTo>
                        <a:lnTo>
                          <a:pt x="46" y="75"/>
                        </a:lnTo>
                        <a:lnTo>
                          <a:pt x="72" y="75"/>
                        </a:lnTo>
                        <a:lnTo>
                          <a:pt x="65" y="50"/>
                        </a:lnTo>
                        <a:lnTo>
                          <a:pt x="60" y="34"/>
                        </a:lnTo>
                        <a:lnTo>
                          <a:pt x="60" y="27"/>
                        </a:lnTo>
                        <a:lnTo>
                          <a:pt x="63" y="19"/>
                        </a:lnTo>
                        <a:lnTo>
                          <a:pt x="67" y="11"/>
                        </a:lnTo>
                        <a:lnTo>
                          <a:pt x="72" y="1"/>
                        </a:lnTo>
                        <a:lnTo>
                          <a:pt x="52" y="0"/>
                        </a:lnTo>
                        <a:lnTo>
                          <a:pt x="32" y="0"/>
                        </a:lnTo>
                        <a:lnTo>
                          <a:pt x="22" y="1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6" y="7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1" name="Freeform 285"/>
                  <p:cNvSpPr>
                    <a:spLocks/>
                  </p:cNvSpPr>
                  <p:nvPr/>
                </p:nvSpPr>
                <p:spPr bwMode="auto">
                  <a:xfrm>
                    <a:off x="5160" y="2389"/>
                    <a:ext cx="5" cy="16"/>
                  </a:xfrm>
                  <a:custGeom>
                    <a:avLst/>
                    <a:gdLst>
                      <a:gd name="T0" fmla="*/ 0 w 15"/>
                      <a:gd name="T1" fmla="*/ 1 h 49"/>
                      <a:gd name="T2" fmla="*/ 0 w 15"/>
                      <a:gd name="T3" fmla="*/ 0 h 49"/>
                      <a:gd name="T4" fmla="*/ 0 w 15"/>
                      <a:gd name="T5" fmla="*/ 0 h 49"/>
                      <a:gd name="T6" fmla="*/ 0 w 15"/>
                      <a:gd name="T7" fmla="*/ 0 h 49"/>
                      <a:gd name="T8" fmla="*/ 0 w 15"/>
                      <a:gd name="T9" fmla="*/ 0 h 49"/>
                      <a:gd name="T10" fmla="*/ 0 w 15"/>
                      <a:gd name="T11" fmla="*/ 0 h 49"/>
                      <a:gd name="T12" fmla="*/ 0 w 15"/>
                      <a:gd name="T13" fmla="*/ 0 h 49"/>
                      <a:gd name="T14" fmla="*/ 0 w 15"/>
                      <a:gd name="T15" fmla="*/ 0 h 49"/>
                      <a:gd name="T16" fmla="*/ 0 w 15"/>
                      <a:gd name="T17" fmla="*/ 0 h 49"/>
                      <a:gd name="T18" fmla="*/ 0 w 15"/>
                      <a:gd name="T19" fmla="*/ 0 h 49"/>
                      <a:gd name="T20" fmla="*/ 0 w 15"/>
                      <a:gd name="T21" fmla="*/ 0 h 49"/>
                      <a:gd name="T22" fmla="*/ 0 w 15"/>
                      <a:gd name="T23" fmla="*/ 0 h 49"/>
                      <a:gd name="T24" fmla="*/ 0 w 15"/>
                      <a:gd name="T25" fmla="*/ 1 h 49"/>
                      <a:gd name="T26" fmla="*/ 0 w 15"/>
                      <a:gd name="T27" fmla="*/ 1 h 49"/>
                      <a:gd name="T28" fmla="*/ 0 w 15"/>
                      <a:gd name="T29" fmla="*/ 1 h 49"/>
                      <a:gd name="T30" fmla="*/ 0 w 15"/>
                      <a:gd name="T31" fmla="*/ 1 h 49"/>
                      <a:gd name="T32" fmla="*/ 0 w 15"/>
                      <a:gd name="T33" fmla="*/ 1 h 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" h="49">
                        <a:moveTo>
                          <a:pt x="15" y="49"/>
                        </a:moveTo>
                        <a:lnTo>
                          <a:pt x="15" y="33"/>
                        </a:lnTo>
                        <a:lnTo>
                          <a:pt x="15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4" y="7"/>
                        </a:lnTo>
                        <a:lnTo>
                          <a:pt x="2" y="15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1" y="36"/>
                        </a:lnTo>
                        <a:lnTo>
                          <a:pt x="4" y="42"/>
                        </a:lnTo>
                        <a:lnTo>
                          <a:pt x="7" y="44"/>
                        </a:lnTo>
                        <a:lnTo>
                          <a:pt x="9" y="46"/>
                        </a:lnTo>
                        <a:lnTo>
                          <a:pt x="12" y="48"/>
                        </a:lnTo>
                        <a:lnTo>
                          <a:pt x="15" y="4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2" name="Freeform 286"/>
                  <p:cNvSpPr>
                    <a:spLocks/>
                  </p:cNvSpPr>
                  <p:nvPr/>
                </p:nvSpPr>
                <p:spPr bwMode="auto">
                  <a:xfrm>
                    <a:off x="5139" y="2387"/>
                    <a:ext cx="15" cy="13"/>
                  </a:xfrm>
                  <a:custGeom>
                    <a:avLst/>
                    <a:gdLst>
                      <a:gd name="T0" fmla="*/ 0 w 47"/>
                      <a:gd name="T1" fmla="*/ 0 h 40"/>
                      <a:gd name="T2" fmla="*/ 0 w 47"/>
                      <a:gd name="T3" fmla="*/ 0 h 40"/>
                      <a:gd name="T4" fmla="*/ 0 w 47"/>
                      <a:gd name="T5" fmla="*/ 0 h 40"/>
                      <a:gd name="T6" fmla="*/ 0 w 47"/>
                      <a:gd name="T7" fmla="*/ 0 h 40"/>
                      <a:gd name="T8" fmla="*/ 0 w 47"/>
                      <a:gd name="T9" fmla="*/ 0 h 40"/>
                      <a:gd name="T10" fmla="*/ 0 w 47"/>
                      <a:gd name="T11" fmla="*/ 0 h 40"/>
                      <a:gd name="T12" fmla="*/ 0 w 47"/>
                      <a:gd name="T13" fmla="*/ 0 h 40"/>
                      <a:gd name="T14" fmla="*/ 0 w 47"/>
                      <a:gd name="T15" fmla="*/ 0 h 40"/>
                      <a:gd name="T16" fmla="*/ 0 w 47"/>
                      <a:gd name="T17" fmla="*/ 0 h 40"/>
                      <a:gd name="T18" fmla="*/ 1 w 47"/>
                      <a:gd name="T19" fmla="*/ 0 h 40"/>
                      <a:gd name="T20" fmla="*/ 1 w 47"/>
                      <a:gd name="T21" fmla="*/ 0 h 40"/>
                      <a:gd name="T22" fmla="*/ 0 w 47"/>
                      <a:gd name="T23" fmla="*/ 0 h 40"/>
                      <a:gd name="T24" fmla="*/ 0 w 47"/>
                      <a:gd name="T25" fmla="*/ 0 h 40"/>
                      <a:gd name="T26" fmla="*/ 0 w 47"/>
                      <a:gd name="T27" fmla="*/ 0 h 40"/>
                      <a:gd name="T28" fmla="*/ 0 w 47"/>
                      <a:gd name="T29" fmla="*/ 0 h 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7" h="40">
                        <a:moveTo>
                          <a:pt x="20" y="6"/>
                        </a:moveTo>
                        <a:lnTo>
                          <a:pt x="0" y="37"/>
                        </a:lnTo>
                        <a:lnTo>
                          <a:pt x="6" y="39"/>
                        </a:lnTo>
                        <a:lnTo>
                          <a:pt x="12" y="40"/>
                        </a:lnTo>
                        <a:lnTo>
                          <a:pt x="19" y="39"/>
                        </a:lnTo>
                        <a:lnTo>
                          <a:pt x="26" y="38"/>
                        </a:lnTo>
                        <a:lnTo>
                          <a:pt x="32" y="36"/>
                        </a:lnTo>
                        <a:lnTo>
                          <a:pt x="39" y="33"/>
                        </a:lnTo>
                        <a:lnTo>
                          <a:pt x="43" y="30"/>
                        </a:lnTo>
                        <a:lnTo>
                          <a:pt x="47" y="25"/>
                        </a:lnTo>
                        <a:lnTo>
                          <a:pt x="47" y="0"/>
                        </a:lnTo>
                        <a:lnTo>
                          <a:pt x="41" y="0"/>
                        </a:lnTo>
                        <a:lnTo>
                          <a:pt x="33" y="1"/>
                        </a:lnTo>
                        <a:lnTo>
                          <a:pt x="26" y="3"/>
                        </a:lnTo>
                        <a:lnTo>
                          <a:pt x="2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3" name="Freeform 287"/>
                  <p:cNvSpPr>
                    <a:spLocks/>
                  </p:cNvSpPr>
                  <p:nvPr/>
                </p:nvSpPr>
                <p:spPr bwMode="auto">
                  <a:xfrm>
                    <a:off x="5184" y="2465"/>
                    <a:ext cx="13" cy="10"/>
                  </a:xfrm>
                  <a:custGeom>
                    <a:avLst/>
                    <a:gdLst>
                      <a:gd name="T0" fmla="*/ 0 w 39"/>
                      <a:gd name="T1" fmla="*/ 0 h 31"/>
                      <a:gd name="T2" fmla="*/ 0 w 39"/>
                      <a:gd name="T3" fmla="*/ 0 h 31"/>
                      <a:gd name="T4" fmla="*/ 0 w 39"/>
                      <a:gd name="T5" fmla="*/ 0 h 31"/>
                      <a:gd name="T6" fmla="*/ 0 w 39"/>
                      <a:gd name="T7" fmla="*/ 0 h 31"/>
                      <a:gd name="T8" fmla="*/ 0 w 39"/>
                      <a:gd name="T9" fmla="*/ 0 h 31"/>
                      <a:gd name="T10" fmla="*/ 0 w 39"/>
                      <a:gd name="T11" fmla="*/ 0 h 31"/>
                      <a:gd name="T12" fmla="*/ 0 w 39"/>
                      <a:gd name="T13" fmla="*/ 0 h 31"/>
                      <a:gd name="T14" fmla="*/ 0 w 39"/>
                      <a:gd name="T15" fmla="*/ 0 h 31"/>
                      <a:gd name="T16" fmla="*/ 0 w 39"/>
                      <a:gd name="T17" fmla="*/ 0 h 31"/>
                      <a:gd name="T18" fmla="*/ 0 w 39"/>
                      <a:gd name="T19" fmla="*/ 0 h 31"/>
                      <a:gd name="T20" fmla="*/ 0 w 39"/>
                      <a:gd name="T21" fmla="*/ 0 h 31"/>
                      <a:gd name="T22" fmla="*/ 0 w 39"/>
                      <a:gd name="T23" fmla="*/ 0 h 31"/>
                      <a:gd name="T24" fmla="*/ 0 w 39"/>
                      <a:gd name="T25" fmla="*/ 0 h 3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9" h="31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6" y="13"/>
                        </a:lnTo>
                        <a:lnTo>
                          <a:pt x="12" y="19"/>
                        </a:lnTo>
                        <a:lnTo>
                          <a:pt x="17" y="23"/>
                        </a:lnTo>
                        <a:lnTo>
                          <a:pt x="23" y="26"/>
                        </a:lnTo>
                        <a:lnTo>
                          <a:pt x="28" y="29"/>
                        </a:lnTo>
                        <a:lnTo>
                          <a:pt x="34" y="31"/>
                        </a:lnTo>
                        <a:lnTo>
                          <a:pt x="39" y="31"/>
                        </a:lnTo>
                        <a:lnTo>
                          <a:pt x="33" y="22"/>
                        </a:lnTo>
                        <a:lnTo>
                          <a:pt x="25" y="14"/>
                        </a:lnTo>
                        <a:lnTo>
                          <a:pt x="16" y="7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4" name="Freeform 288"/>
                  <p:cNvSpPr>
                    <a:spLocks/>
                  </p:cNvSpPr>
                  <p:nvPr/>
                </p:nvSpPr>
                <p:spPr bwMode="auto">
                  <a:xfrm>
                    <a:off x="5172" y="2410"/>
                    <a:ext cx="10" cy="6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0 w 34"/>
                      <a:gd name="T3" fmla="*/ 0 h 19"/>
                      <a:gd name="T4" fmla="*/ 0 w 34"/>
                      <a:gd name="T5" fmla="*/ 0 h 19"/>
                      <a:gd name="T6" fmla="*/ 0 w 34"/>
                      <a:gd name="T7" fmla="*/ 0 h 19"/>
                      <a:gd name="T8" fmla="*/ 0 w 34"/>
                      <a:gd name="T9" fmla="*/ 0 h 19"/>
                      <a:gd name="T10" fmla="*/ 0 w 34"/>
                      <a:gd name="T11" fmla="*/ 0 h 19"/>
                      <a:gd name="T12" fmla="*/ 0 w 34"/>
                      <a:gd name="T13" fmla="*/ 0 h 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4" h="19">
                        <a:moveTo>
                          <a:pt x="0" y="0"/>
                        </a:moveTo>
                        <a:lnTo>
                          <a:pt x="34" y="19"/>
                        </a:lnTo>
                        <a:lnTo>
                          <a:pt x="34" y="0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5" name="Freeform 289"/>
                  <p:cNvSpPr>
                    <a:spLocks/>
                  </p:cNvSpPr>
                  <p:nvPr/>
                </p:nvSpPr>
                <p:spPr bwMode="auto">
                  <a:xfrm>
                    <a:off x="5180" y="2471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" h="12">
                        <a:moveTo>
                          <a:pt x="0" y="0"/>
                        </a:moveTo>
                        <a:lnTo>
                          <a:pt x="19" y="12"/>
                        </a:lnTo>
                        <a:lnTo>
                          <a:pt x="13" y="6"/>
                        </a:lnTo>
                        <a:lnTo>
                          <a:pt x="6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6" name="Freeform 290"/>
                  <p:cNvSpPr>
                    <a:spLocks/>
                  </p:cNvSpPr>
                  <p:nvPr/>
                </p:nvSpPr>
                <p:spPr bwMode="auto">
                  <a:xfrm>
                    <a:off x="5062" y="2447"/>
                    <a:ext cx="42" cy="55"/>
                  </a:xfrm>
                  <a:custGeom>
                    <a:avLst/>
                    <a:gdLst>
                      <a:gd name="T0" fmla="*/ 1 w 126"/>
                      <a:gd name="T1" fmla="*/ 0 h 166"/>
                      <a:gd name="T2" fmla="*/ 1 w 126"/>
                      <a:gd name="T3" fmla="*/ 0 h 166"/>
                      <a:gd name="T4" fmla="*/ 1 w 126"/>
                      <a:gd name="T5" fmla="*/ 0 h 166"/>
                      <a:gd name="T6" fmla="*/ 2 w 126"/>
                      <a:gd name="T7" fmla="*/ 0 h 166"/>
                      <a:gd name="T8" fmla="*/ 2 w 126"/>
                      <a:gd name="T9" fmla="*/ 0 h 166"/>
                      <a:gd name="T10" fmla="*/ 2 w 126"/>
                      <a:gd name="T11" fmla="*/ 0 h 166"/>
                      <a:gd name="T12" fmla="*/ 2 w 126"/>
                      <a:gd name="T13" fmla="*/ 0 h 166"/>
                      <a:gd name="T14" fmla="*/ 2 w 126"/>
                      <a:gd name="T15" fmla="*/ 0 h 166"/>
                      <a:gd name="T16" fmla="*/ 1 w 126"/>
                      <a:gd name="T17" fmla="*/ 1 h 166"/>
                      <a:gd name="T18" fmla="*/ 1 w 126"/>
                      <a:gd name="T19" fmla="*/ 1 h 166"/>
                      <a:gd name="T20" fmla="*/ 1 w 126"/>
                      <a:gd name="T21" fmla="*/ 1 h 166"/>
                      <a:gd name="T22" fmla="*/ 1 w 126"/>
                      <a:gd name="T23" fmla="*/ 1 h 166"/>
                      <a:gd name="T24" fmla="*/ 1 w 126"/>
                      <a:gd name="T25" fmla="*/ 1 h 166"/>
                      <a:gd name="T26" fmla="*/ 1 w 126"/>
                      <a:gd name="T27" fmla="*/ 2 h 166"/>
                      <a:gd name="T28" fmla="*/ 0 w 126"/>
                      <a:gd name="T29" fmla="*/ 2 h 166"/>
                      <a:gd name="T30" fmla="*/ 0 w 126"/>
                      <a:gd name="T31" fmla="*/ 2 h 166"/>
                      <a:gd name="T32" fmla="*/ 0 w 126"/>
                      <a:gd name="T33" fmla="*/ 2 h 166"/>
                      <a:gd name="T34" fmla="*/ 0 w 126"/>
                      <a:gd name="T35" fmla="*/ 2 h 166"/>
                      <a:gd name="T36" fmla="*/ 0 w 126"/>
                      <a:gd name="T37" fmla="*/ 2 h 166"/>
                      <a:gd name="T38" fmla="*/ 0 w 126"/>
                      <a:gd name="T39" fmla="*/ 2 h 166"/>
                      <a:gd name="T40" fmla="*/ 0 w 126"/>
                      <a:gd name="T41" fmla="*/ 2 h 166"/>
                      <a:gd name="T42" fmla="*/ 0 w 126"/>
                      <a:gd name="T43" fmla="*/ 2 h 166"/>
                      <a:gd name="T44" fmla="*/ 0 w 126"/>
                      <a:gd name="T45" fmla="*/ 2 h 166"/>
                      <a:gd name="T46" fmla="*/ 0 w 126"/>
                      <a:gd name="T47" fmla="*/ 2 h 166"/>
                      <a:gd name="T48" fmla="*/ 0 w 126"/>
                      <a:gd name="T49" fmla="*/ 2 h 166"/>
                      <a:gd name="T50" fmla="*/ 0 w 126"/>
                      <a:gd name="T51" fmla="*/ 2 h 166"/>
                      <a:gd name="T52" fmla="*/ 0 w 126"/>
                      <a:gd name="T53" fmla="*/ 1 h 166"/>
                      <a:gd name="T54" fmla="*/ 0 w 126"/>
                      <a:gd name="T55" fmla="*/ 1 h 166"/>
                      <a:gd name="T56" fmla="*/ 0 w 126"/>
                      <a:gd name="T57" fmla="*/ 1 h 166"/>
                      <a:gd name="T58" fmla="*/ 0 w 126"/>
                      <a:gd name="T59" fmla="*/ 1 h 166"/>
                      <a:gd name="T60" fmla="*/ 1 w 126"/>
                      <a:gd name="T61" fmla="*/ 1 h 166"/>
                      <a:gd name="T62" fmla="*/ 1 w 126"/>
                      <a:gd name="T63" fmla="*/ 1 h 166"/>
                      <a:gd name="T64" fmla="*/ 1 w 126"/>
                      <a:gd name="T65" fmla="*/ 1 h 166"/>
                      <a:gd name="T66" fmla="*/ 1 w 126"/>
                      <a:gd name="T67" fmla="*/ 1 h 166"/>
                      <a:gd name="T68" fmla="*/ 1 w 126"/>
                      <a:gd name="T69" fmla="*/ 1 h 166"/>
                      <a:gd name="T70" fmla="*/ 1 w 126"/>
                      <a:gd name="T71" fmla="*/ 0 h 166"/>
                      <a:gd name="T72" fmla="*/ 1 w 126"/>
                      <a:gd name="T73" fmla="*/ 0 h 166"/>
                      <a:gd name="T74" fmla="*/ 1 w 126"/>
                      <a:gd name="T75" fmla="*/ 0 h 166"/>
                      <a:gd name="T76" fmla="*/ 1 w 126"/>
                      <a:gd name="T77" fmla="*/ 0 h 166"/>
                      <a:gd name="T78" fmla="*/ 1 w 126"/>
                      <a:gd name="T79" fmla="*/ 0 h 166"/>
                      <a:gd name="T80" fmla="*/ 1 w 126"/>
                      <a:gd name="T81" fmla="*/ 0 h 16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26" h="166">
                        <a:moveTo>
                          <a:pt x="113" y="0"/>
                        </a:moveTo>
                        <a:lnTo>
                          <a:pt x="117" y="5"/>
                        </a:lnTo>
                        <a:lnTo>
                          <a:pt x="121" y="10"/>
                        </a:lnTo>
                        <a:lnTo>
                          <a:pt x="124" y="13"/>
                        </a:lnTo>
                        <a:lnTo>
                          <a:pt x="125" y="17"/>
                        </a:lnTo>
                        <a:lnTo>
                          <a:pt x="126" y="20"/>
                        </a:lnTo>
                        <a:lnTo>
                          <a:pt x="126" y="25"/>
                        </a:lnTo>
                        <a:lnTo>
                          <a:pt x="123" y="32"/>
                        </a:lnTo>
                        <a:lnTo>
                          <a:pt x="118" y="41"/>
                        </a:lnTo>
                        <a:lnTo>
                          <a:pt x="113" y="50"/>
                        </a:lnTo>
                        <a:lnTo>
                          <a:pt x="106" y="61"/>
                        </a:lnTo>
                        <a:lnTo>
                          <a:pt x="91" y="83"/>
                        </a:lnTo>
                        <a:lnTo>
                          <a:pt x="72" y="104"/>
                        </a:lnTo>
                        <a:lnTo>
                          <a:pt x="53" y="126"/>
                        </a:lnTo>
                        <a:lnTo>
                          <a:pt x="34" y="144"/>
                        </a:lnTo>
                        <a:lnTo>
                          <a:pt x="25" y="152"/>
                        </a:lnTo>
                        <a:lnTo>
                          <a:pt x="16" y="158"/>
                        </a:lnTo>
                        <a:lnTo>
                          <a:pt x="7" y="163"/>
                        </a:lnTo>
                        <a:lnTo>
                          <a:pt x="0" y="166"/>
                        </a:lnTo>
                        <a:lnTo>
                          <a:pt x="0" y="160"/>
                        </a:lnTo>
                        <a:lnTo>
                          <a:pt x="0" y="153"/>
                        </a:lnTo>
                        <a:lnTo>
                          <a:pt x="0" y="145"/>
                        </a:lnTo>
                        <a:lnTo>
                          <a:pt x="0" y="136"/>
                        </a:lnTo>
                        <a:lnTo>
                          <a:pt x="3" y="131"/>
                        </a:lnTo>
                        <a:lnTo>
                          <a:pt x="6" y="128"/>
                        </a:lnTo>
                        <a:lnTo>
                          <a:pt x="12" y="124"/>
                        </a:lnTo>
                        <a:lnTo>
                          <a:pt x="16" y="121"/>
                        </a:lnTo>
                        <a:lnTo>
                          <a:pt x="26" y="116"/>
                        </a:lnTo>
                        <a:lnTo>
                          <a:pt x="33" y="110"/>
                        </a:lnTo>
                        <a:lnTo>
                          <a:pt x="40" y="104"/>
                        </a:lnTo>
                        <a:lnTo>
                          <a:pt x="48" y="96"/>
                        </a:lnTo>
                        <a:lnTo>
                          <a:pt x="53" y="89"/>
                        </a:lnTo>
                        <a:lnTo>
                          <a:pt x="58" y="82"/>
                        </a:lnTo>
                        <a:lnTo>
                          <a:pt x="67" y="66"/>
                        </a:lnTo>
                        <a:lnTo>
                          <a:pt x="72" y="50"/>
                        </a:lnTo>
                        <a:lnTo>
                          <a:pt x="79" y="36"/>
                        </a:lnTo>
                        <a:lnTo>
                          <a:pt x="87" y="23"/>
                        </a:lnTo>
                        <a:lnTo>
                          <a:pt x="92" y="16"/>
                        </a:lnTo>
                        <a:lnTo>
                          <a:pt x="97" y="11"/>
                        </a:lnTo>
                        <a:lnTo>
                          <a:pt x="104" y="5"/>
                        </a:lnTo>
                        <a:lnTo>
                          <a:pt x="1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7" name="Freeform 291"/>
                  <p:cNvSpPr>
                    <a:spLocks/>
                  </p:cNvSpPr>
                  <p:nvPr/>
                </p:nvSpPr>
                <p:spPr bwMode="auto">
                  <a:xfrm>
                    <a:off x="5154" y="2465"/>
                    <a:ext cx="85" cy="86"/>
                  </a:xfrm>
                  <a:custGeom>
                    <a:avLst/>
                    <a:gdLst>
                      <a:gd name="T0" fmla="*/ 0 w 259"/>
                      <a:gd name="T1" fmla="*/ 2 h 259"/>
                      <a:gd name="T2" fmla="*/ 0 w 259"/>
                      <a:gd name="T3" fmla="*/ 2 h 259"/>
                      <a:gd name="T4" fmla="*/ 0 w 259"/>
                      <a:gd name="T5" fmla="*/ 2 h 259"/>
                      <a:gd name="T6" fmla="*/ 0 w 259"/>
                      <a:gd name="T7" fmla="*/ 2 h 259"/>
                      <a:gd name="T8" fmla="*/ 0 w 259"/>
                      <a:gd name="T9" fmla="*/ 2 h 259"/>
                      <a:gd name="T10" fmla="*/ 0 w 259"/>
                      <a:gd name="T11" fmla="*/ 1 h 259"/>
                      <a:gd name="T12" fmla="*/ 1 w 259"/>
                      <a:gd name="T13" fmla="*/ 1 h 259"/>
                      <a:gd name="T14" fmla="*/ 1 w 259"/>
                      <a:gd name="T15" fmla="*/ 1 h 259"/>
                      <a:gd name="T16" fmla="*/ 1 w 259"/>
                      <a:gd name="T17" fmla="*/ 1 h 259"/>
                      <a:gd name="T18" fmla="*/ 1 w 259"/>
                      <a:gd name="T19" fmla="*/ 1 h 259"/>
                      <a:gd name="T20" fmla="*/ 1 w 259"/>
                      <a:gd name="T21" fmla="*/ 1 h 259"/>
                      <a:gd name="T22" fmla="*/ 1 w 259"/>
                      <a:gd name="T23" fmla="*/ 1 h 259"/>
                      <a:gd name="T24" fmla="*/ 1 w 259"/>
                      <a:gd name="T25" fmla="*/ 1 h 259"/>
                      <a:gd name="T26" fmla="*/ 1 w 259"/>
                      <a:gd name="T27" fmla="*/ 1 h 259"/>
                      <a:gd name="T28" fmla="*/ 2 w 259"/>
                      <a:gd name="T29" fmla="*/ 1 h 259"/>
                      <a:gd name="T30" fmla="*/ 2 w 259"/>
                      <a:gd name="T31" fmla="*/ 1 h 259"/>
                      <a:gd name="T32" fmla="*/ 2 w 259"/>
                      <a:gd name="T33" fmla="*/ 1 h 259"/>
                      <a:gd name="T34" fmla="*/ 2 w 259"/>
                      <a:gd name="T35" fmla="*/ 1 h 259"/>
                      <a:gd name="T36" fmla="*/ 2 w 259"/>
                      <a:gd name="T37" fmla="*/ 0 h 259"/>
                      <a:gd name="T38" fmla="*/ 2 w 259"/>
                      <a:gd name="T39" fmla="*/ 0 h 259"/>
                      <a:gd name="T40" fmla="*/ 2 w 259"/>
                      <a:gd name="T41" fmla="*/ 0 h 259"/>
                      <a:gd name="T42" fmla="*/ 3 w 259"/>
                      <a:gd name="T43" fmla="*/ 0 h 259"/>
                      <a:gd name="T44" fmla="*/ 3 w 259"/>
                      <a:gd name="T45" fmla="*/ 0 h 259"/>
                      <a:gd name="T46" fmla="*/ 3 w 259"/>
                      <a:gd name="T47" fmla="*/ 1 h 259"/>
                      <a:gd name="T48" fmla="*/ 3 w 259"/>
                      <a:gd name="T49" fmla="*/ 1 h 259"/>
                      <a:gd name="T50" fmla="*/ 3 w 259"/>
                      <a:gd name="T51" fmla="*/ 1 h 259"/>
                      <a:gd name="T52" fmla="*/ 3 w 259"/>
                      <a:gd name="T53" fmla="*/ 1 h 259"/>
                      <a:gd name="T54" fmla="*/ 3 w 259"/>
                      <a:gd name="T55" fmla="*/ 1 h 259"/>
                      <a:gd name="T56" fmla="*/ 3 w 259"/>
                      <a:gd name="T57" fmla="*/ 1 h 259"/>
                      <a:gd name="T58" fmla="*/ 3 w 259"/>
                      <a:gd name="T59" fmla="*/ 1 h 259"/>
                      <a:gd name="T60" fmla="*/ 3 w 259"/>
                      <a:gd name="T61" fmla="*/ 2 h 259"/>
                      <a:gd name="T62" fmla="*/ 3 w 259"/>
                      <a:gd name="T63" fmla="*/ 2 h 259"/>
                      <a:gd name="T64" fmla="*/ 3 w 259"/>
                      <a:gd name="T65" fmla="*/ 3 h 259"/>
                      <a:gd name="T66" fmla="*/ 3 w 259"/>
                      <a:gd name="T67" fmla="*/ 3 h 259"/>
                      <a:gd name="T68" fmla="*/ 3 w 259"/>
                      <a:gd name="T69" fmla="*/ 3 h 259"/>
                      <a:gd name="T70" fmla="*/ 3 w 259"/>
                      <a:gd name="T71" fmla="*/ 2 h 259"/>
                      <a:gd name="T72" fmla="*/ 3 w 259"/>
                      <a:gd name="T73" fmla="*/ 2 h 259"/>
                      <a:gd name="T74" fmla="*/ 2 w 259"/>
                      <a:gd name="T75" fmla="*/ 2 h 259"/>
                      <a:gd name="T76" fmla="*/ 2 w 259"/>
                      <a:gd name="T77" fmla="*/ 2 h 259"/>
                      <a:gd name="T78" fmla="*/ 2 w 259"/>
                      <a:gd name="T79" fmla="*/ 3 h 259"/>
                      <a:gd name="T80" fmla="*/ 2 w 259"/>
                      <a:gd name="T81" fmla="*/ 3 h 259"/>
                      <a:gd name="T82" fmla="*/ 1 w 259"/>
                      <a:gd name="T83" fmla="*/ 3 h 259"/>
                      <a:gd name="T84" fmla="*/ 1 w 259"/>
                      <a:gd name="T85" fmla="*/ 3 h 259"/>
                      <a:gd name="T86" fmla="*/ 1 w 259"/>
                      <a:gd name="T87" fmla="*/ 3 h 259"/>
                      <a:gd name="T88" fmla="*/ 1 w 259"/>
                      <a:gd name="T89" fmla="*/ 2 h 259"/>
                      <a:gd name="T90" fmla="*/ 1 w 259"/>
                      <a:gd name="T91" fmla="*/ 2 h 259"/>
                      <a:gd name="T92" fmla="*/ 1 w 259"/>
                      <a:gd name="T93" fmla="*/ 2 h 259"/>
                      <a:gd name="T94" fmla="*/ 1 w 259"/>
                      <a:gd name="T95" fmla="*/ 2 h 259"/>
                      <a:gd name="T96" fmla="*/ 1 w 259"/>
                      <a:gd name="T97" fmla="*/ 2 h 259"/>
                      <a:gd name="T98" fmla="*/ 0 w 259"/>
                      <a:gd name="T99" fmla="*/ 2 h 259"/>
                      <a:gd name="T100" fmla="*/ 0 w 259"/>
                      <a:gd name="T101" fmla="*/ 2 h 259"/>
                      <a:gd name="T102" fmla="*/ 0 w 259"/>
                      <a:gd name="T103" fmla="*/ 2 h 259"/>
                      <a:gd name="T104" fmla="*/ 0 w 259"/>
                      <a:gd name="T105" fmla="*/ 2 h 25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259" h="259">
                        <a:moveTo>
                          <a:pt x="13" y="192"/>
                        </a:moveTo>
                        <a:lnTo>
                          <a:pt x="8" y="182"/>
                        </a:lnTo>
                        <a:lnTo>
                          <a:pt x="4" y="173"/>
                        </a:lnTo>
                        <a:lnTo>
                          <a:pt x="1" y="163"/>
                        </a:lnTo>
                        <a:lnTo>
                          <a:pt x="0" y="154"/>
                        </a:lnTo>
                        <a:lnTo>
                          <a:pt x="0" y="142"/>
                        </a:lnTo>
                        <a:lnTo>
                          <a:pt x="0" y="130"/>
                        </a:lnTo>
                        <a:lnTo>
                          <a:pt x="6" y="130"/>
                        </a:lnTo>
                        <a:lnTo>
                          <a:pt x="13" y="128"/>
                        </a:lnTo>
                        <a:lnTo>
                          <a:pt x="19" y="126"/>
                        </a:lnTo>
                        <a:lnTo>
                          <a:pt x="24" y="123"/>
                        </a:lnTo>
                        <a:lnTo>
                          <a:pt x="34" y="117"/>
                        </a:lnTo>
                        <a:lnTo>
                          <a:pt x="41" y="108"/>
                        </a:lnTo>
                        <a:lnTo>
                          <a:pt x="48" y="100"/>
                        </a:lnTo>
                        <a:lnTo>
                          <a:pt x="56" y="93"/>
                        </a:lnTo>
                        <a:lnTo>
                          <a:pt x="60" y="91"/>
                        </a:lnTo>
                        <a:lnTo>
                          <a:pt x="63" y="89"/>
                        </a:lnTo>
                        <a:lnTo>
                          <a:pt x="68" y="87"/>
                        </a:lnTo>
                        <a:lnTo>
                          <a:pt x="73" y="87"/>
                        </a:lnTo>
                        <a:lnTo>
                          <a:pt x="83" y="87"/>
                        </a:lnTo>
                        <a:lnTo>
                          <a:pt x="93" y="87"/>
                        </a:lnTo>
                        <a:lnTo>
                          <a:pt x="94" y="93"/>
                        </a:lnTo>
                        <a:lnTo>
                          <a:pt x="97" y="101"/>
                        </a:lnTo>
                        <a:lnTo>
                          <a:pt x="101" y="105"/>
                        </a:lnTo>
                        <a:lnTo>
                          <a:pt x="104" y="108"/>
                        </a:lnTo>
                        <a:lnTo>
                          <a:pt x="108" y="110"/>
                        </a:lnTo>
                        <a:lnTo>
                          <a:pt x="113" y="111"/>
                        </a:lnTo>
                        <a:lnTo>
                          <a:pt x="120" y="110"/>
                        </a:lnTo>
                        <a:lnTo>
                          <a:pt x="127" y="108"/>
                        </a:lnTo>
                        <a:lnTo>
                          <a:pt x="135" y="104"/>
                        </a:lnTo>
                        <a:lnTo>
                          <a:pt x="141" y="99"/>
                        </a:lnTo>
                        <a:lnTo>
                          <a:pt x="148" y="93"/>
                        </a:lnTo>
                        <a:lnTo>
                          <a:pt x="153" y="86"/>
                        </a:lnTo>
                        <a:lnTo>
                          <a:pt x="160" y="78"/>
                        </a:lnTo>
                        <a:lnTo>
                          <a:pt x="165" y="70"/>
                        </a:lnTo>
                        <a:lnTo>
                          <a:pt x="174" y="51"/>
                        </a:lnTo>
                        <a:lnTo>
                          <a:pt x="183" y="33"/>
                        </a:lnTo>
                        <a:lnTo>
                          <a:pt x="188" y="16"/>
                        </a:lnTo>
                        <a:lnTo>
                          <a:pt x="193" y="0"/>
                        </a:lnTo>
                        <a:lnTo>
                          <a:pt x="195" y="4"/>
                        </a:lnTo>
                        <a:lnTo>
                          <a:pt x="198" y="9"/>
                        </a:lnTo>
                        <a:lnTo>
                          <a:pt x="202" y="12"/>
                        </a:lnTo>
                        <a:lnTo>
                          <a:pt x="206" y="15"/>
                        </a:lnTo>
                        <a:lnTo>
                          <a:pt x="213" y="18"/>
                        </a:lnTo>
                        <a:lnTo>
                          <a:pt x="219" y="19"/>
                        </a:lnTo>
                        <a:lnTo>
                          <a:pt x="219" y="32"/>
                        </a:lnTo>
                        <a:lnTo>
                          <a:pt x="219" y="44"/>
                        </a:lnTo>
                        <a:lnTo>
                          <a:pt x="219" y="52"/>
                        </a:lnTo>
                        <a:lnTo>
                          <a:pt x="219" y="55"/>
                        </a:lnTo>
                        <a:lnTo>
                          <a:pt x="227" y="61"/>
                        </a:lnTo>
                        <a:lnTo>
                          <a:pt x="231" y="66"/>
                        </a:lnTo>
                        <a:lnTo>
                          <a:pt x="234" y="70"/>
                        </a:lnTo>
                        <a:lnTo>
                          <a:pt x="239" y="75"/>
                        </a:lnTo>
                        <a:lnTo>
                          <a:pt x="234" y="88"/>
                        </a:lnTo>
                        <a:lnTo>
                          <a:pt x="233" y="100"/>
                        </a:lnTo>
                        <a:lnTo>
                          <a:pt x="234" y="104"/>
                        </a:lnTo>
                        <a:lnTo>
                          <a:pt x="234" y="108"/>
                        </a:lnTo>
                        <a:lnTo>
                          <a:pt x="237" y="110"/>
                        </a:lnTo>
                        <a:lnTo>
                          <a:pt x="239" y="111"/>
                        </a:lnTo>
                        <a:lnTo>
                          <a:pt x="243" y="121"/>
                        </a:lnTo>
                        <a:lnTo>
                          <a:pt x="247" y="129"/>
                        </a:lnTo>
                        <a:lnTo>
                          <a:pt x="249" y="137"/>
                        </a:lnTo>
                        <a:lnTo>
                          <a:pt x="251" y="145"/>
                        </a:lnTo>
                        <a:lnTo>
                          <a:pt x="254" y="161"/>
                        </a:lnTo>
                        <a:lnTo>
                          <a:pt x="259" y="179"/>
                        </a:lnTo>
                        <a:lnTo>
                          <a:pt x="245" y="235"/>
                        </a:lnTo>
                        <a:lnTo>
                          <a:pt x="241" y="230"/>
                        </a:lnTo>
                        <a:lnTo>
                          <a:pt x="239" y="222"/>
                        </a:lnTo>
                        <a:lnTo>
                          <a:pt x="238" y="215"/>
                        </a:lnTo>
                        <a:lnTo>
                          <a:pt x="237" y="208"/>
                        </a:lnTo>
                        <a:lnTo>
                          <a:pt x="238" y="196"/>
                        </a:lnTo>
                        <a:lnTo>
                          <a:pt x="239" y="192"/>
                        </a:lnTo>
                        <a:lnTo>
                          <a:pt x="231" y="191"/>
                        </a:lnTo>
                        <a:lnTo>
                          <a:pt x="222" y="188"/>
                        </a:lnTo>
                        <a:lnTo>
                          <a:pt x="213" y="184"/>
                        </a:lnTo>
                        <a:lnTo>
                          <a:pt x="206" y="179"/>
                        </a:lnTo>
                        <a:lnTo>
                          <a:pt x="199" y="189"/>
                        </a:lnTo>
                        <a:lnTo>
                          <a:pt x="194" y="199"/>
                        </a:lnTo>
                        <a:lnTo>
                          <a:pt x="191" y="209"/>
                        </a:lnTo>
                        <a:lnTo>
                          <a:pt x="188" y="219"/>
                        </a:lnTo>
                        <a:lnTo>
                          <a:pt x="186" y="240"/>
                        </a:lnTo>
                        <a:lnTo>
                          <a:pt x="185" y="259"/>
                        </a:lnTo>
                        <a:lnTo>
                          <a:pt x="132" y="259"/>
                        </a:lnTo>
                        <a:lnTo>
                          <a:pt x="124" y="242"/>
                        </a:lnTo>
                        <a:lnTo>
                          <a:pt x="115" y="226"/>
                        </a:lnTo>
                        <a:lnTo>
                          <a:pt x="110" y="220"/>
                        </a:lnTo>
                        <a:lnTo>
                          <a:pt x="105" y="214"/>
                        </a:lnTo>
                        <a:lnTo>
                          <a:pt x="99" y="209"/>
                        </a:lnTo>
                        <a:lnTo>
                          <a:pt x="93" y="204"/>
                        </a:lnTo>
                        <a:lnTo>
                          <a:pt x="97" y="196"/>
                        </a:lnTo>
                        <a:lnTo>
                          <a:pt x="102" y="190"/>
                        </a:lnTo>
                        <a:lnTo>
                          <a:pt x="105" y="186"/>
                        </a:lnTo>
                        <a:lnTo>
                          <a:pt x="108" y="183"/>
                        </a:lnTo>
                        <a:lnTo>
                          <a:pt x="112" y="180"/>
                        </a:lnTo>
                        <a:lnTo>
                          <a:pt x="114" y="177"/>
                        </a:lnTo>
                        <a:lnTo>
                          <a:pt x="117" y="173"/>
                        </a:lnTo>
                        <a:lnTo>
                          <a:pt x="119" y="166"/>
                        </a:lnTo>
                        <a:lnTo>
                          <a:pt x="93" y="154"/>
                        </a:lnTo>
                        <a:lnTo>
                          <a:pt x="32" y="154"/>
                        </a:lnTo>
                        <a:lnTo>
                          <a:pt x="28" y="155"/>
                        </a:lnTo>
                        <a:lnTo>
                          <a:pt x="24" y="158"/>
                        </a:lnTo>
                        <a:lnTo>
                          <a:pt x="20" y="163"/>
                        </a:lnTo>
                        <a:lnTo>
                          <a:pt x="18" y="168"/>
                        </a:lnTo>
                        <a:lnTo>
                          <a:pt x="16" y="175"/>
                        </a:lnTo>
                        <a:lnTo>
                          <a:pt x="14" y="181"/>
                        </a:lnTo>
                        <a:lnTo>
                          <a:pt x="13" y="187"/>
                        </a:lnTo>
                        <a:lnTo>
                          <a:pt x="13" y="19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8" name="Freeform 292"/>
                  <p:cNvSpPr>
                    <a:spLocks/>
                  </p:cNvSpPr>
                  <p:nvPr/>
                </p:nvSpPr>
                <p:spPr bwMode="auto">
                  <a:xfrm>
                    <a:off x="5104" y="2395"/>
                    <a:ext cx="23" cy="31"/>
                  </a:xfrm>
                  <a:custGeom>
                    <a:avLst/>
                    <a:gdLst>
                      <a:gd name="T0" fmla="*/ 1 w 72"/>
                      <a:gd name="T1" fmla="*/ 1 h 92"/>
                      <a:gd name="T2" fmla="*/ 1 w 72"/>
                      <a:gd name="T3" fmla="*/ 1 h 92"/>
                      <a:gd name="T4" fmla="*/ 1 w 72"/>
                      <a:gd name="T5" fmla="*/ 1 h 92"/>
                      <a:gd name="T6" fmla="*/ 1 w 72"/>
                      <a:gd name="T7" fmla="*/ 1 h 92"/>
                      <a:gd name="T8" fmla="*/ 1 w 72"/>
                      <a:gd name="T9" fmla="*/ 1 h 92"/>
                      <a:gd name="T10" fmla="*/ 1 w 72"/>
                      <a:gd name="T11" fmla="*/ 1 h 92"/>
                      <a:gd name="T12" fmla="*/ 0 w 72"/>
                      <a:gd name="T13" fmla="*/ 1 h 92"/>
                      <a:gd name="T14" fmla="*/ 0 w 72"/>
                      <a:gd name="T15" fmla="*/ 1 h 92"/>
                      <a:gd name="T16" fmla="*/ 0 w 72"/>
                      <a:gd name="T17" fmla="*/ 0 h 92"/>
                      <a:gd name="T18" fmla="*/ 0 w 72"/>
                      <a:gd name="T19" fmla="*/ 0 h 92"/>
                      <a:gd name="T20" fmla="*/ 0 w 72"/>
                      <a:gd name="T21" fmla="*/ 0 h 92"/>
                      <a:gd name="T22" fmla="*/ 0 w 72"/>
                      <a:gd name="T23" fmla="*/ 0 h 92"/>
                      <a:gd name="T24" fmla="*/ 0 w 72"/>
                      <a:gd name="T25" fmla="*/ 0 h 92"/>
                      <a:gd name="T26" fmla="*/ 0 w 72"/>
                      <a:gd name="T27" fmla="*/ 0 h 92"/>
                      <a:gd name="T28" fmla="*/ 1 w 72"/>
                      <a:gd name="T29" fmla="*/ 0 h 92"/>
                      <a:gd name="T30" fmla="*/ 1 w 72"/>
                      <a:gd name="T31" fmla="*/ 0 h 92"/>
                      <a:gd name="T32" fmla="*/ 1 w 72"/>
                      <a:gd name="T33" fmla="*/ 0 h 92"/>
                      <a:gd name="T34" fmla="*/ 1 w 72"/>
                      <a:gd name="T35" fmla="*/ 1 h 9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2" h="92">
                        <a:moveTo>
                          <a:pt x="72" y="43"/>
                        </a:moveTo>
                        <a:lnTo>
                          <a:pt x="72" y="92"/>
                        </a:lnTo>
                        <a:lnTo>
                          <a:pt x="65" y="86"/>
                        </a:lnTo>
                        <a:lnTo>
                          <a:pt x="58" y="81"/>
                        </a:lnTo>
                        <a:lnTo>
                          <a:pt x="51" y="75"/>
                        </a:lnTo>
                        <a:lnTo>
                          <a:pt x="46" y="69"/>
                        </a:lnTo>
                        <a:lnTo>
                          <a:pt x="38" y="58"/>
                        </a:lnTo>
                        <a:lnTo>
                          <a:pt x="32" y="46"/>
                        </a:lnTo>
                        <a:lnTo>
                          <a:pt x="25" y="34"/>
                        </a:lnTo>
                        <a:lnTo>
                          <a:pt x="19" y="23"/>
                        </a:lnTo>
                        <a:lnTo>
                          <a:pt x="11" y="12"/>
                        </a:lnTo>
                        <a:lnTo>
                          <a:pt x="0" y="0"/>
                        </a:lnTo>
                        <a:lnTo>
                          <a:pt x="25" y="12"/>
                        </a:lnTo>
                        <a:lnTo>
                          <a:pt x="44" y="21"/>
                        </a:lnTo>
                        <a:lnTo>
                          <a:pt x="51" y="26"/>
                        </a:lnTo>
                        <a:lnTo>
                          <a:pt x="58" y="31"/>
                        </a:lnTo>
                        <a:lnTo>
                          <a:pt x="66" y="36"/>
                        </a:lnTo>
                        <a:lnTo>
                          <a:pt x="72" y="4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9" name="Freeform 293"/>
                  <p:cNvSpPr>
                    <a:spLocks/>
                  </p:cNvSpPr>
                  <p:nvPr/>
                </p:nvSpPr>
                <p:spPr bwMode="auto">
                  <a:xfrm>
                    <a:off x="5143" y="2436"/>
                    <a:ext cx="16" cy="21"/>
                  </a:xfrm>
                  <a:custGeom>
                    <a:avLst/>
                    <a:gdLst>
                      <a:gd name="T0" fmla="*/ 0 w 46"/>
                      <a:gd name="T1" fmla="*/ 0 h 62"/>
                      <a:gd name="T2" fmla="*/ 0 w 46"/>
                      <a:gd name="T3" fmla="*/ 0 h 62"/>
                      <a:gd name="T4" fmla="*/ 0 w 46"/>
                      <a:gd name="T5" fmla="*/ 0 h 62"/>
                      <a:gd name="T6" fmla="*/ 1 w 46"/>
                      <a:gd name="T7" fmla="*/ 0 h 62"/>
                      <a:gd name="T8" fmla="*/ 1 w 46"/>
                      <a:gd name="T9" fmla="*/ 0 h 62"/>
                      <a:gd name="T10" fmla="*/ 1 w 46"/>
                      <a:gd name="T11" fmla="*/ 0 h 62"/>
                      <a:gd name="T12" fmla="*/ 1 w 46"/>
                      <a:gd name="T13" fmla="*/ 0 h 62"/>
                      <a:gd name="T14" fmla="*/ 1 w 46"/>
                      <a:gd name="T15" fmla="*/ 0 h 62"/>
                      <a:gd name="T16" fmla="*/ 1 w 46"/>
                      <a:gd name="T17" fmla="*/ 0 h 62"/>
                      <a:gd name="T18" fmla="*/ 1 w 46"/>
                      <a:gd name="T19" fmla="*/ 1 h 62"/>
                      <a:gd name="T20" fmla="*/ 1 w 46"/>
                      <a:gd name="T21" fmla="*/ 1 h 62"/>
                      <a:gd name="T22" fmla="*/ 1 w 46"/>
                      <a:gd name="T23" fmla="*/ 1 h 62"/>
                      <a:gd name="T24" fmla="*/ 1 w 46"/>
                      <a:gd name="T25" fmla="*/ 1 h 62"/>
                      <a:gd name="T26" fmla="*/ 0 w 46"/>
                      <a:gd name="T27" fmla="*/ 1 h 62"/>
                      <a:gd name="T28" fmla="*/ 0 w 46"/>
                      <a:gd name="T29" fmla="*/ 1 h 62"/>
                      <a:gd name="T30" fmla="*/ 0 w 46"/>
                      <a:gd name="T31" fmla="*/ 1 h 62"/>
                      <a:gd name="T32" fmla="*/ 0 w 46"/>
                      <a:gd name="T33" fmla="*/ 1 h 62"/>
                      <a:gd name="T34" fmla="*/ 0 w 46"/>
                      <a:gd name="T35" fmla="*/ 1 h 62"/>
                      <a:gd name="T36" fmla="*/ 0 w 46"/>
                      <a:gd name="T37" fmla="*/ 1 h 62"/>
                      <a:gd name="T38" fmla="*/ 0 w 46"/>
                      <a:gd name="T39" fmla="*/ 1 h 62"/>
                      <a:gd name="T40" fmla="*/ 0 w 46"/>
                      <a:gd name="T41" fmla="*/ 1 h 62"/>
                      <a:gd name="T42" fmla="*/ 0 w 46"/>
                      <a:gd name="T43" fmla="*/ 1 h 62"/>
                      <a:gd name="T44" fmla="*/ 0 w 46"/>
                      <a:gd name="T45" fmla="*/ 1 h 62"/>
                      <a:gd name="T46" fmla="*/ 0 w 46"/>
                      <a:gd name="T47" fmla="*/ 0 h 62"/>
                      <a:gd name="T48" fmla="*/ 0 w 46"/>
                      <a:gd name="T49" fmla="*/ 0 h 62"/>
                      <a:gd name="T50" fmla="*/ 0 w 46"/>
                      <a:gd name="T51" fmla="*/ 0 h 62"/>
                      <a:gd name="T52" fmla="*/ 0 w 46"/>
                      <a:gd name="T53" fmla="*/ 0 h 62"/>
                      <a:gd name="T54" fmla="*/ 0 w 46"/>
                      <a:gd name="T55" fmla="*/ 0 h 6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6" h="62">
                        <a:moveTo>
                          <a:pt x="6" y="6"/>
                        </a:moveTo>
                        <a:lnTo>
                          <a:pt x="19" y="5"/>
                        </a:lnTo>
                        <a:lnTo>
                          <a:pt x="31" y="3"/>
                        </a:lnTo>
                        <a:lnTo>
                          <a:pt x="39" y="1"/>
                        </a:lnTo>
                        <a:lnTo>
                          <a:pt x="46" y="0"/>
                        </a:lnTo>
                        <a:lnTo>
                          <a:pt x="46" y="9"/>
                        </a:lnTo>
                        <a:lnTo>
                          <a:pt x="46" y="18"/>
                        </a:lnTo>
                        <a:lnTo>
                          <a:pt x="46" y="27"/>
                        </a:lnTo>
                        <a:lnTo>
                          <a:pt x="46" y="38"/>
                        </a:lnTo>
                        <a:lnTo>
                          <a:pt x="45" y="46"/>
                        </a:lnTo>
                        <a:lnTo>
                          <a:pt x="41" y="54"/>
                        </a:lnTo>
                        <a:lnTo>
                          <a:pt x="39" y="57"/>
                        </a:lnTo>
                        <a:lnTo>
                          <a:pt x="37" y="60"/>
                        </a:lnTo>
                        <a:lnTo>
                          <a:pt x="35" y="61"/>
                        </a:lnTo>
                        <a:lnTo>
                          <a:pt x="33" y="62"/>
                        </a:lnTo>
                        <a:lnTo>
                          <a:pt x="27" y="61"/>
                        </a:lnTo>
                        <a:lnTo>
                          <a:pt x="22" y="60"/>
                        </a:lnTo>
                        <a:lnTo>
                          <a:pt x="17" y="59"/>
                        </a:lnTo>
                        <a:lnTo>
                          <a:pt x="14" y="57"/>
                        </a:lnTo>
                        <a:lnTo>
                          <a:pt x="11" y="54"/>
                        </a:lnTo>
                        <a:lnTo>
                          <a:pt x="7" y="51"/>
                        </a:lnTo>
                        <a:lnTo>
                          <a:pt x="5" y="47"/>
                        </a:lnTo>
                        <a:lnTo>
                          <a:pt x="4" y="44"/>
                        </a:lnTo>
                        <a:lnTo>
                          <a:pt x="1" y="34"/>
                        </a:lnTo>
                        <a:lnTo>
                          <a:pt x="0" y="25"/>
                        </a:lnTo>
                        <a:lnTo>
                          <a:pt x="0" y="16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0" name="Freeform 294"/>
                  <p:cNvSpPr>
                    <a:spLocks/>
                  </p:cNvSpPr>
                  <p:nvPr/>
                </p:nvSpPr>
                <p:spPr bwMode="auto">
                  <a:xfrm>
                    <a:off x="5089" y="2295"/>
                    <a:ext cx="50" cy="98"/>
                  </a:xfrm>
                  <a:custGeom>
                    <a:avLst/>
                    <a:gdLst>
                      <a:gd name="T0" fmla="*/ 1 w 152"/>
                      <a:gd name="T1" fmla="*/ 0 h 296"/>
                      <a:gd name="T2" fmla="*/ 1 w 152"/>
                      <a:gd name="T3" fmla="*/ 0 h 296"/>
                      <a:gd name="T4" fmla="*/ 1 w 152"/>
                      <a:gd name="T5" fmla="*/ 0 h 296"/>
                      <a:gd name="T6" fmla="*/ 1 w 152"/>
                      <a:gd name="T7" fmla="*/ 0 h 296"/>
                      <a:gd name="T8" fmla="*/ 1 w 152"/>
                      <a:gd name="T9" fmla="*/ 0 h 296"/>
                      <a:gd name="T10" fmla="*/ 1 w 152"/>
                      <a:gd name="T11" fmla="*/ 0 h 296"/>
                      <a:gd name="T12" fmla="*/ 1 w 152"/>
                      <a:gd name="T13" fmla="*/ 0 h 296"/>
                      <a:gd name="T14" fmla="*/ 1 w 152"/>
                      <a:gd name="T15" fmla="*/ 0 h 296"/>
                      <a:gd name="T16" fmla="*/ 2 w 152"/>
                      <a:gd name="T17" fmla="*/ 1 h 296"/>
                      <a:gd name="T18" fmla="*/ 2 w 152"/>
                      <a:gd name="T19" fmla="*/ 1 h 296"/>
                      <a:gd name="T20" fmla="*/ 2 w 152"/>
                      <a:gd name="T21" fmla="*/ 1 h 296"/>
                      <a:gd name="T22" fmla="*/ 2 w 152"/>
                      <a:gd name="T23" fmla="*/ 1 h 296"/>
                      <a:gd name="T24" fmla="*/ 2 w 152"/>
                      <a:gd name="T25" fmla="*/ 1 h 296"/>
                      <a:gd name="T26" fmla="*/ 2 w 152"/>
                      <a:gd name="T27" fmla="*/ 2 h 296"/>
                      <a:gd name="T28" fmla="*/ 1 w 152"/>
                      <a:gd name="T29" fmla="*/ 2 h 296"/>
                      <a:gd name="T30" fmla="*/ 1 w 152"/>
                      <a:gd name="T31" fmla="*/ 2 h 296"/>
                      <a:gd name="T32" fmla="*/ 1 w 152"/>
                      <a:gd name="T33" fmla="*/ 2 h 296"/>
                      <a:gd name="T34" fmla="*/ 1 w 152"/>
                      <a:gd name="T35" fmla="*/ 3 h 296"/>
                      <a:gd name="T36" fmla="*/ 1 w 152"/>
                      <a:gd name="T37" fmla="*/ 3 h 296"/>
                      <a:gd name="T38" fmla="*/ 1 w 152"/>
                      <a:gd name="T39" fmla="*/ 3 h 296"/>
                      <a:gd name="T40" fmla="*/ 2 w 152"/>
                      <a:gd name="T41" fmla="*/ 3 h 296"/>
                      <a:gd name="T42" fmla="*/ 2 w 152"/>
                      <a:gd name="T43" fmla="*/ 3 h 296"/>
                      <a:gd name="T44" fmla="*/ 2 w 152"/>
                      <a:gd name="T45" fmla="*/ 3 h 296"/>
                      <a:gd name="T46" fmla="*/ 2 w 152"/>
                      <a:gd name="T47" fmla="*/ 3 h 296"/>
                      <a:gd name="T48" fmla="*/ 1 w 152"/>
                      <a:gd name="T49" fmla="*/ 4 h 296"/>
                      <a:gd name="T50" fmla="*/ 1 w 152"/>
                      <a:gd name="T51" fmla="*/ 4 h 296"/>
                      <a:gd name="T52" fmla="*/ 1 w 152"/>
                      <a:gd name="T53" fmla="*/ 4 h 296"/>
                      <a:gd name="T54" fmla="*/ 1 w 152"/>
                      <a:gd name="T55" fmla="*/ 3 h 296"/>
                      <a:gd name="T56" fmla="*/ 1 w 152"/>
                      <a:gd name="T57" fmla="*/ 3 h 296"/>
                      <a:gd name="T58" fmla="*/ 1 w 152"/>
                      <a:gd name="T59" fmla="*/ 3 h 296"/>
                      <a:gd name="T60" fmla="*/ 1 w 152"/>
                      <a:gd name="T61" fmla="*/ 3 h 296"/>
                      <a:gd name="T62" fmla="*/ 1 w 152"/>
                      <a:gd name="T63" fmla="*/ 3 h 296"/>
                      <a:gd name="T64" fmla="*/ 1 w 152"/>
                      <a:gd name="T65" fmla="*/ 3 h 296"/>
                      <a:gd name="T66" fmla="*/ 0 w 152"/>
                      <a:gd name="T67" fmla="*/ 3 h 296"/>
                      <a:gd name="T68" fmla="*/ 0 w 152"/>
                      <a:gd name="T69" fmla="*/ 3 h 296"/>
                      <a:gd name="T70" fmla="*/ 0 w 152"/>
                      <a:gd name="T71" fmla="*/ 3 h 296"/>
                      <a:gd name="T72" fmla="*/ 0 w 152"/>
                      <a:gd name="T73" fmla="*/ 2 h 296"/>
                      <a:gd name="T74" fmla="*/ 0 w 152"/>
                      <a:gd name="T75" fmla="*/ 2 h 296"/>
                      <a:gd name="T76" fmla="*/ 0 w 152"/>
                      <a:gd name="T77" fmla="*/ 2 h 296"/>
                      <a:gd name="T78" fmla="*/ 0 w 152"/>
                      <a:gd name="T79" fmla="*/ 2 h 296"/>
                      <a:gd name="T80" fmla="*/ 0 w 152"/>
                      <a:gd name="T81" fmla="*/ 1 h 296"/>
                      <a:gd name="T82" fmla="*/ 0 w 152"/>
                      <a:gd name="T83" fmla="*/ 1 h 296"/>
                      <a:gd name="T84" fmla="*/ 0 w 152"/>
                      <a:gd name="T85" fmla="*/ 0 h 296"/>
                      <a:gd name="T86" fmla="*/ 0 w 152"/>
                      <a:gd name="T87" fmla="*/ 0 h 29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52" h="296">
                        <a:moveTo>
                          <a:pt x="26" y="0"/>
                        </a:moveTo>
                        <a:lnTo>
                          <a:pt x="59" y="0"/>
                        </a:lnTo>
                        <a:lnTo>
                          <a:pt x="62" y="4"/>
                        </a:lnTo>
                        <a:lnTo>
                          <a:pt x="66" y="9"/>
                        </a:lnTo>
                        <a:lnTo>
                          <a:pt x="71" y="13"/>
                        </a:lnTo>
                        <a:lnTo>
                          <a:pt x="77" y="17"/>
                        </a:lnTo>
                        <a:lnTo>
                          <a:pt x="82" y="21"/>
                        </a:lnTo>
                        <a:lnTo>
                          <a:pt x="88" y="23"/>
                        </a:lnTo>
                        <a:lnTo>
                          <a:pt x="93" y="24"/>
                        </a:lnTo>
                        <a:lnTo>
                          <a:pt x="99" y="25"/>
                        </a:lnTo>
                        <a:lnTo>
                          <a:pt x="104" y="24"/>
                        </a:lnTo>
                        <a:lnTo>
                          <a:pt x="108" y="21"/>
                        </a:lnTo>
                        <a:lnTo>
                          <a:pt x="114" y="17"/>
                        </a:lnTo>
                        <a:lnTo>
                          <a:pt x="118" y="12"/>
                        </a:lnTo>
                        <a:lnTo>
                          <a:pt x="119" y="23"/>
                        </a:lnTo>
                        <a:lnTo>
                          <a:pt x="122" y="35"/>
                        </a:lnTo>
                        <a:lnTo>
                          <a:pt x="126" y="49"/>
                        </a:lnTo>
                        <a:lnTo>
                          <a:pt x="130" y="62"/>
                        </a:lnTo>
                        <a:lnTo>
                          <a:pt x="136" y="76"/>
                        </a:lnTo>
                        <a:lnTo>
                          <a:pt x="141" y="86"/>
                        </a:lnTo>
                        <a:lnTo>
                          <a:pt x="144" y="91"/>
                        </a:lnTo>
                        <a:lnTo>
                          <a:pt x="147" y="94"/>
                        </a:lnTo>
                        <a:lnTo>
                          <a:pt x="149" y="97"/>
                        </a:lnTo>
                        <a:lnTo>
                          <a:pt x="152" y="99"/>
                        </a:lnTo>
                        <a:lnTo>
                          <a:pt x="148" y="110"/>
                        </a:lnTo>
                        <a:lnTo>
                          <a:pt x="143" y="120"/>
                        </a:lnTo>
                        <a:lnTo>
                          <a:pt x="137" y="131"/>
                        </a:lnTo>
                        <a:lnTo>
                          <a:pt x="129" y="140"/>
                        </a:lnTo>
                        <a:lnTo>
                          <a:pt x="123" y="149"/>
                        </a:lnTo>
                        <a:lnTo>
                          <a:pt x="117" y="157"/>
                        </a:lnTo>
                        <a:lnTo>
                          <a:pt x="114" y="165"/>
                        </a:lnTo>
                        <a:lnTo>
                          <a:pt x="112" y="172"/>
                        </a:lnTo>
                        <a:lnTo>
                          <a:pt x="113" y="187"/>
                        </a:lnTo>
                        <a:lnTo>
                          <a:pt x="115" y="197"/>
                        </a:lnTo>
                        <a:lnTo>
                          <a:pt x="115" y="201"/>
                        </a:lnTo>
                        <a:lnTo>
                          <a:pt x="115" y="205"/>
                        </a:lnTo>
                        <a:lnTo>
                          <a:pt x="114" y="210"/>
                        </a:lnTo>
                        <a:lnTo>
                          <a:pt x="112" y="216"/>
                        </a:lnTo>
                        <a:lnTo>
                          <a:pt x="118" y="216"/>
                        </a:lnTo>
                        <a:lnTo>
                          <a:pt x="126" y="216"/>
                        </a:lnTo>
                        <a:lnTo>
                          <a:pt x="136" y="216"/>
                        </a:lnTo>
                        <a:lnTo>
                          <a:pt x="146" y="216"/>
                        </a:lnTo>
                        <a:lnTo>
                          <a:pt x="139" y="235"/>
                        </a:lnTo>
                        <a:lnTo>
                          <a:pt x="136" y="252"/>
                        </a:lnTo>
                        <a:lnTo>
                          <a:pt x="135" y="259"/>
                        </a:lnTo>
                        <a:lnTo>
                          <a:pt x="136" y="267"/>
                        </a:lnTo>
                        <a:lnTo>
                          <a:pt x="139" y="275"/>
                        </a:lnTo>
                        <a:lnTo>
                          <a:pt x="146" y="283"/>
                        </a:lnTo>
                        <a:lnTo>
                          <a:pt x="136" y="288"/>
                        </a:lnTo>
                        <a:lnTo>
                          <a:pt x="125" y="291"/>
                        </a:lnTo>
                        <a:lnTo>
                          <a:pt x="115" y="295"/>
                        </a:lnTo>
                        <a:lnTo>
                          <a:pt x="105" y="296"/>
                        </a:lnTo>
                        <a:lnTo>
                          <a:pt x="94" y="296"/>
                        </a:lnTo>
                        <a:lnTo>
                          <a:pt x="85" y="294"/>
                        </a:lnTo>
                        <a:lnTo>
                          <a:pt x="79" y="291"/>
                        </a:lnTo>
                        <a:lnTo>
                          <a:pt x="73" y="288"/>
                        </a:lnTo>
                        <a:lnTo>
                          <a:pt x="70" y="284"/>
                        </a:lnTo>
                        <a:lnTo>
                          <a:pt x="67" y="280"/>
                        </a:lnTo>
                        <a:lnTo>
                          <a:pt x="66" y="276"/>
                        </a:lnTo>
                        <a:lnTo>
                          <a:pt x="66" y="271"/>
                        </a:lnTo>
                        <a:lnTo>
                          <a:pt x="76" y="262"/>
                        </a:lnTo>
                        <a:lnTo>
                          <a:pt x="85" y="253"/>
                        </a:lnTo>
                        <a:lnTo>
                          <a:pt x="77" y="251"/>
                        </a:lnTo>
                        <a:lnTo>
                          <a:pt x="69" y="249"/>
                        </a:lnTo>
                        <a:lnTo>
                          <a:pt x="60" y="246"/>
                        </a:lnTo>
                        <a:lnTo>
                          <a:pt x="52" y="242"/>
                        </a:lnTo>
                        <a:lnTo>
                          <a:pt x="45" y="236"/>
                        </a:lnTo>
                        <a:lnTo>
                          <a:pt x="38" y="231"/>
                        </a:lnTo>
                        <a:lnTo>
                          <a:pt x="32" y="226"/>
                        </a:lnTo>
                        <a:lnTo>
                          <a:pt x="25" y="219"/>
                        </a:lnTo>
                        <a:lnTo>
                          <a:pt x="20" y="213"/>
                        </a:lnTo>
                        <a:lnTo>
                          <a:pt x="14" y="205"/>
                        </a:lnTo>
                        <a:lnTo>
                          <a:pt x="10" y="198"/>
                        </a:lnTo>
                        <a:lnTo>
                          <a:pt x="6" y="190"/>
                        </a:lnTo>
                        <a:lnTo>
                          <a:pt x="3" y="180"/>
                        </a:lnTo>
                        <a:lnTo>
                          <a:pt x="1" y="172"/>
                        </a:lnTo>
                        <a:lnTo>
                          <a:pt x="0" y="163"/>
                        </a:lnTo>
                        <a:lnTo>
                          <a:pt x="0" y="154"/>
                        </a:lnTo>
                        <a:lnTo>
                          <a:pt x="0" y="142"/>
                        </a:lnTo>
                        <a:lnTo>
                          <a:pt x="0" y="130"/>
                        </a:lnTo>
                        <a:lnTo>
                          <a:pt x="26" y="130"/>
                        </a:lnTo>
                        <a:lnTo>
                          <a:pt x="27" y="106"/>
                        </a:lnTo>
                        <a:lnTo>
                          <a:pt x="31" y="67"/>
                        </a:lnTo>
                        <a:lnTo>
                          <a:pt x="32" y="46"/>
                        </a:lnTo>
                        <a:lnTo>
                          <a:pt x="32" y="27"/>
                        </a:lnTo>
                        <a:lnTo>
                          <a:pt x="31" y="18"/>
                        </a:lnTo>
                        <a:lnTo>
                          <a:pt x="29" y="10"/>
                        </a:lnTo>
                        <a:lnTo>
                          <a:pt x="28" y="4"/>
                        </a:lnTo>
                        <a:lnTo>
                          <a:pt x="26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1" name="Freeform 295"/>
                  <p:cNvSpPr>
                    <a:spLocks/>
                  </p:cNvSpPr>
                  <p:nvPr/>
                </p:nvSpPr>
                <p:spPr bwMode="auto">
                  <a:xfrm>
                    <a:off x="5189" y="2442"/>
                    <a:ext cx="8" cy="13"/>
                  </a:xfrm>
                  <a:custGeom>
                    <a:avLst/>
                    <a:gdLst>
                      <a:gd name="T0" fmla="*/ 0 w 26"/>
                      <a:gd name="T1" fmla="*/ 0 h 38"/>
                      <a:gd name="T2" fmla="*/ 0 w 26"/>
                      <a:gd name="T3" fmla="*/ 0 h 38"/>
                      <a:gd name="T4" fmla="*/ 0 w 26"/>
                      <a:gd name="T5" fmla="*/ 0 h 38"/>
                      <a:gd name="T6" fmla="*/ 0 w 26"/>
                      <a:gd name="T7" fmla="*/ 0 h 38"/>
                      <a:gd name="T8" fmla="*/ 0 w 26"/>
                      <a:gd name="T9" fmla="*/ 0 h 38"/>
                      <a:gd name="T10" fmla="*/ 0 w 26"/>
                      <a:gd name="T11" fmla="*/ 0 h 38"/>
                      <a:gd name="T12" fmla="*/ 0 w 26"/>
                      <a:gd name="T13" fmla="*/ 0 h 38"/>
                      <a:gd name="T14" fmla="*/ 0 w 26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6" h="38">
                        <a:moveTo>
                          <a:pt x="26" y="38"/>
                        </a:moveTo>
                        <a:lnTo>
                          <a:pt x="26" y="0"/>
                        </a:lnTo>
                        <a:lnTo>
                          <a:pt x="21" y="1"/>
                        </a:lnTo>
                        <a:lnTo>
                          <a:pt x="13" y="4"/>
                        </a:lnTo>
                        <a:lnTo>
                          <a:pt x="6" y="8"/>
                        </a:lnTo>
                        <a:lnTo>
                          <a:pt x="0" y="13"/>
                        </a:lnTo>
                        <a:lnTo>
                          <a:pt x="18" y="30"/>
                        </a:lnTo>
                        <a:lnTo>
                          <a:pt x="26" y="3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2" name="Freeform 296"/>
                  <p:cNvSpPr>
                    <a:spLocks/>
                  </p:cNvSpPr>
                  <p:nvPr/>
                </p:nvSpPr>
                <p:spPr bwMode="auto">
                  <a:xfrm>
                    <a:off x="5165" y="2420"/>
                    <a:ext cx="10" cy="10"/>
                  </a:xfrm>
                  <a:custGeom>
                    <a:avLst/>
                    <a:gdLst>
                      <a:gd name="T0" fmla="*/ 0 w 34"/>
                      <a:gd name="T1" fmla="*/ 0 h 31"/>
                      <a:gd name="T2" fmla="*/ 0 w 34"/>
                      <a:gd name="T3" fmla="*/ 0 h 31"/>
                      <a:gd name="T4" fmla="*/ 0 w 34"/>
                      <a:gd name="T5" fmla="*/ 0 h 31"/>
                      <a:gd name="T6" fmla="*/ 0 w 34"/>
                      <a:gd name="T7" fmla="*/ 0 h 31"/>
                      <a:gd name="T8" fmla="*/ 0 w 34"/>
                      <a:gd name="T9" fmla="*/ 0 h 31"/>
                      <a:gd name="T10" fmla="*/ 0 w 34"/>
                      <a:gd name="T11" fmla="*/ 0 h 31"/>
                      <a:gd name="T12" fmla="*/ 0 w 34"/>
                      <a:gd name="T13" fmla="*/ 0 h 31"/>
                      <a:gd name="T14" fmla="*/ 0 w 34"/>
                      <a:gd name="T15" fmla="*/ 0 h 31"/>
                      <a:gd name="T16" fmla="*/ 0 w 34"/>
                      <a:gd name="T17" fmla="*/ 0 h 31"/>
                      <a:gd name="T18" fmla="*/ 0 w 34"/>
                      <a:gd name="T19" fmla="*/ 0 h 31"/>
                      <a:gd name="T20" fmla="*/ 0 w 34"/>
                      <a:gd name="T21" fmla="*/ 0 h 31"/>
                      <a:gd name="T22" fmla="*/ 0 w 34"/>
                      <a:gd name="T23" fmla="*/ 0 h 31"/>
                      <a:gd name="T24" fmla="*/ 0 w 34"/>
                      <a:gd name="T25" fmla="*/ 0 h 31"/>
                      <a:gd name="T26" fmla="*/ 0 w 34"/>
                      <a:gd name="T27" fmla="*/ 0 h 31"/>
                      <a:gd name="T28" fmla="*/ 0 w 34"/>
                      <a:gd name="T29" fmla="*/ 0 h 3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4" h="31">
                        <a:moveTo>
                          <a:pt x="0" y="18"/>
                        </a:moveTo>
                        <a:lnTo>
                          <a:pt x="8" y="22"/>
                        </a:lnTo>
                        <a:lnTo>
                          <a:pt x="17" y="26"/>
                        </a:lnTo>
                        <a:lnTo>
                          <a:pt x="27" y="30"/>
                        </a:lnTo>
                        <a:lnTo>
                          <a:pt x="34" y="31"/>
                        </a:lnTo>
                        <a:lnTo>
                          <a:pt x="33" y="24"/>
                        </a:lnTo>
                        <a:lnTo>
                          <a:pt x="30" y="15"/>
                        </a:lnTo>
                        <a:lnTo>
                          <a:pt x="26" y="6"/>
                        </a:lnTo>
                        <a:lnTo>
                          <a:pt x="20" y="0"/>
                        </a:lnTo>
                        <a:lnTo>
                          <a:pt x="16" y="5"/>
                        </a:lnTo>
                        <a:lnTo>
                          <a:pt x="10" y="11"/>
                        </a:lnTo>
                        <a:lnTo>
                          <a:pt x="8" y="14"/>
                        </a:lnTo>
                        <a:lnTo>
                          <a:pt x="6" y="16"/>
                        </a:lnTo>
                        <a:lnTo>
                          <a:pt x="4" y="18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3" name="Freeform 297"/>
                  <p:cNvSpPr>
                    <a:spLocks/>
                  </p:cNvSpPr>
                  <p:nvPr/>
                </p:nvSpPr>
                <p:spPr bwMode="auto">
                  <a:xfrm>
                    <a:off x="5139" y="2418"/>
                    <a:ext cx="6" cy="12"/>
                  </a:xfrm>
                  <a:custGeom>
                    <a:avLst/>
                    <a:gdLst>
                      <a:gd name="T0" fmla="*/ 0 w 20"/>
                      <a:gd name="T1" fmla="*/ 0 h 37"/>
                      <a:gd name="T2" fmla="*/ 0 w 20"/>
                      <a:gd name="T3" fmla="*/ 0 h 37"/>
                      <a:gd name="T4" fmla="*/ 0 w 20"/>
                      <a:gd name="T5" fmla="*/ 0 h 37"/>
                      <a:gd name="T6" fmla="*/ 0 w 20"/>
                      <a:gd name="T7" fmla="*/ 0 h 37"/>
                      <a:gd name="T8" fmla="*/ 0 w 20"/>
                      <a:gd name="T9" fmla="*/ 0 h 37"/>
                      <a:gd name="T10" fmla="*/ 0 w 20"/>
                      <a:gd name="T11" fmla="*/ 0 h 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0" h="37">
                        <a:moveTo>
                          <a:pt x="0" y="6"/>
                        </a:moveTo>
                        <a:lnTo>
                          <a:pt x="0" y="37"/>
                        </a:lnTo>
                        <a:lnTo>
                          <a:pt x="7" y="33"/>
                        </a:lnTo>
                        <a:lnTo>
                          <a:pt x="20" y="30"/>
                        </a:lnTo>
                        <a:lnTo>
                          <a:pt x="20" y="0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4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5180" y="2449"/>
                    <a:ext cx="1" cy="10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5" name="Freeform 299"/>
                  <p:cNvSpPr>
                    <a:spLocks/>
                  </p:cNvSpPr>
                  <p:nvPr/>
                </p:nvSpPr>
                <p:spPr bwMode="auto">
                  <a:xfrm>
                    <a:off x="5180" y="2453"/>
                    <a:ext cx="4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" h="18">
                        <a:moveTo>
                          <a:pt x="0" y="18"/>
                        </a:moveTo>
                        <a:lnTo>
                          <a:pt x="1" y="13"/>
                        </a:lnTo>
                        <a:lnTo>
                          <a:pt x="3" y="9"/>
                        </a:lnTo>
                        <a:lnTo>
                          <a:pt x="7" y="4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6" name="Line 3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78" y="2447"/>
                    <a:ext cx="6" cy="6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7" name="Freeform 301"/>
                  <p:cNvSpPr>
                    <a:spLocks/>
                  </p:cNvSpPr>
                  <p:nvPr/>
                </p:nvSpPr>
                <p:spPr bwMode="auto">
                  <a:xfrm>
                    <a:off x="5116" y="2564"/>
                    <a:ext cx="9" cy="10"/>
                  </a:xfrm>
                  <a:custGeom>
                    <a:avLst/>
                    <a:gdLst>
                      <a:gd name="T0" fmla="*/ 0 w 27"/>
                      <a:gd name="T1" fmla="*/ 0 h 31"/>
                      <a:gd name="T2" fmla="*/ 0 w 27"/>
                      <a:gd name="T3" fmla="*/ 0 h 31"/>
                      <a:gd name="T4" fmla="*/ 0 w 27"/>
                      <a:gd name="T5" fmla="*/ 0 h 3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7" h="31">
                        <a:moveTo>
                          <a:pt x="0" y="0"/>
                        </a:moveTo>
                        <a:lnTo>
                          <a:pt x="20" y="31"/>
                        </a:lnTo>
                        <a:lnTo>
                          <a:pt x="27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8" name="Freeform 302"/>
                  <p:cNvSpPr>
                    <a:spLocks/>
                  </p:cNvSpPr>
                  <p:nvPr/>
                </p:nvSpPr>
                <p:spPr bwMode="auto">
                  <a:xfrm>
                    <a:off x="5119" y="2568"/>
                    <a:ext cx="6" cy="1"/>
                  </a:xfrm>
                  <a:custGeom>
                    <a:avLst/>
                    <a:gdLst>
                      <a:gd name="T0" fmla="*/ 0 w 20"/>
                      <a:gd name="T1" fmla="*/ 0 h 1"/>
                      <a:gd name="T2" fmla="*/ 0 w 20"/>
                      <a:gd name="T3" fmla="*/ 0 h 1"/>
                      <a:gd name="T4" fmla="*/ 0 w 20"/>
                      <a:gd name="T5" fmla="*/ 0 h 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20" y="0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9" name="Freeform 303"/>
                  <p:cNvSpPr>
                    <a:spLocks/>
                  </p:cNvSpPr>
                  <p:nvPr/>
                </p:nvSpPr>
                <p:spPr bwMode="auto">
                  <a:xfrm>
                    <a:off x="5127" y="2557"/>
                    <a:ext cx="12" cy="5"/>
                  </a:xfrm>
                  <a:custGeom>
                    <a:avLst/>
                    <a:gdLst>
                      <a:gd name="T0" fmla="*/ 0 w 34"/>
                      <a:gd name="T1" fmla="*/ 0 h 13"/>
                      <a:gd name="T2" fmla="*/ 0 w 34"/>
                      <a:gd name="T3" fmla="*/ 0 h 13"/>
                      <a:gd name="T4" fmla="*/ 0 w 34"/>
                      <a:gd name="T5" fmla="*/ 0 h 13"/>
                      <a:gd name="T6" fmla="*/ 0 w 34"/>
                      <a:gd name="T7" fmla="*/ 0 h 13"/>
                      <a:gd name="T8" fmla="*/ 0 w 34"/>
                      <a:gd name="T9" fmla="*/ 0 h 13"/>
                      <a:gd name="T10" fmla="*/ 0 w 34"/>
                      <a:gd name="T11" fmla="*/ 0 h 13"/>
                      <a:gd name="T12" fmla="*/ 0 w 34"/>
                      <a:gd name="T13" fmla="*/ 0 h 13"/>
                      <a:gd name="T14" fmla="*/ 0 w 34"/>
                      <a:gd name="T15" fmla="*/ 0 h 13"/>
                      <a:gd name="T16" fmla="*/ 0 w 34"/>
                      <a:gd name="T17" fmla="*/ 0 h 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4" h="13">
                        <a:moveTo>
                          <a:pt x="0" y="13"/>
                        </a:moveTo>
                        <a:lnTo>
                          <a:pt x="6" y="13"/>
                        </a:lnTo>
                        <a:lnTo>
                          <a:pt x="10" y="11"/>
                        </a:lnTo>
                        <a:lnTo>
                          <a:pt x="16" y="10"/>
                        </a:lnTo>
                        <a:lnTo>
                          <a:pt x="20" y="7"/>
                        </a:lnTo>
                        <a:lnTo>
                          <a:pt x="28" y="2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0" name="Freeform 304"/>
                  <p:cNvSpPr>
                    <a:spLocks/>
                  </p:cNvSpPr>
                  <p:nvPr/>
                </p:nvSpPr>
                <p:spPr bwMode="auto">
                  <a:xfrm>
                    <a:off x="5127" y="2547"/>
                    <a:ext cx="12" cy="6"/>
                  </a:xfrm>
                  <a:custGeom>
                    <a:avLst/>
                    <a:gdLst>
                      <a:gd name="T0" fmla="*/ 0 w 34"/>
                      <a:gd name="T1" fmla="*/ 0 h 18"/>
                      <a:gd name="T2" fmla="*/ 0 w 34"/>
                      <a:gd name="T3" fmla="*/ 0 h 18"/>
                      <a:gd name="T4" fmla="*/ 0 w 34"/>
                      <a:gd name="T5" fmla="*/ 0 h 18"/>
                      <a:gd name="T6" fmla="*/ 0 w 34"/>
                      <a:gd name="T7" fmla="*/ 0 h 18"/>
                      <a:gd name="T8" fmla="*/ 0 w 34"/>
                      <a:gd name="T9" fmla="*/ 0 h 18"/>
                      <a:gd name="T10" fmla="*/ 0 w 34"/>
                      <a:gd name="T11" fmla="*/ 0 h 18"/>
                      <a:gd name="T12" fmla="*/ 0 w 34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4" h="18">
                        <a:moveTo>
                          <a:pt x="34" y="18"/>
                        </a:move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0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4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1" name="Freeform 305"/>
                  <p:cNvSpPr>
                    <a:spLocks/>
                  </p:cNvSpPr>
                  <p:nvPr/>
                </p:nvSpPr>
                <p:spPr bwMode="auto">
                  <a:xfrm>
                    <a:off x="5141" y="2535"/>
                    <a:ext cx="20" cy="8"/>
                  </a:xfrm>
                  <a:custGeom>
                    <a:avLst/>
                    <a:gdLst>
                      <a:gd name="T0" fmla="*/ 1 w 59"/>
                      <a:gd name="T1" fmla="*/ 0 h 25"/>
                      <a:gd name="T2" fmla="*/ 1 w 59"/>
                      <a:gd name="T3" fmla="*/ 0 h 25"/>
                      <a:gd name="T4" fmla="*/ 1 w 59"/>
                      <a:gd name="T5" fmla="*/ 0 h 25"/>
                      <a:gd name="T6" fmla="*/ 1 w 59"/>
                      <a:gd name="T7" fmla="*/ 0 h 25"/>
                      <a:gd name="T8" fmla="*/ 0 w 59"/>
                      <a:gd name="T9" fmla="*/ 0 h 25"/>
                      <a:gd name="T10" fmla="*/ 0 w 59"/>
                      <a:gd name="T11" fmla="*/ 0 h 25"/>
                      <a:gd name="T12" fmla="*/ 0 w 59"/>
                      <a:gd name="T13" fmla="*/ 0 h 25"/>
                      <a:gd name="T14" fmla="*/ 0 w 59"/>
                      <a:gd name="T15" fmla="*/ 0 h 25"/>
                      <a:gd name="T16" fmla="*/ 0 w 59"/>
                      <a:gd name="T17" fmla="*/ 0 h 25"/>
                      <a:gd name="T18" fmla="*/ 0 w 59"/>
                      <a:gd name="T19" fmla="*/ 0 h 25"/>
                      <a:gd name="T20" fmla="*/ 0 w 59"/>
                      <a:gd name="T21" fmla="*/ 0 h 25"/>
                      <a:gd name="T22" fmla="*/ 0 w 59"/>
                      <a:gd name="T23" fmla="*/ 0 h 25"/>
                      <a:gd name="T24" fmla="*/ 0 w 59"/>
                      <a:gd name="T25" fmla="*/ 0 h 25"/>
                      <a:gd name="T26" fmla="*/ 1 w 59"/>
                      <a:gd name="T27" fmla="*/ 0 h 25"/>
                      <a:gd name="T28" fmla="*/ 1 w 59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9" h="25">
                        <a:moveTo>
                          <a:pt x="53" y="25"/>
                        </a:moveTo>
                        <a:lnTo>
                          <a:pt x="56" y="12"/>
                        </a:lnTo>
                        <a:lnTo>
                          <a:pt x="59" y="0"/>
                        </a:lnTo>
                        <a:lnTo>
                          <a:pt x="44" y="0"/>
                        </a:lnTo>
                        <a:lnTo>
                          <a:pt x="27" y="0"/>
                        </a:lnTo>
                        <a:lnTo>
                          <a:pt x="19" y="1"/>
                        </a:lnTo>
                        <a:lnTo>
                          <a:pt x="12" y="2"/>
                        </a:lnTo>
                        <a:lnTo>
                          <a:pt x="5" y="4"/>
                        </a:lnTo>
                        <a:lnTo>
                          <a:pt x="0" y="6"/>
                        </a:lnTo>
                        <a:lnTo>
                          <a:pt x="13" y="14"/>
                        </a:lnTo>
                        <a:lnTo>
                          <a:pt x="26" y="20"/>
                        </a:lnTo>
                        <a:lnTo>
                          <a:pt x="33" y="22"/>
                        </a:lnTo>
                        <a:lnTo>
                          <a:pt x="38" y="24"/>
                        </a:lnTo>
                        <a:lnTo>
                          <a:pt x="46" y="25"/>
                        </a:lnTo>
                        <a:lnTo>
                          <a:pt x="53" y="2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2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91" y="2516"/>
                    <a:ext cx="6" cy="2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03" name="Freeform 307"/>
                <p:cNvSpPr>
                  <a:spLocks/>
                </p:cNvSpPr>
                <p:nvPr/>
              </p:nvSpPr>
              <p:spPr bwMode="auto">
                <a:xfrm>
                  <a:off x="8022737" y="3782873"/>
                  <a:ext cx="15030" cy="53578"/>
                </a:xfrm>
                <a:custGeom>
                  <a:avLst/>
                  <a:gdLst>
                    <a:gd name="T0" fmla="*/ 0 w 33"/>
                    <a:gd name="T1" fmla="*/ 2147483647 h 43"/>
                    <a:gd name="T2" fmla="*/ 2147483647 w 33"/>
                    <a:gd name="T3" fmla="*/ 2147483647 h 43"/>
                    <a:gd name="T4" fmla="*/ 2147483647 w 33"/>
                    <a:gd name="T5" fmla="*/ 2147483647 h 43"/>
                    <a:gd name="T6" fmla="*/ 2147483647 w 33"/>
                    <a:gd name="T7" fmla="*/ 2147483647 h 43"/>
                    <a:gd name="T8" fmla="*/ 2147483647 w 33"/>
                    <a:gd name="T9" fmla="*/ 2147483647 h 43"/>
                    <a:gd name="T10" fmla="*/ 2147483647 w 33"/>
                    <a:gd name="T11" fmla="*/ 2147483647 h 43"/>
                    <a:gd name="T12" fmla="*/ 2147483647 w 33"/>
                    <a:gd name="T13" fmla="*/ 2147483647 h 43"/>
                    <a:gd name="T14" fmla="*/ 2147483647 w 33"/>
                    <a:gd name="T15" fmla="*/ 2147483647 h 43"/>
                    <a:gd name="T16" fmla="*/ 2147483647 w 33"/>
                    <a:gd name="T17" fmla="*/ 0 h 43"/>
                    <a:gd name="T18" fmla="*/ 2147483647 w 33"/>
                    <a:gd name="T19" fmla="*/ 2147483647 h 43"/>
                    <a:gd name="T20" fmla="*/ 2147483647 w 33"/>
                    <a:gd name="T21" fmla="*/ 2147483647 h 43"/>
                    <a:gd name="T22" fmla="*/ 2147483647 w 33"/>
                    <a:gd name="T23" fmla="*/ 2147483647 h 43"/>
                    <a:gd name="T24" fmla="*/ 2147483647 w 33"/>
                    <a:gd name="T25" fmla="*/ 2147483647 h 43"/>
                    <a:gd name="T26" fmla="*/ 2147483647 w 33"/>
                    <a:gd name="T27" fmla="*/ 2147483647 h 43"/>
                    <a:gd name="T28" fmla="*/ 2147483647 w 33"/>
                    <a:gd name="T29" fmla="*/ 2147483647 h 43"/>
                    <a:gd name="T30" fmla="*/ 2147483647 w 33"/>
                    <a:gd name="T31" fmla="*/ 2147483647 h 43"/>
                    <a:gd name="T32" fmla="*/ 2147483647 w 33"/>
                    <a:gd name="T33" fmla="*/ 2147483647 h 43"/>
                    <a:gd name="T34" fmla="*/ 0 w 33"/>
                    <a:gd name="T35" fmla="*/ 2147483647 h 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3" h="43">
                      <a:moveTo>
                        <a:pt x="0" y="43"/>
                      </a:moveTo>
                      <a:lnTo>
                        <a:pt x="1" y="34"/>
                      </a:lnTo>
                      <a:lnTo>
                        <a:pt x="2" y="27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4" y="9"/>
                      </a:lnTo>
                      <a:lnTo>
                        <a:pt x="20" y="5"/>
                      </a:lnTo>
                      <a:lnTo>
                        <a:pt x="26" y="2"/>
                      </a:lnTo>
                      <a:lnTo>
                        <a:pt x="33" y="0"/>
                      </a:lnTo>
                      <a:lnTo>
                        <a:pt x="33" y="25"/>
                      </a:lnTo>
                      <a:lnTo>
                        <a:pt x="23" y="27"/>
                      </a:lnTo>
                      <a:lnTo>
                        <a:pt x="18" y="29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4" y="38"/>
                      </a:lnTo>
                      <a:lnTo>
                        <a:pt x="10" y="41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4" name="Freeform 308"/>
                <p:cNvSpPr>
                  <a:spLocks/>
                </p:cNvSpPr>
                <p:nvPr/>
              </p:nvSpPr>
              <p:spPr bwMode="auto">
                <a:xfrm>
                  <a:off x="8101643" y="3725839"/>
                  <a:ext cx="22545" cy="57034"/>
                </a:xfrm>
                <a:custGeom>
                  <a:avLst/>
                  <a:gdLst>
                    <a:gd name="T0" fmla="*/ 0 w 54"/>
                    <a:gd name="T1" fmla="*/ 2147483647 h 92"/>
                    <a:gd name="T2" fmla="*/ 2147483647 w 54"/>
                    <a:gd name="T3" fmla="*/ 2147483647 h 92"/>
                    <a:gd name="T4" fmla="*/ 2147483647 w 54"/>
                    <a:gd name="T5" fmla="*/ 2147483647 h 92"/>
                    <a:gd name="T6" fmla="*/ 2147483647 w 54"/>
                    <a:gd name="T7" fmla="*/ 2147483647 h 92"/>
                    <a:gd name="T8" fmla="*/ 2147483647 w 54"/>
                    <a:gd name="T9" fmla="*/ 2147483647 h 92"/>
                    <a:gd name="T10" fmla="*/ 2147483647 w 54"/>
                    <a:gd name="T11" fmla="*/ 2147483647 h 92"/>
                    <a:gd name="T12" fmla="*/ 2147483647 w 54"/>
                    <a:gd name="T13" fmla="*/ 2147483647 h 92"/>
                    <a:gd name="T14" fmla="*/ 2147483647 w 54"/>
                    <a:gd name="T15" fmla="*/ 2147483647 h 92"/>
                    <a:gd name="T16" fmla="*/ 2147483647 w 54"/>
                    <a:gd name="T17" fmla="*/ 0 h 92"/>
                    <a:gd name="T18" fmla="*/ 2147483647 w 54"/>
                    <a:gd name="T19" fmla="*/ 2147483647 h 92"/>
                    <a:gd name="T20" fmla="*/ 2147483647 w 54"/>
                    <a:gd name="T21" fmla="*/ 2147483647 h 92"/>
                    <a:gd name="T22" fmla="*/ 2147483647 w 54"/>
                    <a:gd name="T23" fmla="*/ 2147483647 h 92"/>
                    <a:gd name="T24" fmla="*/ 2147483647 w 54"/>
                    <a:gd name="T25" fmla="*/ 2147483647 h 92"/>
                    <a:gd name="T26" fmla="*/ 2147483647 w 54"/>
                    <a:gd name="T27" fmla="*/ 2147483647 h 92"/>
                    <a:gd name="T28" fmla="*/ 2147483647 w 54"/>
                    <a:gd name="T29" fmla="*/ 2147483647 h 92"/>
                    <a:gd name="T30" fmla="*/ 2147483647 w 54"/>
                    <a:gd name="T31" fmla="*/ 2147483647 h 92"/>
                    <a:gd name="T32" fmla="*/ 2147483647 w 54"/>
                    <a:gd name="T33" fmla="*/ 2147483647 h 92"/>
                    <a:gd name="T34" fmla="*/ 2147483647 w 54"/>
                    <a:gd name="T35" fmla="*/ 2147483647 h 92"/>
                    <a:gd name="T36" fmla="*/ 2147483647 w 54"/>
                    <a:gd name="T37" fmla="*/ 2147483647 h 92"/>
                    <a:gd name="T38" fmla="*/ 2147483647 w 54"/>
                    <a:gd name="T39" fmla="*/ 2147483647 h 92"/>
                    <a:gd name="T40" fmla="*/ 2147483647 w 54"/>
                    <a:gd name="T41" fmla="*/ 2147483647 h 92"/>
                    <a:gd name="T42" fmla="*/ 2147483647 w 54"/>
                    <a:gd name="T43" fmla="*/ 2147483647 h 92"/>
                    <a:gd name="T44" fmla="*/ 2147483647 w 54"/>
                    <a:gd name="T45" fmla="*/ 2147483647 h 92"/>
                    <a:gd name="T46" fmla="*/ 2147483647 w 54"/>
                    <a:gd name="T47" fmla="*/ 2147483647 h 92"/>
                    <a:gd name="T48" fmla="*/ 2147483647 w 54"/>
                    <a:gd name="T49" fmla="*/ 2147483647 h 92"/>
                    <a:gd name="T50" fmla="*/ 0 w 54"/>
                    <a:gd name="T51" fmla="*/ 2147483647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54" h="92">
                      <a:moveTo>
                        <a:pt x="0" y="55"/>
                      </a:moveTo>
                      <a:lnTo>
                        <a:pt x="1" y="51"/>
                      </a:lnTo>
                      <a:lnTo>
                        <a:pt x="2" y="46"/>
                      </a:lnTo>
                      <a:lnTo>
                        <a:pt x="3" y="42"/>
                      </a:lnTo>
                      <a:lnTo>
                        <a:pt x="6" y="37"/>
                      </a:lnTo>
                      <a:lnTo>
                        <a:pt x="11" y="29"/>
                      </a:lnTo>
                      <a:lnTo>
                        <a:pt x="18" y="21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54" y="12"/>
                      </a:lnTo>
                      <a:lnTo>
                        <a:pt x="51" y="21"/>
                      </a:lnTo>
                      <a:lnTo>
                        <a:pt x="47" y="29"/>
                      </a:lnTo>
                      <a:lnTo>
                        <a:pt x="44" y="35"/>
                      </a:lnTo>
                      <a:lnTo>
                        <a:pt x="41" y="41"/>
                      </a:lnTo>
                      <a:lnTo>
                        <a:pt x="33" y="49"/>
                      </a:lnTo>
                      <a:lnTo>
                        <a:pt x="28" y="55"/>
                      </a:lnTo>
                      <a:lnTo>
                        <a:pt x="26" y="64"/>
                      </a:lnTo>
                      <a:lnTo>
                        <a:pt x="26" y="74"/>
                      </a:lnTo>
                      <a:lnTo>
                        <a:pt x="24" y="83"/>
                      </a:lnTo>
                      <a:lnTo>
                        <a:pt x="20" y="92"/>
                      </a:lnTo>
                      <a:lnTo>
                        <a:pt x="14" y="83"/>
                      </a:lnTo>
                      <a:lnTo>
                        <a:pt x="8" y="74"/>
                      </a:lnTo>
                      <a:lnTo>
                        <a:pt x="5" y="70"/>
                      </a:lnTo>
                      <a:lnTo>
                        <a:pt x="2" y="64"/>
                      </a:lnTo>
                      <a:lnTo>
                        <a:pt x="1" y="6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5" name="Freeform 309"/>
                <p:cNvSpPr>
                  <a:spLocks/>
                </p:cNvSpPr>
                <p:nvPr/>
              </p:nvSpPr>
              <p:spPr bwMode="auto">
                <a:xfrm>
                  <a:off x="8150489" y="3610043"/>
                  <a:ext cx="24424" cy="55305"/>
                </a:xfrm>
                <a:custGeom>
                  <a:avLst/>
                  <a:gdLst>
                    <a:gd name="T0" fmla="*/ 0 w 60"/>
                    <a:gd name="T1" fmla="*/ 0 h 18"/>
                    <a:gd name="T2" fmla="*/ 2147483647 w 60"/>
                    <a:gd name="T3" fmla="*/ 2147483647 h 18"/>
                    <a:gd name="T4" fmla="*/ 2147483647 w 60"/>
                    <a:gd name="T5" fmla="*/ 2147483647 h 18"/>
                    <a:gd name="T6" fmla="*/ 2147483647 w 60"/>
                    <a:gd name="T7" fmla="*/ 2147483647 h 18"/>
                    <a:gd name="T8" fmla="*/ 2147483647 w 60"/>
                    <a:gd name="T9" fmla="*/ 2147483647 h 18"/>
                    <a:gd name="T10" fmla="*/ 2147483647 w 60"/>
                    <a:gd name="T11" fmla="*/ 2147483647 h 18"/>
                    <a:gd name="T12" fmla="*/ 2147483647 w 60"/>
                    <a:gd name="T13" fmla="*/ 2147483647 h 18"/>
                    <a:gd name="T14" fmla="*/ 2147483647 w 60"/>
                    <a:gd name="T15" fmla="*/ 2147483647 h 18"/>
                    <a:gd name="T16" fmla="*/ 2147483647 w 60"/>
                    <a:gd name="T17" fmla="*/ 2147483647 h 18"/>
                    <a:gd name="T18" fmla="*/ 2147483647 w 60"/>
                    <a:gd name="T19" fmla="*/ 2147483647 h 18"/>
                    <a:gd name="T20" fmla="*/ 0 w 60"/>
                    <a:gd name="T21" fmla="*/ 2147483647 h 18"/>
                    <a:gd name="T22" fmla="*/ 0 w 6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0" h="18">
                      <a:moveTo>
                        <a:pt x="0" y="0"/>
                      </a:moveTo>
                      <a:lnTo>
                        <a:pt x="19" y="4"/>
                      </a:lnTo>
                      <a:lnTo>
                        <a:pt x="37" y="9"/>
                      </a:lnTo>
                      <a:lnTo>
                        <a:pt x="45" y="11"/>
                      </a:lnTo>
                      <a:lnTo>
                        <a:pt x="51" y="13"/>
                      </a:lnTo>
                      <a:lnTo>
                        <a:pt x="56" y="16"/>
                      </a:lnTo>
                      <a:lnTo>
                        <a:pt x="60" y="18"/>
                      </a:lnTo>
                      <a:lnTo>
                        <a:pt x="38" y="18"/>
                      </a:lnTo>
                      <a:lnTo>
                        <a:pt x="23" y="18"/>
                      </a:lnTo>
                      <a:lnTo>
                        <a:pt x="10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6" name="Freeform 310"/>
                <p:cNvSpPr>
                  <a:spLocks/>
                </p:cNvSpPr>
                <p:nvPr/>
              </p:nvSpPr>
              <p:spPr bwMode="auto">
                <a:xfrm>
                  <a:off x="8133583" y="3580662"/>
                  <a:ext cx="26302" cy="55305"/>
                </a:xfrm>
                <a:custGeom>
                  <a:avLst/>
                  <a:gdLst>
                    <a:gd name="T0" fmla="*/ 0 w 66"/>
                    <a:gd name="T1" fmla="*/ 2147483647 h 18"/>
                    <a:gd name="T2" fmla="*/ 2147483647 w 66"/>
                    <a:gd name="T3" fmla="*/ 2147483647 h 18"/>
                    <a:gd name="T4" fmla="*/ 2147483647 w 66"/>
                    <a:gd name="T5" fmla="*/ 2147483647 h 18"/>
                    <a:gd name="T6" fmla="*/ 2147483647 w 66"/>
                    <a:gd name="T7" fmla="*/ 2147483647 h 18"/>
                    <a:gd name="T8" fmla="*/ 2147483647 w 66"/>
                    <a:gd name="T9" fmla="*/ 2147483647 h 18"/>
                    <a:gd name="T10" fmla="*/ 2147483647 w 66"/>
                    <a:gd name="T11" fmla="*/ 2147483647 h 18"/>
                    <a:gd name="T12" fmla="*/ 2147483647 w 66"/>
                    <a:gd name="T13" fmla="*/ 2147483647 h 18"/>
                    <a:gd name="T14" fmla="*/ 2147483647 w 66"/>
                    <a:gd name="T15" fmla="*/ 0 h 18"/>
                    <a:gd name="T16" fmla="*/ 0 w 66"/>
                    <a:gd name="T17" fmla="*/ 2147483647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18">
                      <a:moveTo>
                        <a:pt x="0" y="18"/>
                      </a:moveTo>
                      <a:lnTo>
                        <a:pt x="66" y="18"/>
                      </a:lnTo>
                      <a:lnTo>
                        <a:pt x="52" y="13"/>
                      </a:lnTo>
                      <a:lnTo>
                        <a:pt x="40" y="7"/>
                      </a:lnTo>
                      <a:lnTo>
                        <a:pt x="35" y="4"/>
                      </a:lnTo>
                      <a:lnTo>
                        <a:pt x="29" y="2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7" name="Freeform 311"/>
                <p:cNvSpPr>
                  <a:spLocks/>
                </p:cNvSpPr>
                <p:nvPr/>
              </p:nvSpPr>
              <p:spPr bwMode="auto">
                <a:xfrm>
                  <a:off x="7953225" y="3480420"/>
                  <a:ext cx="7515" cy="55305"/>
                </a:xfrm>
                <a:custGeom>
                  <a:avLst/>
                  <a:gdLst>
                    <a:gd name="T0" fmla="*/ 0 w 17"/>
                    <a:gd name="T1" fmla="*/ 2147483647 h 42"/>
                    <a:gd name="T2" fmla="*/ 2147483647 w 17"/>
                    <a:gd name="T3" fmla="*/ 2147483647 h 42"/>
                    <a:gd name="T4" fmla="*/ 2147483647 w 17"/>
                    <a:gd name="T5" fmla="*/ 2147483647 h 42"/>
                    <a:gd name="T6" fmla="*/ 2147483647 w 17"/>
                    <a:gd name="T7" fmla="*/ 2147483647 h 42"/>
                    <a:gd name="T8" fmla="*/ 2147483647 w 17"/>
                    <a:gd name="T9" fmla="*/ 2147483647 h 42"/>
                    <a:gd name="T10" fmla="*/ 2147483647 w 17"/>
                    <a:gd name="T11" fmla="*/ 2147483647 h 42"/>
                    <a:gd name="T12" fmla="*/ 2147483647 w 17"/>
                    <a:gd name="T13" fmla="*/ 2147483647 h 42"/>
                    <a:gd name="T14" fmla="*/ 2147483647 w 17"/>
                    <a:gd name="T15" fmla="*/ 0 h 42"/>
                    <a:gd name="T16" fmla="*/ 0 w 17"/>
                    <a:gd name="T17" fmla="*/ 2147483647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42">
                      <a:moveTo>
                        <a:pt x="0" y="36"/>
                      </a:moveTo>
                      <a:lnTo>
                        <a:pt x="13" y="42"/>
                      </a:lnTo>
                      <a:lnTo>
                        <a:pt x="14" y="33"/>
                      </a:lnTo>
                      <a:lnTo>
                        <a:pt x="16" y="23"/>
                      </a:lnTo>
                      <a:lnTo>
                        <a:pt x="17" y="18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3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8" name="Freeform 312"/>
                <p:cNvSpPr>
                  <a:spLocks/>
                </p:cNvSpPr>
                <p:nvPr/>
              </p:nvSpPr>
              <p:spPr bwMode="auto">
                <a:xfrm>
                  <a:off x="7878077" y="3611771"/>
                  <a:ext cx="31938" cy="55305"/>
                </a:xfrm>
                <a:custGeom>
                  <a:avLst/>
                  <a:gdLst>
                    <a:gd name="T0" fmla="*/ 2147483647 w 72"/>
                    <a:gd name="T1" fmla="*/ 2147483647 h 29"/>
                    <a:gd name="T2" fmla="*/ 2147483647 w 72"/>
                    <a:gd name="T3" fmla="*/ 2147483647 h 29"/>
                    <a:gd name="T4" fmla="*/ 2147483647 w 72"/>
                    <a:gd name="T5" fmla="*/ 2147483647 h 29"/>
                    <a:gd name="T6" fmla="*/ 2147483647 w 72"/>
                    <a:gd name="T7" fmla="*/ 2147483647 h 29"/>
                    <a:gd name="T8" fmla="*/ 2147483647 w 72"/>
                    <a:gd name="T9" fmla="*/ 2147483647 h 29"/>
                    <a:gd name="T10" fmla="*/ 2147483647 w 72"/>
                    <a:gd name="T11" fmla="*/ 2147483647 h 29"/>
                    <a:gd name="T12" fmla="*/ 2147483647 w 72"/>
                    <a:gd name="T13" fmla="*/ 2147483647 h 29"/>
                    <a:gd name="T14" fmla="*/ 2147483647 w 72"/>
                    <a:gd name="T15" fmla="*/ 2147483647 h 29"/>
                    <a:gd name="T16" fmla="*/ 2147483647 w 72"/>
                    <a:gd name="T17" fmla="*/ 2147483647 h 29"/>
                    <a:gd name="T18" fmla="*/ 2147483647 w 72"/>
                    <a:gd name="T19" fmla="*/ 0 h 29"/>
                    <a:gd name="T20" fmla="*/ 2147483647 w 72"/>
                    <a:gd name="T21" fmla="*/ 0 h 29"/>
                    <a:gd name="T22" fmla="*/ 2147483647 w 72"/>
                    <a:gd name="T23" fmla="*/ 2147483647 h 29"/>
                    <a:gd name="T24" fmla="*/ 2147483647 w 72"/>
                    <a:gd name="T25" fmla="*/ 2147483647 h 29"/>
                    <a:gd name="T26" fmla="*/ 2147483647 w 72"/>
                    <a:gd name="T27" fmla="*/ 2147483647 h 29"/>
                    <a:gd name="T28" fmla="*/ 2147483647 w 72"/>
                    <a:gd name="T29" fmla="*/ 2147483647 h 29"/>
                    <a:gd name="T30" fmla="*/ 0 w 72"/>
                    <a:gd name="T31" fmla="*/ 2147483647 h 29"/>
                    <a:gd name="T32" fmla="*/ 2147483647 w 72"/>
                    <a:gd name="T33" fmla="*/ 2147483647 h 29"/>
                    <a:gd name="T34" fmla="*/ 2147483647 w 72"/>
                    <a:gd name="T35" fmla="*/ 2147483647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29">
                      <a:moveTo>
                        <a:pt x="6" y="29"/>
                      </a:moveTo>
                      <a:lnTo>
                        <a:pt x="15" y="26"/>
                      </a:lnTo>
                      <a:lnTo>
                        <a:pt x="24" y="24"/>
                      </a:lnTo>
                      <a:lnTo>
                        <a:pt x="32" y="24"/>
                      </a:lnTo>
                      <a:lnTo>
                        <a:pt x="39" y="24"/>
                      </a:lnTo>
                      <a:lnTo>
                        <a:pt x="55" y="27"/>
                      </a:lnTo>
                      <a:lnTo>
                        <a:pt x="72" y="29"/>
                      </a:lnTo>
                      <a:lnTo>
                        <a:pt x="72" y="4"/>
                      </a:lnTo>
                      <a:lnTo>
                        <a:pt x="58" y="1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2"/>
                      </a:lnTo>
                      <a:lnTo>
                        <a:pt x="27" y="3"/>
                      </a:lnTo>
                      <a:lnTo>
                        <a:pt x="21" y="5"/>
                      </a:lnTo>
                      <a:lnTo>
                        <a:pt x="12" y="5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6" y="2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9" name="Freeform 313"/>
                <p:cNvSpPr>
                  <a:spLocks/>
                </p:cNvSpPr>
                <p:nvPr/>
              </p:nvSpPr>
              <p:spPr bwMode="auto">
                <a:xfrm>
                  <a:off x="7885591" y="3789786"/>
                  <a:ext cx="20665" cy="53578"/>
                </a:xfrm>
                <a:custGeom>
                  <a:avLst/>
                  <a:gdLst>
                    <a:gd name="T0" fmla="*/ 0 w 46"/>
                    <a:gd name="T1" fmla="*/ 0 h 37"/>
                    <a:gd name="T2" fmla="*/ 2147483647 w 46"/>
                    <a:gd name="T3" fmla="*/ 2147483647 h 37"/>
                    <a:gd name="T4" fmla="*/ 2147483647 w 46"/>
                    <a:gd name="T5" fmla="*/ 2147483647 h 37"/>
                    <a:gd name="T6" fmla="*/ 2147483647 w 46"/>
                    <a:gd name="T7" fmla="*/ 2147483647 h 37"/>
                    <a:gd name="T8" fmla="*/ 2147483647 w 46"/>
                    <a:gd name="T9" fmla="*/ 2147483647 h 37"/>
                    <a:gd name="T10" fmla="*/ 2147483647 w 46"/>
                    <a:gd name="T11" fmla="*/ 2147483647 h 37"/>
                    <a:gd name="T12" fmla="*/ 2147483647 w 46"/>
                    <a:gd name="T13" fmla="*/ 2147483647 h 37"/>
                    <a:gd name="T14" fmla="*/ 2147483647 w 46"/>
                    <a:gd name="T15" fmla="*/ 2147483647 h 37"/>
                    <a:gd name="T16" fmla="*/ 2147483647 w 46"/>
                    <a:gd name="T17" fmla="*/ 2147483647 h 37"/>
                    <a:gd name="T18" fmla="*/ 2147483647 w 46"/>
                    <a:gd name="T19" fmla="*/ 2147483647 h 37"/>
                    <a:gd name="T20" fmla="*/ 2147483647 w 46"/>
                    <a:gd name="T21" fmla="*/ 2147483647 h 37"/>
                    <a:gd name="T22" fmla="*/ 2147483647 w 46"/>
                    <a:gd name="T23" fmla="*/ 2147483647 h 37"/>
                    <a:gd name="T24" fmla="*/ 2147483647 w 46"/>
                    <a:gd name="T25" fmla="*/ 2147483647 h 37"/>
                    <a:gd name="T26" fmla="*/ 2147483647 w 46"/>
                    <a:gd name="T27" fmla="*/ 2147483647 h 37"/>
                    <a:gd name="T28" fmla="*/ 0 w 46"/>
                    <a:gd name="T29" fmla="*/ 0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6" h="37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20" y="15"/>
                      </a:lnTo>
                      <a:lnTo>
                        <a:pt x="31" y="20"/>
                      </a:lnTo>
                      <a:lnTo>
                        <a:pt x="46" y="25"/>
                      </a:lnTo>
                      <a:lnTo>
                        <a:pt x="37" y="29"/>
                      </a:lnTo>
                      <a:lnTo>
                        <a:pt x="29" y="33"/>
                      </a:lnTo>
                      <a:lnTo>
                        <a:pt x="21" y="36"/>
                      </a:lnTo>
                      <a:lnTo>
                        <a:pt x="13" y="37"/>
                      </a:lnTo>
                      <a:lnTo>
                        <a:pt x="9" y="36"/>
                      </a:lnTo>
                      <a:lnTo>
                        <a:pt x="7" y="33"/>
                      </a:lnTo>
                      <a:lnTo>
                        <a:pt x="5" y="29"/>
                      </a:lnTo>
                      <a:lnTo>
                        <a:pt x="3" y="23"/>
                      </a:lnTo>
                      <a:lnTo>
                        <a:pt x="1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" name="Freeform 314"/>
                <p:cNvSpPr>
                  <a:spLocks/>
                </p:cNvSpPr>
                <p:nvPr/>
              </p:nvSpPr>
              <p:spPr bwMode="auto">
                <a:xfrm>
                  <a:off x="8002072" y="3615228"/>
                  <a:ext cx="11272" cy="55305"/>
                </a:xfrm>
                <a:custGeom>
                  <a:avLst/>
                  <a:gdLst>
                    <a:gd name="T0" fmla="*/ 0 w 26"/>
                    <a:gd name="T1" fmla="*/ 0 h 19"/>
                    <a:gd name="T2" fmla="*/ 2147483647 w 26"/>
                    <a:gd name="T3" fmla="*/ 2147483647 h 19"/>
                    <a:gd name="T4" fmla="*/ 2147483647 w 26"/>
                    <a:gd name="T5" fmla="*/ 2147483647 h 19"/>
                    <a:gd name="T6" fmla="*/ 2147483647 w 26"/>
                    <a:gd name="T7" fmla="*/ 0 h 19"/>
                    <a:gd name="T8" fmla="*/ 2147483647 w 26"/>
                    <a:gd name="T9" fmla="*/ 0 h 19"/>
                    <a:gd name="T10" fmla="*/ 0 w 26"/>
                    <a:gd name="T11" fmla="*/ 0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26" y="19"/>
                      </a:lnTo>
                      <a:lnTo>
                        <a:pt x="26" y="9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" name="Freeform 315"/>
                <p:cNvSpPr>
                  <a:spLocks/>
                </p:cNvSpPr>
                <p:nvPr/>
              </p:nvSpPr>
              <p:spPr bwMode="auto">
                <a:xfrm>
                  <a:off x="7857411" y="3611771"/>
                  <a:ext cx="20666" cy="55305"/>
                </a:xfrm>
                <a:custGeom>
                  <a:avLst/>
                  <a:gdLst>
                    <a:gd name="T0" fmla="*/ 2147483647 w 43"/>
                    <a:gd name="T1" fmla="*/ 0 h 31"/>
                    <a:gd name="T2" fmla="*/ 2147483647 w 43"/>
                    <a:gd name="T3" fmla="*/ 2147483647 h 31"/>
                    <a:gd name="T4" fmla="*/ 0 w 43"/>
                    <a:gd name="T5" fmla="*/ 2147483647 h 31"/>
                    <a:gd name="T6" fmla="*/ 0 w 43"/>
                    <a:gd name="T7" fmla="*/ 2147483647 h 31"/>
                    <a:gd name="T8" fmla="*/ 0 w 43"/>
                    <a:gd name="T9" fmla="*/ 2147483647 h 31"/>
                    <a:gd name="T10" fmla="*/ 0 w 43"/>
                    <a:gd name="T11" fmla="*/ 2147483647 h 31"/>
                    <a:gd name="T12" fmla="*/ 2147483647 w 43"/>
                    <a:gd name="T13" fmla="*/ 2147483647 h 31"/>
                    <a:gd name="T14" fmla="*/ 2147483647 w 43"/>
                    <a:gd name="T15" fmla="*/ 2147483647 h 31"/>
                    <a:gd name="T16" fmla="*/ 2147483647 w 43"/>
                    <a:gd name="T17" fmla="*/ 2147483647 h 31"/>
                    <a:gd name="T18" fmla="*/ 2147483647 w 43"/>
                    <a:gd name="T19" fmla="*/ 2147483647 h 31"/>
                    <a:gd name="T20" fmla="*/ 2147483647 w 43"/>
                    <a:gd name="T21" fmla="*/ 0 h 31"/>
                    <a:gd name="T22" fmla="*/ 2147483647 w 43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31">
                      <a:moveTo>
                        <a:pt x="2" y="0"/>
                      </a:move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13" y="22"/>
                      </a:lnTo>
                      <a:lnTo>
                        <a:pt x="25" y="13"/>
                      </a:lnTo>
                      <a:lnTo>
                        <a:pt x="35" y="5"/>
                      </a:lnTo>
                      <a:lnTo>
                        <a:pt x="43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" name="Freeform 316"/>
                <p:cNvSpPr>
                  <a:spLocks/>
                </p:cNvSpPr>
                <p:nvPr/>
              </p:nvSpPr>
              <p:spPr bwMode="auto">
                <a:xfrm>
                  <a:off x="7904379" y="3656707"/>
                  <a:ext cx="31938" cy="55305"/>
                </a:xfrm>
                <a:custGeom>
                  <a:avLst/>
                  <a:gdLst>
                    <a:gd name="T0" fmla="*/ 2147483647 w 71"/>
                    <a:gd name="T1" fmla="*/ 2147483647 h 49"/>
                    <a:gd name="T2" fmla="*/ 2147483647 w 71"/>
                    <a:gd name="T3" fmla="*/ 2147483647 h 49"/>
                    <a:gd name="T4" fmla="*/ 2147483647 w 71"/>
                    <a:gd name="T5" fmla="*/ 2147483647 h 49"/>
                    <a:gd name="T6" fmla="*/ 2147483647 w 71"/>
                    <a:gd name="T7" fmla="*/ 2147483647 h 49"/>
                    <a:gd name="T8" fmla="*/ 2147483647 w 71"/>
                    <a:gd name="T9" fmla="*/ 2147483647 h 49"/>
                    <a:gd name="T10" fmla="*/ 2147483647 w 71"/>
                    <a:gd name="T11" fmla="*/ 2147483647 h 49"/>
                    <a:gd name="T12" fmla="*/ 2147483647 w 71"/>
                    <a:gd name="T13" fmla="*/ 2147483647 h 49"/>
                    <a:gd name="T14" fmla="*/ 2147483647 w 71"/>
                    <a:gd name="T15" fmla="*/ 2147483647 h 49"/>
                    <a:gd name="T16" fmla="*/ 2147483647 w 71"/>
                    <a:gd name="T17" fmla="*/ 2147483647 h 49"/>
                    <a:gd name="T18" fmla="*/ 2147483647 w 71"/>
                    <a:gd name="T19" fmla="*/ 2147483647 h 49"/>
                    <a:gd name="T20" fmla="*/ 2147483647 w 71"/>
                    <a:gd name="T21" fmla="*/ 2147483647 h 49"/>
                    <a:gd name="T22" fmla="*/ 2147483647 w 71"/>
                    <a:gd name="T23" fmla="*/ 2147483647 h 49"/>
                    <a:gd name="T24" fmla="*/ 2147483647 w 71"/>
                    <a:gd name="T25" fmla="*/ 2147483647 h 49"/>
                    <a:gd name="T26" fmla="*/ 2147483647 w 71"/>
                    <a:gd name="T27" fmla="*/ 2147483647 h 49"/>
                    <a:gd name="T28" fmla="*/ 2147483647 w 71"/>
                    <a:gd name="T29" fmla="*/ 2147483647 h 49"/>
                    <a:gd name="T30" fmla="*/ 2147483647 w 71"/>
                    <a:gd name="T31" fmla="*/ 2147483647 h 49"/>
                    <a:gd name="T32" fmla="*/ 2147483647 w 71"/>
                    <a:gd name="T33" fmla="*/ 2147483647 h 49"/>
                    <a:gd name="T34" fmla="*/ 2147483647 w 71"/>
                    <a:gd name="T35" fmla="*/ 2147483647 h 49"/>
                    <a:gd name="T36" fmla="*/ 2147483647 w 71"/>
                    <a:gd name="T37" fmla="*/ 2147483647 h 49"/>
                    <a:gd name="T38" fmla="*/ 2147483647 w 71"/>
                    <a:gd name="T39" fmla="*/ 2147483647 h 49"/>
                    <a:gd name="T40" fmla="*/ 2147483647 w 71"/>
                    <a:gd name="T41" fmla="*/ 2147483647 h 49"/>
                    <a:gd name="T42" fmla="*/ 2147483647 w 71"/>
                    <a:gd name="T43" fmla="*/ 2147483647 h 49"/>
                    <a:gd name="T44" fmla="*/ 2147483647 w 71"/>
                    <a:gd name="T45" fmla="*/ 0 h 49"/>
                    <a:gd name="T46" fmla="*/ 2147483647 w 71"/>
                    <a:gd name="T47" fmla="*/ 2147483647 h 49"/>
                    <a:gd name="T48" fmla="*/ 2147483647 w 71"/>
                    <a:gd name="T49" fmla="*/ 2147483647 h 49"/>
                    <a:gd name="T50" fmla="*/ 0 w 71"/>
                    <a:gd name="T51" fmla="*/ 2147483647 h 49"/>
                    <a:gd name="T52" fmla="*/ 0 w 71"/>
                    <a:gd name="T53" fmla="*/ 2147483647 h 49"/>
                    <a:gd name="T54" fmla="*/ 2147483647 w 71"/>
                    <a:gd name="T55" fmla="*/ 2147483647 h 49"/>
                    <a:gd name="T56" fmla="*/ 2147483647 w 71"/>
                    <a:gd name="T57" fmla="*/ 2147483647 h 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1" h="49">
                      <a:moveTo>
                        <a:pt x="4" y="12"/>
                      </a:moveTo>
                      <a:lnTo>
                        <a:pt x="4" y="18"/>
                      </a:lnTo>
                      <a:lnTo>
                        <a:pt x="5" y="25"/>
                      </a:lnTo>
                      <a:lnTo>
                        <a:pt x="7" y="31"/>
                      </a:lnTo>
                      <a:lnTo>
                        <a:pt x="9" y="37"/>
                      </a:lnTo>
                      <a:lnTo>
                        <a:pt x="14" y="41"/>
                      </a:lnTo>
                      <a:lnTo>
                        <a:pt x="18" y="46"/>
                      </a:lnTo>
                      <a:lnTo>
                        <a:pt x="23" y="48"/>
                      </a:lnTo>
                      <a:lnTo>
                        <a:pt x="30" y="49"/>
                      </a:lnTo>
                      <a:lnTo>
                        <a:pt x="35" y="48"/>
                      </a:lnTo>
                      <a:lnTo>
                        <a:pt x="40" y="46"/>
                      </a:lnTo>
                      <a:lnTo>
                        <a:pt x="45" y="42"/>
                      </a:lnTo>
                      <a:lnTo>
                        <a:pt x="50" y="37"/>
                      </a:lnTo>
                      <a:lnTo>
                        <a:pt x="60" y="28"/>
                      </a:lnTo>
                      <a:lnTo>
                        <a:pt x="71" y="18"/>
                      </a:lnTo>
                      <a:lnTo>
                        <a:pt x="61" y="12"/>
                      </a:lnTo>
                      <a:lnTo>
                        <a:pt x="52" y="9"/>
                      </a:lnTo>
                      <a:lnTo>
                        <a:pt x="44" y="7"/>
                      </a:lnTo>
                      <a:lnTo>
                        <a:pt x="37" y="6"/>
                      </a:lnTo>
                      <a:lnTo>
                        <a:pt x="29" y="6"/>
                      </a:lnTo>
                      <a:lnTo>
                        <a:pt x="21" y="5"/>
                      </a:ln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4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" name="Freeform 317"/>
                <p:cNvSpPr>
                  <a:spLocks/>
                </p:cNvSpPr>
                <p:nvPr/>
              </p:nvSpPr>
              <p:spPr bwMode="auto">
                <a:xfrm>
                  <a:off x="7699598" y="3852004"/>
                  <a:ext cx="46968" cy="57035"/>
                </a:xfrm>
                <a:custGeom>
                  <a:avLst/>
                  <a:gdLst>
                    <a:gd name="T0" fmla="*/ 2147483647 w 112"/>
                    <a:gd name="T1" fmla="*/ 2147483647 h 26"/>
                    <a:gd name="T2" fmla="*/ 2147483647 w 112"/>
                    <a:gd name="T3" fmla="*/ 2147483647 h 26"/>
                    <a:gd name="T4" fmla="*/ 2147483647 w 112"/>
                    <a:gd name="T5" fmla="*/ 2147483647 h 26"/>
                    <a:gd name="T6" fmla="*/ 2147483647 w 112"/>
                    <a:gd name="T7" fmla="*/ 2147483647 h 26"/>
                    <a:gd name="T8" fmla="*/ 2147483647 w 112"/>
                    <a:gd name="T9" fmla="*/ 2147483647 h 26"/>
                    <a:gd name="T10" fmla="*/ 2147483647 w 112"/>
                    <a:gd name="T11" fmla="*/ 2147483647 h 26"/>
                    <a:gd name="T12" fmla="*/ 2147483647 w 112"/>
                    <a:gd name="T13" fmla="*/ 2147483647 h 26"/>
                    <a:gd name="T14" fmla="*/ 2147483647 w 112"/>
                    <a:gd name="T15" fmla="*/ 2147483647 h 26"/>
                    <a:gd name="T16" fmla="*/ 2147483647 w 112"/>
                    <a:gd name="T17" fmla="*/ 2147483647 h 26"/>
                    <a:gd name="T18" fmla="*/ 2147483647 w 112"/>
                    <a:gd name="T19" fmla="*/ 2147483647 h 26"/>
                    <a:gd name="T20" fmla="*/ 2147483647 w 112"/>
                    <a:gd name="T21" fmla="*/ 2147483647 h 26"/>
                    <a:gd name="T22" fmla="*/ 2147483647 w 112"/>
                    <a:gd name="T23" fmla="*/ 2147483647 h 26"/>
                    <a:gd name="T24" fmla="*/ 2147483647 w 112"/>
                    <a:gd name="T25" fmla="*/ 2147483647 h 26"/>
                    <a:gd name="T26" fmla="*/ 2147483647 w 112"/>
                    <a:gd name="T27" fmla="*/ 2147483647 h 26"/>
                    <a:gd name="T28" fmla="*/ 2147483647 w 112"/>
                    <a:gd name="T29" fmla="*/ 2147483647 h 26"/>
                    <a:gd name="T30" fmla="*/ 2147483647 w 112"/>
                    <a:gd name="T31" fmla="*/ 2147483647 h 26"/>
                    <a:gd name="T32" fmla="*/ 2147483647 w 112"/>
                    <a:gd name="T33" fmla="*/ 2147483647 h 26"/>
                    <a:gd name="T34" fmla="*/ 2147483647 w 112"/>
                    <a:gd name="T35" fmla="*/ 2147483647 h 26"/>
                    <a:gd name="T36" fmla="*/ 0 w 112"/>
                    <a:gd name="T37" fmla="*/ 2147483647 h 26"/>
                    <a:gd name="T38" fmla="*/ 2147483647 w 112"/>
                    <a:gd name="T39" fmla="*/ 2147483647 h 26"/>
                    <a:gd name="T40" fmla="*/ 2147483647 w 112"/>
                    <a:gd name="T41" fmla="*/ 2147483647 h 26"/>
                    <a:gd name="T42" fmla="*/ 2147483647 w 112"/>
                    <a:gd name="T43" fmla="*/ 2147483647 h 26"/>
                    <a:gd name="T44" fmla="*/ 2147483647 w 112"/>
                    <a:gd name="T45" fmla="*/ 0 h 26"/>
                    <a:gd name="T46" fmla="*/ 2147483647 w 112"/>
                    <a:gd name="T47" fmla="*/ 2147483647 h 26"/>
                    <a:gd name="T48" fmla="*/ 2147483647 w 112"/>
                    <a:gd name="T49" fmla="*/ 2147483647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2" h="26">
                      <a:moveTo>
                        <a:pt x="46" y="2"/>
                      </a:moveTo>
                      <a:lnTo>
                        <a:pt x="56" y="2"/>
                      </a:lnTo>
                      <a:lnTo>
                        <a:pt x="66" y="3"/>
                      </a:lnTo>
                      <a:lnTo>
                        <a:pt x="74" y="4"/>
                      </a:lnTo>
                      <a:lnTo>
                        <a:pt x="84" y="6"/>
                      </a:lnTo>
                      <a:lnTo>
                        <a:pt x="92" y="9"/>
                      </a:lnTo>
                      <a:lnTo>
                        <a:pt x="100" y="12"/>
                      </a:lnTo>
                      <a:lnTo>
                        <a:pt x="106" y="16"/>
                      </a:lnTo>
                      <a:lnTo>
                        <a:pt x="112" y="20"/>
                      </a:lnTo>
                      <a:lnTo>
                        <a:pt x="110" y="22"/>
                      </a:lnTo>
                      <a:lnTo>
                        <a:pt x="105" y="23"/>
                      </a:lnTo>
                      <a:lnTo>
                        <a:pt x="101" y="25"/>
                      </a:lnTo>
                      <a:lnTo>
                        <a:pt x="95" y="25"/>
                      </a:lnTo>
                      <a:lnTo>
                        <a:pt x="87" y="26"/>
                      </a:lnTo>
                      <a:lnTo>
                        <a:pt x="79" y="26"/>
                      </a:lnTo>
                      <a:lnTo>
                        <a:pt x="66" y="24"/>
                      </a:lnTo>
                      <a:lnTo>
                        <a:pt x="41" y="19"/>
                      </a:lnTo>
                      <a:lnTo>
                        <a:pt x="16" y="13"/>
                      </a:lnTo>
                      <a:lnTo>
                        <a:pt x="0" y="8"/>
                      </a:lnTo>
                      <a:lnTo>
                        <a:pt x="5" y="4"/>
                      </a:lnTo>
                      <a:lnTo>
                        <a:pt x="11" y="2"/>
                      </a:lnTo>
                      <a:lnTo>
                        <a:pt x="18" y="1"/>
                      </a:lnTo>
                      <a:lnTo>
                        <a:pt x="25" y="0"/>
                      </a:lnTo>
                      <a:lnTo>
                        <a:pt x="37" y="1"/>
                      </a:lnTo>
                      <a:lnTo>
                        <a:pt x="46" y="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" name="Freeform 318"/>
                <p:cNvSpPr>
                  <a:spLocks/>
                </p:cNvSpPr>
                <p:nvPr/>
              </p:nvSpPr>
              <p:spPr bwMode="auto">
                <a:xfrm>
                  <a:off x="7801048" y="3888300"/>
                  <a:ext cx="15030" cy="57034"/>
                </a:xfrm>
                <a:custGeom>
                  <a:avLst/>
                  <a:gdLst>
                    <a:gd name="T0" fmla="*/ 0 w 41"/>
                    <a:gd name="T1" fmla="*/ 0 h 25"/>
                    <a:gd name="T2" fmla="*/ 2147483647 w 41"/>
                    <a:gd name="T3" fmla="*/ 0 h 25"/>
                    <a:gd name="T4" fmla="*/ 2147483647 w 41"/>
                    <a:gd name="T5" fmla="*/ 2147483647 h 25"/>
                    <a:gd name="T6" fmla="*/ 2147483647 w 41"/>
                    <a:gd name="T7" fmla="*/ 2147483647 h 25"/>
                    <a:gd name="T8" fmla="*/ 2147483647 w 41"/>
                    <a:gd name="T9" fmla="*/ 2147483647 h 25"/>
                    <a:gd name="T10" fmla="*/ 0 w 41"/>
                    <a:gd name="T11" fmla="*/ 2147483647 h 25"/>
                    <a:gd name="T12" fmla="*/ 0 w 41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" h="25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8" y="8"/>
                      </a:lnTo>
                      <a:lnTo>
                        <a:pt x="18" y="15"/>
                      </a:lnTo>
                      <a:lnTo>
                        <a:pt x="9" y="20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" name="Freeform 319"/>
                <p:cNvSpPr>
                  <a:spLocks/>
                </p:cNvSpPr>
                <p:nvPr/>
              </p:nvSpPr>
              <p:spPr bwMode="auto">
                <a:xfrm>
                  <a:off x="7628206" y="3822624"/>
                  <a:ext cx="37574" cy="53577"/>
                </a:xfrm>
                <a:custGeom>
                  <a:avLst/>
                  <a:gdLst>
                    <a:gd name="T0" fmla="*/ 0 w 81"/>
                    <a:gd name="T1" fmla="*/ 2147483647 h 31"/>
                    <a:gd name="T2" fmla="*/ 0 w 81"/>
                    <a:gd name="T3" fmla="*/ 2147483647 h 31"/>
                    <a:gd name="T4" fmla="*/ 0 w 81"/>
                    <a:gd name="T5" fmla="*/ 2147483647 h 31"/>
                    <a:gd name="T6" fmla="*/ 0 w 81"/>
                    <a:gd name="T7" fmla="*/ 2147483647 h 31"/>
                    <a:gd name="T8" fmla="*/ 2147483647 w 81"/>
                    <a:gd name="T9" fmla="*/ 2147483647 h 31"/>
                    <a:gd name="T10" fmla="*/ 2147483647 w 81"/>
                    <a:gd name="T11" fmla="*/ 2147483647 h 31"/>
                    <a:gd name="T12" fmla="*/ 2147483647 w 81"/>
                    <a:gd name="T13" fmla="*/ 2147483647 h 31"/>
                    <a:gd name="T14" fmla="*/ 2147483647 w 81"/>
                    <a:gd name="T15" fmla="*/ 2147483647 h 31"/>
                    <a:gd name="T16" fmla="*/ 2147483647 w 81"/>
                    <a:gd name="T17" fmla="*/ 0 h 31"/>
                    <a:gd name="T18" fmla="*/ 2147483647 w 81"/>
                    <a:gd name="T19" fmla="*/ 2147483647 h 31"/>
                    <a:gd name="T20" fmla="*/ 2147483647 w 81"/>
                    <a:gd name="T21" fmla="*/ 2147483647 h 31"/>
                    <a:gd name="T22" fmla="*/ 2147483647 w 81"/>
                    <a:gd name="T23" fmla="*/ 2147483647 h 31"/>
                    <a:gd name="T24" fmla="*/ 2147483647 w 81"/>
                    <a:gd name="T25" fmla="*/ 2147483647 h 31"/>
                    <a:gd name="T26" fmla="*/ 2147483647 w 81"/>
                    <a:gd name="T27" fmla="*/ 2147483647 h 31"/>
                    <a:gd name="T28" fmla="*/ 2147483647 w 81"/>
                    <a:gd name="T29" fmla="*/ 2147483647 h 31"/>
                    <a:gd name="T30" fmla="*/ 2147483647 w 81"/>
                    <a:gd name="T31" fmla="*/ 2147483647 h 31"/>
                    <a:gd name="T32" fmla="*/ 2147483647 w 81"/>
                    <a:gd name="T33" fmla="*/ 2147483647 h 31"/>
                    <a:gd name="T34" fmla="*/ 2147483647 w 81"/>
                    <a:gd name="T35" fmla="*/ 2147483647 h 31"/>
                    <a:gd name="T36" fmla="*/ 2147483647 w 81"/>
                    <a:gd name="T37" fmla="*/ 2147483647 h 31"/>
                    <a:gd name="T38" fmla="*/ 2147483647 w 81"/>
                    <a:gd name="T39" fmla="*/ 2147483647 h 31"/>
                    <a:gd name="T40" fmla="*/ 2147483647 w 81"/>
                    <a:gd name="T41" fmla="*/ 2147483647 h 31"/>
                    <a:gd name="T42" fmla="*/ 2147483647 w 81"/>
                    <a:gd name="T43" fmla="*/ 2147483647 h 31"/>
                    <a:gd name="T44" fmla="*/ 2147483647 w 81"/>
                    <a:gd name="T45" fmla="*/ 2147483647 h 31"/>
                    <a:gd name="T46" fmla="*/ 0 w 81"/>
                    <a:gd name="T47" fmla="*/ 2147483647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1" h="31">
                      <a:moveTo>
                        <a:pt x="0" y="31"/>
                      </a:moveTo>
                      <a:lnTo>
                        <a:pt x="0" y="22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6" y="1"/>
                      </a:lnTo>
                      <a:lnTo>
                        <a:pt x="41" y="1"/>
                      </a:lnTo>
                      <a:lnTo>
                        <a:pt x="56" y="1"/>
                      </a:lnTo>
                      <a:lnTo>
                        <a:pt x="65" y="1"/>
                      </a:lnTo>
                      <a:lnTo>
                        <a:pt x="73" y="1"/>
                      </a:lnTo>
                      <a:lnTo>
                        <a:pt x="81" y="1"/>
                      </a:lnTo>
                      <a:lnTo>
                        <a:pt x="73" y="6"/>
                      </a:lnTo>
                      <a:lnTo>
                        <a:pt x="67" y="10"/>
                      </a:lnTo>
                      <a:lnTo>
                        <a:pt x="64" y="14"/>
                      </a:lnTo>
                      <a:lnTo>
                        <a:pt x="62" y="18"/>
                      </a:lnTo>
                      <a:lnTo>
                        <a:pt x="59" y="21"/>
                      </a:lnTo>
                      <a:lnTo>
                        <a:pt x="54" y="23"/>
                      </a:lnTo>
                      <a:lnTo>
                        <a:pt x="47" y="25"/>
                      </a:lnTo>
                      <a:lnTo>
                        <a:pt x="34" y="25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6" name="Freeform 320"/>
                <p:cNvSpPr>
                  <a:spLocks/>
                </p:cNvSpPr>
                <p:nvPr/>
              </p:nvSpPr>
              <p:spPr bwMode="auto">
                <a:xfrm>
                  <a:off x="7675176" y="3810526"/>
                  <a:ext cx="39452" cy="51849"/>
                </a:xfrm>
                <a:custGeom>
                  <a:avLst/>
                  <a:gdLst>
                    <a:gd name="T0" fmla="*/ 2147483647 w 89"/>
                    <a:gd name="T1" fmla="*/ 2147483647 h 49"/>
                    <a:gd name="T2" fmla="*/ 2147483647 w 89"/>
                    <a:gd name="T3" fmla="*/ 2147483647 h 49"/>
                    <a:gd name="T4" fmla="*/ 2147483647 w 89"/>
                    <a:gd name="T5" fmla="*/ 2147483647 h 49"/>
                    <a:gd name="T6" fmla="*/ 2147483647 w 89"/>
                    <a:gd name="T7" fmla="*/ 2147483647 h 49"/>
                    <a:gd name="T8" fmla="*/ 2147483647 w 89"/>
                    <a:gd name="T9" fmla="*/ 2147483647 h 49"/>
                    <a:gd name="T10" fmla="*/ 2147483647 w 89"/>
                    <a:gd name="T11" fmla="*/ 2147483647 h 49"/>
                    <a:gd name="T12" fmla="*/ 2147483647 w 89"/>
                    <a:gd name="T13" fmla="*/ 2147483647 h 49"/>
                    <a:gd name="T14" fmla="*/ 2147483647 w 89"/>
                    <a:gd name="T15" fmla="*/ 2147483647 h 49"/>
                    <a:gd name="T16" fmla="*/ 2147483647 w 89"/>
                    <a:gd name="T17" fmla="*/ 2147483647 h 49"/>
                    <a:gd name="T18" fmla="*/ 2147483647 w 89"/>
                    <a:gd name="T19" fmla="*/ 0 h 49"/>
                    <a:gd name="T20" fmla="*/ 2147483647 w 89"/>
                    <a:gd name="T21" fmla="*/ 2147483647 h 49"/>
                    <a:gd name="T22" fmla="*/ 2147483647 w 89"/>
                    <a:gd name="T23" fmla="*/ 2147483647 h 49"/>
                    <a:gd name="T24" fmla="*/ 0 w 89"/>
                    <a:gd name="T25" fmla="*/ 2147483647 h 49"/>
                    <a:gd name="T26" fmla="*/ 0 w 89"/>
                    <a:gd name="T27" fmla="*/ 2147483647 h 49"/>
                    <a:gd name="T28" fmla="*/ 0 w 89"/>
                    <a:gd name="T29" fmla="*/ 2147483647 h 49"/>
                    <a:gd name="T30" fmla="*/ 2147483647 w 89"/>
                    <a:gd name="T31" fmla="*/ 2147483647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9" h="49">
                      <a:moveTo>
                        <a:pt x="2" y="49"/>
                      </a:moveTo>
                      <a:lnTo>
                        <a:pt x="89" y="49"/>
                      </a:lnTo>
                      <a:lnTo>
                        <a:pt x="78" y="41"/>
                      </a:lnTo>
                      <a:lnTo>
                        <a:pt x="68" y="35"/>
                      </a:lnTo>
                      <a:lnTo>
                        <a:pt x="57" y="30"/>
                      </a:lnTo>
                      <a:lnTo>
                        <a:pt x="46" y="25"/>
                      </a:lnTo>
                      <a:lnTo>
                        <a:pt x="36" y="21"/>
                      </a:lnTo>
                      <a:lnTo>
                        <a:pt x="26" y="14"/>
                      </a:lnTo>
                      <a:lnTo>
                        <a:pt x="16" y="8"/>
                      </a:lnTo>
                      <a:lnTo>
                        <a:pt x="9" y="0"/>
                      </a:lnTo>
                      <a:lnTo>
                        <a:pt x="4" y="10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2" y="4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" name="Freeform 321"/>
                <p:cNvSpPr>
                  <a:spLocks/>
                </p:cNvSpPr>
                <p:nvPr/>
              </p:nvSpPr>
              <p:spPr bwMode="auto">
                <a:xfrm>
                  <a:off x="7727780" y="3819168"/>
                  <a:ext cx="39452" cy="57034"/>
                </a:xfrm>
                <a:custGeom>
                  <a:avLst/>
                  <a:gdLst>
                    <a:gd name="T0" fmla="*/ 0 w 86"/>
                    <a:gd name="T1" fmla="*/ 2147483647 h 46"/>
                    <a:gd name="T2" fmla="*/ 2147483647 w 86"/>
                    <a:gd name="T3" fmla="*/ 2147483647 h 46"/>
                    <a:gd name="T4" fmla="*/ 2147483647 w 86"/>
                    <a:gd name="T5" fmla="*/ 2147483647 h 46"/>
                    <a:gd name="T6" fmla="*/ 2147483647 w 86"/>
                    <a:gd name="T7" fmla="*/ 2147483647 h 46"/>
                    <a:gd name="T8" fmla="*/ 2147483647 w 86"/>
                    <a:gd name="T9" fmla="*/ 2147483647 h 46"/>
                    <a:gd name="T10" fmla="*/ 2147483647 w 86"/>
                    <a:gd name="T11" fmla="*/ 2147483647 h 46"/>
                    <a:gd name="T12" fmla="*/ 2147483647 w 86"/>
                    <a:gd name="T13" fmla="*/ 2147483647 h 46"/>
                    <a:gd name="T14" fmla="*/ 2147483647 w 86"/>
                    <a:gd name="T15" fmla="*/ 2147483647 h 46"/>
                    <a:gd name="T16" fmla="*/ 2147483647 w 86"/>
                    <a:gd name="T17" fmla="*/ 2147483647 h 46"/>
                    <a:gd name="T18" fmla="*/ 2147483647 w 86"/>
                    <a:gd name="T19" fmla="*/ 2147483647 h 46"/>
                    <a:gd name="T20" fmla="*/ 2147483647 w 86"/>
                    <a:gd name="T21" fmla="*/ 2147483647 h 46"/>
                    <a:gd name="T22" fmla="*/ 2147483647 w 86"/>
                    <a:gd name="T23" fmla="*/ 2147483647 h 46"/>
                    <a:gd name="T24" fmla="*/ 2147483647 w 86"/>
                    <a:gd name="T25" fmla="*/ 2147483647 h 46"/>
                    <a:gd name="T26" fmla="*/ 2147483647 w 86"/>
                    <a:gd name="T27" fmla="*/ 2147483647 h 46"/>
                    <a:gd name="T28" fmla="*/ 2147483647 w 86"/>
                    <a:gd name="T29" fmla="*/ 2147483647 h 46"/>
                    <a:gd name="T30" fmla="*/ 2147483647 w 86"/>
                    <a:gd name="T31" fmla="*/ 2147483647 h 46"/>
                    <a:gd name="T32" fmla="*/ 2147483647 w 86"/>
                    <a:gd name="T33" fmla="*/ 2147483647 h 46"/>
                    <a:gd name="T34" fmla="*/ 2147483647 w 86"/>
                    <a:gd name="T35" fmla="*/ 2147483647 h 46"/>
                    <a:gd name="T36" fmla="*/ 2147483647 w 86"/>
                    <a:gd name="T37" fmla="*/ 2147483647 h 46"/>
                    <a:gd name="T38" fmla="*/ 2147483647 w 86"/>
                    <a:gd name="T39" fmla="*/ 2147483647 h 46"/>
                    <a:gd name="T40" fmla="*/ 2147483647 w 86"/>
                    <a:gd name="T41" fmla="*/ 2147483647 h 46"/>
                    <a:gd name="T42" fmla="*/ 2147483647 w 86"/>
                    <a:gd name="T43" fmla="*/ 0 h 46"/>
                    <a:gd name="T44" fmla="*/ 2147483647 w 86"/>
                    <a:gd name="T45" fmla="*/ 0 h 46"/>
                    <a:gd name="T46" fmla="*/ 2147483647 w 86"/>
                    <a:gd name="T47" fmla="*/ 2147483647 h 46"/>
                    <a:gd name="T48" fmla="*/ 2147483647 w 86"/>
                    <a:gd name="T49" fmla="*/ 2147483647 h 46"/>
                    <a:gd name="T50" fmla="*/ 2147483647 w 86"/>
                    <a:gd name="T51" fmla="*/ 2147483647 h 46"/>
                    <a:gd name="T52" fmla="*/ 2147483647 w 86"/>
                    <a:gd name="T53" fmla="*/ 2147483647 h 46"/>
                    <a:gd name="T54" fmla="*/ 2147483647 w 86"/>
                    <a:gd name="T55" fmla="*/ 2147483647 h 46"/>
                    <a:gd name="T56" fmla="*/ 0 w 86"/>
                    <a:gd name="T57" fmla="*/ 2147483647 h 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6" h="46">
                      <a:moveTo>
                        <a:pt x="0" y="21"/>
                      </a:moveTo>
                      <a:lnTo>
                        <a:pt x="14" y="26"/>
                      </a:lnTo>
                      <a:lnTo>
                        <a:pt x="25" y="29"/>
                      </a:lnTo>
                      <a:lnTo>
                        <a:pt x="30" y="30"/>
                      </a:lnTo>
                      <a:lnTo>
                        <a:pt x="36" y="30"/>
                      </a:lnTo>
                      <a:lnTo>
                        <a:pt x="41" y="29"/>
                      </a:lnTo>
                      <a:lnTo>
                        <a:pt x="46" y="27"/>
                      </a:lnTo>
                      <a:lnTo>
                        <a:pt x="46" y="36"/>
                      </a:lnTo>
                      <a:lnTo>
                        <a:pt x="46" y="46"/>
                      </a:lnTo>
                      <a:lnTo>
                        <a:pt x="56" y="45"/>
                      </a:lnTo>
                      <a:lnTo>
                        <a:pt x="67" y="43"/>
                      </a:lnTo>
                      <a:lnTo>
                        <a:pt x="77" y="40"/>
                      </a:lnTo>
                      <a:lnTo>
                        <a:pt x="86" y="40"/>
                      </a:lnTo>
                      <a:lnTo>
                        <a:pt x="83" y="32"/>
                      </a:lnTo>
                      <a:lnTo>
                        <a:pt x="80" y="25"/>
                      </a:lnTo>
                      <a:lnTo>
                        <a:pt x="74" y="19"/>
                      </a:lnTo>
                      <a:lnTo>
                        <a:pt x="70" y="14"/>
                      </a:lnTo>
                      <a:lnTo>
                        <a:pt x="64" y="9"/>
                      </a:lnTo>
                      <a:lnTo>
                        <a:pt x="58" y="6"/>
                      </a:lnTo>
                      <a:lnTo>
                        <a:pt x="51" y="3"/>
                      </a:lnTo>
                      <a:lnTo>
                        <a:pt x="46" y="1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6" y="1"/>
                      </a:lnTo>
                      <a:lnTo>
                        <a:pt x="19" y="3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4" y="15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" name="Freeform 322"/>
                <p:cNvSpPr>
                  <a:spLocks/>
                </p:cNvSpPr>
                <p:nvPr/>
              </p:nvSpPr>
              <p:spPr bwMode="auto">
                <a:xfrm>
                  <a:off x="7782262" y="3822624"/>
                  <a:ext cx="26302" cy="53577"/>
                </a:xfrm>
                <a:custGeom>
                  <a:avLst/>
                  <a:gdLst>
                    <a:gd name="T0" fmla="*/ 0 w 59"/>
                    <a:gd name="T1" fmla="*/ 0 h 18"/>
                    <a:gd name="T2" fmla="*/ 0 w 59"/>
                    <a:gd name="T3" fmla="*/ 2147483647 h 18"/>
                    <a:gd name="T4" fmla="*/ 2147483647 w 59"/>
                    <a:gd name="T5" fmla="*/ 2147483647 h 18"/>
                    <a:gd name="T6" fmla="*/ 2147483647 w 59"/>
                    <a:gd name="T7" fmla="*/ 2147483647 h 18"/>
                    <a:gd name="T8" fmla="*/ 2147483647 w 59"/>
                    <a:gd name="T9" fmla="*/ 2147483647 h 18"/>
                    <a:gd name="T10" fmla="*/ 2147483647 w 59"/>
                    <a:gd name="T11" fmla="*/ 2147483647 h 18"/>
                    <a:gd name="T12" fmla="*/ 2147483647 w 59"/>
                    <a:gd name="T13" fmla="*/ 2147483647 h 18"/>
                    <a:gd name="T14" fmla="*/ 2147483647 w 59"/>
                    <a:gd name="T15" fmla="*/ 2147483647 h 18"/>
                    <a:gd name="T16" fmla="*/ 2147483647 w 59"/>
                    <a:gd name="T17" fmla="*/ 2147483647 h 18"/>
                    <a:gd name="T18" fmla="*/ 2147483647 w 59"/>
                    <a:gd name="T19" fmla="*/ 2147483647 h 18"/>
                    <a:gd name="T20" fmla="*/ 2147483647 w 59"/>
                    <a:gd name="T21" fmla="*/ 2147483647 h 18"/>
                    <a:gd name="T22" fmla="*/ 0 w 59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9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39" y="18"/>
                      </a:lnTo>
                      <a:lnTo>
                        <a:pt x="59" y="6"/>
                      </a:lnTo>
                      <a:lnTo>
                        <a:pt x="51" y="5"/>
                      </a:lnTo>
                      <a:lnTo>
                        <a:pt x="45" y="4"/>
                      </a:lnTo>
                      <a:lnTo>
                        <a:pt x="37" y="5"/>
                      </a:lnTo>
                      <a:lnTo>
                        <a:pt x="29" y="6"/>
                      </a:lnTo>
                      <a:lnTo>
                        <a:pt x="22" y="6"/>
                      </a:lnTo>
                      <a:lnTo>
                        <a:pt x="14" y="5"/>
                      </a:lnTo>
                      <a:lnTo>
                        <a:pt x="7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Freeform 323"/>
                <p:cNvSpPr>
                  <a:spLocks/>
                </p:cNvSpPr>
                <p:nvPr/>
              </p:nvSpPr>
              <p:spPr bwMode="auto">
                <a:xfrm>
                  <a:off x="7857410" y="3815710"/>
                  <a:ext cx="1879" cy="53577"/>
                </a:xfrm>
                <a:custGeom>
                  <a:avLst/>
                  <a:gdLst>
                    <a:gd name="T0" fmla="*/ 2147483647 w 4"/>
                    <a:gd name="T1" fmla="*/ 2147483647 h 19"/>
                    <a:gd name="T2" fmla="*/ 2147483647 w 4"/>
                    <a:gd name="T3" fmla="*/ 0 h 19"/>
                    <a:gd name="T4" fmla="*/ 2147483647 w 4"/>
                    <a:gd name="T5" fmla="*/ 2147483647 h 19"/>
                    <a:gd name="T6" fmla="*/ 2147483647 w 4"/>
                    <a:gd name="T7" fmla="*/ 2147483647 h 19"/>
                    <a:gd name="T8" fmla="*/ 0 w 4"/>
                    <a:gd name="T9" fmla="*/ 2147483647 h 19"/>
                    <a:gd name="T10" fmla="*/ 0 w 4"/>
                    <a:gd name="T11" fmla="*/ 2147483647 h 19"/>
                    <a:gd name="T12" fmla="*/ 0 w 4"/>
                    <a:gd name="T13" fmla="*/ 2147483647 h 19"/>
                    <a:gd name="T14" fmla="*/ 2147483647 w 4"/>
                    <a:gd name="T15" fmla="*/ 2147483647 h 19"/>
                    <a:gd name="T16" fmla="*/ 2147483647 w 4"/>
                    <a:gd name="T17" fmla="*/ 2147483647 h 19"/>
                    <a:gd name="T18" fmla="*/ 2147483647 w 4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" h="19">
                      <a:moveTo>
                        <a:pt x="4" y="19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4" y="1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" name="Freeform 324"/>
                <p:cNvSpPr>
                  <a:spLocks/>
                </p:cNvSpPr>
                <p:nvPr/>
              </p:nvSpPr>
              <p:spPr bwMode="auto">
                <a:xfrm>
                  <a:off x="7417790" y="3637695"/>
                  <a:ext cx="22545" cy="55305"/>
                </a:xfrm>
                <a:custGeom>
                  <a:avLst/>
                  <a:gdLst>
                    <a:gd name="T0" fmla="*/ 0 w 46"/>
                    <a:gd name="T1" fmla="*/ 2147483647 h 50"/>
                    <a:gd name="T2" fmla="*/ 2147483647 w 46"/>
                    <a:gd name="T3" fmla="*/ 0 h 50"/>
                    <a:gd name="T4" fmla="*/ 2147483647 w 46"/>
                    <a:gd name="T5" fmla="*/ 2147483647 h 50"/>
                    <a:gd name="T6" fmla="*/ 2147483647 w 46"/>
                    <a:gd name="T7" fmla="*/ 2147483647 h 50"/>
                    <a:gd name="T8" fmla="*/ 2147483647 w 46"/>
                    <a:gd name="T9" fmla="*/ 2147483647 h 50"/>
                    <a:gd name="T10" fmla="*/ 2147483647 w 46"/>
                    <a:gd name="T11" fmla="*/ 2147483647 h 50"/>
                    <a:gd name="T12" fmla="*/ 2147483647 w 46"/>
                    <a:gd name="T13" fmla="*/ 2147483647 h 50"/>
                    <a:gd name="T14" fmla="*/ 2147483647 w 46"/>
                    <a:gd name="T15" fmla="*/ 2147483647 h 50"/>
                    <a:gd name="T16" fmla="*/ 2147483647 w 46"/>
                    <a:gd name="T17" fmla="*/ 2147483647 h 50"/>
                    <a:gd name="T18" fmla="*/ 2147483647 w 46"/>
                    <a:gd name="T19" fmla="*/ 2147483647 h 50"/>
                    <a:gd name="T20" fmla="*/ 2147483647 w 46"/>
                    <a:gd name="T21" fmla="*/ 2147483647 h 50"/>
                    <a:gd name="T22" fmla="*/ 0 w 46"/>
                    <a:gd name="T23" fmla="*/ 2147483647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50">
                      <a:moveTo>
                        <a:pt x="0" y="50"/>
                      </a:moveTo>
                      <a:lnTo>
                        <a:pt x="7" y="0"/>
                      </a:lnTo>
                      <a:lnTo>
                        <a:pt x="23" y="8"/>
                      </a:lnTo>
                      <a:lnTo>
                        <a:pt x="34" y="14"/>
                      </a:lnTo>
                      <a:lnTo>
                        <a:pt x="37" y="18"/>
                      </a:lnTo>
                      <a:lnTo>
                        <a:pt x="41" y="22"/>
                      </a:lnTo>
                      <a:lnTo>
                        <a:pt x="44" y="30"/>
                      </a:lnTo>
                      <a:lnTo>
                        <a:pt x="46" y="38"/>
                      </a:lnTo>
                      <a:lnTo>
                        <a:pt x="34" y="42"/>
                      </a:lnTo>
                      <a:lnTo>
                        <a:pt x="21" y="46"/>
                      </a:lnTo>
                      <a:lnTo>
                        <a:pt x="8" y="49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Freeform 325"/>
                <p:cNvSpPr>
                  <a:spLocks/>
                </p:cNvSpPr>
                <p:nvPr/>
              </p:nvSpPr>
              <p:spPr bwMode="auto">
                <a:xfrm>
                  <a:off x="7363308" y="3611771"/>
                  <a:ext cx="30059" cy="55305"/>
                </a:xfrm>
                <a:custGeom>
                  <a:avLst/>
                  <a:gdLst>
                    <a:gd name="T0" fmla="*/ 0 w 66"/>
                    <a:gd name="T1" fmla="*/ 0 h 80"/>
                    <a:gd name="T2" fmla="*/ 2147483647 w 66"/>
                    <a:gd name="T3" fmla="*/ 0 h 80"/>
                    <a:gd name="T4" fmla="*/ 2147483647 w 66"/>
                    <a:gd name="T5" fmla="*/ 0 h 80"/>
                    <a:gd name="T6" fmla="*/ 2147483647 w 66"/>
                    <a:gd name="T7" fmla="*/ 0 h 80"/>
                    <a:gd name="T8" fmla="*/ 2147483647 w 66"/>
                    <a:gd name="T9" fmla="*/ 0 h 80"/>
                    <a:gd name="T10" fmla="*/ 2147483647 w 66"/>
                    <a:gd name="T11" fmla="*/ 2147483647 h 80"/>
                    <a:gd name="T12" fmla="*/ 2147483647 w 66"/>
                    <a:gd name="T13" fmla="*/ 2147483647 h 80"/>
                    <a:gd name="T14" fmla="*/ 2147483647 w 66"/>
                    <a:gd name="T15" fmla="*/ 2147483647 h 80"/>
                    <a:gd name="T16" fmla="*/ 2147483647 w 66"/>
                    <a:gd name="T17" fmla="*/ 2147483647 h 80"/>
                    <a:gd name="T18" fmla="*/ 2147483647 w 66"/>
                    <a:gd name="T19" fmla="*/ 2147483647 h 80"/>
                    <a:gd name="T20" fmla="*/ 2147483647 w 66"/>
                    <a:gd name="T21" fmla="*/ 2147483647 h 80"/>
                    <a:gd name="T22" fmla="*/ 2147483647 w 66"/>
                    <a:gd name="T23" fmla="*/ 2147483647 h 80"/>
                    <a:gd name="T24" fmla="*/ 2147483647 w 66"/>
                    <a:gd name="T25" fmla="*/ 2147483647 h 80"/>
                    <a:gd name="T26" fmla="*/ 2147483647 w 66"/>
                    <a:gd name="T27" fmla="*/ 2147483647 h 80"/>
                    <a:gd name="T28" fmla="*/ 2147483647 w 66"/>
                    <a:gd name="T29" fmla="*/ 2147483647 h 80"/>
                    <a:gd name="T30" fmla="*/ 2147483647 w 66"/>
                    <a:gd name="T31" fmla="*/ 2147483647 h 80"/>
                    <a:gd name="T32" fmla="*/ 2147483647 w 66"/>
                    <a:gd name="T33" fmla="*/ 2147483647 h 80"/>
                    <a:gd name="T34" fmla="*/ 0 w 66"/>
                    <a:gd name="T35" fmla="*/ 2147483647 h 80"/>
                    <a:gd name="T36" fmla="*/ 0 w 66"/>
                    <a:gd name="T37" fmla="*/ 0 h 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6" h="8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3" y="7"/>
                      </a:lnTo>
                      <a:lnTo>
                        <a:pt x="34" y="14"/>
                      </a:lnTo>
                      <a:lnTo>
                        <a:pt x="36" y="21"/>
                      </a:lnTo>
                      <a:lnTo>
                        <a:pt x="38" y="27"/>
                      </a:lnTo>
                      <a:lnTo>
                        <a:pt x="44" y="36"/>
                      </a:lnTo>
                      <a:lnTo>
                        <a:pt x="49" y="45"/>
                      </a:lnTo>
                      <a:lnTo>
                        <a:pt x="56" y="52"/>
                      </a:lnTo>
                      <a:lnTo>
                        <a:pt x="61" y="60"/>
                      </a:lnTo>
                      <a:lnTo>
                        <a:pt x="62" y="65"/>
                      </a:lnTo>
                      <a:lnTo>
                        <a:pt x="65" y="69"/>
                      </a:lnTo>
                      <a:lnTo>
                        <a:pt x="66" y="75"/>
                      </a:lnTo>
                      <a:lnTo>
                        <a:pt x="66" y="80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" name="Freeform 326"/>
                <p:cNvSpPr>
                  <a:spLocks/>
                </p:cNvSpPr>
                <p:nvPr/>
              </p:nvSpPr>
              <p:spPr bwMode="auto">
                <a:xfrm>
                  <a:off x="7192344" y="3596216"/>
                  <a:ext cx="7515" cy="55305"/>
                </a:xfrm>
                <a:custGeom>
                  <a:avLst/>
                  <a:gdLst>
                    <a:gd name="T0" fmla="*/ 2147483647 w 20"/>
                    <a:gd name="T1" fmla="*/ 2147483647 h 48"/>
                    <a:gd name="T2" fmla="*/ 2147483647 w 20"/>
                    <a:gd name="T3" fmla="*/ 2147483647 h 48"/>
                    <a:gd name="T4" fmla="*/ 2147483647 w 20"/>
                    <a:gd name="T5" fmla="*/ 2147483647 h 48"/>
                    <a:gd name="T6" fmla="*/ 2147483647 w 20"/>
                    <a:gd name="T7" fmla="*/ 2147483647 h 48"/>
                    <a:gd name="T8" fmla="*/ 2147483647 w 20"/>
                    <a:gd name="T9" fmla="*/ 2147483647 h 48"/>
                    <a:gd name="T10" fmla="*/ 2147483647 w 20"/>
                    <a:gd name="T11" fmla="*/ 2147483647 h 48"/>
                    <a:gd name="T12" fmla="*/ 2147483647 w 20"/>
                    <a:gd name="T13" fmla="*/ 2147483647 h 48"/>
                    <a:gd name="T14" fmla="*/ 2147483647 w 20"/>
                    <a:gd name="T15" fmla="*/ 2147483647 h 48"/>
                    <a:gd name="T16" fmla="*/ 0 w 20"/>
                    <a:gd name="T17" fmla="*/ 0 h 48"/>
                    <a:gd name="T18" fmla="*/ 0 w 20"/>
                    <a:gd name="T19" fmla="*/ 2147483647 h 48"/>
                    <a:gd name="T20" fmla="*/ 2147483647 w 20"/>
                    <a:gd name="T21" fmla="*/ 2147483647 h 48"/>
                    <a:gd name="T22" fmla="*/ 2147483647 w 20"/>
                    <a:gd name="T23" fmla="*/ 2147483647 h 48"/>
                    <a:gd name="T24" fmla="*/ 2147483647 w 20"/>
                    <a:gd name="T25" fmla="*/ 2147483647 h 48"/>
                    <a:gd name="T26" fmla="*/ 2147483647 w 20"/>
                    <a:gd name="T27" fmla="*/ 2147483647 h 48"/>
                    <a:gd name="T28" fmla="*/ 2147483647 w 20"/>
                    <a:gd name="T29" fmla="*/ 2147483647 h 4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" h="48">
                      <a:moveTo>
                        <a:pt x="20" y="48"/>
                      </a:moveTo>
                      <a:lnTo>
                        <a:pt x="20" y="39"/>
                      </a:lnTo>
                      <a:lnTo>
                        <a:pt x="19" y="32"/>
                      </a:lnTo>
                      <a:lnTo>
                        <a:pt x="16" y="25"/>
                      </a:lnTo>
                      <a:lnTo>
                        <a:pt x="14" y="19"/>
                      </a:lnTo>
                      <a:lnTo>
                        <a:pt x="12" y="14"/>
                      </a:lnTo>
                      <a:lnTo>
                        <a:pt x="9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4" y="24"/>
                      </a:lnTo>
                      <a:lnTo>
                        <a:pt x="8" y="31"/>
                      </a:lnTo>
                      <a:lnTo>
                        <a:pt x="14" y="41"/>
                      </a:lnTo>
                      <a:lnTo>
                        <a:pt x="20" y="4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Line 327" descr="Horizontal dunkel"/>
                <p:cNvSpPr>
                  <a:spLocks noChangeShapeType="1"/>
                </p:cNvSpPr>
                <p:nvPr/>
              </p:nvSpPr>
              <p:spPr bwMode="auto">
                <a:xfrm>
                  <a:off x="7218648" y="3630782"/>
                  <a:ext cx="5637" cy="691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" name="Freeform 328"/>
                <p:cNvSpPr>
                  <a:spLocks/>
                </p:cNvSpPr>
                <p:nvPr/>
              </p:nvSpPr>
              <p:spPr bwMode="auto">
                <a:xfrm>
                  <a:off x="7214889" y="3630782"/>
                  <a:ext cx="9394" cy="55305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2147483647 h 12"/>
                    <a:gd name="T10" fmla="*/ 2147483647 w 20"/>
                    <a:gd name="T11" fmla="*/ 0 h 12"/>
                    <a:gd name="T12" fmla="*/ 0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Freeform 329"/>
                <p:cNvSpPr>
                  <a:spLocks/>
                </p:cNvSpPr>
                <p:nvPr/>
              </p:nvSpPr>
              <p:spPr bwMode="auto">
                <a:xfrm>
                  <a:off x="7113438" y="3480420"/>
                  <a:ext cx="22545" cy="55305"/>
                </a:xfrm>
                <a:custGeom>
                  <a:avLst/>
                  <a:gdLst>
                    <a:gd name="T0" fmla="*/ 2147483647 w 53"/>
                    <a:gd name="T1" fmla="*/ 0 h 30"/>
                    <a:gd name="T2" fmla="*/ 2147483647 w 53"/>
                    <a:gd name="T3" fmla="*/ 2147483647 h 30"/>
                    <a:gd name="T4" fmla="*/ 2147483647 w 53"/>
                    <a:gd name="T5" fmla="*/ 2147483647 h 30"/>
                    <a:gd name="T6" fmla="*/ 2147483647 w 53"/>
                    <a:gd name="T7" fmla="*/ 2147483647 h 30"/>
                    <a:gd name="T8" fmla="*/ 2147483647 w 53"/>
                    <a:gd name="T9" fmla="*/ 2147483647 h 30"/>
                    <a:gd name="T10" fmla="*/ 2147483647 w 53"/>
                    <a:gd name="T11" fmla="*/ 2147483647 h 30"/>
                    <a:gd name="T12" fmla="*/ 2147483647 w 53"/>
                    <a:gd name="T13" fmla="*/ 2147483647 h 30"/>
                    <a:gd name="T14" fmla="*/ 2147483647 w 53"/>
                    <a:gd name="T15" fmla="*/ 2147483647 h 30"/>
                    <a:gd name="T16" fmla="*/ 2147483647 w 53"/>
                    <a:gd name="T17" fmla="*/ 2147483647 h 30"/>
                    <a:gd name="T18" fmla="*/ 2147483647 w 53"/>
                    <a:gd name="T19" fmla="*/ 2147483647 h 30"/>
                    <a:gd name="T20" fmla="*/ 2147483647 w 53"/>
                    <a:gd name="T21" fmla="*/ 2147483647 h 30"/>
                    <a:gd name="T22" fmla="*/ 2147483647 w 53"/>
                    <a:gd name="T23" fmla="*/ 2147483647 h 30"/>
                    <a:gd name="T24" fmla="*/ 0 w 53"/>
                    <a:gd name="T25" fmla="*/ 2147483647 h 30"/>
                    <a:gd name="T26" fmla="*/ 2147483647 w 53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3" h="30">
                      <a:moveTo>
                        <a:pt x="7" y="0"/>
                      </a:moveTo>
                      <a:lnTo>
                        <a:pt x="11" y="4"/>
                      </a:lnTo>
                      <a:lnTo>
                        <a:pt x="23" y="13"/>
                      </a:lnTo>
                      <a:lnTo>
                        <a:pt x="37" y="23"/>
                      </a:lnTo>
                      <a:lnTo>
                        <a:pt x="46" y="30"/>
                      </a:lnTo>
                      <a:lnTo>
                        <a:pt x="49" y="18"/>
                      </a:lnTo>
                      <a:lnTo>
                        <a:pt x="53" y="6"/>
                      </a:lnTo>
                      <a:lnTo>
                        <a:pt x="37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5" y="3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" name="Freeform 330"/>
                <p:cNvSpPr>
                  <a:spLocks/>
                </p:cNvSpPr>
                <p:nvPr/>
              </p:nvSpPr>
              <p:spPr bwMode="auto">
                <a:xfrm>
                  <a:off x="7660146" y="3831265"/>
                  <a:ext cx="11272" cy="55305"/>
                </a:xfrm>
                <a:custGeom>
                  <a:avLst/>
                  <a:gdLst>
                    <a:gd name="T0" fmla="*/ 0 w 33"/>
                    <a:gd name="T1" fmla="*/ 2147483647 h 31"/>
                    <a:gd name="T2" fmla="*/ 2147483647 w 33"/>
                    <a:gd name="T3" fmla="*/ 2147483647 h 31"/>
                    <a:gd name="T4" fmla="*/ 2147483647 w 33"/>
                    <a:gd name="T5" fmla="*/ 2147483647 h 31"/>
                    <a:gd name="T6" fmla="*/ 2147483647 w 33"/>
                    <a:gd name="T7" fmla="*/ 2147483647 h 31"/>
                    <a:gd name="T8" fmla="*/ 2147483647 w 33"/>
                    <a:gd name="T9" fmla="*/ 2147483647 h 31"/>
                    <a:gd name="T10" fmla="*/ 2147483647 w 33"/>
                    <a:gd name="T11" fmla="*/ 0 h 31"/>
                    <a:gd name="T12" fmla="*/ 2147483647 w 33"/>
                    <a:gd name="T13" fmla="*/ 0 h 31"/>
                    <a:gd name="T14" fmla="*/ 2147483647 w 33"/>
                    <a:gd name="T15" fmla="*/ 0 h 31"/>
                    <a:gd name="T16" fmla="*/ 2147483647 w 33"/>
                    <a:gd name="T17" fmla="*/ 0 h 31"/>
                    <a:gd name="T18" fmla="*/ 0 w 33"/>
                    <a:gd name="T19" fmla="*/ 0 h 31"/>
                    <a:gd name="T20" fmla="*/ 0 w 33"/>
                    <a:gd name="T21" fmla="*/ 2147483647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31">
                      <a:moveTo>
                        <a:pt x="0" y="6"/>
                      </a:moveTo>
                      <a:lnTo>
                        <a:pt x="4" y="21"/>
                      </a:lnTo>
                      <a:lnTo>
                        <a:pt x="7" y="31"/>
                      </a:lnTo>
                      <a:lnTo>
                        <a:pt x="22" y="31"/>
                      </a:lnTo>
                      <a:lnTo>
                        <a:pt x="33" y="3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" name="Freeform 331"/>
                <p:cNvSpPr>
                  <a:spLocks/>
                </p:cNvSpPr>
                <p:nvPr/>
              </p:nvSpPr>
              <p:spPr bwMode="auto">
                <a:xfrm>
                  <a:off x="8193700" y="3789786"/>
                  <a:ext cx="28180" cy="53578"/>
                </a:xfrm>
                <a:custGeom>
                  <a:avLst/>
                  <a:gdLst>
                    <a:gd name="T0" fmla="*/ 2147483647 w 65"/>
                    <a:gd name="T1" fmla="*/ 2147483647 h 68"/>
                    <a:gd name="T2" fmla="*/ 2147483647 w 65"/>
                    <a:gd name="T3" fmla="*/ 2147483647 h 68"/>
                    <a:gd name="T4" fmla="*/ 2147483647 w 65"/>
                    <a:gd name="T5" fmla="*/ 2147483647 h 68"/>
                    <a:gd name="T6" fmla="*/ 2147483647 w 65"/>
                    <a:gd name="T7" fmla="*/ 2147483647 h 68"/>
                    <a:gd name="T8" fmla="*/ 2147483647 w 65"/>
                    <a:gd name="T9" fmla="*/ 2147483647 h 68"/>
                    <a:gd name="T10" fmla="*/ 2147483647 w 65"/>
                    <a:gd name="T11" fmla="*/ 2147483647 h 68"/>
                    <a:gd name="T12" fmla="*/ 2147483647 w 65"/>
                    <a:gd name="T13" fmla="*/ 2147483647 h 68"/>
                    <a:gd name="T14" fmla="*/ 0 w 65"/>
                    <a:gd name="T15" fmla="*/ 2147483647 h 68"/>
                    <a:gd name="T16" fmla="*/ 0 w 65"/>
                    <a:gd name="T17" fmla="*/ 2147483647 h 68"/>
                    <a:gd name="T18" fmla="*/ 0 w 65"/>
                    <a:gd name="T19" fmla="*/ 2147483647 h 68"/>
                    <a:gd name="T20" fmla="*/ 2147483647 w 65"/>
                    <a:gd name="T21" fmla="*/ 2147483647 h 68"/>
                    <a:gd name="T22" fmla="*/ 2147483647 w 65"/>
                    <a:gd name="T23" fmla="*/ 2147483647 h 68"/>
                    <a:gd name="T24" fmla="*/ 2147483647 w 65"/>
                    <a:gd name="T25" fmla="*/ 2147483647 h 68"/>
                    <a:gd name="T26" fmla="*/ 2147483647 w 65"/>
                    <a:gd name="T27" fmla="*/ 2147483647 h 68"/>
                    <a:gd name="T28" fmla="*/ 2147483647 w 65"/>
                    <a:gd name="T29" fmla="*/ 2147483647 h 68"/>
                    <a:gd name="T30" fmla="*/ 2147483647 w 65"/>
                    <a:gd name="T31" fmla="*/ 2147483647 h 68"/>
                    <a:gd name="T32" fmla="*/ 2147483647 w 65"/>
                    <a:gd name="T33" fmla="*/ 0 h 68"/>
                    <a:gd name="T34" fmla="*/ 2147483647 w 65"/>
                    <a:gd name="T35" fmla="*/ 0 h 68"/>
                    <a:gd name="T36" fmla="*/ 2147483647 w 65"/>
                    <a:gd name="T37" fmla="*/ 0 h 68"/>
                    <a:gd name="T38" fmla="*/ 2147483647 w 65"/>
                    <a:gd name="T39" fmla="*/ 2147483647 h 68"/>
                    <a:gd name="T40" fmla="*/ 2147483647 w 65"/>
                    <a:gd name="T41" fmla="*/ 2147483647 h 68"/>
                    <a:gd name="T42" fmla="*/ 2147483647 w 65"/>
                    <a:gd name="T43" fmla="*/ 2147483647 h 68"/>
                    <a:gd name="T44" fmla="*/ 2147483647 w 65"/>
                    <a:gd name="T45" fmla="*/ 2147483647 h 68"/>
                    <a:gd name="T46" fmla="*/ 2147483647 w 65"/>
                    <a:gd name="T47" fmla="*/ 2147483647 h 68"/>
                    <a:gd name="T48" fmla="*/ 2147483647 w 65"/>
                    <a:gd name="T49" fmla="*/ 2147483647 h 68"/>
                    <a:gd name="T50" fmla="*/ 2147483647 w 65"/>
                    <a:gd name="T51" fmla="*/ 2147483647 h 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5" h="68">
                      <a:moveTo>
                        <a:pt x="19" y="68"/>
                      </a:moveTo>
                      <a:lnTo>
                        <a:pt x="16" y="68"/>
                      </a:lnTo>
                      <a:lnTo>
                        <a:pt x="14" y="66"/>
                      </a:lnTo>
                      <a:lnTo>
                        <a:pt x="11" y="64"/>
                      </a:lnTo>
                      <a:lnTo>
                        <a:pt x="7" y="61"/>
                      </a:lnTo>
                      <a:lnTo>
                        <a:pt x="4" y="59"/>
                      </a:lnTo>
                      <a:lnTo>
                        <a:pt x="2" y="55"/>
                      </a:lnTo>
                      <a:lnTo>
                        <a:pt x="0" y="52"/>
                      </a:lnTo>
                      <a:lnTo>
                        <a:pt x="0" y="49"/>
                      </a:lnTo>
                      <a:lnTo>
                        <a:pt x="0" y="38"/>
                      </a:lnTo>
                      <a:lnTo>
                        <a:pt x="2" y="29"/>
                      </a:lnTo>
                      <a:lnTo>
                        <a:pt x="5" y="21"/>
                      </a:lnTo>
                      <a:lnTo>
                        <a:pt x="9" y="14"/>
                      </a:lnTo>
                      <a:lnTo>
                        <a:pt x="15" y="8"/>
                      </a:lnTo>
                      <a:lnTo>
                        <a:pt x="22" y="4"/>
                      </a:lnTo>
                      <a:lnTo>
                        <a:pt x="30" y="2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65" y="43"/>
                      </a:lnTo>
                      <a:lnTo>
                        <a:pt x="56" y="52"/>
                      </a:lnTo>
                      <a:lnTo>
                        <a:pt x="45" y="61"/>
                      </a:lnTo>
                      <a:lnTo>
                        <a:pt x="39" y="64"/>
                      </a:lnTo>
                      <a:lnTo>
                        <a:pt x="34" y="66"/>
                      </a:lnTo>
                      <a:lnTo>
                        <a:pt x="27" y="68"/>
                      </a:lnTo>
                      <a:lnTo>
                        <a:pt x="19" y="68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8" name="Freeform 332"/>
                <p:cNvSpPr>
                  <a:spLocks/>
                </p:cNvSpPr>
                <p:nvPr/>
              </p:nvSpPr>
              <p:spPr bwMode="auto">
                <a:xfrm>
                  <a:off x="7094652" y="3387092"/>
                  <a:ext cx="283687" cy="356030"/>
                </a:xfrm>
                <a:custGeom>
                  <a:avLst/>
                  <a:gdLst>
                    <a:gd name="T0" fmla="*/ 2147483647 w 625"/>
                    <a:gd name="T1" fmla="*/ 2147483647 h 694"/>
                    <a:gd name="T2" fmla="*/ 2147483647 w 625"/>
                    <a:gd name="T3" fmla="*/ 2147483647 h 694"/>
                    <a:gd name="T4" fmla="*/ 2147483647 w 625"/>
                    <a:gd name="T5" fmla="*/ 2147483647 h 694"/>
                    <a:gd name="T6" fmla="*/ 2147483647 w 625"/>
                    <a:gd name="T7" fmla="*/ 2147483647 h 694"/>
                    <a:gd name="T8" fmla="*/ 2147483647 w 625"/>
                    <a:gd name="T9" fmla="*/ 2147483647 h 694"/>
                    <a:gd name="T10" fmla="*/ 2147483647 w 625"/>
                    <a:gd name="T11" fmla="*/ 2147483647 h 694"/>
                    <a:gd name="T12" fmla="*/ 2147483647 w 625"/>
                    <a:gd name="T13" fmla="*/ 2147483647 h 694"/>
                    <a:gd name="T14" fmla="*/ 2147483647 w 625"/>
                    <a:gd name="T15" fmla="*/ 2147483647 h 694"/>
                    <a:gd name="T16" fmla="*/ 2147483647 w 625"/>
                    <a:gd name="T17" fmla="*/ 2147483647 h 694"/>
                    <a:gd name="T18" fmla="*/ 2147483647 w 625"/>
                    <a:gd name="T19" fmla="*/ 2147483647 h 694"/>
                    <a:gd name="T20" fmla="*/ 2147483647 w 625"/>
                    <a:gd name="T21" fmla="*/ 2147483647 h 694"/>
                    <a:gd name="T22" fmla="*/ 2147483647 w 625"/>
                    <a:gd name="T23" fmla="*/ 2147483647 h 694"/>
                    <a:gd name="T24" fmla="*/ 2147483647 w 625"/>
                    <a:gd name="T25" fmla="*/ 2147483647 h 694"/>
                    <a:gd name="T26" fmla="*/ 2147483647 w 625"/>
                    <a:gd name="T27" fmla="*/ 2147483647 h 694"/>
                    <a:gd name="T28" fmla="*/ 2147483647 w 625"/>
                    <a:gd name="T29" fmla="*/ 2147483647 h 694"/>
                    <a:gd name="T30" fmla="*/ 2147483647 w 625"/>
                    <a:gd name="T31" fmla="*/ 2147483647 h 694"/>
                    <a:gd name="T32" fmla="*/ 2147483647 w 625"/>
                    <a:gd name="T33" fmla="*/ 2147483647 h 694"/>
                    <a:gd name="T34" fmla="*/ 2147483647 w 625"/>
                    <a:gd name="T35" fmla="*/ 2147483647 h 694"/>
                    <a:gd name="T36" fmla="*/ 2147483647 w 625"/>
                    <a:gd name="T37" fmla="*/ 2147483647 h 694"/>
                    <a:gd name="T38" fmla="*/ 2147483647 w 625"/>
                    <a:gd name="T39" fmla="*/ 2147483647 h 694"/>
                    <a:gd name="T40" fmla="*/ 2147483647 w 625"/>
                    <a:gd name="T41" fmla="*/ 2147483647 h 694"/>
                    <a:gd name="T42" fmla="*/ 2147483647 w 625"/>
                    <a:gd name="T43" fmla="*/ 2147483647 h 694"/>
                    <a:gd name="T44" fmla="*/ 2147483647 w 625"/>
                    <a:gd name="T45" fmla="*/ 2147483647 h 694"/>
                    <a:gd name="T46" fmla="*/ 2147483647 w 625"/>
                    <a:gd name="T47" fmla="*/ 2147483647 h 694"/>
                    <a:gd name="T48" fmla="*/ 2147483647 w 625"/>
                    <a:gd name="T49" fmla="*/ 2147483647 h 694"/>
                    <a:gd name="T50" fmla="*/ 2147483647 w 625"/>
                    <a:gd name="T51" fmla="*/ 2147483647 h 694"/>
                    <a:gd name="T52" fmla="*/ 2147483647 w 625"/>
                    <a:gd name="T53" fmla="*/ 2147483647 h 694"/>
                    <a:gd name="T54" fmla="*/ 2147483647 w 625"/>
                    <a:gd name="T55" fmla="*/ 2147483647 h 694"/>
                    <a:gd name="T56" fmla="*/ 2147483647 w 625"/>
                    <a:gd name="T57" fmla="*/ 2147483647 h 694"/>
                    <a:gd name="T58" fmla="*/ 2147483647 w 625"/>
                    <a:gd name="T59" fmla="*/ 2147483647 h 694"/>
                    <a:gd name="T60" fmla="*/ 2147483647 w 625"/>
                    <a:gd name="T61" fmla="*/ 2147483647 h 694"/>
                    <a:gd name="T62" fmla="*/ 2147483647 w 625"/>
                    <a:gd name="T63" fmla="*/ 2147483647 h 694"/>
                    <a:gd name="T64" fmla="*/ 2147483647 w 625"/>
                    <a:gd name="T65" fmla="*/ 2147483647 h 694"/>
                    <a:gd name="T66" fmla="*/ 2147483647 w 625"/>
                    <a:gd name="T67" fmla="*/ 2147483647 h 694"/>
                    <a:gd name="T68" fmla="*/ 2147483647 w 625"/>
                    <a:gd name="T69" fmla="*/ 2147483647 h 694"/>
                    <a:gd name="T70" fmla="*/ 2147483647 w 625"/>
                    <a:gd name="T71" fmla="*/ 2147483647 h 694"/>
                    <a:gd name="T72" fmla="*/ 2147483647 w 625"/>
                    <a:gd name="T73" fmla="*/ 2147483647 h 694"/>
                    <a:gd name="T74" fmla="*/ 2147483647 w 625"/>
                    <a:gd name="T75" fmla="*/ 2147483647 h 694"/>
                    <a:gd name="T76" fmla="*/ 2147483647 w 625"/>
                    <a:gd name="T77" fmla="*/ 2147483647 h 694"/>
                    <a:gd name="T78" fmla="*/ 2147483647 w 625"/>
                    <a:gd name="T79" fmla="*/ 2147483647 h 694"/>
                    <a:gd name="T80" fmla="*/ 2147483647 w 625"/>
                    <a:gd name="T81" fmla="*/ 2147483647 h 694"/>
                    <a:gd name="T82" fmla="*/ 2147483647 w 625"/>
                    <a:gd name="T83" fmla="*/ 2147483647 h 694"/>
                    <a:gd name="T84" fmla="*/ 2147483647 w 625"/>
                    <a:gd name="T85" fmla="*/ 2147483647 h 694"/>
                    <a:gd name="T86" fmla="*/ 2147483647 w 625"/>
                    <a:gd name="T87" fmla="*/ 2147483647 h 694"/>
                    <a:gd name="T88" fmla="*/ 2147483647 w 625"/>
                    <a:gd name="T89" fmla="*/ 2147483647 h 694"/>
                    <a:gd name="T90" fmla="*/ 2147483647 w 625"/>
                    <a:gd name="T91" fmla="*/ 2147483647 h 694"/>
                    <a:gd name="T92" fmla="*/ 2147483647 w 625"/>
                    <a:gd name="T93" fmla="*/ 2147483647 h 694"/>
                    <a:gd name="T94" fmla="*/ 2147483647 w 625"/>
                    <a:gd name="T95" fmla="*/ 2147483647 h 694"/>
                    <a:gd name="T96" fmla="*/ 2147483647 w 625"/>
                    <a:gd name="T97" fmla="*/ 2147483647 h 694"/>
                    <a:gd name="T98" fmla="*/ 2147483647 w 625"/>
                    <a:gd name="T99" fmla="*/ 2147483647 h 694"/>
                    <a:gd name="T100" fmla="*/ 2147483647 w 625"/>
                    <a:gd name="T101" fmla="*/ 2147483647 h 69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5" h="694">
                      <a:moveTo>
                        <a:pt x="433" y="265"/>
                      </a:moveTo>
                      <a:lnTo>
                        <a:pt x="512" y="333"/>
                      </a:lnTo>
                      <a:lnTo>
                        <a:pt x="502" y="337"/>
                      </a:lnTo>
                      <a:lnTo>
                        <a:pt x="493" y="341"/>
                      </a:lnTo>
                      <a:lnTo>
                        <a:pt x="489" y="341"/>
                      </a:lnTo>
                      <a:lnTo>
                        <a:pt x="484" y="341"/>
                      </a:lnTo>
                      <a:lnTo>
                        <a:pt x="481" y="341"/>
                      </a:lnTo>
                      <a:lnTo>
                        <a:pt x="479" y="339"/>
                      </a:lnTo>
                      <a:lnTo>
                        <a:pt x="479" y="382"/>
                      </a:lnTo>
                      <a:lnTo>
                        <a:pt x="493" y="392"/>
                      </a:lnTo>
                      <a:lnTo>
                        <a:pt x="507" y="402"/>
                      </a:lnTo>
                      <a:lnTo>
                        <a:pt x="515" y="404"/>
                      </a:lnTo>
                      <a:lnTo>
                        <a:pt x="524" y="406"/>
                      </a:lnTo>
                      <a:lnTo>
                        <a:pt x="528" y="405"/>
                      </a:lnTo>
                      <a:lnTo>
                        <a:pt x="534" y="405"/>
                      </a:lnTo>
                      <a:lnTo>
                        <a:pt x="539" y="403"/>
                      </a:lnTo>
                      <a:lnTo>
                        <a:pt x="545" y="402"/>
                      </a:lnTo>
                      <a:lnTo>
                        <a:pt x="550" y="424"/>
                      </a:lnTo>
                      <a:lnTo>
                        <a:pt x="554" y="443"/>
                      </a:lnTo>
                      <a:lnTo>
                        <a:pt x="558" y="451"/>
                      </a:lnTo>
                      <a:lnTo>
                        <a:pt x="560" y="459"/>
                      </a:lnTo>
                      <a:lnTo>
                        <a:pt x="563" y="465"/>
                      </a:lnTo>
                      <a:lnTo>
                        <a:pt x="568" y="470"/>
                      </a:lnTo>
                      <a:lnTo>
                        <a:pt x="572" y="474"/>
                      </a:lnTo>
                      <a:lnTo>
                        <a:pt x="576" y="478"/>
                      </a:lnTo>
                      <a:lnTo>
                        <a:pt x="582" y="481"/>
                      </a:lnTo>
                      <a:lnTo>
                        <a:pt x="588" y="483"/>
                      </a:lnTo>
                      <a:lnTo>
                        <a:pt x="596" y="485"/>
                      </a:lnTo>
                      <a:lnTo>
                        <a:pt x="605" y="486"/>
                      </a:lnTo>
                      <a:lnTo>
                        <a:pt x="614" y="487"/>
                      </a:lnTo>
                      <a:lnTo>
                        <a:pt x="625" y="487"/>
                      </a:lnTo>
                      <a:lnTo>
                        <a:pt x="625" y="496"/>
                      </a:lnTo>
                      <a:lnTo>
                        <a:pt x="625" y="505"/>
                      </a:lnTo>
                      <a:lnTo>
                        <a:pt x="625" y="515"/>
                      </a:lnTo>
                      <a:lnTo>
                        <a:pt x="625" y="525"/>
                      </a:lnTo>
                      <a:lnTo>
                        <a:pt x="625" y="539"/>
                      </a:lnTo>
                      <a:lnTo>
                        <a:pt x="622" y="557"/>
                      </a:lnTo>
                      <a:lnTo>
                        <a:pt x="620" y="579"/>
                      </a:lnTo>
                      <a:lnTo>
                        <a:pt x="618" y="603"/>
                      </a:lnTo>
                      <a:lnTo>
                        <a:pt x="616" y="628"/>
                      </a:lnTo>
                      <a:lnTo>
                        <a:pt x="614" y="651"/>
                      </a:lnTo>
                      <a:lnTo>
                        <a:pt x="611" y="672"/>
                      </a:lnTo>
                      <a:lnTo>
                        <a:pt x="611" y="691"/>
                      </a:lnTo>
                      <a:lnTo>
                        <a:pt x="582" y="692"/>
                      </a:lnTo>
                      <a:lnTo>
                        <a:pt x="562" y="693"/>
                      </a:lnTo>
                      <a:lnTo>
                        <a:pt x="553" y="694"/>
                      </a:lnTo>
                      <a:lnTo>
                        <a:pt x="546" y="693"/>
                      </a:lnTo>
                      <a:lnTo>
                        <a:pt x="539" y="693"/>
                      </a:lnTo>
                      <a:lnTo>
                        <a:pt x="531" y="691"/>
                      </a:lnTo>
                      <a:lnTo>
                        <a:pt x="392" y="567"/>
                      </a:lnTo>
                      <a:lnTo>
                        <a:pt x="394" y="564"/>
                      </a:lnTo>
                      <a:lnTo>
                        <a:pt x="396" y="560"/>
                      </a:lnTo>
                      <a:lnTo>
                        <a:pt x="397" y="556"/>
                      </a:lnTo>
                      <a:lnTo>
                        <a:pt x="397" y="552"/>
                      </a:lnTo>
                      <a:lnTo>
                        <a:pt x="397" y="547"/>
                      </a:lnTo>
                      <a:lnTo>
                        <a:pt x="396" y="543"/>
                      </a:lnTo>
                      <a:lnTo>
                        <a:pt x="394" y="539"/>
                      </a:lnTo>
                      <a:lnTo>
                        <a:pt x="392" y="537"/>
                      </a:lnTo>
                      <a:lnTo>
                        <a:pt x="366" y="513"/>
                      </a:lnTo>
                      <a:lnTo>
                        <a:pt x="338" y="488"/>
                      </a:lnTo>
                      <a:lnTo>
                        <a:pt x="326" y="476"/>
                      </a:lnTo>
                      <a:lnTo>
                        <a:pt x="315" y="465"/>
                      </a:lnTo>
                      <a:lnTo>
                        <a:pt x="305" y="453"/>
                      </a:lnTo>
                      <a:lnTo>
                        <a:pt x="300" y="444"/>
                      </a:lnTo>
                      <a:lnTo>
                        <a:pt x="295" y="432"/>
                      </a:lnTo>
                      <a:lnTo>
                        <a:pt x="293" y="419"/>
                      </a:lnTo>
                      <a:lnTo>
                        <a:pt x="292" y="407"/>
                      </a:lnTo>
                      <a:lnTo>
                        <a:pt x="292" y="393"/>
                      </a:lnTo>
                      <a:lnTo>
                        <a:pt x="291" y="381"/>
                      </a:lnTo>
                      <a:lnTo>
                        <a:pt x="289" y="370"/>
                      </a:lnTo>
                      <a:lnTo>
                        <a:pt x="288" y="365"/>
                      </a:lnTo>
                      <a:lnTo>
                        <a:pt x="285" y="360"/>
                      </a:lnTo>
                      <a:lnTo>
                        <a:pt x="282" y="356"/>
                      </a:lnTo>
                      <a:lnTo>
                        <a:pt x="279" y="352"/>
                      </a:lnTo>
                      <a:lnTo>
                        <a:pt x="268" y="342"/>
                      </a:lnTo>
                      <a:lnTo>
                        <a:pt x="258" y="332"/>
                      </a:lnTo>
                      <a:lnTo>
                        <a:pt x="249" y="321"/>
                      </a:lnTo>
                      <a:lnTo>
                        <a:pt x="241" y="310"/>
                      </a:lnTo>
                      <a:lnTo>
                        <a:pt x="235" y="297"/>
                      </a:lnTo>
                      <a:lnTo>
                        <a:pt x="229" y="283"/>
                      </a:lnTo>
                      <a:lnTo>
                        <a:pt x="224" y="269"/>
                      </a:lnTo>
                      <a:lnTo>
                        <a:pt x="220" y="253"/>
                      </a:lnTo>
                      <a:lnTo>
                        <a:pt x="216" y="246"/>
                      </a:lnTo>
                      <a:lnTo>
                        <a:pt x="213" y="238"/>
                      </a:lnTo>
                      <a:lnTo>
                        <a:pt x="207" y="231"/>
                      </a:lnTo>
                      <a:lnTo>
                        <a:pt x="202" y="224"/>
                      </a:lnTo>
                      <a:lnTo>
                        <a:pt x="190" y="212"/>
                      </a:lnTo>
                      <a:lnTo>
                        <a:pt x="177" y="199"/>
                      </a:lnTo>
                      <a:lnTo>
                        <a:pt x="162" y="187"/>
                      </a:lnTo>
                      <a:lnTo>
                        <a:pt x="150" y="171"/>
                      </a:lnTo>
                      <a:lnTo>
                        <a:pt x="145" y="164"/>
                      </a:lnTo>
                      <a:lnTo>
                        <a:pt x="140" y="155"/>
                      </a:lnTo>
                      <a:lnTo>
                        <a:pt x="136" y="146"/>
                      </a:lnTo>
                      <a:lnTo>
                        <a:pt x="133" y="136"/>
                      </a:lnTo>
                      <a:lnTo>
                        <a:pt x="123" y="135"/>
                      </a:lnTo>
                      <a:lnTo>
                        <a:pt x="112" y="132"/>
                      </a:lnTo>
                      <a:lnTo>
                        <a:pt x="102" y="128"/>
                      </a:lnTo>
                      <a:lnTo>
                        <a:pt x="91" y="121"/>
                      </a:lnTo>
                      <a:lnTo>
                        <a:pt x="80" y="113"/>
                      </a:lnTo>
                      <a:lnTo>
                        <a:pt x="69" y="104"/>
                      </a:lnTo>
                      <a:lnTo>
                        <a:pt x="59" y="95"/>
                      </a:lnTo>
                      <a:lnTo>
                        <a:pt x="49" y="85"/>
                      </a:lnTo>
                      <a:lnTo>
                        <a:pt x="39" y="74"/>
                      </a:lnTo>
                      <a:lnTo>
                        <a:pt x="31" y="62"/>
                      </a:lnTo>
                      <a:lnTo>
                        <a:pt x="23" y="51"/>
                      </a:lnTo>
                      <a:lnTo>
                        <a:pt x="16" y="40"/>
                      </a:lnTo>
                      <a:lnTo>
                        <a:pt x="10" y="29"/>
                      </a:lnTo>
                      <a:lnTo>
                        <a:pt x="5" y="19"/>
                      </a:lnTo>
                      <a:lnTo>
                        <a:pt x="2" y="9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20" y="7"/>
                      </a:lnTo>
                      <a:lnTo>
                        <a:pt x="28" y="10"/>
                      </a:lnTo>
                      <a:lnTo>
                        <a:pt x="37" y="13"/>
                      </a:lnTo>
                      <a:lnTo>
                        <a:pt x="54" y="15"/>
                      </a:lnTo>
                      <a:lnTo>
                        <a:pt x="69" y="16"/>
                      </a:lnTo>
                      <a:lnTo>
                        <a:pt x="84" y="16"/>
                      </a:lnTo>
                      <a:lnTo>
                        <a:pt x="100" y="17"/>
                      </a:lnTo>
                      <a:lnTo>
                        <a:pt x="108" y="19"/>
                      </a:lnTo>
                      <a:lnTo>
                        <a:pt x="116" y="20"/>
                      </a:lnTo>
                      <a:lnTo>
                        <a:pt x="124" y="22"/>
                      </a:lnTo>
                      <a:lnTo>
                        <a:pt x="133" y="25"/>
                      </a:lnTo>
                      <a:lnTo>
                        <a:pt x="138" y="27"/>
                      </a:lnTo>
                      <a:lnTo>
                        <a:pt x="144" y="31"/>
                      </a:lnTo>
                      <a:lnTo>
                        <a:pt x="149" y="36"/>
                      </a:lnTo>
                      <a:lnTo>
                        <a:pt x="156" y="42"/>
                      </a:lnTo>
                      <a:lnTo>
                        <a:pt x="169" y="57"/>
                      </a:lnTo>
                      <a:lnTo>
                        <a:pt x="181" y="76"/>
                      </a:lnTo>
                      <a:lnTo>
                        <a:pt x="204" y="109"/>
                      </a:lnTo>
                      <a:lnTo>
                        <a:pt x="220" y="130"/>
                      </a:lnTo>
                      <a:lnTo>
                        <a:pt x="237" y="147"/>
                      </a:lnTo>
                      <a:lnTo>
                        <a:pt x="254" y="163"/>
                      </a:lnTo>
                      <a:lnTo>
                        <a:pt x="271" y="181"/>
                      </a:lnTo>
                      <a:lnTo>
                        <a:pt x="289" y="196"/>
                      </a:lnTo>
                      <a:lnTo>
                        <a:pt x="299" y="202"/>
                      </a:lnTo>
                      <a:lnTo>
                        <a:pt x="308" y="209"/>
                      </a:lnTo>
                      <a:lnTo>
                        <a:pt x="318" y="214"/>
                      </a:lnTo>
                      <a:lnTo>
                        <a:pt x="329" y="219"/>
                      </a:lnTo>
                      <a:lnTo>
                        <a:pt x="341" y="223"/>
                      </a:lnTo>
                      <a:lnTo>
                        <a:pt x="353" y="226"/>
                      </a:lnTo>
                      <a:lnTo>
                        <a:pt x="366" y="227"/>
                      </a:lnTo>
                      <a:lnTo>
                        <a:pt x="379" y="228"/>
                      </a:lnTo>
                      <a:lnTo>
                        <a:pt x="383" y="229"/>
                      </a:lnTo>
                      <a:lnTo>
                        <a:pt x="388" y="230"/>
                      </a:lnTo>
                      <a:lnTo>
                        <a:pt x="392" y="231"/>
                      </a:lnTo>
                      <a:lnTo>
                        <a:pt x="395" y="235"/>
                      </a:lnTo>
                      <a:lnTo>
                        <a:pt x="401" y="241"/>
                      </a:lnTo>
                      <a:lnTo>
                        <a:pt x="405" y="247"/>
                      </a:lnTo>
                      <a:lnTo>
                        <a:pt x="411" y="254"/>
                      </a:lnTo>
                      <a:lnTo>
                        <a:pt x="416" y="260"/>
                      </a:lnTo>
                      <a:lnTo>
                        <a:pt x="419" y="262"/>
                      </a:lnTo>
                      <a:lnTo>
                        <a:pt x="423" y="264"/>
                      </a:lnTo>
                      <a:lnTo>
                        <a:pt x="427" y="265"/>
                      </a:lnTo>
                      <a:lnTo>
                        <a:pt x="433" y="26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Freeform 333"/>
                <p:cNvSpPr>
                  <a:spLocks/>
                </p:cNvSpPr>
                <p:nvPr/>
              </p:nvSpPr>
              <p:spPr bwMode="auto">
                <a:xfrm>
                  <a:off x="7447850" y="3435484"/>
                  <a:ext cx="263020" cy="247147"/>
                </a:xfrm>
                <a:custGeom>
                  <a:avLst/>
                  <a:gdLst>
                    <a:gd name="T0" fmla="*/ 2147483647 w 585"/>
                    <a:gd name="T1" fmla="*/ 2147483647 h 493"/>
                    <a:gd name="T2" fmla="*/ 2147483647 w 585"/>
                    <a:gd name="T3" fmla="*/ 2147483647 h 493"/>
                    <a:gd name="T4" fmla="*/ 2147483647 w 585"/>
                    <a:gd name="T5" fmla="*/ 2147483647 h 493"/>
                    <a:gd name="T6" fmla="*/ 2147483647 w 585"/>
                    <a:gd name="T7" fmla="*/ 2147483647 h 493"/>
                    <a:gd name="T8" fmla="*/ 2147483647 w 585"/>
                    <a:gd name="T9" fmla="*/ 2147483647 h 493"/>
                    <a:gd name="T10" fmla="*/ 2147483647 w 585"/>
                    <a:gd name="T11" fmla="*/ 2147483647 h 493"/>
                    <a:gd name="T12" fmla="*/ 2147483647 w 585"/>
                    <a:gd name="T13" fmla="*/ 2147483647 h 493"/>
                    <a:gd name="T14" fmla="*/ 2147483647 w 585"/>
                    <a:gd name="T15" fmla="*/ 2147483647 h 493"/>
                    <a:gd name="T16" fmla="*/ 2147483647 w 585"/>
                    <a:gd name="T17" fmla="*/ 2147483647 h 493"/>
                    <a:gd name="T18" fmla="*/ 2147483647 w 585"/>
                    <a:gd name="T19" fmla="*/ 2147483647 h 493"/>
                    <a:gd name="T20" fmla="*/ 2147483647 w 585"/>
                    <a:gd name="T21" fmla="*/ 2147483647 h 493"/>
                    <a:gd name="T22" fmla="*/ 2147483647 w 585"/>
                    <a:gd name="T23" fmla="*/ 2147483647 h 493"/>
                    <a:gd name="T24" fmla="*/ 2147483647 w 585"/>
                    <a:gd name="T25" fmla="*/ 2147483647 h 493"/>
                    <a:gd name="T26" fmla="*/ 2147483647 w 585"/>
                    <a:gd name="T27" fmla="*/ 2147483647 h 493"/>
                    <a:gd name="T28" fmla="*/ 2147483647 w 585"/>
                    <a:gd name="T29" fmla="*/ 2147483647 h 493"/>
                    <a:gd name="T30" fmla="*/ 2147483647 w 585"/>
                    <a:gd name="T31" fmla="*/ 2147483647 h 493"/>
                    <a:gd name="T32" fmla="*/ 2147483647 w 585"/>
                    <a:gd name="T33" fmla="*/ 2147483647 h 493"/>
                    <a:gd name="T34" fmla="*/ 2147483647 w 585"/>
                    <a:gd name="T35" fmla="*/ 2147483647 h 493"/>
                    <a:gd name="T36" fmla="*/ 2147483647 w 585"/>
                    <a:gd name="T37" fmla="*/ 2147483647 h 493"/>
                    <a:gd name="T38" fmla="*/ 2147483647 w 585"/>
                    <a:gd name="T39" fmla="*/ 2147483647 h 493"/>
                    <a:gd name="T40" fmla="*/ 2147483647 w 585"/>
                    <a:gd name="T41" fmla="*/ 2147483647 h 493"/>
                    <a:gd name="T42" fmla="*/ 2147483647 w 585"/>
                    <a:gd name="T43" fmla="*/ 2147483647 h 493"/>
                    <a:gd name="T44" fmla="*/ 2147483647 w 585"/>
                    <a:gd name="T45" fmla="*/ 2147483647 h 493"/>
                    <a:gd name="T46" fmla="*/ 2147483647 w 585"/>
                    <a:gd name="T47" fmla="*/ 2147483647 h 493"/>
                    <a:gd name="T48" fmla="*/ 2147483647 w 585"/>
                    <a:gd name="T49" fmla="*/ 2147483647 h 493"/>
                    <a:gd name="T50" fmla="*/ 2147483647 w 585"/>
                    <a:gd name="T51" fmla="*/ 2147483647 h 493"/>
                    <a:gd name="T52" fmla="*/ 2147483647 w 585"/>
                    <a:gd name="T53" fmla="*/ 2147483647 h 493"/>
                    <a:gd name="T54" fmla="*/ 2147483647 w 585"/>
                    <a:gd name="T55" fmla="*/ 2147483647 h 493"/>
                    <a:gd name="T56" fmla="*/ 2147483647 w 585"/>
                    <a:gd name="T57" fmla="*/ 2147483647 h 493"/>
                    <a:gd name="T58" fmla="*/ 2147483647 w 585"/>
                    <a:gd name="T59" fmla="*/ 2147483647 h 493"/>
                    <a:gd name="T60" fmla="*/ 2147483647 w 585"/>
                    <a:gd name="T61" fmla="*/ 2147483647 h 493"/>
                    <a:gd name="T62" fmla="*/ 2147483647 w 585"/>
                    <a:gd name="T63" fmla="*/ 2147483647 h 493"/>
                    <a:gd name="T64" fmla="*/ 2147483647 w 585"/>
                    <a:gd name="T65" fmla="*/ 2147483647 h 493"/>
                    <a:gd name="T66" fmla="*/ 2147483647 w 585"/>
                    <a:gd name="T67" fmla="*/ 2147483647 h 493"/>
                    <a:gd name="T68" fmla="*/ 2147483647 w 585"/>
                    <a:gd name="T69" fmla="*/ 2147483647 h 493"/>
                    <a:gd name="T70" fmla="*/ 2147483647 w 585"/>
                    <a:gd name="T71" fmla="*/ 2147483647 h 493"/>
                    <a:gd name="T72" fmla="*/ 2147483647 w 585"/>
                    <a:gd name="T73" fmla="*/ 2147483647 h 493"/>
                    <a:gd name="T74" fmla="*/ 2147483647 w 585"/>
                    <a:gd name="T75" fmla="*/ 2147483647 h 493"/>
                    <a:gd name="T76" fmla="*/ 2147483647 w 585"/>
                    <a:gd name="T77" fmla="*/ 2147483647 h 493"/>
                    <a:gd name="T78" fmla="*/ 2147483647 w 585"/>
                    <a:gd name="T79" fmla="*/ 2147483647 h 493"/>
                    <a:gd name="T80" fmla="*/ 2147483647 w 585"/>
                    <a:gd name="T81" fmla="*/ 2147483647 h 493"/>
                    <a:gd name="T82" fmla="*/ 2147483647 w 585"/>
                    <a:gd name="T83" fmla="*/ 2147483647 h 493"/>
                    <a:gd name="T84" fmla="*/ 2147483647 w 585"/>
                    <a:gd name="T85" fmla="*/ 2147483647 h 493"/>
                    <a:gd name="T86" fmla="*/ 2147483647 w 585"/>
                    <a:gd name="T87" fmla="*/ 2147483647 h 493"/>
                    <a:gd name="T88" fmla="*/ 2147483647 w 585"/>
                    <a:gd name="T89" fmla="*/ 2147483647 h 493"/>
                    <a:gd name="T90" fmla="*/ 2147483647 w 585"/>
                    <a:gd name="T91" fmla="*/ 2147483647 h 493"/>
                    <a:gd name="T92" fmla="*/ 2147483647 w 585"/>
                    <a:gd name="T93" fmla="*/ 2147483647 h 493"/>
                    <a:gd name="T94" fmla="*/ 2147483647 w 585"/>
                    <a:gd name="T95" fmla="*/ 2147483647 h 493"/>
                    <a:gd name="T96" fmla="*/ 2147483647 w 585"/>
                    <a:gd name="T97" fmla="*/ 2147483647 h 4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85" h="493">
                      <a:moveTo>
                        <a:pt x="525" y="12"/>
                      </a:moveTo>
                      <a:lnTo>
                        <a:pt x="524" y="17"/>
                      </a:lnTo>
                      <a:lnTo>
                        <a:pt x="520" y="22"/>
                      </a:lnTo>
                      <a:lnTo>
                        <a:pt x="516" y="28"/>
                      </a:lnTo>
                      <a:lnTo>
                        <a:pt x="510" y="33"/>
                      </a:lnTo>
                      <a:lnTo>
                        <a:pt x="497" y="45"/>
                      </a:lnTo>
                      <a:lnTo>
                        <a:pt x="485" y="55"/>
                      </a:lnTo>
                      <a:lnTo>
                        <a:pt x="495" y="55"/>
                      </a:lnTo>
                      <a:lnTo>
                        <a:pt x="505" y="55"/>
                      </a:lnTo>
                      <a:lnTo>
                        <a:pt x="506" y="68"/>
                      </a:lnTo>
                      <a:lnTo>
                        <a:pt x="508" y="81"/>
                      </a:lnTo>
                      <a:lnTo>
                        <a:pt x="512" y="93"/>
                      </a:lnTo>
                      <a:lnTo>
                        <a:pt x="516" y="103"/>
                      </a:lnTo>
                      <a:lnTo>
                        <a:pt x="520" y="112"/>
                      </a:lnTo>
                      <a:lnTo>
                        <a:pt x="527" y="121"/>
                      </a:lnTo>
                      <a:lnTo>
                        <a:pt x="534" y="130"/>
                      </a:lnTo>
                      <a:lnTo>
                        <a:pt x="540" y="138"/>
                      </a:lnTo>
                      <a:lnTo>
                        <a:pt x="553" y="155"/>
                      </a:lnTo>
                      <a:lnTo>
                        <a:pt x="566" y="170"/>
                      </a:lnTo>
                      <a:lnTo>
                        <a:pt x="573" y="177"/>
                      </a:lnTo>
                      <a:lnTo>
                        <a:pt x="577" y="185"/>
                      </a:lnTo>
                      <a:lnTo>
                        <a:pt x="582" y="194"/>
                      </a:lnTo>
                      <a:lnTo>
                        <a:pt x="585" y="204"/>
                      </a:lnTo>
                      <a:lnTo>
                        <a:pt x="580" y="205"/>
                      </a:lnTo>
                      <a:lnTo>
                        <a:pt x="574" y="206"/>
                      </a:lnTo>
                      <a:lnTo>
                        <a:pt x="568" y="206"/>
                      </a:lnTo>
                      <a:lnTo>
                        <a:pt x="561" y="206"/>
                      </a:lnTo>
                      <a:lnTo>
                        <a:pt x="547" y="204"/>
                      </a:lnTo>
                      <a:lnTo>
                        <a:pt x="531" y="204"/>
                      </a:lnTo>
                      <a:lnTo>
                        <a:pt x="524" y="217"/>
                      </a:lnTo>
                      <a:lnTo>
                        <a:pt x="518" y="229"/>
                      </a:lnTo>
                      <a:lnTo>
                        <a:pt x="516" y="233"/>
                      </a:lnTo>
                      <a:lnTo>
                        <a:pt x="513" y="237"/>
                      </a:lnTo>
                      <a:lnTo>
                        <a:pt x="509" y="239"/>
                      </a:lnTo>
                      <a:lnTo>
                        <a:pt x="505" y="240"/>
                      </a:lnTo>
                      <a:lnTo>
                        <a:pt x="506" y="246"/>
                      </a:lnTo>
                      <a:lnTo>
                        <a:pt x="508" y="253"/>
                      </a:lnTo>
                      <a:lnTo>
                        <a:pt x="512" y="259"/>
                      </a:lnTo>
                      <a:lnTo>
                        <a:pt x="515" y="265"/>
                      </a:lnTo>
                      <a:lnTo>
                        <a:pt x="518" y="271"/>
                      </a:lnTo>
                      <a:lnTo>
                        <a:pt x="521" y="277"/>
                      </a:lnTo>
                      <a:lnTo>
                        <a:pt x="524" y="283"/>
                      </a:lnTo>
                      <a:lnTo>
                        <a:pt x="525" y="289"/>
                      </a:lnTo>
                      <a:lnTo>
                        <a:pt x="525" y="294"/>
                      </a:lnTo>
                      <a:lnTo>
                        <a:pt x="523" y="297"/>
                      </a:lnTo>
                      <a:lnTo>
                        <a:pt x="519" y="301"/>
                      </a:lnTo>
                      <a:lnTo>
                        <a:pt x="516" y="304"/>
                      </a:lnTo>
                      <a:lnTo>
                        <a:pt x="505" y="308"/>
                      </a:lnTo>
                      <a:lnTo>
                        <a:pt x="494" y="312"/>
                      </a:lnTo>
                      <a:lnTo>
                        <a:pt x="481" y="316"/>
                      </a:lnTo>
                      <a:lnTo>
                        <a:pt x="469" y="319"/>
                      </a:lnTo>
                      <a:lnTo>
                        <a:pt x="459" y="323"/>
                      </a:lnTo>
                      <a:lnTo>
                        <a:pt x="452" y="327"/>
                      </a:lnTo>
                      <a:lnTo>
                        <a:pt x="448" y="334"/>
                      </a:lnTo>
                      <a:lnTo>
                        <a:pt x="446" y="344"/>
                      </a:lnTo>
                      <a:lnTo>
                        <a:pt x="443" y="354"/>
                      </a:lnTo>
                      <a:lnTo>
                        <a:pt x="443" y="365"/>
                      </a:lnTo>
                      <a:lnTo>
                        <a:pt x="445" y="386"/>
                      </a:lnTo>
                      <a:lnTo>
                        <a:pt x="446" y="400"/>
                      </a:lnTo>
                      <a:lnTo>
                        <a:pt x="445" y="415"/>
                      </a:lnTo>
                      <a:lnTo>
                        <a:pt x="442" y="428"/>
                      </a:lnTo>
                      <a:lnTo>
                        <a:pt x="439" y="439"/>
                      </a:lnTo>
                      <a:lnTo>
                        <a:pt x="436" y="447"/>
                      </a:lnTo>
                      <a:lnTo>
                        <a:pt x="430" y="454"/>
                      </a:lnTo>
                      <a:lnTo>
                        <a:pt x="425" y="459"/>
                      </a:lnTo>
                      <a:lnTo>
                        <a:pt x="419" y="464"/>
                      </a:lnTo>
                      <a:lnTo>
                        <a:pt x="413" y="467"/>
                      </a:lnTo>
                      <a:lnTo>
                        <a:pt x="400" y="472"/>
                      </a:lnTo>
                      <a:lnTo>
                        <a:pt x="386" y="477"/>
                      </a:lnTo>
                      <a:lnTo>
                        <a:pt x="380" y="480"/>
                      </a:lnTo>
                      <a:lnTo>
                        <a:pt x="374" y="484"/>
                      </a:lnTo>
                      <a:lnTo>
                        <a:pt x="370" y="488"/>
                      </a:lnTo>
                      <a:lnTo>
                        <a:pt x="366" y="493"/>
                      </a:lnTo>
                      <a:lnTo>
                        <a:pt x="356" y="493"/>
                      </a:lnTo>
                      <a:lnTo>
                        <a:pt x="346" y="493"/>
                      </a:lnTo>
                      <a:lnTo>
                        <a:pt x="341" y="493"/>
                      </a:lnTo>
                      <a:lnTo>
                        <a:pt x="337" y="492"/>
                      </a:lnTo>
                      <a:lnTo>
                        <a:pt x="334" y="491"/>
                      </a:lnTo>
                      <a:lnTo>
                        <a:pt x="331" y="489"/>
                      </a:lnTo>
                      <a:lnTo>
                        <a:pt x="329" y="487"/>
                      </a:lnTo>
                      <a:lnTo>
                        <a:pt x="328" y="484"/>
                      </a:lnTo>
                      <a:lnTo>
                        <a:pt x="327" y="482"/>
                      </a:lnTo>
                      <a:lnTo>
                        <a:pt x="326" y="478"/>
                      </a:lnTo>
                      <a:lnTo>
                        <a:pt x="327" y="471"/>
                      </a:lnTo>
                      <a:lnTo>
                        <a:pt x="328" y="464"/>
                      </a:lnTo>
                      <a:lnTo>
                        <a:pt x="330" y="457"/>
                      </a:lnTo>
                      <a:lnTo>
                        <a:pt x="333" y="450"/>
                      </a:lnTo>
                      <a:lnTo>
                        <a:pt x="304" y="451"/>
                      </a:lnTo>
                      <a:lnTo>
                        <a:pt x="279" y="454"/>
                      </a:lnTo>
                      <a:lnTo>
                        <a:pt x="267" y="455"/>
                      </a:lnTo>
                      <a:lnTo>
                        <a:pt x="257" y="455"/>
                      </a:lnTo>
                      <a:lnTo>
                        <a:pt x="251" y="454"/>
                      </a:lnTo>
                      <a:lnTo>
                        <a:pt x="247" y="453"/>
                      </a:lnTo>
                      <a:lnTo>
                        <a:pt x="244" y="452"/>
                      </a:lnTo>
                      <a:lnTo>
                        <a:pt x="239" y="450"/>
                      </a:lnTo>
                      <a:lnTo>
                        <a:pt x="219" y="462"/>
                      </a:lnTo>
                      <a:lnTo>
                        <a:pt x="207" y="455"/>
                      </a:lnTo>
                      <a:lnTo>
                        <a:pt x="192" y="447"/>
                      </a:lnTo>
                      <a:lnTo>
                        <a:pt x="183" y="444"/>
                      </a:lnTo>
                      <a:lnTo>
                        <a:pt x="176" y="440"/>
                      </a:lnTo>
                      <a:lnTo>
                        <a:pt x="168" y="438"/>
                      </a:lnTo>
                      <a:lnTo>
                        <a:pt x="159" y="438"/>
                      </a:lnTo>
                      <a:lnTo>
                        <a:pt x="144" y="437"/>
                      </a:lnTo>
                      <a:lnTo>
                        <a:pt x="122" y="436"/>
                      </a:lnTo>
                      <a:lnTo>
                        <a:pt x="111" y="435"/>
                      </a:lnTo>
                      <a:lnTo>
                        <a:pt x="102" y="432"/>
                      </a:lnTo>
                      <a:lnTo>
                        <a:pt x="98" y="431"/>
                      </a:lnTo>
                      <a:lnTo>
                        <a:pt x="95" y="429"/>
                      </a:lnTo>
                      <a:lnTo>
                        <a:pt x="93" y="428"/>
                      </a:lnTo>
                      <a:lnTo>
                        <a:pt x="93" y="424"/>
                      </a:lnTo>
                      <a:lnTo>
                        <a:pt x="87" y="393"/>
                      </a:lnTo>
                      <a:lnTo>
                        <a:pt x="81" y="366"/>
                      </a:lnTo>
                      <a:lnTo>
                        <a:pt x="75" y="346"/>
                      </a:lnTo>
                      <a:lnTo>
                        <a:pt x="69" y="331"/>
                      </a:lnTo>
                      <a:lnTo>
                        <a:pt x="64" y="320"/>
                      </a:lnTo>
                      <a:lnTo>
                        <a:pt x="58" y="310"/>
                      </a:lnTo>
                      <a:lnTo>
                        <a:pt x="53" y="304"/>
                      </a:lnTo>
                      <a:lnTo>
                        <a:pt x="47" y="300"/>
                      </a:lnTo>
                      <a:lnTo>
                        <a:pt x="41" y="296"/>
                      </a:lnTo>
                      <a:lnTo>
                        <a:pt x="35" y="292"/>
                      </a:lnTo>
                      <a:lnTo>
                        <a:pt x="30" y="288"/>
                      </a:lnTo>
                      <a:lnTo>
                        <a:pt x="24" y="281"/>
                      </a:lnTo>
                      <a:lnTo>
                        <a:pt x="19" y="272"/>
                      </a:lnTo>
                      <a:lnTo>
                        <a:pt x="12" y="260"/>
                      </a:lnTo>
                      <a:lnTo>
                        <a:pt x="6" y="243"/>
                      </a:lnTo>
                      <a:lnTo>
                        <a:pt x="0" y="222"/>
                      </a:lnTo>
                      <a:lnTo>
                        <a:pt x="2" y="215"/>
                      </a:lnTo>
                      <a:lnTo>
                        <a:pt x="5" y="204"/>
                      </a:lnTo>
                      <a:lnTo>
                        <a:pt x="11" y="191"/>
                      </a:lnTo>
                      <a:lnTo>
                        <a:pt x="17" y="177"/>
                      </a:lnTo>
                      <a:lnTo>
                        <a:pt x="24" y="164"/>
                      </a:lnTo>
                      <a:lnTo>
                        <a:pt x="31" y="153"/>
                      </a:lnTo>
                      <a:lnTo>
                        <a:pt x="36" y="144"/>
                      </a:lnTo>
                      <a:lnTo>
                        <a:pt x="41" y="141"/>
                      </a:lnTo>
                      <a:lnTo>
                        <a:pt x="46" y="141"/>
                      </a:lnTo>
                      <a:lnTo>
                        <a:pt x="54" y="141"/>
                      </a:lnTo>
                      <a:lnTo>
                        <a:pt x="64" y="141"/>
                      </a:lnTo>
                      <a:lnTo>
                        <a:pt x="73" y="141"/>
                      </a:lnTo>
                      <a:lnTo>
                        <a:pt x="73" y="146"/>
                      </a:lnTo>
                      <a:lnTo>
                        <a:pt x="75" y="152"/>
                      </a:lnTo>
                      <a:lnTo>
                        <a:pt x="77" y="158"/>
                      </a:lnTo>
                      <a:lnTo>
                        <a:pt x="80" y="164"/>
                      </a:lnTo>
                      <a:lnTo>
                        <a:pt x="88" y="176"/>
                      </a:lnTo>
                      <a:lnTo>
                        <a:pt x="97" y="187"/>
                      </a:lnTo>
                      <a:lnTo>
                        <a:pt x="107" y="198"/>
                      </a:lnTo>
                      <a:lnTo>
                        <a:pt x="118" y="208"/>
                      </a:lnTo>
                      <a:lnTo>
                        <a:pt x="124" y="211"/>
                      </a:lnTo>
                      <a:lnTo>
                        <a:pt x="129" y="214"/>
                      </a:lnTo>
                      <a:lnTo>
                        <a:pt x="135" y="215"/>
                      </a:lnTo>
                      <a:lnTo>
                        <a:pt x="139" y="216"/>
                      </a:lnTo>
                      <a:lnTo>
                        <a:pt x="155" y="215"/>
                      </a:lnTo>
                      <a:lnTo>
                        <a:pt x="170" y="213"/>
                      </a:lnTo>
                      <a:lnTo>
                        <a:pt x="184" y="209"/>
                      </a:lnTo>
                      <a:lnTo>
                        <a:pt x="199" y="204"/>
                      </a:lnTo>
                      <a:lnTo>
                        <a:pt x="211" y="196"/>
                      </a:lnTo>
                      <a:lnTo>
                        <a:pt x="221" y="189"/>
                      </a:lnTo>
                      <a:lnTo>
                        <a:pt x="225" y="185"/>
                      </a:lnTo>
                      <a:lnTo>
                        <a:pt x="228" y="181"/>
                      </a:lnTo>
                      <a:lnTo>
                        <a:pt x="230" y="177"/>
                      </a:lnTo>
                      <a:lnTo>
                        <a:pt x="233" y="172"/>
                      </a:lnTo>
                      <a:lnTo>
                        <a:pt x="256" y="175"/>
                      </a:lnTo>
                      <a:lnTo>
                        <a:pt x="273" y="176"/>
                      </a:lnTo>
                      <a:lnTo>
                        <a:pt x="281" y="177"/>
                      </a:lnTo>
                      <a:lnTo>
                        <a:pt x="288" y="178"/>
                      </a:lnTo>
                      <a:lnTo>
                        <a:pt x="294" y="181"/>
                      </a:lnTo>
                      <a:lnTo>
                        <a:pt x="300" y="184"/>
                      </a:lnTo>
                      <a:lnTo>
                        <a:pt x="326" y="184"/>
                      </a:lnTo>
                      <a:lnTo>
                        <a:pt x="326" y="181"/>
                      </a:lnTo>
                      <a:lnTo>
                        <a:pt x="327" y="178"/>
                      </a:lnTo>
                      <a:lnTo>
                        <a:pt x="329" y="176"/>
                      </a:lnTo>
                      <a:lnTo>
                        <a:pt x="331" y="174"/>
                      </a:lnTo>
                      <a:lnTo>
                        <a:pt x="337" y="170"/>
                      </a:lnTo>
                      <a:lnTo>
                        <a:pt x="344" y="167"/>
                      </a:lnTo>
                      <a:lnTo>
                        <a:pt x="350" y="164"/>
                      </a:lnTo>
                      <a:lnTo>
                        <a:pt x="357" y="162"/>
                      </a:lnTo>
                      <a:lnTo>
                        <a:pt x="362" y="158"/>
                      </a:lnTo>
                      <a:lnTo>
                        <a:pt x="366" y="154"/>
                      </a:lnTo>
                      <a:lnTo>
                        <a:pt x="372" y="149"/>
                      </a:lnTo>
                      <a:lnTo>
                        <a:pt x="378" y="143"/>
                      </a:lnTo>
                      <a:lnTo>
                        <a:pt x="383" y="136"/>
                      </a:lnTo>
                      <a:lnTo>
                        <a:pt x="389" y="129"/>
                      </a:lnTo>
                      <a:lnTo>
                        <a:pt x="400" y="114"/>
                      </a:lnTo>
                      <a:lnTo>
                        <a:pt x="408" y="97"/>
                      </a:lnTo>
                      <a:lnTo>
                        <a:pt x="415" y="79"/>
                      </a:lnTo>
                      <a:lnTo>
                        <a:pt x="420" y="62"/>
                      </a:lnTo>
                      <a:lnTo>
                        <a:pt x="424" y="46"/>
                      </a:lnTo>
                      <a:lnTo>
                        <a:pt x="426" y="30"/>
                      </a:lnTo>
                      <a:lnTo>
                        <a:pt x="427" y="25"/>
                      </a:lnTo>
                      <a:lnTo>
                        <a:pt x="429" y="20"/>
                      </a:lnTo>
                      <a:lnTo>
                        <a:pt x="435" y="15"/>
                      </a:lnTo>
                      <a:lnTo>
                        <a:pt x="440" y="11"/>
                      </a:lnTo>
                      <a:lnTo>
                        <a:pt x="447" y="6"/>
                      </a:lnTo>
                      <a:lnTo>
                        <a:pt x="453" y="3"/>
                      </a:lnTo>
                      <a:lnTo>
                        <a:pt x="460" y="1"/>
                      </a:lnTo>
                      <a:lnTo>
                        <a:pt x="465" y="0"/>
                      </a:lnTo>
                      <a:lnTo>
                        <a:pt x="479" y="2"/>
                      </a:lnTo>
                      <a:lnTo>
                        <a:pt x="495" y="6"/>
                      </a:lnTo>
                      <a:lnTo>
                        <a:pt x="512" y="10"/>
                      </a:lnTo>
                      <a:lnTo>
                        <a:pt x="525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" name="Freeform 334"/>
                <p:cNvSpPr>
                  <a:spLocks/>
                </p:cNvSpPr>
                <p:nvPr/>
              </p:nvSpPr>
              <p:spPr bwMode="auto">
                <a:xfrm>
                  <a:off x="7816079" y="3826081"/>
                  <a:ext cx="93936" cy="55305"/>
                </a:xfrm>
                <a:custGeom>
                  <a:avLst/>
                  <a:gdLst>
                    <a:gd name="T0" fmla="*/ 0 w 212"/>
                    <a:gd name="T1" fmla="*/ 2147483647 h 105"/>
                    <a:gd name="T2" fmla="*/ 2147483647 w 212"/>
                    <a:gd name="T3" fmla="*/ 2147483647 h 105"/>
                    <a:gd name="T4" fmla="*/ 2147483647 w 212"/>
                    <a:gd name="T5" fmla="*/ 2147483647 h 105"/>
                    <a:gd name="T6" fmla="*/ 2147483647 w 212"/>
                    <a:gd name="T7" fmla="*/ 2147483647 h 105"/>
                    <a:gd name="T8" fmla="*/ 2147483647 w 212"/>
                    <a:gd name="T9" fmla="*/ 2147483647 h 105"/>
                    <a:gd name="T10" fmla="*/ 2147483647 w 212"/>
                    <a:gd name="T11" fmla="*/ 2147483647 h 105"/>
                    <a:gd name="T12" fmla="*/ 2147483647 w 212"/>
                    <a:gd name="T13" fmla="*/ 2147483647 h 105"/>
                    <a:gd name="T14" fmla="*/ 2147483647 w 212"/>
                    <a:gd name="T15" fmla="*/ 2147483647 h 105"/>
                    <a:gd name="T16" fmla="*/ 2147483647 w 212"/>
                    <a:gd name="T17" fmla="*/ 2147483647 h 105"/>
                    <a:gd name="T18" fmla="*/ 2147483647 w 212"/>
                    <a:gd name="T19" fmla="*/ 2147483647 h 105"/>
                    <a:gd name="T20" fmla="*/ 2147483647 w 212"/>
                    <a:gd name="T21" fmla="*/ 2147483647 h 105"/>
                    <a:gd name="T22" fmla="*/ 2147483647 w 212"/>
                    <a:gd name="T23" fmla="*/ 2147483647 h 105"/>
                    <a:gd name="T24" fmla="*/ 2147483647 w 212"/>
                    <a:gd name="T25" fmla="*/ 0 h 105"/>
                    <a:gd name="T26" fmla="*/ 2147483647 w 212"/>
                    <a:gd name="T27" fmla="*/ 0 h 105"/>
                    <a:gd name="T28" fmla="*/ 2147483647 w 212"/>
                    <a:gd name="T29" fmla="*/ 2147483647 h 105"/>
                    <a:gd name="T30" fmla="*/ 2147483647 w 212"/>
                    <a:gd name="T31" fmla="*/ 2147483647 h 105"/>
                    <a:gd name="T32" fmla="*/ 2147483647 w 212"/>
                    <a:gd name="T33" fmla="*/ 2147483647 h 105"/>
                    <a:gd name="T34" fmla="*/ 2147483647 w 212"/>
                    <a:gd name="T35" fmla="*/ 2147483647 h 105"/>
                    <a:gd name="T36" fmla="*/ 2147483647 w 212"/>
                    <a:gd name="T37" fmla="*/ 2147483647 h 105"/>
                    <a:gd name="T38" fmla="*/ 2147483647 w 212"/>
                    <a:gd name="T39" fmla="*/ 2147483647 h 105"/>
                    <a:gd name="T40" fmla="*/ 2147483647 w 212"/>
                    <a:gd name="T41" fmla="*/ 2147483647 h 105"/>
                    <a:gd name="T42" fmla="*/ 2147483647 w 212"/>
                    <a:gd name="T43" fmla="*/ 2147483647 h 105"/>
                    <a:gd name="T44" fmla="*/ 2147483647 w 212"/>
                    <a:gd name="T45" fmla="*/ 2147483647 h 105"/>
                    <a:gd name="T46" fmla="*/ 0 w 212"/>
                    <a:gd name="T47" fmla="*/ 2147483647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2" h="105">
                      <a:moveTo>
                        <a:pt x="0" y="105"/>
                      </a:moveTo>
                      <a:lnTo>
                        <a:pt x="16" y="85"/>
                      </a:lnTo>
                      <a:lnTo>
                        <a:pt x="35" y="68"/>
                      </a:lnTo>
                      <a:lnTo>
                        <a:pt x="44" y="60"/>
                      </a:lnTo>
                      <a:lnTo>
                        <a:pt x="54" y="53"/>
                      </a:lnTo>
                      <a:lnTo>
                        <a:pt x="64" y="46"/>
                      </a:lnTo>
                      <a:lnTo>
                        <a:pt x="73" y="38"/>
                      </a:lnTo>
                      <a:lnTo>
                        <a:pt x="83" y="32"/>
                      </a:lnTo>
                      <a:lnTo>
                        <a:pt x="94" y="27"/>
                      </a:lnTo>
                      <a:lnTo>
                        <a:pt x="106" y="21"/>
                      </a:lnTo>
                      <a:lnTo>
                        <a:pt x="118" y="16"/>
                      </a:lnTo>
                      <a:lnTo>
                        <a:pt x="144" y="8"/>
                      </a:lnTo>
                      <a:lnTo>
                        <a:pt x="172" y="0"/>
                      </a:lnTo>
                      <a:lnTo>
                        <a:pt x="212" y="0"/>
                      </a:lnTo>
                      <a:lnTo>
                        <a:pt x="202" y="9"/>
                      </a:lnTo>
                      <a:lnTo>
                        <a:pt x="190" y="18"/>
                      </a:lnTo>
                      <a:lnTo>
                        <a:pt x="178" y="27"/>
                      </a:lnTo>
                      <a:lnTo>
                        <a:pt x="165" y="35"/>
                      </a:lnTo>
                      <a:lnTo>
                        <a:pt x="137" y="52"/>
                      </a:lnTo>
                      <a:lnTo>
                        <a:pt x="109" y="66"/>
                      </a:lnTo>
                      <a:lnTo>
                        <a:pt x="79" y="79"/>
                      </a:lnTo>
                      <a:lnTo>
                        <a:pt x="50" y="90"/>
                      </a:lnTo>
                      <a:lnTo>
                        <a:pt x="23" y="99"/>
                      </a:lnTo>
                      <a:lnTo>
                        <a:pt x="0" y="10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1" name="Freeform 335"/>
                <p:cNvSpPr>
                  <a:spLocks/>
                </p:cNvSpPr>
                <p:nvPr/>
              </p:nvSpPr>
              <p:spPr bwMode="auto">
                <a:xfrm>
                  <a:off x="7936317" y="3506344"/>
                  <a:ext cx="43211" cy="84687"/>
                </a:xfrm>
                <a:custGeom>
                  <a:avLst/>
                  <a:gdLst>
                    <a:gd name="T0" fmla="*/ 0 w 92"/>
                    <a:gd name="T1" fmla="*/ 2147483647 h 166"/>
                    <a:gd name="T2" fmla="*/ 0 w 92"/>
                    <a:gd name="T3" fmla="*/ 2147483647 h 166"/>
                    <a:gd name="T4" fmla="*/ 2147483647 w 92"/>
                    <a:gd name="T5" fmla="*/ 2147483647 h 166"/>
                    <a:gd name="T6" fmla="*/ 2147483647 w 92"/>
                    <a:gd name="T7" fmla="*/ 2147483647 h 166"/>
                    <a:gd name="T8" fmla="*/ 2147483647 w 92"/>
                    <a:gd name="T9" fmla="*/ 2147483647 h 166"/>
                    <a:gd name="T10" fmla="*/ 2147483647 w 92"/>
                    <a:gd name="T11" fmla="*/ 2147483647 h 166"/>
                    <a:gd name="T12" fmla="*/ 2147483647 w 92"/>
                    <a:gd name="T13" fmla="*/ 2147483647 h 166"/>
                    <a:gd name="T14" fmla="*/ 2147483647 w 92"/>
                    <a:gd name="T15" fmla="*/ 2147483647 h 166"/>
                    <a:gd name="T16" fmla="*/ 2147483647 w 92"/>
                    <a:gd name="T17" fmla="*/ 2147483647 h 166"/>
                    <a:gd name="T18" fmla="*/ 2147483647 w 92"/>
                    <a:gd name="T19" fmla="*/ 2147483647 h 166"/>
                    <a:gd name="T20" fmla="*/ 2147483647 w 92"/>
                    <a:gd name="T21" fmla="*/ 2147483647 h 166"/>
                    <a:gd name="T22" fmla="*/ 2147483647 w 92"/>
                    <a:gd name="T23" fmla="*/ 2147483647 h 166"/>
                    <a:gd name="T24" fmla="*/ 2147483647 w 92"/>
                    <a:gd name="T25" fmla="*/ 2147483647 h 166"/>
                    <a:gd name="T26" fmla="*/ 2147483647 w 92"/>
                    <a:gd name="T27" fmla="*/ 2147483647 h 166"/>
                    <a:gd name="T28" fmla="*/ 2147483647 w 92"/>
                    <a:gd name="T29" fmla="*/ 2147483647 h 166"/>
                    <a:gd name="T30" fmla="*/ 2147483647 w 92"/>
                    <a:gd name="T31" fmla="*/ 2147483647 h 166"/>
                    <a:gd name="T32" fmla="*/ 2147483647 w 92"/>
                    <a:gd name="T33" fmla="*/ 2147483647 h 166"/>
                    <a:gd name="T34" fmla="*/ 2147483647 w 92"/>
                    <a:gd name="T35" fmla="*/ 2147483647 h 166"/>
                    <a:gd name="T36" fmla="*/ 2147483647 w 92"/>
                    <a:gd name="T37" fmla="*/ 2147483647 h 166"/>
                    <a:gd name="T38" fmla="*/ 2147483647 w 92"/>
                    <a:gd name="T39" fmla="*/ 2147483647 h 166"/>
                    <a:gd name="T40" fmla="*/ 2147483647 w 92"/>
                    <a:gd name="T41" fmla="*/ 2147483647 h 166"/>
                    <a:gd name="T42" fmla="*/ 2147483647 w 92"/>
                    <a:gd name="T43" fmla="*/ 2147483647 h 166"/>
                    <a:gd name="T44" fmla="*/ 2147483647 w 92"/>
                    <a:gd name="T45" fmla="*/ 2147483647 h 166"/>
                    <a:gd name="T46" fmla="*/ 2147483647 w 92"/>
                    <a:gd name="T47" fmla="*/ 2147483647 h 166"/>
                    <a:gd name="T48" fmla="*/ 2147483647 w 92"/>
                    <a:gd name="T49" fmla="*/ 2147483647 h 166"/>
                    <a:gd name="T50" fmla="*/ 2147483647 w 92"/>
                    <a:gd name="T51" fmla="*/ 2147483647 h 166"/>
                    <a:gd name="T52" fmla="*/ 2147483647 w 92"/>
                    <a:gd name="T53" fmla="*/ 2147483647 h 166"/>
                    <a:gd name="T54" fmla="*/ 2147483647 w 92"/>
                    <a:gd name="T55" fmla="*/ 2147483647 h 166"/>
                    <a:gd name="T56" fmla="*/ 2147483647 w 92"/>
                    <a:gd name="T57" fmla="*/ 2147483647 h 166"/>
                    <a:gd name="T58" fmla="*/ 2147483647 w 92"/>
                    <a:gd name="T59" fmla="*/ 2147483647 h 166"/>
                    <a:gd name="T60" fmla="*/ 2147483647 w 92"/>
                    <a:gd name="T61" fmla="*/ 2147483647 h 166"/>
                    <a:gd name="T62" fmla="*/ 2147483647 w 92"/>
                    <a:gd name="T63" fmla="*/ 2147483647 h 166"/>
                    <a:gd name="T64" fmla="*/ 2147483647 w 92"/>
                    <a:gd name="T65" fmla="*/ 2147483647 h 166"/>
                    <a:gd name="T66" fmla="*/ 2147483647 w 92"/>
                    <a:gd name="T67" fmla="*/ 2147483647 h 166"/>
                    <a:gd name="T68" fmla="*/ 2147483647 w 92"/>
                    <a:gd name="T69" fmla="*/ 2147483647 h 166"/>
                    <a:gd name="T70" fmla="*/ 2147483647 w 92"/>
                    <a:gd name="T71" fmla="*/ 2147483647 h 166"/>
                    <a:gd name="T72" fmla="*/ 2147483647 w 92"/>
                    <a:gd name="T73" fmla="*/ 2147483647 h 166"/>
                    <a:gd name="T74" fmla="*/ 2147483647 w 92"/>
                    <a:gd name="T75" fmla="*/ 2147483647 h 166"/>
                    <a:gd name="T76" fmla="*/ 2147483647 w 92"/>
                    <a:gd name="T77" fmla="*/ 2147483647 h 166"/>
                    <a:gd name="T78" fmla="*/ 2147483647 w 92"/>
                    <a:gd name="T79" fmla="*/ 2147483647 h 166"/>
                    <a:gd name="T80" fmla="*/ 2147483647 w 92"/>
                    <a:gd name="T81" fmla="*/ 2147483647 h 166"/>
                    <a:gd name="T82" fmla="*/ 2147483647 w 92"/>
                    <a:gd name="T83" fmla="*/ 2147483647 h 166"/>
                    <a:gd name="T84" fmla="*/ 2147483647 w 92"/>
                    <a:gd name="T85" fmla="*/ 2147483647 h 166"/>
                    <a:gd name="T86" fmla="*/ 2147483647 w 92"/>
                    <a:gd name="T87" fmla="*/ 2147483647 h 166"/>
                    <a:gd name="T88" fmla="*/ 2147483647 w 92"/>
                    <a:gd name="T89" fmla="*/ 2147483647 h 166"/>
                    <a:gd name="T90" fmla="*/ 0 w 92"/>
                    <a:gd name="T91" fmla="*/ 0 h 166"/>
                    <a:gd name="T92" fmla="*/ 0 w 92"/>
                    <a:gd name="T93" fmla="*/ 2147483647 h 166"/>
                    <a:gd name="T94" fmla="*/ 0 w 92"/>
                    <a:gd name="T95" fmla="*/ 2147483647 h 166"/>
                    <a:gd name="T96" fmla="*/ 0 w 92"/>
                    <a:gd name="T97" fmla="*/ 2147483647 h 166"/>
                    <a:gd name="T98" fmla="*/ 0 w 92"/>
                    <a:gd name="T99" fmla="*/ 2147483647 h 166"/>
                    <a:gd name="T100" fmla="*/ 0 w 92"/>
                    <a:gd name="T101" fmla="*/ 2147483647 h 166"/>
                    <a:gd name="T102" fmla="*/ 0 w 92"/>
                    <a:gd name="T103" fmla="*/ 2147483647 h 1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2" h="166">
                      <a:moveTo>
                        <a:pt x="0" y="81"/>
                      </a:moveTo>
                      <a:lnTo>
                        <a:pt x="0" y="148"/>
                      </a:lnTo>
                      <a:lnTo>
                        <a:pt x="5" y="144"/>
                      </a:lnTo>
                      <a:lnTo>
                        <a:pt x="12" y="139"/>
                      </a:lnTo>
                      <a:lnTo>
                        <a:pt x="14" y="137"/>
                      </a:lnTo>
                      <a:lnTo>
                        <a:pt x="17" y="135"/>
                      </a:lnTo>
                      <a:lnTo>
                        <a:pt x="18" y="132"/>
                      </a:lnTo>
                      <a:lnTo>
                        <a:pt x="19" y="130"/>
                      </a:lnTo>
                      <a:lnTo>
                        <a:pt x="20" y="138"/>
                      </a:lnTo>
                      <a:lnTo>
                        <a:pt x="24" y="148"/>
                      </a:lnTo>
                      <a:lnTo>
                        <a:pt x="27" y="154"/>
                      </a:lnTo>
                      <a:lnTo>
                        <a:pt x="30" y="159"/>
                      </a:lnTo>
                      <a:lnTo>
                        <a:pt x="35" y="163"/>
                      </a:lnTo>
                      <a:lnTo>
                        <a:pt x="39" y="166"/>
                      </a:lnTo>
                      <a:lnTo>
                        <a:pt x="41" y="158"/>
                      </a:lnTo>
                      <a:lnTo>
                        <a:pt x="41" y="148"/>
                      </a:lnTo>
                      <a:lnTo>
                        <a:pt x="41" y="137"/>
                      </a:lnTo>
                      <a:lnTo>
                        <a:pt x="41" y="126"/>
                      </a:lnTo>
                      <a:lnTo>
                        <a:pt x="40" y="107"/>
                      </a:lnTo>
                      <a:lnTo>
                        <a:pt x="39" y="99"/>
                      </a:lnTo>
                      <a:lnTo>
                        <a:pt x="48" y="100"/>
                      </a:lnTo>
                      <a:lnTo>
                        <a:pt x="57" y="102"/>
                      </a:lnTo>
                      <a:lnTo>
                        <a:pt x="64" y="105"/>
                      </a:lnTo>
                      <a:lnTo>
                        <a:pt x="71" y="108"/>
                      </a:lnTo>
                      <a:lnTo>
                        <a:pt x="76" y="111"/>
                      </a:lnTo>
                      <a:lnTo>
                        <a:pt x="82" y="114"/>
                      </a:lnTo>
                      <a:lnTo>
                        <a:pt x="87" y="116"/>
                      </a:lnTo>
                      <a:lnTo>
                        <a:pt x="92" y="118"/>
                      </a:lnTo>
                      <a:lnTo>
                        <a:pt x="85" y="103"/>
                      </a:lnTo>
                      <a:lnTo>
                        <a:pt x="81" y="89"/>
                      </a:lnTo>
                      <a:lnTo>
                        <a:pt x="76" y="75"/>
                      </a:lnTo>
                      <a:lnTo>
                        <a:pt x="73" y="60"/>
                      </a:lnTo>
                      <a:lnTo>
                        <a:pt x="70" y="47"/>
                      </a:lnTo>
                      <a:lnTo>
                        <a:pt x="67" y="34"/>
                      </a:lnTo>
                      <a:lnTo>
                        <a:pt x="63" y="23"/>
                      </a:lnTo>
                      <a:lnTo>
                        <a:pt x="59" y="13"/>
                      </a:lnTo>
                      <a:lnTo>
                        <a:pt x="59" y="19"/>
                      </a:lnTo>
                      <a:lnTo>
                        <a:pt x="59" y="25"/>
                      </a:lnTo>
                      <a:lnTo>
                        <a:pt x="50" y="23"/>
                      </a:lnTo>
                      <a:lnTo>
                        <a:pt x="42" y="19"/>
                      </a:lnTo>
                      <a:lnTo>
                        <a:pt x="35" y="15"/>
                      </a:lnTo>
                      <a:lnTo>
                        <a:pt x="29" y="11"/>
                      </a:lnTo>
                      <a:lnTo>
                        <a:pt x="23" y="7"/>
                      </a:lnTo>
                      <a:lnTo>
                        <a:pt x="16" y="3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0" y="33"/>
                      </a:ln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" name="Freeform 336"/>
                <p:cNvSpPr>
                  <a:spLocks/>
                </p:cNvSpPr>
                <p:nvPr/>
              </p:nvSpPr>
              <p:spPr bwMode="auto">
                <a:xfrm>
                  <a:off x="7947588" y="3644609"/>
                  <a:ext cx="75149" cy="53578"/>
                </a:xfrm>
                <a:custGeom>
                  <a:avLst/>
                  <a:gdLst>
                    <a:gd name="T0" fmla="*/ 2147483647 w 166"/>
                    <a:gd name="T1" fmla="*/ 0 h 62"/>
                    <a:gd name="T2" fmla="*/ 2147483647 w 166"/>
                    <a:gd name="T3" fmla="*/ 2147483647 h 62"/>
                    <a:gd name="T4" fmla="*/ 2147483647 w 166"/>
                    <a:gd name="T5" fmla="*/ 2147483647 h 62"/>
                    <a:gd name="T6" fmla="*/ 2147483647 w 166"/>
                    <a:gd name="T7" fmla="*/ 2147483647 h 62"/>
                    <a:gd name="T8" fmla="*/ 2147483647 w 166"/>
                    <a:gd name="T9" fmla="*/ 2147483647 h 62"/>
                    <a:gd name="T10" fmla="*/ 2147483647 w 166"/>
                    <a:gd name="T11" fmla="*/ 2147483647 h 62"/>
                    <a:gd name="T12" fmla="*/ 2147483647 w 166"/>
                    <a:gd name="T13" fmla="*/ 2147483647 h 62"/>
                    <a:gd name="T14" fmla="*/ 2147483647 w 166"/>
                    <a:gd name="T15" fmla="*/ 2147483647 h 62"/>
                    <a:gd name="T16" fmla="*/ 2147483647 w 166"/>
                    <a:gd name="T17" fmla="*/ 2147483647 h 62"/>
                    <a:gd name="T18" fmla="*/ 2147483647 w 166"/>
                    <a:gd name="T19" fmla="*/ 2147483647 h 62"/>
                    <a:gd name="T20" fmla="*/ 2147483647 w 166"/>
                    <a:gd name="T21" fmla="*/ 0 h 62"/>
                    <a:gd name="T22" fmla="*/ 2147483647 w 166"/>
                    <a:gd name="T23" fmla="*/ 2147483647 h 62"/>
                    <a:gd name="T24" fmla="*/ 2147483647 w 166"/>
                    <a:gd name="T25" fmla="*/ 2147483647 h 62"/>
                    <a:gd name="T26" fmla="*/ 2147483647 w 166"/>
                    <a:gd name="T27" fmla="*/ 2147483647 h 62"/>
                    <a:gd name="T28" fmla="*/ 2147483647 w 166"/>
                    <a:gd name="T29" fmla="*/ 2147483647 h 62"/>
                    <a:gd name="T30" fmla="*/ 2147483647 w 166"/>
                    <a:gd name="T31" fmla="*/ 2147483647 h 62"/>
                    <a:gd name="T32" fmla="*/ 2147483647 w 166"/>
                    <a:gd name="T33" fmla="*/ 2147483647 h 62"/>
                    <a:gd name="T34" fmla="*/ 2147483647 w 166"/>
                    <a:gd name="T35" fmla="*/ 2147483647 h 62"/>
                    <a:gd name="T36" fmla="*/ 2147483647 w 166"/>
                    <a:gd name="T37" fmla="*/ 2147483647 h 62"/>
                    <a:gd name="T38" fmla="*/ 2147483647 w 166"/>
                    <a:gd name="T39" fmla="*/ 2147483647 h 62"/>
                    <a:gd name="T40" fmla="*/ 2147483647 w 166"/>
                    <a:gd name="T41" fmla="*/ 2147483647 h 62"/>
                    <a:gd name="T42" fmla="*/ 2147483647 w 166"/>
                    <a:gd name="T43" fmla="*/ 2147483647 h 62"/>
                    <a:gd name="T44" fmla="*/ 2147483647 w 166"/>
                    <a:gd name="T45" fmla="*/ 2147483647 h 62"/>
                    <a:gd name="T46" fmla="*/ 2147483647 w 166"/>
                    <a:gd name="T47" fmla="*/ 2147483647 h 62"/>
                    <a:gd name="T48" fmla="*/ 2147483647 w 166"/>
                    <a:gd name="T49" fmla="*/ 2147483647 h 62"/>
                    <a:gd name="T50" fmla="*/ 2147483647 w 166"/>
                    <a:gd name="T51" fmla="*/ 2147483647 h 62"/>
                    <a:gd name="T52" fmla="*/ 2147483647 w 166"/>
                    <a:gd name="T53" fmla="*/ 2147483647 h 62"/>
                    <a:gd name="T54" fmla="*/ 2147483647 w 166"/>
                    <a:gd name="T55" fmla="*/ 2147483647 h 62"/>
                    <a:gd name="T56" fmla="*/ 2147483647 w 166"/>
                    <a:gd name="T57" fmla="*/ 2147483647 h 62"/>
                    <a:gd name="T58" fmla="*/ 2147483647 w 166"/>
                    <a:gd name="T59" fmla="*/ 2147483647 h 62"/>
                    <a:gd name="T60" fmla="*/ 2147483647 w 166"/>
                    <a:gd name="T61" fmla="*/ 2147483647 h 62"/>
                    <a:gd name="T62" fmla="*/ 2147483647 w 166"/>
                    <a:gd name="T63" fmla="*/ 2147483647 h 62"/>
                    <a:gd name="T64" fmla="*/ 2147483647 w 166"/>
                    <a:gd name="T65" fmla="*/ 2147483647 h 62"/>
                    <a:gd name="T66" fmla="*/ 2147483647 w 166"/>
                    <a:gd name="T67" fmla="*/ 2147483647 h 62"/>
                    <a:gd name="T68" fmla="*/ 2147483647 w 166"/>
                    <a:gd name="T69" fmla="*/ 2147483647 h 62"/>
                    <a:gd name="T70" fmla="*/ 2147483647 w 166"/>
                    <a:gd name="T71" fmla="*/ 2147483647 h 62"/>
                    <a:gd name="T72" fmla="*/ 2147483647 w 166"/>
                    <a:gd name="T73" fmla="*/ 2147483647 h 62"/>
                    <a:gd name="T74" fmla="*/ 2147483647 w 166"/>
                    <a:gd name="T75" fmla="*/ 2147483647 h 62"/>
                    <a:gd name="T76" fmla="*/ 2147483647 w 166"/>
                    <a:gd name="T77" fmla="*/ 2147483647 h 62"/>
                    <a:gd name="T78" fmla="*/ 2147483647 w 166"/>
                    <a:gd name="T79" fmla="*/ 2147483647 h 62"/>
                    <a:gd name="T80" fmla="*/ 2147483647 w 166"/>
                    <a:gd name="T81" fmla="*/ 2147483647 h 62"/>
                    <a:gd name="T82" fmla="*/ 2147483647 w 166"/>
                    <a:gd name="T83" fmla="*/ 2147483647 h 62"/>
                    <a:gd name="T84" fmla="*/ 2147483647 w 166"/>
                    <a:gd name="T85" fmla="*/ 2147483647 h 62"/>
                    <a:gd name="T86" fmla="*/ 0 w 166"/>
                    <a:gd name="T87" fmla="*/ 2147483647 h 62"/>
                    <a:gd name="T88" fmla="*/ 2147483647 w 166"/>
                    <a:gd name="T89" fmla="*/ 2147483647 h 62"/>
                    <a:gd name="T90" fmla="*/ 2147483647 w 166"/>
                    <a:gd name="T91" fmla="*/ 2147483647 h 62"/>
                    <a:gd name="T92" fmla="*/ 2147483647 w 166"/>
                    <a:gd name="T93" fmla="*/ 0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66" h="62">
                      <a:moveTo>
                        <a:pt x="7" y="0"/>
                      </a:move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0" y="7"/>
                      </a:lnTo>
                      <a:lnTo>
                        <a:pt x="36" y="8"/>
                      </a:lnTo>
                      <a:lnTo>
                        <a:pt x="48" y="8"/>
                      </a:lnTo>
                      <a:lnTo>
                        <a:pt x="58" y="7"/>
                      </a:lnTo>
                      <a:lnTo>
                        <a:pt x="69" y="5"/>
                      </a:lnTo>
                      <a:lnTo>
                        <a:pt x="80" y="3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11" y="1"/>
                      </a:lnTo>
                      <a:lnTo>
                        <a:pt x="115" y="2"/>
                      </a:lnTo>
                      <a:lnTo>
                        <a:pt x="120" y="5"/>
                      </a:lnTo>
                      <a:lnTo>
                        <a:pt x="124" y="8"/>
                      </a:lnTo>
                      <a:lnTo>
                        <a:pt x="132" y="17"/>
                      </a:lnTo>
                      <a:lnTo>
                        <a:pt x="138" y="26"/>
                      </a:lnTo>
                      <a:lnTo>
                        <a:pt x="145" y="36"/>
                      </a:lnTo>
                      <a:lnTo>
                        <a:pt x="151" y="45"/>
                      </a:lnTo>
                      <a:lnTo>
                        <a:pt x="155" y="49"/>
                      </a:lnTo>
                      <a:lnTo>
                        <a:pt x="158" y="52"/>
                      </a:lnTo>
                      <a:lnTo>
                        <a:pt x="162" y="54"/>
                      </a:lnTo>
                      <a:lnTo>
                        <a:pt x="166" y="56"/>
                      </a:lnTo>
                      <a:lnTo>
                        <a:pt x="159" y="57"/>
                      </a:lnTo>
                      <a:lnTo>
                        <a:pt x="151" y="59"/>
                      </a:lnTo>
                      <a:lnTo>
                        <a:pt x="143" y="61"/>
                      </a:lnTo>
                      <a:lnTo>
                        <a:pt x="133" y="62"/>
                      </a:lnTo>
                      <a:lnTo>
                        <a:pt x="125" y="61"/>
                      </a:lnTo>
                      <a:lnTo>
                        <a:pt x="119" y="58"/>
                      </a:lnTo>
                      <a:lnTo>
                        <a:pt x="112" y="54"/>
                      </a:lnTo>
                      <a:lnTo>
                        <a:pt x="106" y="50"/>
                      </a:lnTo>
                      <a:lnTo>
                        <a:pt x="100" y="45"/>
                      </a:lnTo>
                      <a:lnTo>
                        <a:pt x="93" y="41"/>
                      </a:lnTo>
                      <a:lnTo>
                        <a:pt x="87" y="39"/>
                      </a:lnTo>
                      <a:lnTo>
                        <a:pt x="79" y="38"/>
                      </a:lnTo>
                      <a:lnTo>
                        <a:pt x="56" y="38"/>
                      </a:lnTo>
                      <a:lnTo>
                        <a:pt x="35" y="39"/>
                      </a:lnTo>
                      <a:lnTo>
                        <a:pt x="26" y="41"/>
                      </a:lnTo>
                      <a:lnTo>
                        <a:pt x="19" y="43"/>
                      </a:lnTo>
                      <a:lnTo>
                        <a:pt x="12" y="46"/>
                      </a:lnTo>
                      <a:lnTo>
                        <a:pt x="7" y="50"/>
                      </a:lnTo>
                      <a:lnTo>
                        <a:pt x="2" y="45"/>
                      </a:lnTo>
                      <a:lnTo>
                        <a:pt x="1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4" y="15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" name="Freeform 337"/>
                <p:cNvSpPr>
                  <a:spLocks/>
                </p:cNvSpPr>
                <p:nvPr/>
              </p:nvSpPr>
              <p:spPr bwMode="auto">
                <a:xfrm>
                  <a:off x="8026494" y="3572020"/>
                  <a:ext cx="90178" cy="60491"/>
                </a:xfrm>
                <a:custGeom>
                  <a:avLst/>
                  <a:gdLst>
                    <a:gd name="T0" fmla="*/ 2147483647 w 193"/>
                    <a:gd name="T1" fmla="*/ 2147483647 h 121"/>
                    <a:gd name="T2" fmla="*/ 2147483647 w 193"/>
                    <a:gd name="T3" fmla="*/ 2147483647 h 121"/>
                    <a:gd name="T4" fmla="*/ 2147483647 w 193"/>
                    <a:gd name="T5" fmla="*/ 2147483647 h 121"/>
                    <a:gd name="T6" fmla="*/ 2147483647 w 193"/>
                    <a:gd name="T7" fmla="*/ 2147483647 h 121"/>
                    <a:gd name="T8" fmla="*/ 2147483647 w 193"/>
                    <a:gd name="T9" fmla="*/ 2147483647 h 121"/>
                    <a:gd name="T10" fmla="*/ 2147483647 w 193"/>
                    <a:gd name="T11" fmla="*/ 2147483647 h 121"/>
                    <a:gd name="T12" fmla="*/ 2147483647 w 193"/>
                    <a:gd name="T13" fmla="*/ 2147483647 h 121"/>
                    <a:gd name="T14" fmla="*/ 2147483647 w 193"/>
                    <a:gd name="T15" fmla="*/ 2147483647 h 121"/>
                    <a:gd name="T16" fmla="*/ 2147483647 w 193"/>
                    <a:gd name="T17" fmla="*/ 2147483647 h 121"/>
                    <a:gd name="T18" fmla="*/ 2147483647 w 193"/>
                    <a:gd name="T19" fmla="*/ 2147483647 h 121"/>
                    <a:gd name="T20" fmla="*/ 2147483647 w 193"/>
                    <a:gd name="T21" fmla="*/ 2147483647 h 121"/>
                    <a:gd name="T22" fmla="*/ 2147483647 w 193"/>
                    <a:gd name="T23" fmla="*/ 2147483647 h 121"/>
                    <a:gd name="T24" fmla="*/ 2147483647 w 193"/>
                    <a:gd name="T25" fmla="*/ 2147483647 h 121"/>
                    <a:gd name="T26" fmla="*/ 2147483647 w 193"/>
                    <a:gd name="T27" fmla="*/ 2147483647 h 121"/>
                    <a:gd name="T28" fmla="*/ 2147483647 w 193"/>
                    <a:gd name="T29" fmla="*/ 2147483647 h 121"/>
                    <a:gd name="T30" fmla="*/ 2147483647 w 193"/>
                    <a:gd name="T31" fmla="*/ 2147483647 h 121"/>
                    <a:gd name="T32" fmla="*/ 2147483647 w 193"/>
                    <a:gd name="T33" fmla="*/ 2147483647 h 121"/>
                    <a:gd name="T34" fmla="*/ 2147483647 w 193"/>
                    <a:gd name="T35" fmla="*/ 2147483647 h 121"/>
                    <a:gd name="T36" fmla="*/ 2147483647 w 193"/>
                    <a:gd name="T37" fmla="*/ 2147483647 h 121"/>
                    <a:gd name="T38" fmla="*/ 2147483647 w 193"/>
                    <a:gd name="T39" fmla="*/ 2147483647 h 121"/>
                    <a:gd name="T40" fmla="*/ 2147483647 w 193"/>
                    <a:gd name="T41" fmla="*/ 2147483647 h 121"/>
                    <a:gd name="T42" fmla="*/ 2147483647 w 193"/>
                    <a:gd name="T43" fmla="*/ 2147483647 h 121"/>
                    <a:gd name="T44" fmla="*/ 2147483647 w 193"/>
                    <a:gd name="T45" fmla="*/ 2147483647 h 121"/>
                    <a:gd name="T46" fmla="*/ 2147483647 w 193"/>
                    <a:gd name="T47" fmla="*/ 2147483647 h 121"/>
                    <a:gd name="T48" fmla="*/ 2147483647 w 193"/>
                    <a:gd name="T49" fmla="*/ 2147483647 h 121"/>
                    <a:gd name="T50" fmla="*/ 2147483647 w 193"/>
                    <a:gd name="T51" fmla="*/ 2147483647 h 121"/>
                    <a:gd name="T52" fmla="*/ 2147483647 w 193"/>
                    <a:gd name="T53" fmla="*/ 2147483647 h 121"/>
                    <a:gd name="T54" fmla="*/ 2147483647 w 193"/>
                    <a:gd name="T55" fmla="*/ 2147483647 h 121"/>
                    <a:gd name="T56" fmla="*/ 2147483647 w 193"/>
                    <a:gd name="T57" fmla="*/ 2147483647 h 121"/>
                    <a:gd name="T58" fmla="*/ 0 w 193"/>
                    <a:gd name="T59" fmla="*/ 2147483647 h 121"/>
                    <a:gd name="T60" fmla="*/ 2147483647 w 193"/>
                    <a:gd name="T61" fmla="*/ 2147483647 h 121"/>
                    <a:gd name="T62" fmla="*/ 2147483647 w 193"/>
                    <a:gd name="T63" fmla="*/ 2147483647 h 121"/>
                    <a:gd name="T64" fmla="*/ 2147483647 w 193"/>
                    <a:gd name="T65" fmla="*/ 2147483647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3" h="121">
                      <a:moveTo>
                        <a:pt x="26" y="36"/>
                      </a:moveTo>
                      <a:lnTo>
                        <a:pt x="33" y="35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8" y="18"/>
                      </a:lnTo>
                      <a:lnTo>
                        <a:pt x="68" y="12"/>
                      </a:lnTo>
                      <a:lnTo>
                        <a:pt x="79" y="6"/>
                      </a:lnTo>
                      <a:lnTo>
                        <a:pt x="84" y="4"/>
                      </a:lnTo>
                      <a:lnTo>
                        <a:pt x="90" y="2"/>
                      </a:lnTo>
                      <a:lnTo>
                        <a:pt x="94" y="1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1" y="1"/>
                      </a:lnTo>
                      <a:lnTo>
                        <a:pt x="116" y="3"/>
                      </a:lnTo>
                      <a:lnTo>
                        <a:pt x="122" y="5"/>
                      </a:lnTo>
                      <a:lnTo>
                        <a:pt x="131" y="10"/>
                      </a:lnTo>
                      <a:lnTo>
                        <a:pt x="139" y="15"/>
                      </a:lnTo>
                      <a:lnTo>
                        <a:pt x="148" y="21"/>
                      </a:lnTo>
                      <a:lnTo>
                        <a:pt x="158" y="26"/>
                      </a:lnTo>
                      <a:lnTo>
                        <a:pt x="162" y="28"/>
                      </a:lnTo>
                      <a:lnTo>
                        <a:pt x="168" y="29"/>
                      </a:lnTo>
                      <a:lnTo>
                        <a:pt x="173" y="30"/>
                      </a:lnTo>
                      <a:lnTo>
                        <a:pt x="179" y="30"/>
                      </a:lnTo>
                      <a:lnTo>
                        <a:pt x="179" y="48"/>
                      </a:lnTo>
                      <a:lnTo>
                        <a:pt x="178" y="60"/>
                      </a:lnTo>
                      <a:lnTo>
                        <a:pt x="178" y="66"/>
                      </a:lnTo>
                      <a:lnTo>
                        <a:pt x="179" y="71"/>
                      </a:lnTo>
                      <a:lnTo>
                        <a:pt x="182" y="75"/>
                      </a:lnTo>
                      <a:lnTo>
                        <a:pt x="187" y="80"/>
                      </a:lnTo>
                      <a:lnTo>
                        <a:pt x="187" y="89"/>
                      </a:lnTo>
                      <a:lnTo>
                        <a:pt x="187" y="97"/>
                      </a:lnTo>
                      <a:lnTo>
                        <a:pt x="188" y="102"/>
                      </a:lnTo>
                      <a:lnTo>
                        <a:pt x="189" y="106"/>
                      </a:lnTo>
                      <a:lnTo>
                        <a:pt x="191" y="109"/>
                      </a:lnTo>
                      <a:lnTo>
                        <a:pt x="193" y="111"/>
                      </a:lnTo>
                      <a:lnTo>
                        <a:pt x="188" y="114"/>
                      </a:lnTo>
                      <a:lnTo>
                        <a:pt x="182" y="117"/>
                      </a:lnTo>
                      <a:lnTo>
                        <a:pt x="177" y="118"/>
                      </a:lnTo>
                      <a:lnTo>
                        <a:pt x="171" y="120"/>
                      </a:lnTo>
                      <a:lnTo>
                        <a:pt x="159" y="121"/>
                      </a:lnTo>
                      <a:lnTo>
                        <a:pt x="146" y="121"/>
                      </a:lnTo>
                      <a:lnTo>
                        <a:pt x="116" y="119"/>
                      </a:lnTo>
                      <a:lnTo>
                        <a:pt x="80" y="117"/>
                      </a:lnTo>
                      <a:lnTo>
                        <a:pt x="72" y="116"/>
                      </a:lnTo>
                      <a:lnTo>
                        <a:pt x="67" y="114"/>
                      </a:lnTo>
                      <a:lnTo>
                        <a:pt x="63" y="110"/>
                      </a:lnTo>
                      <a:lnTo>
                        <a:pt x="59" y="106"/>
                      </a:lnTo>
                      <a:lnTo>
                        <a:pt x="56" y="100"/>
                      </a:lnTo>
                      <a:lnTo>
                        <a:pt x="55" y="93"/>
                      </a:lnTo>
                      <a:lnTo>
                        <a:pt x="54" y="87"/>
                      </a:lnTo>
                      <a:lnTo>
                        <a:pt x="54" y="80"/>
                      </a:lnTo>
                      <a:lnTo>
                        <a:pt x="47" y="79"/>
                      </a:lnTo>
                      <a:lnTo>
                        <a:pt x="39" y="78"/>
                      </a:lnTo>
                      <a:lnTo>
                        <a:pt x="31" y="75"/>
                      </a:lnTo>
                      <a:lnTo>
                        <a:pt x="22" y="72"/>
                      </a:lnTo>
                      <a:lnTo>
                        <a:pt x="13" y="69"/>
                      </a:lnTo>
                      <a:lnTo>
                        <a:pt x="7" y="65"/>
                      </a:lnTo>
                      <a:lnTo>
                        <a:pt x="3" y="62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1" y="51"/>
                      </a:lnTo>
                      <a:lnTo>
                        <a:pt x="3" y="48"/>
                      </a:lnTo>
                      <a:lnTo>
                        <a:pt x="7" y="45"/>
                      </a:lnTo>
                      <a:lnTo>
                        <a:pt x="11" y="41"/>
                      </a:lnTo>
                      <a:lnTo>
                        <a:pt x="20" y="38"/>
                      </a:lnTo>
                      <a:lnTo>
                        <a:pt x="26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" name="Freeform 338"/>
                <p:cNvSpPr>
                  <a:spLocks/>
                </p:cNvSpPr>
                <p:nvPr/>
              </p:nvSpPr>
              <p:spPr bwMode="auto">
                <a:xfrm>
                  <a:off x="7705234" y="3511530"/>
                  <a:ext cx="172842" cy="221222"/>
                </a:xfrm>
                <a:custGeom>
                  <a:avLst/>
                  <a:gdLst>
                    <a:gd name="T0" fmla="*/ 2147483647 w 379"/>
                    <a:gd name="T1" fmla="*/ 2147483647 h 437"/>
                    <a:gd name="T2" fmla="*/ 2147483647 w 379"/>
                    <a:gd name="T3" fmla="*/ 2147483647 h 437"/>
                    <a:gd name="T4" fmla="*/ 2147483647 w 379"/>
                    <a:gd name="T5" fmla="*/ 2147483647 h 437"/>
                    <a:gd name="T6" fmla="*/ 2147483647 w 379"/>
                    <a:gd name="T7" fmla="*/ 2147483647 h 437"/>
                    <a:gd name="T8" fmla="*/ 2147483647 w 379"/>
                    <a:gd name="T9" fmla="*/ 2147483647 h 437"/>
                    <a:gd name="T10" fmla="*/ 2147483647 w 379"/>
                    <a:gd name="T11" fmla="*/ 2147483647 h 437"/>
                    <a:gd name="T12" fmla="*/ 2147483647 w 379"/>
                    <a:gd name="T13" fmla="*/ 2147483647 h 437"/>
                    <a:gd name="T14" fmla="*/ 2147483647 w 379"/>
                    <a:gd name="T15" fmla="*/ 2147483647 h 437"/>
                    <a:gd name="T16" fmla="*/ 2147483647 w 379"/>
                    <a:gd name="T17" fmla="*/ 2147483647 h 437"/>
                    <a:gd name="T18" fmla="*/ 2147483647 w 379"/>
                    <a:gd name="T19" fmla="*/ 2147483647 h 437"/>
                    <a:gd name="T20" fmla="*/ 2147483647 w 379"/>
                    <a:gd name="T21" fmla="*/ 2147483647 h 437"/>
                    <a:gd name="T22" fmla="*/ 2147483647 w 379"/>
                    <a:gd name="T23" fmla="*/ 2147483647 h 437"/>
                    <a:gd name="T24" fmla="*/ 2147483647 w 379"/>
                    <a:gd name="T25" fmla="*/ 2147483647 h 437"/>
                    <a:gd name="T26" fmla="*/ 2147483647 w 379"/>
                    <a:gd name="T27" fmla="*/ 2147483647 h 437"/>
                    <a:gd name="T28" fmla="*/ 2147483647 w 379"/>
                    <a:gd name="T29" fmla="*/ 2147483647 h 437"/>
                    <a:gd name="T30" fmla="*/ 2147483647 w 379"/>
                    <a:gd name="T31" fmla="*/ 2147483647 h 437"/>
                    <a:gd name="T32" fmla="*/ 2147483647 w 379"/>
                    <a:gd name="T33" fmla="*/ 2147483647 h 437"/>
                    <a:gd name="T34" fmla="*/ 2147483647 w 379"/>
                    <a:gd name="T35" fmla="*/ 2147483647 h 437"/>
                    <a:gd name="T36" fmla="*/ 2147483647 w 379"/>
                    <a:gd name="T37" fmla="*/ 2147483647 h 437"/>
                    <a:gd name="T38" fmla="*/ 2147483647 w 379"/>
                    <a:gd name="T39" fmla="*/ 2147483647 h 437"/>
                    <a:gd name="T40" fmla="*/ 2147483647 w 379"/>
                    <a:gd name="T41" fmla="*/ 2147483647 h 437"/>
                    <a:gd name="T42" fmla="*/ 2147483647 w 379"/>
                    <a:gd name="T43" fmla="*/ 2147483647 h 437"/>
                    <a:gd name="T44" fmla="*/ 2147483647 w 379"/>
                    <a:gd name="T45" fmla="*/ 2147483647 h 437"/>
                    <a:gd name="T46" fmla="*/ 2147483647 w 379"/>
                    <a:gd name="T47" fmla="*/ 2147483647 h 437"/>
                    <a:gd name="T48" fmla="*/ 2147483647 w 379"/>
                    <a:gd name="T49" fmla="*/ 2147483647 h 437"/>
                    <a:gd name="T50" fmla="*/ 2147483647 w 379"/>
                    <a:gd name="T51" fmla="*/ 2147483647 h 437"/>
                    <a:gd name="T52" fmla="*/ 2147483647 w 379"/>
                    <a:gd name="T53" fmla="*/ 2147483647 h 437"/>
                    <a:gd name="T54" fmla="*/ 2147483647 w 379"/>
                    <a:gd name="T55" fmla="*/ 2147483647 h 437"/>
                    <a:gd name="T56" fmla="*/ 2147483647 w 379"/>
                    <a:gd name="T57" fmla="*/ 2147483647 h 437"/>
                    <a:gd name="T58" fmla="*/ 2147483647 w 379"/>
                    <a:gd name="T59" fmla="*/ 2147483647 h 437"/>
                    <a:gd name="T60" fmla="*/ 2147483647 w 379"/>
                    <a:gd name="T61" fmla="*/ 2147483647 h 437"/>
                    <a:gd name="T62" fmla="*/ 2147483647 w 379"/>
                    <a:gd name="T63" fmla="*/ 2147483647 h 437"/>
                    <a:gd name="T64" fmla="*/ 2147483647 w 379"/>
                    <a:gd name="T65" fmla="*/ 2147483647 h 437"/>
                    <a:gd name="T66" fmla="*/ 2147483647 w 379"/>
                    <a:gd name="T67" fmla="*/ 2147483647 h 437"/>
                    <a:gd name="T68" fmla="*/ 2147483647 w 379"/>
                    <a:gd name="T69" fmla="*/ 2147483647 h 437"/>
                    <a:gd name="T70" fmla="*/ 2147483647 w 379"/>
                    <a:gd name="T71" fmla="*/ 2147483647 h 437"/>
                    <a:gd name="T72" fmla="*/ 2147483647 w 379"/>
                    <a:gd name="T73" fmla="*/ 2147483647 h 437"/>
                    <a:gd name="T74" fmla="*/ 2147483647 w 379"/>
                    <a:gd name="T75" fmla="*/ 2147483647 h 437"/>
                    <a:gd name="T76" fmla="*/ 2147483647 w 379"/>
                    <a:gd name="T77" fmla="*/ 2147483647 h 437"/>
                    <a:gd name="T78" fmla="*/ 2147483647 w 379"/>
                    <a:gd name="T79" fmla="*/ 2147483647 h 437"/>
                    <a:gd name="T80" fmla="*/ 2147483647 w 379"/>
                    <a:gd name="T81" fmla="*/ 2147483647 h 437"/>
                    <a:gd name="T82" fmla="*/ 2147483647 w 379"/>
                    <a:gd name="T83" fmla="*/ 2147483647 h 437"/>
                    <a:gd name="T84" fmla="*/ 2147483647 w 379"/>
                    <a:gd name="T85" fmla="*/ 2147483647 h 437"/>
                    <a:gd name="T86" fmla="*/ 2147483647 w 379"/>
                    <a:gd name="T87" fmla="*/ 2147483647 h 437"/>
                    <a:gd name="T88" fmla="*/ 2147483647 w 379"/>
                    <a:gd name="T89" fmla="*/ 2147483647 h 437"/>
                    <a:gd name="T90" fmla="*/ 2147483647 w 379"/>
                    <a:gd name="T91" fmla="*/ 2147483647 h 437"/>
                    <a:gd name="T92" fmla="*/ 2147483647 w 379"/>
                    <a:gd name="T93" fmla="*/ 2147483647 h 437"/>
                    <a:gd name="T94" fmla="*/ 2147483647 w 379"/>
                    <a:gd name="T95" fmla="*/ 2147483647 h 437"/>
                    <a:gd name="T96" fmla="*/ 2147483647 w 379"/>
                    <a:gd name="T97" fmla="*/ 2147483647 h 437"/>
                    <a:gd name="T98" fmla="*/ 2147483647 w 379"/>
                    <a:gd name="T99" fmla="*/ 2147483647 h 437"/>
                    <a:gd name="T100" fmla="*/ 2147483647 w 379"/>
                    <a:gd name="T101" fmla="*/ 2147483647 h 437"/>
                    <a:gd name="T102" fmla="*/ 2147483647 w 379"/>
                    <a:gd name="T103" fmla="*/ 2147483647 h 437"/>
                    <a:gd name="T104" fmla="*/ 2147483647 w 379"/>
                    <a:gd name="T105" fmla="*/ 2147483647 h 437"/>
                    <a:gd name="T106" fmla="*/ 2147483647 w 379"/>
                    <a:gd name="T107" fmla="*/ 2147483647 h 437"/>
                    <a:gd name="T108" fmla="*/ 2147483647 w 379"/>
                    <a:gd name="T109" fmla="*/ 2147483647 h 437"/>
                    <a:gd name="T110" fmla="*/ 2147483647 w 379"/>
                    <a:gd name="T111" fmla="*/ 2147483647 h 437"/>
                    <a:gd name="T112" fmla="*/ 2147483647 w 379"/>
                    <a:gd name="T113" fmla="*/ 2147483647 h 437"/>
                    <a:gd name="T114" fmla="*/ 2147483647 w 379"/>
                    <a:gd name="T115" fmla="*/ 2147483647 h 437"/>
                    <a:gd name="T116" fmla="*/ 2147483647 w 379"/>
                    <a:gd name="T117" fmla="*/ 2147483647 h 437"/>
                    <a:gd name="T118" fmla="*/ 2147483647 w 379"/>
                    <a:gd name="T119" fmla="*/ 2147483647 h 437"/>
                    <a:gd name="T120" fmla="*/ 2147483647 w 379"/>
                    <a:gd name="T121" fmla="*/ 2147483647 h 4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79" h="437">
                      <a:moveTo>
                        <a:pt x="59" y="437"/>
                      </a:moveTo>
                      <a:lnTo>
                        <a:pt x="33" y="437"/>
                      </a:lnTo>
                      <a:lnTo>
                        <a:pt x="34" y="430"/>
                      </a:lnTo>
                      <a:lnTo>
                        <a:pt x="37" y="419"/>
                      </a:lnTo>
                      <a:lnTo>
                        <a:pt x="38" y="415"/>
                      </a:lnTo>
                      <a:lnTo>
                        <a:pt x="41" y="410"/>
                      </a:lnTo>
                      <a:lnTo>
                        <a:pt x="44" y="408"/>
                      </a:lnTo>
                      <a:lnTo>
                        <a:pt x="46" y="407"/>
                      </a:lnTo>
                      <a:lnTo>
                        <a:pt x="46" y="320"/>
                      </a:lnTo>
                      <a:lnTo>
                        <a:pt x="38" y="317"/>
                      </a:lnTo>
                      <a:lnTo>
                        <a:pt x="32" y="314"/>
                      </a:lnTo>
                      <a:lnTo>
                        <a:pt x="24" y="311"/>
                      </a:lnTo>
                      <a:lnTo>
                        <a:pt x="18" y="307"/>
                      </a:lnTo>
                      <a:lnTo>
                        <a:pt x="12" y="303"/>
                      </a:lnTo>
                      <a:lnTo>
                        <a:pt x="7" y="299"/>
                      </a:lnTo>
                      <a:lnTo>
                        <a:pt x="2" y="294"/>
                      </a:lnTo>
                      <a:lnTo>
                        <a:pt x="0" y="290"/>
                      </a:lnTo>
                      <a:lnTo>
                        <a:pt x="5" y="284"/>
                      </a:lnTo>
                      <a:lnTo>
                        <a:pt x="11" y="278"/>
                      </a:lnTo>
                      <a:lnTo>
                        <a:pt x="15" y="270"/>
                      </a:lnTo>
                      <a:lnTo>
                        <a:pt x="19" y="264"/>
                      </a:lnTo>
                      <a:lnTo>
                        <a:pt x="24" y="250"/>
                      </a:lnTo>
                      <a:lnTo>
                        <a:pt x="28" y="236"/>
                      </a:lnTo>
                      <a:lnTo>
                        <a:pt x="31" y="221"/>
                      </a:lnTo>
                      <a:lnTo>
                        <a:pt x="32" y="204"/>
                      </a:lnTo>
                      <a:lnTo>
                        <a:pt x="33" y="189"/>
                      </a:lnTo>
                      <a:lnTo>
                        <a:pt x="33" y="173"/>
                      </a:lnTo>
                      <a:lnTo>
                        <a:pt x="39" y="172"/>
                      </a:lnTo>
                      <a:lnTo>
                        <a:pt x="45" y="170"/>
                      </a:lnTo>
                      <a:lnTo>
                        <a:pt x="50" y="168"/>
                      </a:lnTo>
                      <a:lnTo>
                        <a:pt x="54" y="164"/>
                      </a:lnTo>
                      <a:lnTo>
                        <a:pt x="57" y="159"/>
                      </a:lnTo>
                      <a:lnTo>
                        <a:pt x="59" y="154"/>
                      </a:lnTo>
                      <a:lnTo>
                        <a:pt x="61" y="149"/>
                      </a:lnTo>
                      <a:lnTo>
                        <a:pt x="63" y="143"/>
                      </a:lnTo>
                      <a:lnTo>
                        <a:pt x="65" y="130"/>
                      </a:lnTo>
                      <a:lnTo>
                        <a:pt x="66" y="115"/>
                      </a:lnTo>
                      <a:lnTo>
                        <a:pt x="69" y="100"/>
                      </a:lnTo>
                      <a:lnTo>
                        <a:pt x="72" y="86"/>
                      </a:lnTo>
                      <a:lnTo>
                        <a:pt x="76" y="78"/>
                      </a:lnTo>
                      <a:lnTo>
                        <a:pt x="78" y="71"/>
                      </a:lnTo>
                      <a:lnTo>
                        <a:pt x="81" y="64"/>
                      </a:lnTo>
                      <a:lnTo>
                        <a:pt x="86" y="57"/>
                      </a:lnTo>
                      <a:lnTo>
                        <a:pt x="90" y="51"/>
                      </a:lnTo>
                      <a:lnTo>
                        <a:pt x="95" y="44"/>
                      </a:lnTo>
                      <a:lnTo>
                        <a:pt x="101" y="39"/>
                      </a:lnTo>
                      <a:lnTo>
                        <a:pt x="108" y="35"/>
                      </a:lnTo>
                      <a:lnTo>
                        <a:pt x="115" y="31"/>
                      </a:lnTo>
                      <a:lnTo>
                        <a:pt x="123" y="29"/>
                      </a:lnTo>
                      <a:lnTo>
                        <a:pt x="132" y="27"/>
                      </a:lnTo>
                      <a:lnTo>
                        <a:pt x="142" y="25"/>
                      </a:lnTo>
                      <a:lnTo>
                        <a:pt x="153" y="25"/>
                      </a:lnTo>
                      <a:lnTo>
                        <a:pt x="165" y="26"/>
                      </a:lnTo>
                      <a:lnTo>
                        <a:pt x="178" y="28"/>
                      </a:lnTo>
                      <a:lnTo>
                        <a:pt x="192" y="30"/>
                      </a:lnTo>
                      <a:lnTo>
                        <a:pt x="217" y="38"/>
                      </a:lnTo>
                      <a:lnTo>
                        <a:pt x="237" y="44"/>
                      </a:lnTo>
                      <a:lnTo>
                        <a:pt x="246" y="46"/>
                      </a:lnTo>
                      <a:lnTo>
                        <a:pt x="254" y="47"/>
                      </a:lnTo>
                      <a:lnTo>
                        <a:pt x="262" y="48"/>
                      </a:lnTo>
                      <a:lnTo>
                        <a:pt x="272" y="50"/>
                      </a:lnTo>
                      <a:lnTo>
                        <a:pt x="283" y="48"/>
                      </a:lnTo>
                      <a:lnTo>
                        <a:pt x="294" y="47"/>
                      </a:lnTo>
                      <a:lnTo>
                        <a:pt x="303" y="45"/>
                      </a:lnTo>
                      <a:lnTo>
                        <a:pt x="311" y="42"/>
                      </a:lnTo>
                      <a:lnTo>
                        <a:pt x="317" y="39"/>
                      </a:lnTo>
                      <a:lnTo>
                        <a:pt x="324" y="35"/>
                      </a:lnTo>
                      <a:lnTo>
                        <a:pt x="329" y="31"/>
                      </a:lnTo>
                      <a:lnTo>
                        <a:pt x="334" y="27"/>
                      </a:lnTo>
                      <a:lnTo>
                        <a:pt x="343" y="18"/>
                      </a:lnTo>
                      <a:lnTo>
                        <a:pt x="351" y="10"/>
                      </a:lnTo>
                      <a:lnTo>
                        <a:pt x="356" y="7"/>
                      </a:lnTo>
                      <a:lnTo>
                        <a:pt x="360" y="4"/>
                      </a:lnTo>
                      <a:lnTo>
                        <a:pt x="366" y="2"/>
                      </a:lnTo>
                      <a:lnTo>
                        <a:pt x="371" y="0"/>
                      </a:lnTo>
                      <a:lnTo>
                        <a:pt x="374" y="9"/>
                      </a:lnTo>
                      <a:lnTo>
                        <a:pt x="379" y="18"/>
                      </a:lnTo>
                      <a:lnTo>
                        <a:pt x="378" y="23"/>
                      </a:lnTo>
                      <a:lnTo>
                        <a:pt x="375" y="29"/>
                      </a:lnTo>
                      <a:lnTo>
                        <a:pt x="372" y="35"/>
                      </a:lnTo>
                      <a:lnTo>
                        <a:pt x="369" y="41"/>
                      </a:lnTo>
                      <a:lnTo>
                        <a:pt x="358" y="55"/>
                      </a:lnTo>
                      <a:lnTo>
                        <a:pt x="344" y="68"/>
                      </a:lnTo>
                      <a:lnTo>
                        <a:pt x="329" y="80"/>
                      </a:lnTo>
                      <a:lnTo>
                        <a:pt x="314" y="89"/>
                      </a:lnTo>
                      <a:lnTo>
                        <a:pt x="306" y="93"/>
                      </a:lnTo>
                      <a:lnTo>
                        <a:pt x="299" y="96"/>
                      </a:lnTo>
                      <a:lnTo>
                        <a:pt x="292" y="97"/>
                      </a:lnTo>
                      <a:lnTo>
                        <a:pt x="285" y="98"/>
                      </a:lnTo>
                      <a:lnTo>
                        <a:pt x="280" y="98"/>
                      </a:lnTo>
                      <a:lnTo>
                        <a:pt x="276" y="96"/>
                      </a:lnTo>
                      <a:lnTo>
                        <a:pt x="271" y="94"/>
                      </a:lnTo>
                      <a:lnTo>
                        <a:pt x="266" y="91"/>
                      </a:lnTo>
                      <a:lnTo>
                        <a:pt x="257" y="85"/>
                      </a:lnTo>
                      <a:lnTo>
                        <a:pt x="248" y="77"/>
                      </a:lnTo>
                      <a:lnTo>
                        <a:pt x="238" y="69"/>
                      </a:lnTo>
                      <a:lnTo>
                        <a:pt x="228" y="62"/>
                      </a:lnTo>
                      <a:lnTo>
                        <a:pt x="223" y="60"/>
                      </a:lnTo>
                      <a:lnTo>
                        <a:pt x="217" y="57"/>
                      </a:lnTo>
                      <a:lnTo>
                        <a:pt x="212" y="56"/>
                      </a:lnTo>
                      <a:lnTo>
                        <a:pt x="205" y="56"/>
                      </a:lnTo>
                      <a:lnTo>
                        <a:pt x="199" y="56"/>
                      </a:lnTo>
                      <a:lnTo>
                        <a:pt x="190" y="56"/>
                      </a:lnTo>
                      <a:lnTo>
                        <a:pt x="177" y="56"/>
                      </a:lnTo>
                      <a:lnTo>
                        <a:pt x="159" y="56"/>
                      </a:lnTo>
                      <a:lnTo>
                        <a:pt x="151" y="56"/>
                      </a:lnTo>
                      <a:lnTo>
                        <a:pt x="145" y="58"/>
                      </a:lnTo>
                      <a:lnTo>
                        <a:pt x="138" y="61"/>
                      </a:lnTo>
                      <a:lnTo>
                        <a:pt x="132" y="64"/>
                      </a:lnTo>
                      <a:lnTo>
                        <a:pt x="125" y="69"/>
                      </a:lnTo>
                      <a:lnTo>
                        <a:pt x="120" y="74"/>
                      </a:lnTo>
                      <a:lnTo>
                        <a:pt x="114" y="79"/>
                      </a:lnTo>
                      <a:lnTo>
                        <a:pt x="109" y="85"/>
                      </a:lnTo>
                      <a:lnTo>
                        <a:pt x="92" y="110"/>
                      </a:lnTo>
                      <a:lnTo>
                        <a:pt x="79" y="129"/>
                      </a:lnTo>
                      <a:lnTo>
                        <a:pt x="79" y="161"/>
                      </a:lnTo>
                      <a:lnTo>
                        <a:pt x="91" y="161"/>
                      </a:lnTo>
                      <a:lnTo>
                        <a:pt x="102" y="163"/>
                      </a:lnTo>
                      <a:lnTo>
                        <a:pt x="111" y="165"/>
                      </a:lnTo>
                      <a:lnTo>
                        <a:pt x="119" y="169"/>
                      </a:lnTo>
                      <a:lnTo>
                        <a:pt x="124" y="173"/>
                      </a:lnTo>
                      <a:lnTo>
                        <a:pt x="128" y="178"/>
                      </a:lnTo>
                      <a:lnTo>
                        <a:pt x="132" y="184"/>
                      </a:lnTo>
                      <a:lnTo>
                        <a:pt x="133" y="191"/>
                      </a:lnTo>
                      <a:lnTo>
                        <a:pt x="139" y="186"/>
                      </a:lnTo>
                      <a:lnTo>
                        <a:pt x="145" y="180"/>
                      </a:lnTo>
                      <a:lnTo>
                        <a:pt x="150" y="174"/>
                      </a:lnTo>
                      <a:lnTo>
                        <a:pt x="155" y="168"/>
                      </a:lnTo>
                      <a:lnTo>
                        <a:pt x="159" y="163"/>
                      </a:lnTo>
                      <a:lnTo>
                        <a:pt x="164" y="157"/>
                      </a:lnTo>
                      <a:lnTo>
                        <a:pt x="168" y="155"/>
                      </a:lnTo>
                      <a:lnTo>
                        <a:pt x="172" y="153"/>
                      </a:lnTo>
                      <a:lnTo>
                        <a:pt x="184" y="150"/>
                      </a:lnTo>
                      <a:lnTo>
                        <a:pt x="196" y="149"/>
                      </a:lnTo>
                      <a:lnTo>
                        <a:pt x="209" y="149"/>
                      </a:lnTo>
                      <a:lnTo>
                        <a:pt x="221" y="150"/>
                      </a:lnTo>
                      <a:lnTo>
                        <a:pt x="232" y="150"/>
                      </a:lnTo>
                      <a:lnTo>
                        <a:pt x="242" y="149"/>
                      </a:lnTo>
                      <a:lnTo>
                        <a:pt x="246" y="148"/>
                      </a:lnTo>
                      <a:lnTo>
                        <a:pt x="250" y="147"/>
                      </a:lnTo>
                      <a:lnTo>
                        <a:pt x="255" y="144"/>
                      </a:lnTo>
                      <a:lnTo>
                        <a:pt x="259" y="141"/>
                      </a:lnTo>
                      <a:lnTo>
                        <a:pt x="268" y="158"/>
                      </a:lnTo>
                      <a:lnTo>
                        <a:pt x="273" y="173"/>
                      </a:lnTo>
                      <a:lnTo>
                        <a:pt x="276" y="179"/>
                      </a:lnTo>
                      <a:lnTo>
                        <a:pt x="278" y="187"/>
                      </a:lnTo>
                      <a:lnTo>
                        <a:pt x="278" y="194"/>
                      </a:lnTo>
                      <a:lnTo>
                        <a:pt x="279" y="203"/>
                      </a:lnTo>
                      <a:lnTo>
                        <a:pt x="268" y="200"/>
                      </a:lnTo>
                      <a:lnTo>
                        <a:pt x="259" y="198"/>
                      </a:lnTo>
                      <a:lnTo>
                        <a:pt x="252" y="195"/>
                      </a:lnTo>
                      <a:lnTo>
                        <a:pt x="246" y="192"/>
                      </a:lnTo>
                      <a:lnTo>
                        <a:pt x="240" y="189"/>
                      </a:lnTo>
                      <a:lnTo>
                        <a:pt x="235" y="187"/>
                      </a:lnTo>
                      <a:lnTo>
                        <a:pt x="227" y="185"/>
                      </a:lnTo>
                      <a:lnTo>
                        <a:pt x="218" y="185"/>
                      </a:lnTo>
                      <a:lnTo>
                        <a:pt x="210" y="186"/>
                      </a:lnTo>
                      <a:lnTo>
                        <a:pt x="202" y="188"/>
                      </a:lnTo>
                      <a:lnTo>
                        <a:pt x="196" y="191"/>
                      </a:lnTo>
                      <a:lnTo>
                        <a:pt x="192" y="195"/>
                      </a:lnTo>
                      <a:lnTo>
                        <a:pt x="189" y="199"/>
                      </a:lnTo>
                      <a:lnTo>
                        <a:pt x="187" y="203"/>
                      </a:lnTo>
                      <a:lnTo>
                        <a:pt x="186" y="206"/>
                      </a:lnTo>
                      <a:lnTo>
                        <a:pt x="186" y="209"/>
                      </a:lnTo>
                      <a:lnTo>
                        <a:pt x="186" y="215"/>
                      </a:lnTo>
                      <a:lnTo>
                        <a:pt x="188" y="223"/>
                      </a:lnTo>
                      <a:lnTo>
                        <a:pt x="189" y="228"/>
                      </a:lnTo>
                      <a:lnTo>
                        <a:pt x="192" y="233"/>
                      </a:lnTo>
                      <a:lnTo>
                        <a:pt x="198" y="243"/>
                      </a:lnTo>
                      <a:lnTo>
                        <a:pt x="205" y="252"/>
                      </a:lnTo>
                      <a:lnTo>
                        <a:pt x="213" y="261"/>
                      </a:lnTo>
                      <a:lnTo>
                        <a:pt x="220" y="272"/>
                      </a:lnTo>
                      <a:lnTo>
                        <a:pt x="222" y="277"/>
                      </a:lnTo>
                      <a:lnTo>
                        <a:pt x="224" y="283"/>
                      </a:lnTo>
                      <a:lnTo>
                        <a:pt x="225" y="289"/>
                      </a:lnTo>
                      <a:lnTo>
                        <a:pt x="225" y="296"/>
                      </a:lnTo>
                      <a:lnTo>
                        <a:pt x="225" y="302"/>
                      </a:lnTo>
                      <a:lnTo>
                        <a:pt x="222" y="309"/>
                      </a:lnTo>
                      <a:lnTo>
                        <a:pt x="220" y="316"/>
                      </a:lnTo>
                      <a:lnTo>
                        <a:pt x="215" y="322"/>
                      </a:lnTo>
                      <a:lnTo>
                        <a:pt x="212" y="329"/>
                      </a:lnTo>
                      <a:lnTo>
                        <a:pt x="209" y="335"/>
                      </a:lnTo>
                      <a:lnTo>
                        <a:pt x="206" y="340"/>
                      </a:lnTo>
                      <a:lnTo>
                        <a:pt x="205" y="345"/>
                      </a:lnTo>
                      <a:lnTo>
                        <a:pt x="205" y="348"/>
                      </a:lnTo>
                      <a:lnTo>
                        <a:pt x="206" y="351"/>
                      </a:lnTo>
                      <a:lnTo>
                        <a:pt x="209" y="354"/>
                      </a:lnTo>
                      <a:lnTo>
                        <a:pt x="210" y="356"/>
                      </a:lnTo>
                      <a:lnTo>
                        <a:pt x="215" y="361"/>
                      </a:lnTo>
                      <a:lnTo>
                        <a:pt x="222" y="364"/>
                      </a:lnTo>
                      <a:lnTo>
                        <a:pt x="228" y="366"/>
                      </a:lnTo>
                      <a:lnTo>
                        <a:pt x="236" y="368"/>
                      </a:lnTo>
                      <a:lnTo>
                        <a:pt x="244" y="369"/>
                      </a:lnTo>
                      <a:lnTo>
                        <a:pt x="252" y="369"/>
                      </a:lnTo>
                      <a:lnTo>
                        <a:pt x="252" y="390"/>
                      </a:lnTo>
                      <a:lnTo>
                        <a:pt x="252" y="400"/>
                      </a:lnTo>
                      <a:lnTo>
                        <a:pt x="252" y="411"/>
                      </a:lnTo>
                      <a:lnTo>
                        <a:pt x="252" y="431"/>
                      </a:lnTo>
                      <a:lnTo>
                        <a:pt x="245" y="430"/>
                      </a:lnTo>
                      <a:lnTo>
                        <a:pt x="239" y="429"/>
                      </a:lnTo>
                      <a:lnTo>
                        <a:pt x="234" y="427"/>
                      </a:lnTo>
                      <a:lnTo>
                        <a:pt x="229" y="425"/>
                      </a:lnTo>
                      <a:lnTo>
                        <a:pt x="225" y="423"/>
                      </a:lnTo>
                      <a:lnTo>
                        <a:pt x="221" y="421"/>
                      </a:lnTo>
                      <a:lnTo>
                        <a:pt x="217" y="419"/>
                      </a:lnTo>
                      <a:lnTo>
                        <a:pt x="212" y="419"/>
                      </a:lnTo>
                      <a:lnTo>
                        <a:pt x="207" y="418"/>
                      </a:lnTo>
                      <a:lnTo>
                        <a:pt x="202" y="417"/>
                      </a:lnTo>
                      <a:lnTo>
                        <a:pt x="198" y="416"/>
                      </a:lnTo>
                      <a:lnTo>
                        <a:pt x="193" y="414"/>
                      </a:lnTo>
                      <a:lnTo>
                        <a:pt x="186" y="408"/>
                      </a:lnTo>
                      <a:lnTo>
                        <a:pt x="177" y="400"/>
                      </a:lnTo>
                      <a:lnTo>
                        <a:pt x="170" y="391"/>
                      </a:lnTo>
                      <a:lnTo>
                        <a:pt x="164" y="379"/>
                      </a:lnTo>
                      <a:lnTo>
                        <a:pt x="158" y="368"/>
                      </a:lnTo>
                      <a:lnTo>
                        <a:pt x="153" y="356"/>
                      </a:lnTo>
                      <a:lnTo>
                        <a:pt x="148" y="343"/>
                      </a:lnTo>
                      <a:lnTo>
                        <a:pt x="144" y="330"/>
                      </a:lnTo>
                      <a:lnTo>
                        <a:pt x="140" y="317"/>
                      </a:lnTo>
                      <a:lnTo>
                        <a:pt x="137" y="304"/>
                      </a:lnTo>
                      <a:lnTo>
                        <a:pt x="134" y="282"/>
                      </a:lnTo>
                      <a:lnTo>
                        <a:pt x="133" y="264"/>
                      </a:lnTo>
                      <a:lnTo>
                        <a:pt x="122" y="264"/>
                      </a:lnTo>
                      <a:lnTo>
                        <a:pt x="114" y="263"/>
                      </a:lnTo>
                      <a:lnTo>
                        <a:pt x="109" y="261"/>
                      </a:lnTo>
                      <a:lnTo>
                        <a:pt x="104" y="260"/>
                      </a:lnTo>
                      <a:lnTo>
                        <a:pt x="101" y="259"/>
                      </a:lnTo>
                      <a:lnTo>
                        <a:pt x="97" y="259"/>
                      </a:lnTo>
                      <a:lnTo>
                        <a:pt x="92" y="261"/>
                      </a:lnTo>
                      <a:lnTo>
                        <a:pt x="86" y="264"/>
                      </a:lnTo>
                      <a:lnTo>
                        <a:pt x="86" y="296"/>
                      </a:lnTo>
                      <a:lnTo>
                        <a:pt x="105" y="381"/>
                      </a:lnTo>
                      <a:lnTo>
                        <a:pt x="104" y="389"/>
                      </a:lnTo>
                      <a:lnTo>
                        <a:pt x="101" y="394"/>
                      </a:lnTo>
                      <a:lnTo>
                        <a:pt x="98" y="399"/>
                      </a:lnTo>
                      <a:lnTo>
                        <a:pt x="93" y="404"/>
                      </a:lnTo>
                      <a:lnTo>
                        <a:pt x="83" y="411"/>
                      </a:lnTo>
                      <a:lnTo>
                        <a:pt x="72" y="416"/>
                      </a:lnTo>
                      <a:lnTo>
                        <a:pt x="64" y="421"/>
                      </a:lnTo>
                      <a:lnTo>
                        <a:pt x="57" y="426"/>
                      </a:lnTo>
                      <a:lnTo>
                        <a:pt x="56" y="428"/>
                      </a:lnTo>
                      <a:lnTo>
                        <a:pt x="55" y="431"/>
                      </a:lnTo>
                      <a:lnTo>
                        <a:pt x="56" y="434"/>
                      </a:lnTo>
                      <a:lnTo>
                        <a:pt x="59" y="43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" name="Freeform 339"/>
                <p:cNvSpPr>
                  <a:spLocks/>
                </p:cNvSpPr>
                <p:nvPr/>
              </p:nvSpPr>
              <p:spPr bwMode="auto">
                <a:xfrm>
                  <a:off x="7359552" y="3743122"/>
                  <a:ext cx="259263" cy="93329"/>
                </a:xfrm>
                <a:custGeom>
                  <a:avLst/>
                  <a:gdLst>
                    <a:gd name="T0" fmla="*/ 2147483647 w 578"/>
                    <a:gd name="T1" fmla="*/ 2147483647 h 184"/>
                    <a:gd name="T2" fmla="*/ 2147483647 w 578"/>
                    <a:gd name="T3" fmla="*/ 2147483647 h 184"/>
                    <a:gd name="T4" fmla="*/ 2147483647 w 578"/>
                    <a:gd name="T5" fmla="*/ 2147483647 h 184"/>
                    <a:gd name="T6" fmla="*/ 2147483647 w 578"/>
                    <a:gd name="T7" fmla="*/ 0 h 184"/>
                    <a:gd name="T8" fmla="*/ 2147483647 w 578"/>
                    <a:gd name="T9" fmla="*/ 2147483647 h 184"/>
                    <a:gd name="T10" fmla="*/ 2147483647 w 578"/>
                    <a:gd name="T11" fmla="*/ 2147483647 h 184"/>
                    <a:gd name="T12" fmla="*/ 2147483647 w 578"/>
                    <a:gd name="T13" fmla="*/ 2147483647 h 184"/>
                    <a:gd name="T14" fmla="*/ 2147483647 w 578"/>
                    <a:gd name="T15" fmla="*/ 2147483647 h 184"/>
                    <a:gd name="T16" fmla="*/ 2147483647 w 578"/>
                    <a:gd name="T17" fmla="*/ 2147483647 h 184"/>
                    <a:gd name="T18" fmla="*/ 2147483647 w 578"/>
                    <a:gd name="T19" fmla="*/ 2147483647 h 184"/>
                    <a:gd name="T20" fmla="*/ 2147483647 w 578"/>
                    <a:gd name="T21" fmla="*/ 2147483647 h 184"/>
                    <a:gd name="T22" fmla="*/ 2147483647 w 578"/>
                    <a:gd name="T23" fmla="*/ 2147483647 h 184"/>
                    <a:gd name="T24" fmla="*/ 2147483647 w 578"/>
                    <a:gd name="T25" fmla="*/ 2147483647 h 184"/>
                    <a:gd name="T26" fmla="*/ 2147483647 w 578"/>
                    <a:gd name="T27" fmla="*/ 2147483647 h 184"/>
                    <a:gd name="T28" fmla="*/ 2147483647 w 578"/>
                    <a:gd name="T29" fmla="*/ 2147483647 h 184"/>
                    <a:gd name="T30" fmla="*/ 2147483647 w 578"/>
                    <a:gd name="T31" fmla="*/ 2147483647 h 184"/>
                    <a:gd name="T32" fmla="*/ 2147483647 w 578"/>
                    <a:gd name="T33" fmla="*/ 2147483647 h 184"/>
                    <a:gd name="T34" fmla="*/ 2147483647 w 578"/>
                    <a:gd name="T35" fmla="*/ 2147483647 h 184"/>
                    <a:gd name="T36" fmla="*/ 2147483647 w 578"/>
                    <a:gd name="T37" fmla="*/ 2147483647 h 184"/>
                    <a:gd name="T38" fmla="*/ 2147483647 w 578"/>
                    <a:gd name="T39" fmla="*/ 2147483647 h 184"/>
                    <a:gd name="T40" fmla="*/ 2147483647 w 578"/>
                    <a:gd name="T41" fmla="*/ 2147483647 h 184"/>
                    <a:gd name="T42" fmla="*/ 2147483647 w 578"/>
                    <a:gd name="T43" fmla="*/ 2147483647 h 184"/>
                    <a:gd name="T44" fmla="*/ 2147483647 w 578"/>
                    <a:gd name="T45" fmla="*/ 2147483647 h 184"/>
                    <a:gd name="T46" fmla="*/ 2147483647 w 578"/>
                    <a:gd name="T47" fmla="*/ 2147483647 h 184"/>
                    <a:gd name="T48" fmla="*/ 2147483647 w 578"/>
                    <a:gd name="T49" fmla="*/ 2147483647 h 184"/>
                    <a:gd name="T50" fmla="*/ 2147483647 w 578"/>
                    <a:gd name="T51" fmla="*/ 2147483647 h 184"/>
                    <a:gd name="T52" fmla="*/ 2147483647 w 578"/>
                    <a:gd name="T53" fmla="*/ 2147483647 h 184"/>
                    <a:gd name="T54" fmla="*/ 2147483647 w 578"/>
                    <a:gd name="T55" fmla="*/ 2147483647 h 184"/>
                    <a:gd name="T56" fmla="*/ 2147483647 w 578"/>
                    <a:gd name="T57" fmla="*/ 2147483647 h 184"/>
                    <a:gd name="T58" fmla="*/ 2147483647 w 578"/>
                    <a:gd name="T59" fmla="*/ 2147483647 h 184"/>
                    <a:gd name="T60" fmla="*/ 2147483647 w 578"/>
                    <a:gd name="T61" fmla="*/ 2147483647 h 184"/>
                    <a:gd name="T62" fmla="*/ 2147483647 w 578"/>
                    <a:gd name="T63" fmla="*/ 2147483647 h 184"/>
                    <a:gd name="T64" fmla="*/ 2147483647 w 578"/>
                    <a:gd name="T65" fmla="*/ 2147483647 h 184"/>
                    <a:gd name="T66" fmla="*/ 2147483647 w 578"/>
                    <a:gd name="T67" fmla="*/ 2147483647 h 184"/>
                    <a:gd name="T68" fmla="*/ 2147483647 w 578"/>
                    <a:gd name="T69" fmla="*/ 2147483647 h 184"/>
                    <a:gd name="T70" fmla="*/ 2147483647 w 578"/>
                    <a:gd name="T71" fmla="*/ 2147483647 h 184"/>
                    <a:gd name="T72" fmla="*/ 2147483647 w 578"/>
                    <a:gd name="T73" fmla="*/ 2147483647 h 184"/>
                    <a:gd name="T74" fmla="*/ 2147483647 w 578"/>
                    <a:gd name="T75" fmla="*/ 2147483647 h 184"/>
                    <a:gd name="T76" fmla="*/ 2147483647 w 578"/>
                    <a:gd name="T77" fmla="*/ 2147483647 h 184"/>
                    <a:gd name="T78" fmla="*/ 2147483647 w 578"/>
                    <a:gd name="T79" fmla="*/ 2147483647 h 184"/>
                    <a:gd name="T80" fmla="*/ 2147483647 w 578"/>
                    <a:gd name="T81" fmla="*/ 2147483647 h 184"/>
                    <a:gd name="T82" fmla="*/ 2147483647 w 578"/>
                    <a:gd name="T83" fmla="*/ 2147483647 h 184"/>
                    <a:gd name="T84" fmla="*/ 2147483647 w 578"/>
                    <a:gd name="T85" fmla="*/ 2147483647 h 184"/>
                    <a:gd name="T86" fmla="*/ 2147483647 w 578"/>
                    <a:gd name="T87" fmla="*/ 2147483647 h 184"/>
                    <a:gd name="T88" fmla="*/ 2147483647 w 578"/>
                    <a:gd name="T89" fmla="*/ 2147483647 h 184"/>
                    <a:gd name="T90" fmla="*/ 2147483647 w 578"/>
                    <a:gd name="T91" fmla="*/ 2147483647 h 184"/>
                    <a:gd name="T92" fmla="*/ 2147483647 w 578"/>
                    <a:gd name="T93" fmla="*/ 2147483647 h 184"/>
                    <a:gd name="T94" fmla="*/ 2147483647 w 578"/>
                    <a:gd name="T95" fmla="*/ 2147483647 h 184"/>
                    <a:gd name="T96" fmla="*/ 2147483647 w 578"/>
                    <a:gd name="T97" fmla="*/ 2147483647 h 184"/>
                    <a:gd name="T98" fmla="*/ 2147483647 w 578"/>
                    <a:gd name="T99" fmla="*/ 2147483647 h 184"/>
                    <a:gd name="T100" fmla="*/ 2147483647 w 578"/>
                    <a:gd name="T101" fmla="*/ 2147483647 h 184"/>
                    <a:gd name="T102" fmla="*/ 2147483647 w 578"/>
                    <a:gd name="T103" fmla="*/ 2147483647 h 184"/>
                    <a:gd name="T104" fmla="*/ 2147483647 w 578"/>
                    <a:gd name="T105" fmla="*/ 2147483647 h 184"/>
                    <a:gd name="T106" fmla="*/ 0 w 578"/>
                    <a:gd name="T107" fmla="*/ 2147483647 h 1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578" h="184">
                      <a:moveTo>
                        <a:pt x="0" y="55"/>
                      </a:moveTo>
                      <a:lnTo>
                        <a:pt x="6" y="53"/>
                      </a:lnTo>
                      <a:lnTo>
                        <a:pt x="11" y="50"/>
                      </a:lnTo>
                      <a:lnTo>
                        <a:pt x="14" y="46"/>
                      </a:lnTo>
                      <a:lnTo>
                        <a:pt x="19" y="42"/>
                      </a:lnTo>
                      <a:lnTo>
                        <a:pt x="24" y="32"/>
                      </a:lnTo>
                      <a:lnTo>
                        <a:pt x="30" y="23"/>
                      </a:lnTo>
                      <a:lnTo>
                        <a:pt x="35" y="14"/>
                      </a:lnTo>
                      <a:lnTo>
                        <a:pt x="41" y="7"/>
                      </a:lnTo>
                      <a:lnTo>
                        <a:pt x="44" y="4"/>
                      </a:lnTo>
                      <a:lnTo>
                        <a:pt x="48" y="2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9" y="1"/>
                      </a:lnTo>
                      <a:lnTo>
                        <a:pt x="79" y="2"/>
                      </a:lnTo>
                      <a:lnTo>
                        <a:pt x="85" y="3"/>
                      </a:lnTo>
                      <a:lnTo>
                        <a:pt x="89" y="3"/>
                      </a:lnTo>
                      <a:lnTo>
                        <a:pt x="95" y="2"/>
                      </a:lnTo>
                      <a:lnTo>
                        <a:pt x="99" y="0"/>
                      </a:lnTo>
                      <a:lnTo>
                        <a:pt x="100" y="2"/>
                      </a:lnTo>
                      <a:lnTo>
                        <a:pt x="101" y="5"/>
                      </a:lnTo>
                      <a:lnTo>
                        <a:pt x="103" y="7"/>
                      </a:lnTo>
                      <a:lnTo>
                        <a:pt x="107" y="10"/>
                      </a:lnTo>
                      <a:lnTo>
                        <a:pt x="115" y="15"/>
                      </a:lnTo>
                      <a:lnTo>
                        <a:pt x="125" y="20"/>
                      </a:lnTo>
                      <a:lnTo>
                        <a:pt x="136" y="24"/>
                      </a:lnTo>
                      <a:lnTo>
                        <a:pt x="147" y="27"/>
                      </a:lnTo>
                      <a:lnTo>
                        <a:pt x="157" y="29"/>
                      </a:lnTo>
                      <a:lnTo>
                        <a:pt x="166" y="30"/>
                      </a:lnTo>
                      <a:lnTo>
                        <a:pt x="168" y="37"/>
                      </a:lnTo>
                      <a:lnTo>
                        <a:pt x="171" y="44"/>
                      </a:lnTo>
                      <a:lnTo>
                        <a:pt x="174" y="49"/>
                      </a:lnTo>
                      <a:lnTo>
                        <a:pt x="178" y="53"/>
                      </a:lnTo>
                      <a:lnTo>
                        <a:pt x="181" y="57"/>
                      </a:lnTo>
                      <a:lnTo>
                        <a:pt x="187" y="59"/>
                      </a:lnTo>
                      <a:lnTo>
                        <a:pt x="192" y="61"/>
                      </a:lnTo>
                      <a:lnTo>
                        <a:pt x="199" y="61"/>
                      </a:lnTo>
                      <a:lnTo>
                        <a:pt x="214" y="61"/>
                      </a:lnTo>
                      <a:lnTo>
                        <a:pt x="231" y="60"/>
                      </a:lnTo>
                      <a:lnTo>
                        <a:pt x="247" y="58"/>
                      </a:lnTo>
                      <a:lnTo>
                        <a:pt x="263" y="55"/>
                      </a:lnTo>
                      <a:lnTo>
                        <a:pt x="277" y="51"/>
                      </a:lnTo>
                      <a:lnTo>
                        <a:pt x="289" y="46"/>
                      </a:lnTo>
                      <a:lnTo>
                        <a:pt x="294" y="43"/>
                      </a:lnTo>
                      <a:lnTo>
                        <a:pt x="299" y="39"/>
                      </a:lnTo>
                      <a:lnTo>
                        <a:pt x="302" y="35"/>
                      </a:lnTo>
                      <a:lnTo>
                        <a:pt x="305" y="30"/>
                      </a:lnTo>
                      <a:lnTo>
                        <a:pt x="314" y="34"/>
                      </a:lnTo>
                      <a:lnTo>
                        <a:pt x="320" y="35"/>
                      </a:lnTo>
                      <a:lnTo>
                        <a:pt x="324" y="36"/>
                      </a:lnTo>
                      <a:lnTo>
                        <a:pt x="327" y="35"/>
                      </a:lnTo>
                      <a:lnTo>
                        <a:pt x="331" y="33"/>
                      </a:lnTo>
                      <a:lnTo>
                        <a:pt x="334" y="32"/>
                      </a:lnTo>
                      <a:lnTo>
                        <a:pt x="339" y="31"/>
                      </a:lnTo>
                      <a:lnTo>
                        <a:pt x="345" y="30"/>
                      </a:lnTo>
                      <a:lnTo>
                        <a:pt x="356" y="31"/>
                      </a:lnTo>
                      <a:lnTo>
                        <a:pt x="366" y="34"/>
                      </a:lnTo>
                      <a:lnTo>
                        <a:pt x="375" y="39"/>
                      </a:lnTo>
                      <a:lnTo>
                        <a:pt x="383" y="45"/>
                      </a:lnTo>
                      <a:lnTo>
                        <a:pt x="399" y="59"/>
                      </a:lnTo>
                      <a:lnTo>
                        <a:pt x="413" y="74"/>
                      </a:lnTo>
                      <a:lnTo>
                        <a:pt x="421" y="82"/>
                      </a:lnTo>
                      <a:lnTo>
                        <a:pt x="428" y="89"/>
                      </a:lnTo>
                      <a:lnTo>
                        <a:pt x="437" y="96"/>
                      </a:lnTo>
                      <a:lnTo>
                        <a:pt x="446" y="101"/>
                      </a:lnTo>
                      <a:lnTo>
                        <a:pt x="456" y="105"/>
                      </a:lnTo>
                      <a:lnTo>
                        <a:pt x="467" y="107"/>
                      </a:lnTo>
                      <a:lnTo>
                        <a:pt x="472" y="107"/>
                      </a:lnTo>
                      <a:lnTo>
                        <a:pt x="479" y="107"/>
                      </a:lnTo>
                      <a:lnTo>
                        <a:pt x="484" y="106"/>
                      </a:lnTo>
                      <a:lnTo>
                        <a:pt x="491" y="105"/>
                      </a:lnTo>
                      <a:lnTo>
                        <a:pt x="493" y="108"/>
                      </a:lnTo>
                      <a:lnTo>
                        <a:pt x="495" y="113"/>
                      </a:lnTo>
                      <a:lnTo>
                        <a:pt x="500" y="119"/>
                      </a:lnTo>
                      <a:lnTo>
                        <a:pt x="505" y="125"/>
                      </a:lnTo>
                      <a:lnTo>
                        <a:pt x="511" y="131"/>
                      </a:lnTo>
                      <a:lnTo>
                        <a:pt x="516" y="136"/>
                      </a:lnTo>
                      <a:lnTo>
                        <a:pt x="522" y="140"/>
                      </a:lnTo>
                      <a:lnTo>
                        <a:pt x="525" y="141"/>
                      </a:lnTo>
                      <a:lnTo>
                        <a:pt x="529" y="141"/>
                      </a:lnTo>
                      <a:lnTo>
                        <a:pt x="534" y="139"/>
                      </a:lnTo>
                      <a:lnTo>
                        <a:pt x="537" y="137"/>
                      </a:lnTo>
                      <a:lnTo>
                        <a:pt x="540" y="134"/>
                      </a:lnTo>
                      <a:lnTo>
                        <a:pt x="546" y="128"/>
                      </a:lnTo>
                      <a:lnTo>
                        <a:pt x="551" y="123"/>
                      </a:lnTo>
                      <a:lnTo>
                        <a:pt x="555" y="129"/>
                      </a:lnTo>
                      <a:lnTo>
                        <a:pt x="558" y="134"/>
                      </a:lnTo>
                      <a:lnTo>
                        <a:pt x="562" y="138"/>
                      </a:lnTo>
                      <a:lnTo>
                        <a:pt x="567" y="141"/>
                      </a:lnTo>
                      <a:lnTo>
                        <a:pt x="571" y="145"/>
                      </a:lnTo>
                      <a:lnTo>
                        <a:pt x="574" y="150"/>
                      </a:lnTo>
                      <a:lnTo>
                        <a:pt x="577" y="154"/>
                      </a:lnTo>
                      <a:lnTo>
                        <a:pt x="578" y="160"/>
                      </a:lnTo>
                      <a:lnTo>
                        <a:pt x="578" y="165"/>
                      </a:lnTo>
                      <a:lnTo>
                        <a:pt x="577" y="169"/>
                      </a:lnTo>
                      <a:lnTo>
                        <a:pt x="575" y="173"/>
                      </a:lnTo>
                      <a:lnTo>
                        <a:pt x="573" y="177"/>
                      </a:lnTo>
                      <a:lnTo>
                        <a:pt x="570" y="180"/>
                      </a:lnTo>
                      <a:lnTo>
                        <a:pt x="567" y="182"/>
                      </a:lnTo>
                      <a:lnTo>
                        <a:pt x="562" y="184"/>
                      </a:lnTo>
                      <a:lnTo>
                        <a:pt x="558" y="184"/>
                      </a:lnTo>
                      <a:lnTo>
                        <a:pt x="551" y="178"/>
                      </a:lnTo>
                      <a:lnTo>
                        <a:pt x="545" y="172"/>
                      </a:lnTo>
                      <a:lnTo>
                        <a:pt x="535" y="171"/>
                      </a:lnTo>
                      <a:lnTo>
                        <a:pt x="526" y="170"/>
                      </a:lnTo>
                      <a:lnTo>
                        <a:pt x="517" y="170"/>
                      </a:lnTo>
                      <a:lnTo>
                        <a:pt x="509" y="170"/>
                      </a:lnTo>
                      <a:lnTo>
                        <a:pt x="491" y="172"/>
                      </a:lnTo>
                      <a:lnTo>
                        <a:pt x="471" y="172"/>
                      </a:lnTo>
                      <a:lnTo>
                        <a:pt x="467" y="172"/>
                      </a:lnTo>
                      <a:lnTo>
                        <a:pt x="462" y="170"/>
                      </a:lnTo>
                      <a:lnTo>
                        <a:pt x="459" y="167"/>
                      </a:lnTo>
                      <a:lnTo>
                        <a:pt x="455" y="163"/>
                      </a:lnTo>
                      <a:lnTo>
                        <a:pt x="451" y="160"/>
                      </a:lnTo>
                      <a:lnTo>
                        <a:pt x="447" y="157"/>
                      </a:lnTo>
                      <a:lnTo>
                        <a:pt x="443" y="155"/>
                      </a:lnTo>
                      <a:lnTo>
                        <a:pt x="438" y="154"/>
                      </a:lnTo>
                      <a:lnTo>
                        <a:pt x="434" y="155"/>
                      </a:lnTo>
                      <a:lnTo>
                        <a:pt x="429" y="157"/>
                      </a:lnTo>
                      <a:lnTo>
                        <a:pt x="426" y="160"/>
                      </a:lnTo>
                      <a:lnTo>
                        <a:pt x="423" y="163"/>
                      </a:lnTo>
                      <a:lnTo>
                        <a:pt x="420" y="167"/>
                      </a:lnTo>
                      <a:lnTo>
                        <a:pt x="416" y="170"/>
                      </a:lnTo>
                      <a:lnTo>
                        <a:pt x="414" y="172"/>
                      </a:lnTo>
                      <a:lnTo>
                        <a:pt x="412" y="172"/>
                      </a:lnTo>
                      <a:lnTo>
                        <a:pt x="398" y="171"/>
                      </a:lnTo>
                      <a:lnTo>
                        <a:pt x="378" y="167"/>
                      </a:lnTo>
                      <a:lnTo>
                        <a:pt x="354" y="160"/>
                      </a:lnTo>
                      <a:lnTo>
                        <a:pt x="328" y="153"/>
                      </a:lnTo>
                      <a:lnTo>
                        <a:pt x="304" y="144"/>
                      </a:lnTo>
                      <a:lnTo>
                        <a:pt x="285" y="136"/>
                      </a:lnTo>
                      <a:lnTo>
                        <a:pt x="277" y="132"/>
                      </a:lnTo>
                      <a:lnTo>
                        <a:pt x="270" y="129"/>
                      </a:lnTo>
                      <a:lnTo>
                        <a:pt x="267" y="126"/>
                      </a:lnTo>
                      <a:lnTo>
                        <a:pt x="266" y="123"/>
                      </a:lnTo>
                      <a:lnTo>
                        <a:pt x="252" y="122"/>
                      </a:lnTo>
                      <a:lnTo>
                        <a:pt x="240" y="121"/>
                      </a:lnTo>
                      <a:lnTo>
                        <a:pt x="230" y="119"/>
                      </a:lnTo>
                      <a:lnTo>
                        <a:pt x="220" y="117"/>
                      </a:lnTo>
                      <a:lnTo>
                        <a:pt x="211" y="115"/>
                      </a:lnTo>
                      <a:lnTo>
                        <a:pt x="201" y="113"/>
                      </a:lnTo>
                      <a:lnTo>
                        <a:pt x="191" y="111"/>
                      </a:lnTo>
                      <a:lnTo>
                        <a:pt x="179" y="111"/>
                      </a:lnTo>
                      <a:lnTo>
                        <a:pt x="168" y="111"/>
                      </a:lnTo>
                      <a:lnTo>
                        <a:pt x="157" y="111"/>
                      </a:lnTo>
                      <a:lnTo>
                        <a:pt x="149" y="111"/>
                      </a:lnTo>
                      <a:lnTo>
                        <a:pt x="146" y="111"/>
                      </a:lnTo>
                      <a:lnTo>
                        <a:pt x="136" y="110"/>
                      </a:lnTo>
                      <a:lnTo>
                        <a:pt x="128" y="107"/>
                      </a:lnTo>
                      <a:lnTo>
                        <a:pt x="124" y="105"/>
                      </a:lnTo>
                      <a:lnTo>
                        <a:pt x="122" y="103"/>
                      </a:lnTo>
                      <a:lnTo>
                        <a:pt x="120" y="101"/>
                      </a:lnTo>
                      <a:lnTo>
                        <a:pt x="120" y="99"/>
                      </a:lnTo>
                      <a:lnTo>
                        <a:pt x="79" y="99"/>
                      </a:lnTo>
                      <a:lnTo>
                        <a:pt x="75" y="98"/>
                      </a:lnTo>
                      <a:lnTo>
                        <a:pt x="69" y="97"/>
                      </a:lnTo>
                      <a:lnTo>
                        <a:pt x="64" y="96"/>
                      </a:lnTo>
                      <a:lnTo>
                        <a:pt x="57" y="94"/>
                      </a:lnTo>
                      <a:lnTo>
                        <a:pt x="46" y="88"/>
                      </a:lnTo>
                      <a:lnTo>
                        <a:pt x="34" y="81"/>
                      </a:lnTo>
                      <a:lnTo>
                        <a:pt x="14" y="67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6" name="Freeform 340"/>
                <p:cNvSpPr>
                  <a:spLocks/>
                </p:cNvSpPr>
                <p:nvPr/>
              </p:nvSpPr>
              <p:spPr bwMode="auto">
                <a:xfrm>
                  <a:off x="8064069" y="3606586"/>
                  <a:ext cx="221688" cy="241963"/>
                </a:xfrm>
                <a:custGeom>
                  <a:avLst/>
                  <a:gdLst>
                    <a:gd name="T0" fmla="*/ 2147483647 w 491"/>
                    <a:gd name="T1" fmla="*/ 2147483647 h 481"/>
                    <a:gd name="T2" fmla="*/ 2147483647 w 491"/>
                    <a:gd name="T3" fmla="*/ 2147483647 h 481"/>
                    <a:gd name="T4" fmla="*/ 2147483647 w 491"/>
                    <a:gd name="T5" fmla="*/ 2147483647 h 481"/>
                    <a:gd name="T6" fmla="*/ 2147483647 w 491"/>
                    <a:gd name="T7" fmla="*/ 2147483647 h 481"/>
                    <a:gd name="T8" fmla="*/ 2147483647 w 491"/>
                    <a:gd name="T9" fmla="*/ 2147483647 h 481"/>
                    <a:gd name="T10" fmla="*/ 2147483647 w 491"/>
                    <a:gd name="T11" fmla="*/ 2147483647 h 481"/>
                    <a:gd name="T12" fmla="*/ 2147483647 w 491"/>
                    <a:gd name="T13" fmla="*/ 2147483647 h 481"/>
                    <a:gd name="T14" fmla="*/ 2147483647 w 491"/>
                    <a:gd name="T15" fmla="*/ 2147483647 h 481"/>
                    <a:gd name="T16" fmla="*/ 2147483647 w 491"/>
                    <a:gd name="T17" fmla="*/ 2147483647 h 481"/>
                    <a:gd name="T18" fmla="*/ 2147483647 w 491"/>
                    <a:gd name="T19" fmla="*/ 2147483647 h 481"/>
                    <a:gd name="T20" fmla="*/ 2147483647 w 491"/>
                    <a:gd name="T21" fmla="*/ 2147483647 h 481"/>
                    <a:gd name="T22" fmla="*/ 2147483647 w 491"/>
                    <a:gd name="T23" fmla="*/ 2147483647 h 481"/>
                    <a:gd name="T24" fmla="*/ 2147483647 w 491"/>
                    <a:gd name="T25" fmla="*/ 2147483647 h 481"/>
                    <a:gd name="T26" fmla="*/ 2147483647 w 491"/>
                    <a:gd name="T27" fmla="*/ 2147483647 h 481"/>
                    <a:gd name="T28" fmla="*/ 2147483647 w 491"/>
                    <a:gd name="T29" fmla="*/ 2147483647 h 481"/>
                    <a:gd name="T30" fmla="*/ 2147483647 w 491"/>
                    <a:gd name="T31" fmla="*/ 2147483647 h 481"/>
                    <a:gd name="T32" fmla="*/ 2147483647 w 491"/>
                    <a:gd name="T33" fmla="*/ 2147483647 h 481"/>
                    <a:gd name="T34" fmla="*/ 2147483647 w 491"/>
                    <a:gd name="T35" fmla="*/ 2147483647 h 481"/>
                    <a:gd name="T36" fmla="*/ 2147483647 w 491"/>
                    <a:gd name="T37" fmla="*/ 2147483647 h 481"/>
                    <a:gd name="T38" fmla="*/ 2147483647 w 491"/>
                    <a:gd name="T39" fmla="*/ 2147483647 h 481"/>
                    <a:gd name="T40" fmla="*/ 2147483647 w 491"/>
                    <a:gd name="T41" fmla="*/ 2147483647 h 481"/>
                    <a:gd name="T42" fmla="*/ 2147483647 w 491"/>
                    <a:gd name="T43" fmla="*/ 2147483647 h 481"/>
                    <a:gd name="T44" fmla="*/ 2147483647 w 491"/>
                    <a:gd name="T45" fmla="*/ 2147483647 h 481"/>
                    <a:gd name="T46" fmla="*/ 2147483647 w 491"/>
                    <a:gd name="T47" fmla="*/ 2147483647 h 481"/>
                    <a:gd name="T48" fmla="*/ 2147483647 w 491"/>
                    <a:gd name="T49" fmla="*/ 2147483647 h 481"/>
                    <a:gd name="T50" fmla="*/ 2147483647 w 491"/>
                    <a:gd name="T51" fmla="*/ 2147483647 h 481"/>
                    <a:gd name="T52" fmla="*/ 2147483647 w 491"/>
                    <a:gd name="T53" fmla="*/ 2147483647 h 481"/>
                    <a:gd name="T54" fmla="*/ 2147483647 w 491"/>
                    <a:gd name="T55" fmla="*/ 2147483647 h 481"/>
                    <a:gd name="T56" fmla="*/ 2147483647 w 491"/>
                    <a:gd name="T57" fmla="*/ 2147483647 h 481"/>
                    <a:gd name="T58" fmla="*/ 2147483647 w 491"/>
                    <a:gd name="T59" fmla="*/ 2147483647 h 481"/>
                    <a:gd name="T60" fmla="*/ 2147483647 w 491"/>
                    <a:gd name="T61" fmla="*/ 2147483647 h 481"/>
                    <a:gd name="T62" fmla="*/ 0 w 491"/>
                    <a:gd name="T63" fmla="*/ 2147483647 h 481"/>
                    <a:gd name="T64" fmla="*/ 2147483647 w 491"/>
                    <a:gd name="T65" fmla="*/ 2147483647 h 481"/>
                    <a:gd name="T66" fmla="*/ 2147483647 w 491"/>
                    <a:gd name="T67" fmla="*/ 2147483647 h 481"/>
                    <a:gd name="T68" fmla="*/ 2147483647 w 491"/>
                    <a:gd name="T69" fmla="*/ 2147483647 h 481"/>
                    <a:gd name="T70" fmla="*/ 2147483647 w 491"/>
                    <a:gd name="T71" fmla="*/ 2147483647 h 481"/>
                    <a:gd name="T72" fmla="*/ 2147483647 w 491"/>
                    <a:gd name="T73" fmla="*/ 2147483647 h 481"/>
                    <a:gd name="T74" fmla="*/ 2147483647 w 491"/>
                    <a:gd name="T75" fmla="*/ 2147483647 h 481"/>
                    <a:gd name="T76" fmla="*/ 2147483647 w 491"/>
                    <a:gd name="T77" fmla="*/ 2147483647 h 481"/>
                    <a:gd name="T78" fmla="*/ 2147483647 w 491"/>
                    <a:gd name="T79" fmla="*/ 2147483647 h 481"/>
                    <a:gd name="T80" fmla="*/ 2147483647 w 491"/>
                    <a:gd name="T81" fmla="*/ 2147483647 h 481"/>
                    <a:gd name="T82" fmla="*/ 2147483647 w 491"/>
                    <a:gd name="T83" fmla="*/ 2147483647 h 481"/>
                    <a:gd name="T84" fmla="*/ 2147483647 w 491"/>
                    <a:gd name="T85" fmla="*/ 2147483647 h 481"/>
                    <a:gd name="T86" fmla="*/ 2147483647 w 491"/>
                    <a:gd name="T87" fmla="*/ 2147483647 h 481"/>
                    <a:gd name="T88" fmla="*/ 2147483647 w 491"/>
                    <a:gd name="T89" fmla="*/ 2147483647 h 481"/>
                    <a:gd name="T90" fmla="*/ 2147483647 w 491"/>
                    <a:gd name="T91" fmla="*/ 2147483647 h 481"/>
                    <a:gd name="T92" fmla="*/ 2147483647 w 491"/>
                    <a:gd name="T93" fmla="*/ 2147483647 h 481"/>
                    <a:gd name="T94" fmla="*/ 2147483647 w 491"/>
                    <a:gd name="T95" fmla="*/ 0 h 481"/>
                    <a:gd name="T96" fmla="*/ 2147483647 w 491"/>
                    <a:gd name="T97" fmla="*/ 2147483647 h 481"/>
                    <a:gd name="T98" fmla="*/ 2147483647 w 491"/>
                    <a:gd name="T99" fmla="*/ 2147483647 h 481"/>
                    <a:gd name="T100" fmla="*/ 2147483647 w 491"/>
                    <a:gd name="T101" fmla="*/ 2147483647 h 481"/>
                    <a:gd name="T102" fmla="*/ 2147483647 w 491"/>
                    <a:gd name="T103" fmla="*/ 2147483647 h 481"/>
                    <a:gd name="T104" fmla="*/ 2147483647 w 491"/>
                    <a:gd name="T105" fmla="*/ 2147483647 h 481"/>
                    <a:gd name="T106" fmla="*/ 2147483647 w 491"/>
                    <a:gd name="T107" fmla="*/ 2147483647 h 4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91" h="481">
                      <a:moveTo>
                        <a:pt x="491" y="481"/>
                      </a:moveTo>
                      <a:lnTo>
                        <a:pt x="488" y="480"/>
                      </a:lnTo>
                      <a:lnTo>
                        <a:pt x="482" y="479"/>
                      </a:lnTo>
                      <a:lnTo>
                        <a:pt x="477" y="477"/>
                      </a:lnTo>
                      <a:lnTo>
                        <a:pt x="470" y="473"/>
                      </a:lnTo>
                      <a:lnTo>
                        <a:pt x="457" y="465"/>
                      </a:lnTo>
                      <a:lnTo>
                        <a:pt x="444" y="455"/>
                      </a:lnTo>
                      <a:lnTo>
                        <a:pt x="432" y="445"/>
                      </a:lnTo>
                      <a:lnTo>
                        <a:pt x="422" y="434"/>
                      </a:lnTo>
                      <a:lnTo>
                        <a:pt x="417" y="428"/>
                      </a:lnTo>
                      <a:lnTo>
                        <a:pt x="414" y="423"/>
                      </a:lnTo>
                      <a:lnTo>
                        <a:pt x="412" y="417"/>
                      </a:lnTo>
                      <a:lnTo>
                        <a:pt x="412" y="412"/>
                      </a:lnTo>
                      <a:lnTo>
                        <a:pt x="392" y="412"/>
                      </a:lnTo>
                      <a:lnTo>
                        <a:pt x="376" y="410"/>
                      </a:lnTo>
                      <a:lnTo>
                        <a:pt x="370" y="409"/>
                      </a:lnTo>
                      <a:lnTo>
                        <a:pt x="365" y="408"/>
                      </a:lnTo>
                      <a:lnTo>
                        <a:pt x="360" y="406"/>
                      </a:lnTo>
                      <a:lnTo>
                        <a:pt x="356" y="403"/>
                      </a:lnTo>
                      <a:lnTo>
                        <a:pt x="353" y="400"/>
                      </a:lnTo>
                      <a:lnTo>
                        <a:pt x="350" y="396"/>
                      </a:lnTo>
                      <a:lnTo>
                        <a:pt x="348" y="392"/>
                      </a:lnTo>
                      <a:lnTo>
                        <a:pt x="347" y="387"/>
                      </a:lnTo>
                      <a:lnTo>
                        <a:pt x="346" y="374"/>
                      </a:lnTo>
                      <a:lnTo>
                        <a:pt x="345" y="357"/>
                      </a:lnTo>
                      <a:lnTo>
                        <a:pt x="344" y="344"/>
                      </a:lnTo>
                      <a:lnTo>
                        <a:pt x="342" y="332"/>
                      </a:lnTo>
                      <a:lnTo>
                        <a:pt x="337" y="322"/>
                      </a:lnTo>
                      <a:lnTo>
                        <a:pt x="332" y="313"/>
                      </a:lnTo>
                      <a:lnTo>
                        <a:pt x="327" y="303"/>
                      </a:lnTo>
                      <a:lnTo>
                        <a:pt x="323" y="294"/>
                      </a:lnTo>
                      <a:lnTo>
                        <a:pt x="320" y="286"/>
                      </a:lnTo>
                      <a:lnTo>
                        <a:pt x="319" y="277"/>
                      </a:lnTo>
                      <a:lnTo>
                        <a:pt x="319" y="267"/>
                      </a:lnTo>
                      <a:lnTo>
                        <a:pt x="319" y="252"/>
                      </a:lnTo>
                      <a:lnTo>
                        <a:pt x="314" y="244"/>
                      </a:lnTo>
                      <a:lnTo>
                        <a:pt x="309" y="237"/>
                      </a:lnTo>
                      <a:lnTo>
                        <a:pt x="301" y="229"/>
                      </a:lnTo>
                      <a:lnTo>
                        <a:pt x="292" y="223"/>
                      </a:lnTo>
                      <a:lnTo>
                        <a:pt x="282" y="216"/>
                      </a:lnTo>
                      <a:lnTo>
                        <a:pt x="272" y="210"/>
                      </a:lnTo>
                      <a:lnTo>
                        <a:pt x="260" y="205"/>
                      </a:lnTo>
                      <a:lnTo>
                        <a:pt x="248" y="200"/>
                      </a:lnTo>
                      <a:lnTo>
                        <a:pt x="235" y="194"/>
                      </a:lnTo>
                      <a:lnTo>
                        <a:pt x="221" y="190"/>
                      </a:lnTo>
                      <a:lnTo>
                        <a:pt x="208" y="187"/>
                      </a:lnTo>
                      <a:lnTo>
                        <a:pt x="192" y="184"/>
                      </a:lnTo>
                      <a:lnTo>
                        <a:pt x="178" y="181"/>
                      </a:lnTo>
                      <a:lnTo>
                        <a:pt x="163" y="180"/>
                      </a:lnTo>
                      <a:lnTo>
                        <a:pt x="147" y="179"/>
                      </a:lnTo>
                      <a:lnTo>
                        <a:pt x="133" y="178"/>
                      </a:lnTo>
                      <a:lnTo>
                        <a:pt x="133" y="170"/>
                      </a:lnTo>
                      <a:lnTo>
                        <a:pt x="133" y="163"/>
                      </a:lnTo>
                      <a:lnTo>
                        <a:pt x="133" y="156"/>
                      </a:lnTo>
                      <a:lnTo>
                        <a:pt x="133" y="148"/>
                      </a:lnTo>
                      <a:lnTo>
                        <a:pt x="121" y="147"/>
                      </a:lnTo>
                      <a:lnTo>
                        <a:pt x="110" y="145"/>
                      </a:lnTo>
                      <a:lnTo>
                        <a:pt x="100" y="140"/>
                      </a:lnTo>
                      <a:lnTo>
                        <a:pt x="92" y="136"/>
                      </a:lnTo>
                      <a:lnTo>
                        <a:pt x="85" y="130"/>
                      </a:lnTo>
                      <a:lnTo>
                        <a:pt x="77" y="124"/>
                      </a:lnTo>
                      <a:lnTo>
                        <a:pt x="71" y="117"/>
                      </a:lnTo>
                      <a:lnTo>
                        <a:pt x="66" y="111"/>
                      </a:lnTo>
                      <a:lnTo>
                        <a:pt x="92" y="111"/>
                      </a:lnTo>
                      <a:lnTo>
                        <a:pt x="82" y="121"/>
                      </a:lnTo>
                      <a:lnTo>
                        <a:pt x="73" y="133"/>
                      </a:lnTo>
                      <a:lnTo>
                        <a:pt x="66" y="139"/>
                      </a:lnTo>
                      <a:lnTo>
                        <a:pt x="60" y="144"/>
                      </a:lnTo>
                      <a:lnTo>
                        <a:pt x="54" y="147"/>
                      </a:lnTo>
                      <a:lnTo>
                        <a:pt x="46" y="148"/>
                      </a:lnTo>
                      <a:lnTo>
                        <a:pt x="43" y="163"/>
                      </a:lnTo>
                      <a:lnTo>
                        <a:pt x="40" y="178"/>
                      </a:lnTo>
                      <a:lnTo>
                        <a:pt x="34" y="192"/>
                      </a:lnTo>
                      <a:lnTo>
                        <a:pt x="30" y="206"/>
                      </a:lnTo>
                      <a:lnTo>
                        <a:pt x="24" y="220"/>
                      </a:lnTo>
                      <a:lnTo>
                        <a:pt x="20" y="234"/>
                      </a:lnTo>
                      <a:lnTo>
                        <a:pt x="17" y="249"/>
                      </a:lnTo>
                      <a:lnTo>
                        <a:pt x="13" y="265"/>
                      </a:lnTo>
                      <a:lnTo>
                        <a:pt x="13" y="256"/>
                      </a:lnTo>
                      <a:lnTo>
                        <a:pt x="13" y="246"/>
                      </a:lnTo>
                      <a:lnTo>
                        <a:pt x="14" y="237"/>
                      </a:lnTo>
                      <a:lnTo>
                        <a:pt x="17" y="228"/>
                      </a:lnTo>
                      <a:lnTo>
                        <a:pt x="20" y="219"/>
                      </a:lnTo>
                      <a:lnTo>
                        <a:pt x="23" y="209"/>
                      </a:lnTo>
                      <a:lnTo>
                        <a:pt x="26" y="200"/>
                      </a:lnTo>
                      <a:lnTo>
                        <a:pt x="30" y="190"/>
                      </a:lnTo>
                      <a:lnTo>
                        <a:pt x="32" y="181"/>
                      </a:lnTo>
                      <a:lnTo>
                        <a:pt x="33" y="172"/>
                      </a:lnTo>
                      <a:lnTo>
                        <a:pt x="32" y="156"/>
                      </a:lnTo>
                      <a:lnTo>
                        <a:pt x="30" y="143"/>
                      </a:lnTo>
                      <a:lnTo>
                        <a:pt x="26" y="130"/>
                      </a:lnTo>
                      <a:lnTo>
                        <a:pt x="21" y="120"/>
                      </a:lnTo>
                      <a:lnTo>
                        <a:pt x="17" y="111"/>
                      </a:lnTo>
                      <a:lnTo>
                        <a:pt x="11" y="101"/>
                      </a:lnTo>
                      <a:lnTo>
                        <a:pt x="4" y="89"/>
                      </a:lnTo>
                      <a:lnTo>
                        <a:pt x="0" y="73"/>
                      </a:lnTo>
                      <a:lnTo>
                        <a:pt x="13" y="68"/>
                      </a:lnTo>
                      <a:lnTo>
                        <a:pt x="28" y="62"/>
                      </a:lnTo>
                      <a:lnTo>
                        <a:pt x="34" y="59"/>
                      </a:lnTo>
                      <a:lnTo>
                        <a:pt x="42" y="57"/>
                      </a:lnTo>
                      <a:lnTo>
                        <a:pt x="51" y="56"/>
                      </a:lnTo>
                      <a:lnTo>
                        <a:pt x="59" y="55"/>
                      </a:lnTo>
                      <a:lnTo>
                        <a:pt x="68" y="56"/>
                      </a:lnTo>
                      <a:lnTo>
                        <a:pt x="76" y="57"/>
                      </a:lnTo>
                      <a:lnTo>
                        <a:pt x="84" y="58"/>
                      </a:lnTo>
                      <a:lnTo>
                        <a:pt x="90" y="60"/>
                      </a:lnTo>
                      <a:lnTo>
                        <a:pt x="96" y="63"/>
                      </a:lnTo>
                      <a:lnTo>
                        <a:pt x="102" y="66"/>
                      </a:lnTo>
                      <a:lnTo>
                        <a:pt x="107" y="70"/>
                      </a:lnTo>
                      <a:lnTo>
                        <a:pt x="112" y="73"/>
                      </a:lnTo>
                      <a:lnTo>
                        <a:pt x="121" y="82"/>
                      </a:lnTo>
                      <a:lnTo>
                        <a:pt x="127" y="92"/>
                      </a:lnTo>
                      <a:lnTo>
                        <a:pt x="134" y="101"/>
                      </a:lnTo>
                      <a:lnTo>
                        <a:pt x="140" y="111"/>
                      </a:lnTo>
                      <a:lnTo>
                        <a:pt x="179" y="111"/>
                      </a:lnTo>
                      <a:lnTo>
                        <a:pt x="180" y="107"/>
                      </a:lnTo>
                      <a:lnTo>
                        <a:pt x="183" y="103"/>
                      </a:lnTo>
                      <a:lnTo>
                        <a:pt x="187" y="101"/>
                      </a:lnTo>
                      <a:lnTo>
                        <a:pt x="191" y="99"/>
                      </a:lnTo>
                      <a:lnTo>
                        <a:pt x="196" y="96"/>
                      </a:lnTo>
                      <a:lnTo>
                        <a:pt x="199" y="94"/>
                      </a:lnTo>
                      <a:lnTo>
                        <a:pt x="200" y="92"/>
                      </a:lnTo>
                      <a:lnTo>
                        <a:pt x="200" y="90"/>
                      </a:lnTo>
                      <a:lnTo>
                        <a:pt x="200" y="89"/>
                      </a:lnTo>
                      <a:lnTo>
                        <a:pt x="199" y="85"/>
                      </a:lnTo>
                      <a:lnTo>
                        <a:pt x="207" y="73"/>
                      </a:lnTo>
                      <a:lnTo>
                        <a:pt x="215" y="64"/>
                      </a:lnTo>
                      <a:lnTo>
                        <a:pt x="223" y="58"/>
                      </a:lnTo>
                      <a:lnTo>
                        <a:pt x="232" y="54"/>
                      </a:lnTo>
                      <a:lnTo>
                        <a:pt x="239" y="51"/>
                      </a:lnTo>
                      <a:lnTo>
                        <a:pt x="247" y="50"/>
                      </a:lnTo>
                      <a:lnTo>
                        <a:pt x="254" y="49"/>
                      </a:lnTo>
                      <a:lnTo>
                        <a:pt x="259" y="49"/>
                      </a:lnTo>
                      <a:lnTo>
                        <a:pt x="260" y="40"/>
                      </a:lnTo>
                      <a:lnTo>
                        <a:pt x="263" y="30"/>
                      </a:lnTo>
                      <a:lnTo>
                        <a:pt x="267" y="22"/>
                      </a:lnTo>
                      <a:lnTo>
                        <a:pt x="273" y="15"/>
                      </a:lnTo>
                      <a:lnTo>
                        <a:pt x="280" y="9"/>
                      </a:lnTo>
                      <a:lnTo>
                        <a:pt x="290" y="4"/>
                      </a:lnTo>
                      <a:lnTo>
                        <a:pt x="294" y="2"/>
                      </a:lnTo>
                      <a:lnTo>
                        <a:pt x="300" y="1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23" y="0"/>
                      </a:lnTo>
                      <a:lnTo>
                        <a:pt x="333" y="2"/>
                      </a:lnTo>
                      <a:lnTo>
                        <a:pt x="343" y="5"/>
                      </a:lnTo>
                      <a:lnTo>
                        <a:pt x="351" y="8"/>
                      </a:lnTo>
                      <a:lnTo>
                        <a:pt x="368" y="17"/>
                      </a:lnTo>
                      <a:lnTo>
                        <a:pt x="383" y="27"/>
                      </a:lnTo>
                      <a:lnTo>
                        <a:pt x="399" y="38"/>
                      </a:lnTo>
                      <a:lnTo>
                        <a:pt x="413" y="47"/>
                      </a:lnTo>
                      <a:lnTo>
                        <a:pt x="421" y="50"/>
                      </a:lnTo>
                      <a:lnTo>
                        <a:pt x="428" y="53"/>
                      </a:lnTo>
                      <a:lnTo>
                        <a:pt x="436" y="55"/>
                      </a:lnTo>
                      <a:lnTo>
                        <a:pt x="445" y="55"/>
                      </a:lnTo>
                      <a:lnTo>
                        <a:pt x="459" y="60"/>
                      </a:lnTo>
                      <a:lnTo>
                        <a:pt x="471" y="64"/>
                      </a:lnTo>
                      <a:lnTo>
                        <a:pt x="481" y="66"/>
                      </a:lnTo>
                      <a:lnTo>
                        <a:pt x="491" y="67"/>
                      </a:lnTo>
                      <a:lnTo>
                        <a:pt x="491" y="289"/>
                      </a:lnTo>
                      <a:lnTo>
                        <a:pt x="471" y="301"/>
                      </a:lnTo>
                      <a:lnTo>
                        <a:pt x="491" y="326"/>
                      </a:lnTo>
                      <a:lnTo>
                        <a:pt x="491" y="474"/>
                      </a:lnTo>
                      <a:lnTo>
                        <a:pt x="491" y="48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" name="Freeform 341"/>
                <p:cNvSpPr>
                  <a:spLocks/>
                </p:cNvSpPr>
                <p:nvPr/>
              </p:nvSpPr>
              <p:spPr bwMode="auto">
                <a:xfrm>
                  <a:off x="6546067" y="2481462"/>
                  <a:ext cx="56361" cy="58762"/>
                </a:xfrm>
                <a:custGeom>
                  <a:avLst/>
                  <a:gdLst>
                    <a:gd name="T0" fmla="*/ 0 w 133"/>
                    <a:gd name="T1" fmla="*/ 2147483647 h 117"/>
                    <a:gd name="T2" fmla="*/ 2147483647 w 133"/>
                    <a:gd name="T3" fmla="*/ 0 h 117"/>
                    <a:gd name="T4" fmla="*/ 2147483647 w 133"/>
                    <a:gd name="T5" fmla="*/ 2147483647 h 117"/>
                    <a:gd name="T6" fmla="*/ 2147483647 w 133"/>
                    <a:gd name="T7" fmla="*/ 2147483647 h 117"/>
                    <a:gd name="T8" fmla="*/ 2147483647 w 133"/>
                    <a:gd name="T9" fmla="*/ 2147483647 h 117"/>
                    <a:gd name="T10" fmla="*/ 2147483647 w 133"/>
                    <a:gd name="T11" fmla="*/ 2147483647 h 117"/>
                    <a:gd name="T12" fmla="*/ 2147483647 w 133"/>
                    <a:gd name="T13" fmla="*/ 2147483647 h 117"/>
                    <a:gd name="T14" fmla="*/ 2147483647 w 133"/>
                    <a:gd name="T15" fmla="*/ 2147483647 h 117"/>
                    <a:gd name="T16" fmla="*/ 2147483647 w 133"/>
                    <a:gd name="T17" fmla="*/ 2147483647 h 117"/>
                    <a:gd name="T18" fmla="*/ 2147483647 w 133"/>
                    <a:gd name="T19" fmla="*/ 2147483647 h 117"/>
                    <a:gd name="T20" fmla="*/ 2147483647 w 133"/>
                    <a:gd name="T21" fmla="*/ 2147483647 h 117"/>
                    <a:gd name="T22" fmla="*/ 2147483647 w 133"/>
                    <a:gd name="T23" fmla="*/ 2147483647 h 117"/>
                    <a:gd name="T24" fmla="*/ 2147483647 w 133"/>
                    <a:gd name="T25" fmla="*/ 2147483647 h 117"/>
                    <a:gd name="T26" fmla="*/ 2147483647 w 133"/>
                    <a:gd name="T27" fmla="*/ 2147483647 h 117"/>
                    <a:gd name="T28" fmla="*/ 2147483647 w 133"/>
                    <a:gd name="T29" fmla="*/ 2147483647 h 117"/>
                    <a:gd name="T30" fmla="*/ 2147483647 w 133"/>
                    <a:gd name="T31" fmla="*/ 2147483647 h 117"/>
                    <a:gd name="T32" fmla="*/ 2147483647 w 133"/>
                    <a:gd name="T33" fmla="*/ 2147483647 h 117"/>
                    <a:gd name="T34" fmla="*/ 2147483647 w 133"/>
                    <a:gd name="T35" fmla="*/ 2147483647 h 117"/>
                    <a:gd name="T36" fmla="*/ 2147483647 w 133"/>
                    <a:gd name="T37" fmla="*/ 2147483647 h 117"/>
                    <a:gd name="T38" fmla="*/ 2147483647 w 133"/>
                    <a:gd name="T39" fmla="*/ 2147483647 h 117"/>
                    <a:gd name="T40" fmla="*/ 2147483647 w 133"/>
                    <a:gd name="T41" fmla="*/ 2147483647 h 117"/>
                    <a:gd name="T42" fmla="*/ 2147483647 w 133"/>
                    <a:gd name="T43" fmla="*/ 2147483647 h 117"/>
                    <a:gd name="T44" fmla="*/ 2147483647 w 133"/>
                    <a:gd name="T45" fmla="*/ 2147483647 h 117"/>
                    <a:gd name="T46" fmla="*/ 2147483647 w 133"/>
                    <a:gd name="T47" fmla="*/ 2147483647 h 117"/>
                    <a:gd name="T48" fmla="*/ 2147483647 w 133"/>
                    <a:gd name="T49" fmla="*/ 2147483647 h 117"/>
                    <a:gd name="T50" fmla="*/ 0 w 133"/>
                    <a:gd name="T51" fmla="*/ 2147483647 h 1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3" h="117">
                      <a:moveTo>
                        <a:pt x="0" y="19"/>
                      </a:moveTo>
                      <a:lnTo>
                        <a:pt x="72" y="0"/>
                      </a:lnTo>
                      <a:lnTo>
                        <a:pt x="81" y="6"/>
                      </a:lnTo>
                      <a:lnTo>
                        <a:pt x="91" y="14"/>
                      </a:lnTo>
                      <a:lnTo>
                        <a:pt x="101" y="25"/>
                      </a:lnTo>
                      <a:lnTo>
                        <a:pt x="109" y="37"/>
                      </a:lnTo>
                      <a:lnTo>
                        <a:pt x="118" y="49"/>
                      </a:lnTo>
                      <a:lnTo>
                        <a:pt x="126" y="62"/>
                      </a:lnTo>
                      <a:lnTo>
                        <a:pt x="128" y="68"/>
                      </a:lnTo>
                      <a:lnTo>
                        <a:pt x="130" y="74"/>
                      </a:lnTo>
                      <a:lnTo>
                        <a:pt x="131" y="80"/>
                      </a:lnTo>
                      <a:lnTo>
                        <a:pt x="133" y="86"/>
                      </a:lnTo>
                      <a:lnTo>
                        <a:pt x="131" y="92"/>
                      </a:lnTo>
                      <a:lnTo>
                        <a:pt x="128" y="97"/>
                      </a:lnTo>
                      <a:lnTo>
                        <a:pt x="124" y="102"/>
                      </a:lnTo>
                      <a:lnTo>
                        <a:pt x="118" y="107"/>
                      </a:lnTo>
                      <a:lnTo>
                        <a:pt x="113" y="111"/>
                      </a:lnTo>
                      <a:lnTo>
                        <a:pt x="107" y="114"/>
                      </a:lnTo>
                      <a:lnTo>
                        <a:pt x="103" y="117"/>
                      </a:lnTo>
                      <a:lnTo>
                        <a:pt x="100" y="117"/>
                      </a:lnTo>
                      <a:lnTo>
                        <a:pt x="72" y="95"/>
                      </a:lnTo>
                      <a:lnTo>
                        <a:pt x="45" y="70"/>
                      </a:lnTo>
                      <a:lnTo>
                        <a:pt x="32" y="58"/>
                      </a:lnTo>
                      <a:lnTo>
                        <a:pt x="18" y="46"/>
                      </a:lnTo>
                      <a:lnTo>
                        <a:pt x="8" y="3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" name="Freeform 342"/>
                <p:cNvSpPr>
                  <a:spLocks/>
                </p:cNvSpPr>
                <p:nvPr/>
              </p:nvSpPr>
              <p:spPr bwMode="auto">
                <a:xfrm>
                  <a:off x="4951039" y="1909393"/>
                  <a:ext cx="227324" cy="171103"/>
                </a:xfrm>
                <a:custGeom>
                  <a:avLst/>
                  <a:gdLst>
                    <a:gd name="T0" fmla="*/ 2147483647 w 505"/>
                    <a:gd name="T1" fmla="*/ 2147483647 h 339"/>
                    <a:gd name="T2" fmla="*/ 2147483647 w 505"/>
                    <a:gd name="T3" fmla="*/ 2147483647 h 339"/>
                    <a:gd name="T4" fmla="*/ 2147483647 w 505"/>
                    <a:gd name="T5" fmla="*/ 2147483647 h 339"/>
                    <a:gd name="T6" fmla="*/ 2147483647 w 505"/>
                    <a:gd name="T7" fmla="*/ 2147483647 h 339"/>
                    <a:gd name="T8" fmla="*/ 2147483647 w 505"/>
                    <a:gd name="T9" fmla="*/ 2147483647 h 339"/>
                    <a:gd name="T10" fmla="*/ 2147483647 w 505"/>
                    <a:gd name="T11" fmla="*/ 2147483647 h 339"/>
                    <a:gd name="T12" fmla="*/ 2147483647 w 505"/>
                    <a:gd name="T13" fmla="*/ 2147483647 h 339"/>
                    <a:gd name="T14" fmla="*/ 2147483647 w 505"/>
                    <a:gd name="T15" fmla="*/ 2147483647 h 339"/>
                    <a:gd name="T16" fmla="*/ 2147483647 w 505"/>
                    <a:gd name="T17" fmla="*/ 2147483647 h 339"/>
                    <a:gd name="T18" fmla="*/ 2147483647 w 505"/>
                    <a:gd name="T19" fmla="*/ 2147483647 h 339"/>
                    <a:gd name="T20" fmla="*/ 2147483647 w 505"/>
                    <a:gd name="T21" fmla="*/ 2147483647 h 339"/>
                    <a:gd name="T22" fmla="*/ 2147483647 w 505"/>
                    <a:gd name="T23" fmla="*/ 2147483647 h 339"/>
                    <a:gd name="T24" fmla="*/ 2147483647 w 505"/>
                    <a:gd name="T25" fmla="*/ 2147483647 h 339"/>
                    <a:gd name="T26" fmla="*/ 2147483647 w 505"/>
                    <a:gd name="T27" fmla="*/ 2147483647 h 339"/>
                    <a:gd name="T28" fmla="*/ 2147483647 w 505"/>
                    <a:gd name="T29" fmla="*/ 2147483647 h 339"/>
                    <a:gd name="T30" fmla="*/ 2147483647 w 505"/>
                    <a:gd name="T31" fmla="*/ 2147483647 h 339"/>
                    <a:gd name="T32" fmla="*/ 2147483647 w 505"/>
                    <a:gd name="T33" fmla="*/ 2147483647 h 339"/>
                    <a:gd name="T34" fmla="*/ 2147483647 w 505"/>
                    <a:gd name="T35" fmla="*/ 2147483647 h 339"/>
                    <a:gd name="T36" fmla="*/ 2147483647 w 505"/>
                    <a:gd name="T37" fmla="*/ 2147483647 h 339"/>
                    <a:gd name="T38" fmla="*/ 2147483647 w 505"/>
                    <a:gd name="T39" fmla="*/ 2147483647 h 339"/>
                    <a:gd name="T40" fmla="*/ 2147483647 w 505"/>
                    <a:gd name="T41" fmla="*/ 2147483647 h 339"/>
                    <a:gd name="T42" fmla="*/ 2147483647 w 505"/>
                    <a:gd name="T43" fmla="*/ 2147483647 h 339"/>
                    <a:gd name="T44" fmla="*/ 2147483647 w 505"/>
                    <a:gd name="T45" fmla="*/ 2147483647 h 339"/>
                    <a:gd name="T46" fmla="*/ 2147483647 w 505"/>
                    <a:gd name="T47" fmla="*/ 2147483647 h 339"/>
                    <a:gd name="T48" fmla="*/ 2147483647 w 505"/>
                    <a:gd name="T49" fmla="*/ 2147483647 h 339"/>
                    <a:gd name="T50" fmla="*/ 2147483647 w 505"/>
                    <a:gd name="T51" fmla="*/ 2147483647 h 339"/>
                    <a:gd name="T52" fmla="*/ 2147483647 w 505"/>
                    <a:gd name="T53" fmla="*/ 2147483647 h 339"/>
                    <a:gd name="T54" fmla="*/ 2147483647 w 505"/>
                    <a:gd name="T55" fmla="*/ 2147483647 h 339"/>
                    <a:gd name="T56" fmla="*/ 2147483647 w 505"/>
                    <a:gd name="T57" fmla="*/ 2147483647 h 339"/>
                    <a:gd name="T58" fmla="*/ 2147483647 w 505"/>
                    <a:gd name="T59" fmla="*/ 2147483647 h 339"/>
                    <a:gd name="T60" fmla="*/ 2147483647 w 505"/>
                    <a:gd name="T61" fmla="*/ 2147483647 h 339"/>
                    <a:gd name="T62" fmla="*/ 2147483647 w 505"/>
                    <a:gd name="T63" fmla="*/ 2147483647 h 339"/>
                    <a:gd name="T64" fmla="*/ 2147483647 w 505"/>
                    <a:gd name="T65" fmla="*/ 2147483647 h 339"/>
                    <a:gd name="T66" fmla="*/ 2147483647 w 505"/>
                    <a:gd name="T67" fmla="*/ 2147483647 h 339"/>
                    <a:gd name="T68" fmla="*/ 2147483647 w 505"/>
                    <a:gd name="T69" fmla="*/ 2147483647 h 339"/>
                    <a:gd name="T70" fmla="*/ 2147483647 w 505"/>
                    <a:gd name="T71" fmla="*/ 2147483647 h 339"/>
                    <a:gd name="T72" fmla="*/ 2147483647 w 505"/>
                    <a:gd name="T73" fmla="*/ 2147483647 h 339"/>
                    <a:gd name="T74" fmla="*/ 2147483647 w 505"/>
                    <a:gd name="T75" fmla="*/ 2147483647 h 339"/>
                    <a:gd name="T76" fmla="*/ 2147483647 w 505"/>
                    <a:gd name="T77" fmla="*/ 2147483647 h 339"/>
                    <a:gd name="T78" fmla="*/ 2147483647 w 505"/>
                    <a:gd name="T79" fmla="*/ 2147483647 h 339"/>
                    <a:gd name="T80" fmla="*/ 2147483647 w 505"/>
                    <a:gd name="T81" fmla="*/ 2147483647 h 339"/>
                    <a:gd name="T82" fmla="*/ 2147483647 w 505"/>
                    <a:gd name="T83" fmla="*/ 2147483647 h 339"/>
                    <a:gd name="T84" fmla="*/ 2147483647 w 505"/>
                    <a:gd name="T85" fmla="*/ 2147483647 h 3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05" h="339">
                      <a:moveTo>
                        <a:pt x="259" y="24"/>
                      </a:moveTo>
                      <a:lnTo>
                        <a:pt x="272" y="36"/>
                      </a:lnTo>
                      <a:lnTo>
                        <a:pt x="444" y="48"/>
                      </a:lnTo>
                      <a:lnTo>
                        <a:pt x="484" y="86"/>
                      </a:lnTo>
                      <a:lnTo>
                        <a:pt x="482" y="97"/>
                      </a:lnTo>
                      <a:lnTo>
                        <a:pt x="478" y="109"/>
                      </a:lnTo>
                      <a:lnTo>
                        <a:pt x="474" y="120"/>
                      </a:lnTo>
                      <a:lnTo>
                        <a:pt x="471" y="129"/>
                      </a:lnTo>
                      <a:lnTo>
                        <a:pt x="465" y="138"/>
                      </a:lnTo>
                      <a:lnTo>
                        <a:pt x="461" y="145"/>
                      </a:lnTo>
                      <a:lnTo>
                        <a:pt x="456" y="150"/>
                      </a:lnTo>
                      <a:lnTo>
                        <a:pt x="451" y="153"/>
                      </a:lnTo>
                      <a:lnTo>
                        <a:pt x="455" y="169"/>
                      </a:lnTo>
                      <a:lnTo>
                        <a:pt x="461" y="184"/>
                      </a:lnTo>
                      <a:lnTo>
                        <a:pt x="470" y="200"/>
                      </a:lnTo>
                      <a:lnTo>
                        <a:pt x="477" y="215"/>
                      </a:lnTo>
                      <a:lnTo>
                        <a:pt x="494" y="242"/>
                      </a:lnTo>
                      <a:lnTo>
                        <a:pt x="505" y="258"/>
                      </a:lnTo>
                      <a:lnTo>
                        <a:pt x="499" y="264"/>
                      </a:lnTo>
                      <a:lnTo>
                        <a:pt x="493" y="271"/>
                      </a:lnTo>
                      <a:lnTo>
                        <a:pt x="486" y="281"/>
                      </a:lnTo>
                      <a:lnTo>
                        <a:pt x="479" y="292"/>
                      </a:lnTo>
                      <a:lnTo>
                        <a:pt x="474" y="303"/>
                      </a:lnTo>
                      <a:lnTo>
                        <a:pt x="468" y="314"/>
                      </a:lnTo>
                      <a:lnTo>
                        <a:pt x="465" y="326"/>
                      </a:lnTo>
                      <a:lnTo>
                        <a:pt x="464" y="339"/>
                      </a:lnTo>
                      <a:lnTo>
                        <a:pt x="457" y="339"/>
                      </a:lnTo>
                      <a:lnTo>
                        <a:pt x="443" y="338"/>
                      </a:lnTo>
                      <a:lnTo>
                        <a:pt x="428" y="337"/>
                      </a:lnTo>
                      <a:lnTo>
                        <a:pt x="414" y="335"/>
                      </a:lnTo>
                      <a:lnTo>
                        <a:pt x="399" y="333"/>
                      </a:lnTo>
                      <a:lnTo>
                        <a:pt x="385" y="331"/>
                      </a:lnTo>
                      <a:lnTo>
                        <a:pt x="371" y="328"/>
                      </a:lnTo>
                      <a:lnTo>
                        <a:pt x="358" y="326"/>
                      </a:lnTo>
                      <a:lnTo>
                        <a:pt x="344" y="326"/>
                      </a:lnTo>
                      <a:lnTo>
                        <a:pt x="304" y="325"/>
                      </a:lnTo>
                      <a:lnTo>
                        <a:pt x="275" y="323"/>
                      </a:lnTo>
                      <a:lnTo>
                        <a:pt x="264" y="321"/>
                      </a:lnTo>
                      <a:lnTo>
                        <a:pt x="255" y="319"/>
                      </a:lnTo>
                      <a:lnTo>
                        <a:pt x="248" y="317"/>
                      </a:lnTo>
                      <a:lnTo>
                        <a:pt x="242" y="315"/>
                      </a:lnTo>
                      <a:lnTo>
                        <a:pt x="232" y="310"/>
                      </a:lnTo>
                      <a:lnTo>
                        <a:pt x="224" y="305"/>
                      </a:lnTo>
                      <a:lnTo>
                        <a:pt x="213" y="300"/>
                      </a:lnTo>
                      <a:lnTo>
                        <a:pt x="198" y="295"/>
                      </a:lnTo>
                      <a:lnTo>
                        <a:pt x="180" y="289"/>
                      </a:lnTo>
                      <a:lnTo>
                        <a:pt x="162" y="282"/>
                      </a:lnTo>
                      <a:lnTo>
                        <a:pt x="146" y="273"/>
                      </a:lnTo>
                      <a:lnTo>
                        <a:pt x="130" y="266"/>
                      </a:lnTo>
                      <a:lnTo>
                        <a:pt x="98" y="249"/>
                      </a:lnTo>
                      <a:lnTo>
                        <a:pt x="65" y="228"/>
                      </a:lnTo>
                      <a:lnTo>
                        <a:pt x="62" y="206"/>
                      </a:lnTo>
                      <a:lnTo>
                        <a:pt x="57" y="187"/>
                      </a:lnTo>
                      <a:lnTo>
                        <a:pt x="52" y="169"/>
                      </a:lnTo>
                      <a:lnTo>
                        <a:pt x="47" y="152"/>
                      </a:lnTo>
                      <a:lnTo>
                        <a:pt x="36" y="124"/>
                      </a:lnTo>
                      <a:lnTo>
                        <a:pt x="25" y="100"/>
                      </a:lnTo>
                      <a:lnTo>
                        <a:pt x="15" y="83"/>
                      </a:lnTo>
                      <a:lnTo>
                        <a:pt x="7" y="71"/>
                      </a:lnTo>
                      <a:lnTo>
                        <a:pt x="2" y="64"/>
                      </a:lnTo>
                      <a:lnTo>
                        <a:pt x="0" y="62"/>
                      </a:lnTo>
                      <a:lnTo>
                        <a:pt x="5" y="61"/>
                      </a:lnTo>
                      <a:lnTo>
                        <a:pt x="8" y="59"/>
                      </a:lnTo>
                      <a:lnTo>
                        <a:pt x="11" y="56"/>
                      </a:lnTo>
                      <a:lnTo>
                        <a:pt x="11" y="51"/>
                      </a:lnTo>
                      <a:lnTo>
                        <a:pt x="11" y="48"/>
                      </a:lnTo>
                      <a:lnTo>
                        <a:pt x="11" y="45"/>
                      </a:lnTo>
                      <a:lnTo>
                        <a:pt x="11" y="43"/>
                      </a:lnTo>
                      <a:lnTo>
                        <a:pt x="13" y="42"/>
                      </a:lnTo>
                      <a:lnTo>
                        <a:pt x="34" y="34"/>
                      </a:lnTo>
                      <a:lnTo>
                        <a:pt x="55" y="27"/>
                      </a:lnTo>
                      <a:lnTo>
                        <a:pt x="73" y="22"/>
                      </a:lnTo>
                      <a:lnTo>
                        <a:pt x="92" y="17"/>
                      </a:lnTo>
                      <a:lnTo>
                        <a:pt x="128" y="8"/>
                      </a:lnTo>
                      <a:lnTo>
                        <a:pt x="165" y="0"/>
                      </a:lnTo>
                      <a:lnTo>
                        <a:pt x="173" y="11"/>
                      </a:lnTo>
                      <a:lnTo>
                        <a:pt x="183" y="23"/>
                      </a:lnTo>
                      <a:lnTo>
                        <a:pt x="188" y="28"/>
                      </a:lnTo>
                      <a:lnTo>
                        <a:pt x="194" y="32"/>
                      </a:lnTo>
                      <a:lnTo>
                        <a:pt x="201" y="35"/>
                      </a:lnTo>
                      <a:lnTo>
                        <a:pt x="205" y="36"/>
                      </a:lnTo>
                      <a:lnTo>
                        <a:pt x="219" y="36"/>
                      </a:lnTo>
                      <a:lnTo>
                        <a:pt x="230" y="36"/>
                      </a:lnTo>
                      <a:lnTo>
                        <a:pt x="239" y="36"/>
                      </a:lnTo>
                      <a:lnTo>
                        <a:pt x="246" y="36"/>
                      </a:lnTo>
                      <a:lnTo>
                        <a:pt x="259" y="2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" name="Freeform 343"/>
                <p:cNvSpPr>
                  <a:spLocks/>
                </p:cNvSpPr>
                <p:nvPr/>
              </p:nvSpPr>
              <p:spPr bwMode="auto">
                <a:xfrm>
                  <a:off x="5016792" y="2106419"/>
                  <a:ext cx="150297" cy="67404"/>
                </a:xfrm>
                <a:custGeom>
                  <a:avLst/>
                  <a:gdLst>
                    <a:gd name="T0" fmla="*/ 2147483647 w 338"/>
                    <a:gd name="T1" fmla="*/ 0 h 141"/>
                    <a:gd name="T2" fmla="*/ 2147483647 w 338"/>
                    <a:gd name="T3" fmla="*/ 0 h 141"/>
                    <a:gd name="T4" fmla="*/ 2147483647 w 338"/>
                    <a:gd name="T5" fmla="*/ 2147483647 h 141"/>
                    <a:gd name="T6" fmla="*/ 2147483647 w 338"/>
                    <a:gd name="T7" fmla="*/ 2147483647 h 141"/>
                    <a:gd name="T8" fmla="*/ 2147483647 w 338"/>
                    <a:gd name="T9" fmla="*/ 2147483647 h 141"/>
                    <a:gd name="T10" fmla="*/ 2147483647 w 338"/>
                    <a:gd name="T11" fmla="*/ 2147483647 h 141"/>
                    <a:gd name="T12" fmla="*/ 2147483647 w 338"/>
                    <a:gd name="T13" fmla="*/ 2147483647 h 141"/>
                    <a:gd name="T14" fmla="*/ 2147483647 w 338"/>
                    <a:gd name="T15" fmla="*/ 2147483647 h 141"/>
                    <a:gd name="T16" fmla="*/ 2147483647 w 338"/>
                    <a:gd name="T17" fmla="*/ 2147483647 h 141"/>
                    <a:gd name="T18" fmla="*/ 2147483647 w 338"/>
                    <a:gd name="T19" fmla="*/ 2147483647 h 141"/>
                    <a:gd name="T20" fmla="*/ 2147483647 w 338"/>
                    <a:gd name="T21" fmla="*/ 2147483647 h 141"/>
                    <a:gd name="T22" fmla="*/ 2147483647 w 338"/>
                    <a:gd name="T23" fmla="*/ 2147483647 h 141"/>
                    <a:gd name="T24" fmla="*/ 2147483647 w 338"/>
                    <a:gd name="T25" fmla="*/ 2147483647 h 141"/>
                    <a:gd name="T26" fmla="*/ 2147483647 w 338"/>
                    <a:gd name="T27" fmla="*/ 2147483647 h 141"/>
                    <a:gd name="T28" fmla="*/ 2147483647 w 338"/>
                    <a:gd name="T29" fmla="*/ 2147483647 h 141"/>
                    <a:gd name="T30" fmla="*/ 2147483647 w 338"/>
                    <a:gd name="T31" fmla="*/ 2147483647 h 141"/>
                    <a:gd name="T32" fmla="*/ 2147483647 w 338"/>
                    <a:gd name="T33" fmla="*/ 2147483647 h 141"/>
                    <a:gd name="T34" fmla="*/ 2147483647 w 338"/>
                    <a:gd name="T35" fmla="*/ 2147483647 h 141"/>
                    <a:gd name="T36" fmla="*/ 2147483647 w 338"/>
                    <a:gd name="T37" fmla="*/ 2147483647 h 141"/>
                    <a:gd name="T38" fmla="*/ 2147483647 w 338"/>
                    <a:gd name="T39" fmla="*/ 2147483647 h 141"/>
                    <a:gd name="T40" fmla="*/ 2147483647 w 338"/>
                    <a:gd name="T41" fmla="*/ 2147483647 h 141"/>
                    <a:gd name="T42" fmla="*/ 0 w 338"/>
                    <a:gd name="T43" fmla="*/ 2147483647 h 141"/>
                    <a:gd name="T44" fmla="*/ 2147483647 w 338"/>
                    <a:gd name="T45" fmla="*/ 2147483647 h 141"/>
                    <a:gd name="T46" fmla="*/ 2147483647 w 338"/>
                    <a:gd name="T47" fmla="*/ 2147483647 h 141"/>
                    <a:gd name="T48" fmla="*/ 2147483647 w 338"/>
                    <a:gd name="T49" fmla="*/ 2147483647 h 141"/>
                    <a:gd name="T50" fmla="*/ 2147483647 w 338"/>
                    <a:gd name="T51" fmla="*/ 2147483647 h 141"/>
                    <a:gd name="T52" fmla="*/ 2147483647 w 338"/>
                    <a:gd name="T53" fmla="*/ 2147483647 h 141"/>
                    <a:gd name="T54" fmla="*/ 2147483647 w 338"/>
                    <a:gd name="T55" fmla="*/ 2147483647 h 141"/>
                    <a:gd name="T56" fmla="*/ 2147483647 w 338"/>
                    <a:gd name="T57" fmla="*/ 2147483647 h 141"/>
                    <a:gd name="T58" fmla="*/ 2147483647 w 338"/>
                    <a:gd name="T59" fmla="*/ 2147483647 h 141"/>
                    <a:gd name="T60" fmla="*/ 2147483647 w 338"/>
                    <a:gd name="T61" fmla="*/ 2147483647 h 141"/>
                    <a:gd name="T62" fmla="*/ 2147483647 w 338"/>
                    <a:gd name="T63" fmla="*/ 2147483647 h 141"/>
                    <a:gd name="T64" fmla="*/ 2147483647 w 338"/>
                    <a:gd name="T65" fmla="*/ 2147483647 h 141"/>
                    <a:gd name="T66" fmla="*/ 2147483647 w 338"/>
                    <a:gd name="T67" fmla="*/ 2147483647 h 141"/>
                    <a:gd name="T68" fmla="*/ 2147483647 w 338"/>
                    <a:gd name="T69" fmla="*/ 2147483647 h 141"/>
                    <a:gd name="T70" fmla="*/ 2147483647 w 338"/>
                    <a:gd name="T71" fmla="*/ 2147483647 h 141"/>
                    <a:gd name="T72" fmla="*/ 2147483647 w 338"/>
                    <a:gd name="T73" fmla="*/ 2147483647 h 141"/>
                    <a:gd name="T74" fmla="*/ 2147483647 w 338"/>
                    <a:gd name="T75" fmla="*/ 2147483647 h 141"/>
                    <a:gd name="T76" fmla="*/ 2147483647 w 338"/>
                    <a:gd name="T77" fmla="*/ 2147483647 h 141"/>
                    <a:gd name="T78" fmla="*/ 2147483647 w 338"/>
                    <a:gd name="T79" fmla="*/ 0 h 1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38" h="141">
                      <a:moveTo>
                        <a:pt x="312" y="0"/>
                      </a:moveTo>
                      <a:lnTo>
                        <a:pt x="186" y="0"/>
                      </a:lnTo>
                      <a:lnTo>
                        <a:pt x="168" y="8"/>
                      </a:lnTo>
                      <a:lnTo>
                        <a:pt x="144" y="21"/>
                      </a:lnTo>
                      <a:lnTo>
                        <a:pt x="132" y="27"/>
                      </a:lnTo>
                      <a:lnTo>
                        <a:pt x="119" y="32"/>
                      </a:lnTo>
                      <a:lnTo>
                        <a:pt x="112" y="34"/>
                      </a:lnTo>
                      <a:lnTo>
                        <a:pt x="105" y="35"/>
                      </a:lnTo>
                      <a:lnTo>
                        <a:pt x="99" y="36"/>
                      </a:lnTo>
                      <a:lnTo>
                        <a:pt x="93" y="37"/>
                      </a:lnTo>
                      <a:lnTo>
                        <a:pt x="88" y="36"/>
                      </a:lnTo>
                      <a:lnTo>
                        <a:pt x="84" y="35"/>
                      </a:lnTo>
                      <a:lnTo>
                        <a:pt x="78" y="32"/>
                      </a:lnTo>
                      <a:lnTo>
                        <a:pt x="74" y="30"/>
                      </a:lnTo>
                      <a:lnTo>
                        <a:pt x="66" y="24"/>
                      </a:lnTo>
                      <a:lnTo>
                        <a:pt x="59" y="18"/>
                      </a:lnTo>
                      <a:lnTo>
                        <a:pt x="49" y="34"/>
                      </a:lnTo>
                      <a:lnTo>
                        <a:pt x="37" y="51"/>
                      </a:lnTo>
                      <a:lnTo>
                        <a:pt x="30" y="60"/>
                      </a:lnTo>
                      <a:lnTo>
                        <a:pt x="21" y="68"/>
                      </a:lnTo>
                      <a:lnTo>
                        <a:pt x="11" y="75"/>
                      </a:lnTo>
                      <a:lnTo>
                        <a:pt x="0" y="80"/>
                      </a:lnTo>
                      <a:lnTo>
                        <a:pt x="12" y="90"/>
                      </a:lnTo>
                      <a:lnTo>
                        <a:pt x="23" y="100"/>
                      </a:lnTo>
                      <a:lnTo>
                        <a:pt x="33" y="108"/>
                      </a:lnTo>
                      <a:lnTo>
                        <a:pt x="44" y="116"/>
                      </a:lnTo>
                      <a:lnTo>
                        <a:pt x="55" y="122"/>
                      </a:lnTo>
                      <a:lnTo>
                        <a:pt x="66" y="129"/>
                      </a:lnTo>
                      <a:lnTo>
                        <a:pt x="79" y="135"/>
                      </a:lnTo>
                      <a:lnTo>
                        <a:pt x="93" y="141"/>
                      </a:lnTo>
                      <a:lnTo>
                        <a:pt x="259" y="141"/>
                      </a:lnTo>
                      <a:lnTo>
                        <a:pt x="269" y="124"/>
                      </a:lnTo>
                      <a:lnTo>
                        <a:pt x="281" y="107"/>
                      </a:lnTo>
                      <a:lnTo>
                        <a:pt x="292" y="92"/>
                      </a:lnTo>
                      <a:lnTo>
                        <a:pt x="304" y="78"/>
                      </a:lnTo>
                      <a:lnTo>
                        <a:pt x="315" y="64"/>
                      </a:lnTo>
                      <a:lnTo>
                        <a:pt x="324" y="48"/>
                      </a:lnTo>
                      <a:lnTo>
                        <a:pt x="333" y="34"/>
                      </a:lnTo>
                      <a:lnTo>
                        <a:pt x="338" y="18"/>
                      </a:lnTo>
                      <a:lnTo>
                        <a:pt x="312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" name="Freeform 344"/>
                <p:cNvSpPr>
                  <a:spLocks/>
                </p:cNvSpPr>
                <p:nvPr/>
              </p:nvSpPr>
              <p:spPr bwMode="auto">
                <a:xfrm>
                  <a:off x="5120123" y="1774584"/>
                  <a:ext cx="114601" cy="62219"/>
                </a:xfrm>
                <a:custGeom>
                  <a:avLst/>
                  <a:gdLst>
                    <a:gd name="T0" fmla="*/ 2147483647 w 259"/>
                    <a:gd name="T1" fmla="*/ 2147483647 h 129"/>
                    <a:gd name="T2" fmla="*/ 2147483647 w 259"/>
                    <a:gd name="T3" fmla="*/ 2147483647 h 129"/>
                    <a:gd name="T4" fmla="*/ 2147483647 w 259"/>
                    <a:gd name="T5" fmla="*/ 2147483647 h 129"/>
                    <a:gd name="T6" fmla="*/ 2147483647 w 259"/>
                    <a:gd name="T7" fmla="*/ 2147483647 h 129"/>
                    <a:gd name="T8" fmla="*/ 2147483647 w 259"/>
                    <a:gd name="T9" fmla="*/ 2147483647 h 129"/>
                    <a:gd name="T10" fmla="*/ 2147483647 w 259"/>
                    <a:gd name="T11" fmla="*/ 2147483647 h 129"/>
                    <a:gd name="T12" fmla="*/ 2147483647 w 259"/>
                    <a:gd name="T13" fmla="*/ 2147483647 h 129"/>
                    <a:gd name="T14" fmla="*/ 2147483647 w 259"/>
                    <a:gd name="T15" fmla="*/ 2147483647 h 129"/>
                    <a:gd name="T16" fmla="*/ 2147483647 w 259"/>
                    <a:gd name="T17" fmla="*/ 2147483647 h 129"/>
                    <a:gd name="T18" fmla="*/ 2147483647 w 259"/>
                    <a:gd name="T19" fmla="*/ 2147483647 h 129"/>
                    <a:gd name="T20" fmla="*/ 2147483647 w 259"/>
                    <a:gd name="T21" fmla="*/ 2147483647 h 129"/>
                    <a:gd name="T22" fmla="*/ 2147483647 w 259"/>
                    <a:gd name="T23" fmla="*/ 2147483647 h 129"/>
                    <a:gd name="T24" fmla="*/ 2147483647 w 259"/>
                    <a:gd name="T25" fmla="*/ 2147483647 h 129"/>
                    <a:gd name="T26" fmla="*/ 2147483647 w 259"/>
                    <a:gd name="T27" fmla="*/ 2147483647 h 129"/>
                    <a:gd name="T28" fmla="*/ 2147483647 w 259"/>
                    <a:gd name="T29" fmla="*/ 2147483647 h 129"/>
                    <a:gd name="T30" fmla="*/ 2147483647 w 259"/>
                    <a:gd name="T31" fmla="*/ 2147483647 h 129"/>
                    <a:gd name="T32" fmla="*/ 2147483647 w 259"/>
                    <a:gd name="T33" fmla="*/ 2147483647 h 129"/>
                    <a:gd name="T34" fmla="*/ 2147483647 w 259"/>
                    <a:gd name="T35" fmla="*/ 2147483647 h 129"/>
                    <a:gd name="T36" fmla="*/ 2147483647 w 259"/>
                    <a:gd name="T37" fmla="*/ 2147483647 h 129"/>
                    <a:gd name="T38" fmla="*/ 2147483647 w 259"/>
                    <a:gd name="T39" fmla="*/ 2147483647 h 129"/>
                    <a:gd name="T40" fmla="*/ 2147483647 w 259"/>
                    <a:gd name="T41" fmla="*/ 2147483647 h 129"/>
                    <a:gd name="T42" fmla="*/ 2147483647 w 259"/>
                    <a:gd name="T43" fmla="*/ 2147483647 h 129"/>
                    <a:gd name="T44" fmla="*/ 2147483647 w 259"/>
                    <a:gd name="T45" fmla="*/ 0 h 129"/>
                    <a:gd name="T46" fmla="*/ 2147483647 w 259"/>
                    <a:gd name="T47" fmla="*/ 0 h 129"/>
                    <a:gd name="T48" fmla="*/ 2147483647 w 259"/>
                    <a:gd name="T49" fmla="*/ 0 h 129"/>
                    <a:gd name="T50" fmla="*/ 2147483647 w 259"/>
                    <a:gd name="T51" fmla="*/ 0 h 129"/>
                    <a:gd name="T52" fmla="*/ 2147483647 w 259"/>
                    <a:gd name="T53" fmla="*/ 2147483647 h 129"/>
                    <a:gd name="T54" fmla="*/ 2147483647 w 259"/>
                    <a:gd name="T55" fmla="*/ 2147483647 h 129"/>
                    <a:gd name="T56" fmla="*/ 2147483647 w 259"/>
                    <a:gd name="T57" fmla="*/ 2147483647 h 129"/>
                    <a:gd name="T58" fmla="*/ 2147483647 w 259"/>
                    <a:gd name="T59" fmla="*/ 2147483647 h 129"/>
                    <a:gd name="T60" fmla="*/ 2147483647 w 259"/>
                    <a:gd name="T61" fmla="*/ 2147483647 h 129"/>
                    <a:gd name="T62" fmla="*/ 2147483647 w 259"/>
                    <a:gd name="T63" fmla="*/ 2147483647 h 129"/>
                    <a:gd name="T64" fmla="*/ 2147483647 w 259"/>
                    <a:gd name="T65" fmla="*/ 2147483647 h 129"/>
                    <a:gd name="T66" fmla="*/ 0 w 259"/>
                    <a:gd name="T67" fmla="*/ 2147483647 h 129"/>
                    <a:gd name="T68" fmla="*/ 0 w 259"/>
                    <a:gd name="T69" fmla="*/ 2147483647 h 129"/>
                    <a:gd name="T70" fmla="*/ 0 w 259"/>
                    <a:gd name="T71" fmla="*/ 2147483647 h 129"/>
                    <a:gd name="T72" fmla="*/ 2147483647 w 259"/>
                    <a:gd name="T73" fmla="*/ 2147483647 h 129"/>
                    <a:gd name="T74" fmla="*/ 2147483647 w 259"/>
                    <a:gd name="T75" fmla="*/ 2147483647 h 129"/>
                    <a:gd name="T76" fmla="*/ 2147483647 w 259"/>
                    <a:gd name="T77" fmla="*/ 2147483647 h 129"/>
                    <a:gd name="T78" fmla="*/ 2147483647 w 259"/>
                    <a:gd name="T79" fmla="*/ 2147483647 h 129"/>
                    <a:gd name="T80" fmla="*/ 2147483647 w 259"/>
                    <a:gd name="T81" fmla="*/ 2147483647 h 129"/>
                    <a:gd name="T82" fmla="*/ 2147483647 w 259"/>
                    <a:gd name="T83" fmla="*/ 2147483647 h 129"/>
                    <a:gd name="T84" fmla="*/ 2147483647 w 259"/>
                    <a:gd name="T85" fmla="*/ 2147483647 h 129"/>
                    <a:gd name="T86" fmla="*/ 2147483647 w 259"/>
                    <a:gd name="T87" fmla="*/ 2147483647 h 129"/>
                    <a:gd name="T88" fmla="*/ 2147483647 w 259"/>
                    <a:gd name="T89" fmla="*/ 2147483647 h 129"/>
                    <a:gd name="T90" fmla="*/ 2147483647 w 259"/>
                    <a:gd name="T91" fmla="*/ 2147483647 h 129"/>
                    <a:gd name="T92" fmla="*/ 2147483647 w 259"/>
                    <a:gd name="T93" fmla="*/ 2147483647 h 129"/>
                    <a:gd name="T94" fmla="*/ 2147483647 w 259"/>
                    <a:gd name="T95" fmla="*/ 2147483647 h 129"/>
                    <a:gd name="T96" fmla="*/ 2147483647 w 259"/>
                    <a:gd name="T97" fmla="*/ 2147483647 h 129"/>
                    <a:gd name="T98" fmla="*/ 2147483647 w 259"/>
                    <a:gd name="T99" fmla="*/ 2147483647 h 129"/>
                    <a:gd name="T100" fmla="*/ 2147483647 w 259"/>
                    <a:gd name="T101" fmla="*/ 2147483647 h 129"/>
                    <a:gd name="T102" fmla="*/ 2147483647 w 259"/>
                    <a:gd name="T103" fmla="*/ 2147483647 h 129"/>
                    <a:gd name="T104" fmla="*/ 2147483647 w 259"/>
                    <a:gd name="T105" fmla="*/ 2147483647 h 129"/>
                    <a:gd name="T106" fmla="*/ 2147483647 w 259"/>
                    <a:gd name="T107" fmla="*/ 2147483647 h 129"/>
                    <a:gd name="T108" fmla="*/ 2147483647 w 259"/>
                    <a:gd name="T109" fmla="*/ 2147483647 h 129"/>
                    <a:gd name="T110" fmla="*/ 2147483647 w 259"/>
                    <a:gd name="T111" fmla="*/ 2147483647 h 129"/>
                    <a:gd name="T112" fmla="*/ 2147483647 w 259"/>
                    <a:gd name="T113" fmla="*/ 2147483647 h 129"/>
                    <a:gd name="T114" fmla="*/ 2147483647 w 259"/>
                    <a:gd name="T115" fmla="*/ 2147483647 h 129"/>
                    <a:gd name="T116" fmla="*/ 2147483647 w 259"/>
                    <a:gd name="T117" fmla="*/ 2147483647 h 12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59" h="129">
                      <a:moveTo>
                        <a:pt x="259" y="129"/>
                      </a:moveTo>
                      <a:lnTo>
                        <a:pt x="255" y="102"/>
                      </a:lnTo>
                      <a:lnTo>
                        <a:pt x="252" y="80"/>
                      </a:lnTo>
                      <a:lnTo>
                        <a:pt x="252" y="63"/>
                      </a:lnTo>
                      <a:lnTo>
                        <a:pt x="253" y="50"/>
                      </a:lnTo>
                      <a:lnTo>
                        <a:pt x="257" y="29"/>
                      </a:lnTo>
                      <a:lnTo>
                        <a:pt x="259" y="12"/>
                      </a:lnTo>
                      <a:lnTo>
                        <a:pt x="258" y="14"/>
                      </a:lnTo>
                      <a:lnTo>
                        <a:pt x="256" y="16"/>
                      </a:lnTo>
                      <a:lnTo>
                        <a:pt x="253" y="17"/>
                      </a:lnTo>
                      <a:lnTo>
                        <a:pt x="249" y="18"/>
                      </a:lnTo>
                      <a:lnTo>
                        <a:pt x="239" y="19"/>
                      </a:lnTo>
                      <a:lnTo>
                        <a:pt x="228" y="19"/>
                      </a:lnTo>
                      <a:lnTo>
                        <a:pt x="205" y="19"/>
                      </a:lnTo>
                      <a:lnTo>
                        <a:pt x="192" y="18"/>
                      </a:lnTo>
                      <a:lnTo>
                        <a:pt x="181" y="17"/>
                      </a:lnTo>
                      <a:lnTo>
                        <a:pt x="172" y="15"/>
                      </a:lnTo>
                      <a:lnTo>
                        <a:pt x="163" y="12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4" y="3"/>
                      </a:lnTo>
                      <a:lnTo>
                        <a:pt x="118" y="1"/>
                      </a:lnTo>
                      <a:lnTo>
                        <a:pt x="99" y="0"/>
                      </a:lnTo>
                      <a:lnTo>
                        <a:pt x="83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4" y="2"/>
                      </a:lnTo>
                      <a:lnTo>
                        <a:pt x="27" y="4"/>
                      </a:lnTo>
                      <a:lnTo>
                        <a:pt x="21" y="6"/>
                      </a:lnTo>
                      <a:lnTo>
                        <a:pt x="14" y="9"/>
                      </a:lnTo>
                      <a:lnTo>
                        <a:pt x="10" y="13"/>
                      </a:lnTo>
                      <a:lnTo>
                        <a:pt x="5" y="17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3" y="58"/>
                      </a:lnTo>
                      <a:lnTo>
                        <a:pt x="6" y="65"/>
                      </a:lnTo>
                      <a:lnTo>
                        <a:pt x="12" y="71"/>
                      </a:lnTo>
                      <a:lnTo>
                        <a:pt x="17" y="76"/>
                      </a:lnTo>
                      <a:lnTo>
                        <a:pt x="24" y="80"/>
                      </a:lnTo>
                      <a:lnTo>
                        <a:pt x="31" y="83"/>
                      </a:lnTo>
                      <a:lnTo>
                        <a:pt x="37" y="85"/>
                      </a:lnTo>
                      <a:lnTo>
                        <a:pt x="50" y="88"/>
                      </a:lnTo>
                      <a:lnTo>
                        <a:pt x="61" y="92"/>
                      </a:lnTo>
                      <a:lnTo>
                        <a:pt x="65" y="95"/>
                      </a:lnTo>
                      <a:lnTo>
                        <a:pt x="67" y="99"/>
                      </a:lnTo>
                      <a:lnTo>
                        <a:pt x="67" y="105"/>
                      </a:lnTo>
                      <a:lnTo>
                        <a:pt x="66" y="111"/>
                      </a:lnTo>
                      <a:lnTo>
                        <a:pt x="81" y="110"/>
                      </a:lnTo>
                      <a:lnTo>
                        <a:pt x="91" y="108"/>
                      </a:lnTo>
                      <a:lnTo>
                        <a:pt x="98" y="106"/>
                      </a:lnTo>
                      <a:lnTo>
                        <a:pt x="105" y="105"/>
                      </a:lnTo>
                      <a:lnTo>
                        <a:pt x="120" y="106"/>
                      </a:lnTo>
                      <a:lnTo>
                        <a:pt x="140" y="108"/>
                      </a:lnTo>
                      <a:lnTo>
                        <a:pt x="166" y="112"/>
                      </a:lnTo>
                      <a:lnTo>
                        <a:pt x="192" y="117"/>
                      </a:lnTo>
                      <a:lnTo>
                        <a:pt x="238" y="125"/>
                      </a:lnTo>
                      <a:lnTo>
                        <a:pt x="259" y="12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" name="Freeform 345"/>
                <p:cNvSpPr>
                  <a:spLocks/>
                </p:cNvSpPr>
                <p:nvPr/>
              </p:nvSpPr>
              <p:spPr bwMode="auto">
                <a:xfrm>
                  <a:off x="5133272" y="2108147"/>
                  <a:ext cx="185993" cy="138264"/>
                </a:xfrm>
                <a:custGeom>
                  <a:avLst/>
                  <a:gdLst>
                    <a:gd name="T0" fmla="*/ 2147483647 w 425"/>
                    <a:gd name="T1" fmla="*/ 2147483647 h 272"/>
                    <a:gd name="T2" fmla="*/ 2147483647 w 425"/>
                    <a:gd name="T3" fmla="*/ 2147483647 h 272"/>
                    <a:gd name="T4" fmla="*/ 2147483647 w 425"/>
                    <a:gd name="T5" fmla="*/ 2147483647 h 272"/>
                    <a:gd name="T6" fmla="*/ 2147483647 w 425"/>
                    <a:gd name="T7" fmla="*/ 2147483647 h 272"/>
                    <a:gd name="T8" fmla="*/ 2147483647 w 425"/>
                    <a:gd name="T9" fmla="*/ 2147483647 h 272"/>
                    <a:gd name="T10" fmla="*/ 2147483647 w 425"/>
                    <a:gd name="T11" fmla="*/ 2147483647 h 272"/>
                    <a:gd name="T12" fmla="*/ 2147483647 w 425"/>
                    <a:gd name="T13" fmla="*/ 2147483647 h 272"/>
                    <a:gd name="T14" fmla="*/ 2147483647 w 425"/>
                    <a:gd name="T15" fmla="*/ 2147483647 h 272"/>
                    <a:gd name="T16" fmla="*/ 2147483647 w 425"/>
                    <a:gd name="T17" fmla="*/ 2147483647 h 272"/>
                    <a:gd name="T18" fmla="*/ 2147483647 w 425"/>
                    <a:gd name="T19" fmla="*/ 2147483647 h 272"/>
                    <a:gd name="T20" fmla="*/ 2147483647 w 425"/>
                    <a:gd name="T21" fmla="*/ 2147483647 h 272"/>
                    <a:gd name="T22" fmla="*/ 2147483647 w 425"/>
                    <a:gd name="T23" fmla="*/ 2147483647 h 272"/>
                    <a:gd name="T24" fmla="*/ 2147483647 w 425"/>
                    <a:gd name="T25" fmla="*/ 2147483647 h 272"/>
                    <a:gd name="T26" fmla="*/ 2147483647 w 425"/>
                    <a:gd name="T27" fmla="*/ 2147483647 h 272"/>
                    <a:gd name="T28" fmla="*/ 2147483647 w 425"/>
                    <a:gd name="T29" fmla="*/ 2147483647 h 272"/>
                    <a:gd name="T30" fmla="*/ 2147483647 w 425"/>
                    <a:gd name="T31" fmla="*/ 2147483647 h 272"/>
                    <a:gd name="T32" fmla="*/ 2147483647 w 425"/>
                    <a:gd name="T33" fmla="*/ 2147483647 h 272"/>
                    <a:gd name="T34" fmla="*/ 2147483647 w 425"/>
                    <a:gd name="T35" fmla="*/ 2147483647 h 272"/>
                    <a:gd name="T36" fmla="*/ 2147483647 w 425"/>
                    <a:gd name="T37" fmla="*/ 2147483647 h 272"/>
                    <a:gd name="T38" fmla="*/ 0 w 425"/>
                    <a:gd name="T39" fmla="*/ 2147483647 h 272"/>
                    <a:gd name="T40" fmla="*/ 2147483647 w 425"/>
                    <a:gd name="T41" fmla="*/ 2147483647 h 272"/>
                    <a:gd name="T42" fmla="*/ 2147483647 w 425"/>
                    <a:gd name="T43" fmla="*/ 2147483647 h 272"/>
                    <a:gd name="T44" fmla="*/ 2147483647 w 425"/>
                    <a:gd name="T45" fmla="*/ 2147483647 h 272"/>
                    <a:gd name="T46" fmla="*/ 2147483647 w 425"/>
                    <a:gd name="T47" fmla="*/ 2147483647 h 272"/>
                    <a:gd name="T48" fmla="*/ 2147483647 w 425"/>
                    <a:gd name="T49" fmla="*/ 2147483647 h 272"/>
                    <a:gd name="T50" fmla="*/ 2147483647 w 425"/>
                    <a:gd name="T51" fmla="*/ 2147483647 h 272"/>
                    <a:gd name="T52" fmla="*/ 2147483647 w 425"/>
                    <a:gd name="T53" fmla="*/ 2147483647 h 272"/>
                    <a:gd name="T54" fmla="*/ 2147483647 w 425"/>
                    <a:gd name="T55" fmla="*/ 2147483647 h 272"/>
                    <a:gd name="T56" fmla="*/ 2147483647 w 425"/>
                    <a:gd name="T57" fmla="*/ 2147483647 h 272"/>
                    <a:gd name="T58" fmla="*/ 2147483647 w 425"/>
                    <a:gd name="T59" fmla="*/ 2147483647 h 272"/>
                    <a:gd name="T60" fmla="*/ 2147483647 w 425"/>
                    <a:gd name="T61" fmla="*/ 2147483647 h 272"/>
                    <a:gd name="T62" fmla="*/ 2147483647 w 425"/>
                    <a:gd name="T63" fmla="*/ 2147483647 h 272"/>
                    <a:gd name="T64" fmla="*/ 2147483647 w 425"/>
                    <a:gd name="T65" fmla="*/ 2147483647 h 272"/>
                    <a:gd name="T66" fmla="*/ 2147483647 w 425"/>
                    <a:gd name="T67" fmla="*/ 0 h 272"/>
                    <a:gd name="T68" fmla="*/ 2147483647 w 425"/>
                    <a:gd name="T69" fmla="*/ 2147483647 h 272"/>
                    <a:gd name="T70" fmla="*/ 2147483647 w 425"/>
                    <a:gd name="T71" fmla="*/ 2147483647 h 272"/>
                    <a:gd name="T72" fmla="*/ 2147483647 w 425"/>
                    <a:gd name="T73" fmla="*/ 2147483647 h 272"/>
                    <a:gd name="T74" fmla="*/ 2147483647 w 425"/>
                    <a:gd name="T75" fmla="*/ 2147483647 h 272"/>
                    <a:gd name="T76" fmla="*/ 2147483647 w 425"/>
                    <a:gd name="T77" fmla="*/ 2147483647 h 272"/>
                    <a:gd name="T78" fmla="*/ 2147483647 w 425"/>
                    <a:gd name="T79" fmla="*/ 2147483647 h 272"/>
                    <a:gd name="T80" fmla="*/ 2147483647 w 425"/>
                    <a:gd name="T81" fmla="*/ 2147483647 h 272"/>
                    <a:gd name="T82" fmla="*/ 2147483647 w 425"/>
                    <a:gd name="T83" fmla="*/ 2147483647 h 272"/>
                    <a:gd name="T84" fmla="*/ 2147483647 w 425"/>
                    <a:gd name="T85" fmla="*/ 2147483647 h 272"/>
                    <a:gd name="T86" fmla="*/ 2147483647 w 425"/>
                    <a:gd name="T87" fmla="*/ 2147483647 h 272"/>
                    <a:gd name="T88" fmla="*/ 2147483647 w 425"/>
                    <a:gd name="T89" fmla="*/ 2147483647 h 272"/>
                    <a:gd name="T90" fmla="*/ 2147483647 w 425"/>
                    <a:gd name="T91" fmla="*/ 2147483647 h 272"/>
                    <a:gd name="T92" fmla="*/ 2147483647 w 425"/>
                    <a:gd name="T93" fmla="*/ 2147483647 h 2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25" h="272">
                      <a:moveTo>
                        <a:pt x="425" y="161"/>
                      </a:moveTo>
                      <a:lnTo>
                        <a:pt x="418" y="170"/>
                      </a:lnTo>
                      <a:lnTo>
                        <a:pt x="409" y="179"/>
                      </a:lnTo>
                      <a:lnTo>
                        <a:pt x="398" y="188"/>
                      </a:lnTo>
                      <a:lnTo>
                        <a:pt x="385" y="197"/>
                      </a:lnTo>
                      <a:lnTo>
                        <a:pt x="383" y="206"/>
                      </a:lnTo>
                      <a:lnTo>
                        <a:pt x="383" y="214"/>
                      </a:lnTo>
                      <a:lnTo>
                        <a:pt x="384" y="221"/>
                      </a:lnTo>
                      <a:lnTo>
                        <a:pt x="385" y="227"/>
                      </a:lnTo>
                      <a:lnTo>
                        <a:pt x="389" y="237"/>
                      </a:lnTo>
                      <a:lnTo>
                        <a:pt x="392" y="246"/>
                      </a:lnTo>
                      <a:lnTo>
                        <a:pt x="375" y="244"/>
                      </a:lnTo>
                      <a:lnTo>
                        <a:pt x="356" y="240"/>
                      </a:lnTo>
                      <a:lnTo>
                        <a:pt x="347" y="238"/>
                      </a:lnTo>
                      <a:lnTo>
                        <a:pt x="336" y="236"/>
                      </a:lnTo>
                      <a:lnTo>
                        <a:pt x="324" y="235"/>
                      </a:lnTo>
                      <a:lnTo>
                        <a:pt x="311" y="234"/>
                      </a:lnTo>
                      <a:lnTo>
                        <a:pt x="295" y="235"/>
                      </a:lnTo>
                      <a:lnTo>
                        <a:pt x="278" y="238"/>
                      </a:lnTo>
                      <a:lnTo>
                        <a:pt x="263" y="243"/>
                      </a:lnTo>
                      <a:lnTo>
                        <a:pt x="248" y="248"/>
                      </a:lnTo>
                      <a:lnTo>
                        <a:pt x="232" y="254"/>
                      </a:lnTo>
                      <a:lnTo>
                        <a:pt x="215" y="260"/>
                      </a:lnTo>
                      <a:lnTo>
                        <a:pt x="197" y="267"/>
                      </a:lnTo>
                      <a:lnTo>
                        <a:pt x="179" y="272"/>
                      </a:lnTo>
                      <a:lnTo>
                        <a:pt x="100" y="240"/>
                      </a:lnTo>
                      <a:lnTo>
                        <a:pt x="92" y="233"/>
                      </a:lnTo>
                      <a:lnTo>
                        <a:pt x="85" y="226"/>
                      </a:lnTo>
                      <a:lnTo>
                        <a:pt x="78" y="220"/>
                      </a:lnTo>
                      <a:lnTo>
                        <a:pt x="70" y="214"/>
                      </a:lnTo>
                      <a:lnTo>
                        <a:pt x="52" y="202"/>
                      </a:lnTo>
                      <a:lnTo>
                        <a:pt x="37" y="192"/>
                      </a:lnTo>
                      <a:lnTo>
                        <a:pt x="29" y="186"/>
                      </a:lnTo>
                      <a:lnTo>
                        <a:pt x="22" y="180"/>
                      </a:lnTo>
                      <a:lnTo>
                        <a:pt x="16" y="174"/>
                      </a:lnTo>
                      <a:lnTo>
                        <a:pt x="11" y="167"/>
                      </a:lnTo>
                      <a:lnTo>
                        <a:pt x="6" y="159"/>
                      </a:lnTo>
                      <a:lnTo>
                        <a:pt x="2" y="150"/>
                      </a:lnTo>
                      <a:lnTo>
                        <a:pt x="0" y="140"/>
                      </a:lnTo>
                      <a:lnTo>
                        <a:pt x="0" y="129"/>
                      </a:lnTo>
                      <a:lnTo>
                        <a:pt x="25" y="95"/>
                      </a:lnTo>
                      <a:lnTo>
                        <a:pt x="50" y="66"/>
                      </a:lnTo>
                      <a:lnTo>
                        <a:pt x="61" y="52"/>
                      </a:lnTo>
                      <a:lnTo>
                        <a:pt x="71" y="36"/>
                      </a:lnTo>
                      <a:lnTo>
                        <a:pt x="75" y="29"/>
                      </a:lnTo>
                      <a:lnTo>
                        <a:pt x="80" y="22"/>
                      </a:lnTo>
                      <a:lnTo>
                        <a:pt x="83" y="14"/>
                      </a:lnTo>
                      <a:lnTo>
                        <a:pt x="85" y="6"/>
                      </a:lnTo>
                      <a:lnTo>
                        <a:pt x="105" y="7"/>
                      </a:lnTo>
                      <a:lnTo>
                        <a:pt x="123" y="10"/>
                      </a:lnTo>
                      <a:lnTo>
                        <a:pt x="138" y="14"/>
                      </a:lnTo>
                      <a:lnTo>
                        <a:pt x="153" y="18"/>
                      </a:lnTo>
                      <a:lnTo>
                        <a:pt x="166" y="23"/>
                      </a:lnTo>
                      <a:lnTo>
                        <a:pt x="180" y="27"/>
                      </a:lnTo>
                      <a:lnTo>
                        <a:pt x="193" y="30"/>
                      </a:lnTo>
                      <a:lnTo>
                        <a:pt x="205" y="31"/>
                      </a:lnTo>
                      <a:lnTo>
                        <a:pt x="210" y="30"/>
                      </a:lnTo>
                      <a:lnTo>
                        <a:pt x="214" y="29"/>
                      </a:lnTo>
                      <a:lnTo>
                        <a:pt x="218" y="28"/>
                      </a:lnTo>
                      <a:lnTo>
                        <a:pt x="221" y="26"/>
                      </a:lnTo>
                      <a:lnTo>
                        <a:pt x="227" y="21"/>
                      </a:lnTo>
                      <a:lnTo>
                        <a:pt x="232" y="15"/>
                      </a:lnTo>
                      <a:lnTo>
                        <a:pt x="237" y="10"/>
                      </a:lnTo>
                      <a:lnTo>
                        <a:pt x="242" y="5"/>
                      </a:lnTo>
                      <a:lnTo>
                        <a:pt x="246" y="3"/>
                      </a:lnTo>
                      <a:lnTo>
                        <a:pt x="250" y="2"/>
                      </a:lnTo>
                      <a:lnTo>
                        <a:pt x="253" y="1"/>
                      </a:lnTo>
                      <a:lnTo>
                        <a:pt x="259" y="0"/>
                      </a:lnTo>
                      <a:lnTo>
                        <a:pt x="268" y="1"/>
                      </a:lnTo>
                      <a:lnTo>
                        <a:pt x="275" y="2"/>
                      </a:lnTo>
                      <a:lnTo>
                        <a:pt x="283" y="4"/>
                      </a:lnTo>
                      <a:lnTo>
                        <a:pt x="289" y="7"/>
                      </a:lnTo>
                      <a:lnTo>
                        <a:pt x="296" y="11"/>
                      </a:lnTo>
                      <a:lnTo>
                        <a:pt x="302" y="15"/>
                      </a:lnTo>
                      <a:lnTo>
                        <a:pt x="306" y="20"/>
                      </a:lnTo>
                      <a:lnTo>
                        <a:pt x="310" y="26"/>
                      </a:lnTo>
                      <a:lnTo>
                        <a:pt x="318" y="38"/>
                      </a:lnTo>
                      <a:lnTo>
                        <a:pt x="325" y="53"/>
                      </a:lnTo>
                      <a:lnTo>
                        <a:pt x="331" y="67"/>
                      </a:lnTo>
                      <a:lnTo>
                        <a:pt x="337" y="82"/>
                      </a:lnTo>
                      <a:lnTo>
                        <a:pt x="342" y="98"/>
                      </a:lnTo>
                      <a:lnTo>
                        <a:pt x="349" y="113"/>
                      </a:lnTo>
                      <a:lnTo>
                        <a:pt x="352" y="119"/>
                      </a:lnTo>
                      <a:lnTo>
                        <a:pt x="356" y="126"/>
                      </a:lnTo>
                      <a:lnTo>
                        <a:pt x="360" y="132"/>
                      </a:lnTo>
                      <a:lnTo>
                        <a:pt x="365" y="138"/>
                      </a:lnTo>
                      <a:lnTo>
                        <a:pt x="370" y="143"/>
                      </a:lnTo>
                      <a:lnTo>
                        <a:pt x="376" y="147"/>
                      </a:lnTo>
                      <a:lnTo>
                        <a:pt x="382" y="151"/>
                      </a:lnTo>
                      <a:lnTo>
                        <a:pt x="389" y="156"/>
                      </a:lnTo>
                      <a:lnTo>
                        <a:pt x="397" y="158"/>
                      </a:lnTo>
                      <a:lnTo>
                        <a:pt x="405" y="160"/>
                      </a:lnTo>
                      <a:lnTo>
                        <a:pt x="415" y="161"/>
                      </a:lnTo>
                      <a:lnTo>
                        <a:pt x="425" y="16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" name="Freeform 347"/>
                <p:cNvSpPr>
                  <a:spLocks/>
                </p:cNvSpPr>
                <p:nvPr/>
              </p:nvSpPr>
              <p:spPr bwMode="auto">
                <a:xfrm>
                  <a:off x="5242239" y="2101234"/>
                  <a:ext cx="88300" cy="76045"/>
                </a:xfrm>
                <a:custGeom>
                  <a:avLst/>
                  <a:gdLst>
                    <a:gd name="T0" fmla="*/ 2147483647 w 192"/>
                    <a:gd name="T1" fmla="*/ 2147483647 h 154"/>
                    <a:gd name="T2" fmla="*/ 2147483647 w 192"/>
                    <a:gd name="T3" fmla="*/ 0 h 154"/>
                    <a:gd name="T4" fmla="*/ 2147483647 w 192"/>
                    <a:gd name="T5" fmla="*/ 2147483647 h 154"/>
                    <a:gd name="T6" fmla="*/ 2147483647 w 192"/>
                    <a:gd name="T7" fmla="*/ 2147483647 h 154"/>
                    <a:gd name="T8" fmla="*/ 2147483647 w 192"/>
                    <a:gd name="T9" fmla="*/ 2147483647 h 154"/>
                    <a:gd name="T10" fmla="*/ 2147483647 w 192"/>
                    <a:gd name="T11" fmla="*/ 2147483647 h 154"/>
                    <a:gd name="T12" fmla="*/ 2147483647 w 192"/>
                    <a:gd name="T13" fmla="*/ 2147483647 h 154"/>
                    <a:gd name="T14" fmla="*/ 2147483647 w 192"/>
                    <a:gd name="T15" fmla="*/ 2147483647 h 154"/>
                    <a:gd name="T16" fmla="*/ 2147483647 w 192"/>
                    <a:gd name="T17" fmla="*/ 2147483647 h 154"/>
                    <a:gd name="T18" fmla="*/ 2147483647 w 192"/>
                    <a:gd name="T19" fmla="*/ 2147483647 h 154"/>
                    <a:gd name="T20" fmla="*/ 2147483647 w 192"/>
                    <a:gd name="T21" fmla="*/ 2147483647 h 154"/>
                    <a:gd name="T22" fmla="*/ 2147483647 w 192"/>
                    <a:gd name="T23" fmla="*/ 2147483647 h 154"/>
                    <a:gd name="T24" fmla="*/ 2147483647 w 192"/>
                    <a:gd name="T25" fmla="*/ 2147483647 h 154"/>
                    <a:gd name="T26" fmla="*/ 2147483647 w 192"/>
                    <a:gd name="T27" fmla="*/ 2147483647 h 154"/>
                    <a:gd name="T28" fmla="*/ 2147483647 w 192"/>
                    <a:gd name="T29" fmla="*/ 2147483647 h 154"/>
                    <a:gd name="T30" fmla="*/ 2147483647 w 192"/>
                    <a:gd name="T31" fmla="*/ 2147483647 h 154"/>
                    <a:gd name="T32" fmla="*/ 2147483647 w 192"/>
                    <a:gd name="T33" fmla="*/ 2147483647 h 154"/>
                    <a:gd name="T34" fmla="*/ 2147483647 w 192"/>
                    <a:gd name="T35" fmla="*/ 2147483647 h 154"/>
                    <a:gd name="T36" fmla="*/ 2147483647 w 192"/>
                    <a:gd name="T37" fmla="*/ 2147483647 h 154"/>
                    <a:gd name="T38" fmla="*/ 2147483647 w 192"/>
                    <a:gd name="T39" fmla="*/ 2147483647 h 154"/>
                    <a:gd name="T40" fmla="*/ 2147483647 w 192"/>
                    <a:gd name="T41" fmla="*/ 2147483647 h 154"/>
                    <a:gd name="T42" fmla="*/ 2147483647 w 192"/>
                    <a:gd name="T43" fmla="*/ 2147483647 h 154"/>
                    <a:gd name="T44" fmla="*/ 2147483647 w 192"/>
                    <a:gd name="T45" fmla="*/ 2147483647 h 154"/>
                    <a:gd name="T46" fmla="*/ 2147483647 w 192"/>
                    <a:gd name="T47" fmla="*/ 2147483647 h 154"/>
                    <a:gd name="T48" fmla="*/ 2147483647 w 192"/>
                    <a:gd name="T49" fmla="*/ 2147483647 h 154"/>
                    <a:gd name="T50" fmla="*/ 2147483647 w 192"/>
                    <a:gd name="T51" fmla="*/ 2147483647 h 154"/>
                    <a:gd name="T52" fmla="*/ 0 w 192"/>
                    <a:gd name="T53" fmla="*/ 2147483647 h 154"/>
                    <a:gd name="T54" fmla="*/ 2147483647 w 192"/>
                    <a:gd name="T55" fmla="*/ 2147483647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54">
                      <a:moveTo>
                        <a:pt x="6" y="19"/>
                      </a:moveTo>
                      <a:lnTo>
                        <a:pt x="52" y="0"/>
                      </a:lnTo>
                      <a:lnTo>
                        <a:pt x="92" y="19"/>
                      </a:lnTo>
                      <a:lnTo>
                        <a:pt x="119" y="31"/>
                      </a:lnTo>
                      <a:lnTo>
                        <a:pt x="146" y="63"/>
                      </a:lnTo>
                      <a:lnTo>
                        <a:pt x="166" y="93"/>
                      </a:lnTo>
                      <a:lnTo>
                        <a:pt x="192" y="118"/>
                      </a:lnTo>
                      <a:lnTo>
                        <a:pt x="152" y="124"/>
                      </a:lnTo>
                      <a:lnTo>
                        <a:pt x="126" y="130"/>
                      </a:lnTo>
                      <a:lnTo>
                        <a:pt x="126" y="154"/>
                      </a:lnTo>
                      <a:lnTo>
                        <a:pt x="106" y="154"/>
                      </a:lnTo>
                      <a:lnTo>
                        <a:pt x="99" y="146"/>
                      </a:lnTo>
                      <a:lnTo>
                        <a:pt x="93" y="137"/>
                      </a:lnTo>
                      <a:lnTo>
                        <a:pt x="88" y="126"/>
                      </a:lnTo>
                      <a:lnTo>
                        <a:pt x="82" y="115"/>
                      </a:lnTo>
                      <a:lnTo>
                        <a:pt x="74" y="93"/>
                      </a:lnTo>
                      <a:lnTo>
                        <a:pt x="65" y="71"/>
                      </a:lnTo>
                      <a:lnTo>
                        <a:pt x="60" y="61"/>
                      </a:lnTo>
                      <a:lnTo>
                        <a:pt x="55" y="50"/>
                      </a:lnTo>
                      <a:lnTo>
                        <a:pt x="48" y="42"/>
                      </a:lnTo>
                      <a:lnTo>
                        <a:pt x="41" y="34"/>
                      </a:lnTo>
                      <a:lnTo>
                        <a:pt x="33" y="28"/>
                      </a:lnTo>
                      <a:lnTo>
                        <a:pt x="24" y="23"/>
                      </a:lnTo>
                      <a:lnTo>
                        <a:pt x="18" y="22"/>
                      </a:lnTo>
                      <a:lnTo>
                        <a:pt x="12" y="20"/>
                      </a:lnTo>
                      <a:lnTo>
                        <a:pt x="6" y="20"/>
                      </a:lnTo>
                      <a:lnTo>
                        <a:pt x="0" y="19"/>
                      </a:lnTo>
                      <a:lnTo>
                        <a:pt x="6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" name="Freeform 348"/>
                <p:cNvSpPr>
                  <a:spLocks/>
                </p:cNvSpPr>
                <p:nvPr/>
              </p:nvSpPr>
              <p:spPr bwMode="auto">
                <a:xfrm>
                  <a:off x="5155818" y="1988895"/>
                  <a:ext cx="394530" cy="238506"/>
                </a:xfrm>
                <a:custGeom>
                  <a:avLst/>
                  <a:gdLst>
                    <a:gd name="T0" fmla="*/ 2147483647 w 877"/>
                    <a:gd name="T1" fmla="*/ 2147483647 h 469"/>
                    <a:gd name="T2" fmla="*/ 2147483647 w 877"/>
                    <a:gd name="T3" fmla="*/ 2147483647 h 469"/>
                    <a:gd name="T4" fmla="*/ 2147483647 w 877"/>
                    <a:gd name="T5" fmla="*/ 2147483647 h 469"/>
                    <a:gd name="T6" fmla="*/ 2147483647 w 877"/>
                    <a:gd name="T7" fmla="*/ 2147483647 h 469"/>
                    <a:gd name="T8" fmla="*/ 2147483647 w 877"/>
                    <a:gd name="T9" fmla="*/ 2147483647 h 469"/>
                    <a:gd name="T10" fmla="*/ 2147483647 w 877"/>
                    <a:gd name="T11" fmla="*/ 2147483647 h 469"/>
                    <a:gd name="T12" fmla="*/ 2147483647 w 877"/>
                    <a:gd name="T13" fmla="*/ 2147483647 h 469"/>
                    <a:gd name="T14" fmla="*/ 2147483647 w 877"/>
                    <a:gd name="T15" fmla="*/ 2147483647 h 469"/>
                    <a:gd name="T16" fmla="*/ 2147483647 w 877"/>
                    <a:gd name="T17" fmla="*/ 2147483647 h 469"/>
                    <a:gd name="T18" fmla="*/ 2147483647 w 877"/>
                    <a:gd name="T19" fmla="*/ 2147483647 h 469"/>
                    <a:gd name="T20" fmla="*/ 2147483647 w 877"/>
                    <a:gd name="T21" fmla="*/ 2147483647 h 469"/>
                    <a:gd name="T22" fmla="*/ 2147483647 w 877"/>
                    <a:gd name="T23" fmla="*/ 2147483647 h 469"/>
                    <a:gd name="T24" fmla="*/ 2147483647 w 877"/>
                    <a:gd name="T25" fmla="*/ 2147483647 h 469"/>
                    <a:gd name="T26" fmla="*/ 2147483647 w 877"/>
                    <a:gd name="T27" fmla="*/ 2147483647 h 469"/>
                    <a:gd name="T28" fmla="*/ 2147483647 w 877"/>
                    <a:gd name="T29" fmla="*/ 2147483647 h 469"/>
                    <a:gd name="T30" fmla="*/ 2147483647 w 877"/>
                    <a:gd name="T31" fmla="*/ 2147483647 h 469"/>
                    <a:gd name="T32" fmla="*/ 2147483647 w 877"/>
                    <a:gd name="T33" fmla="*/ 2147483647 h 469"/>
                    <a:gd name="T34" fmla="*/ 2147483647 w 877"/>
                    <a:gd name="T35" fmla="*/ 2147483647 h 469"/>
                    <a:gd name="T36" fmla="*/ 2147483647 w 877"/>
                    <a:gd name="T37" fmla="*/ 2147483647 h 469"/>
                    <a:gd name="T38" fmla="*/ 2147483647 w 877"/>
                    <a:gd name="T39" fmla="*/ 2147483647 h 469"/>
                    <a:gd name="T40" fmla="*/ 2147483647 w 877"/>
                    <a:gd name="T41" fmla="*/ 0 h 469"/>
                    <a:gd name="T42" fmla="*/ 2147483647 w 877"/>
                    <a:gd name="T43" fmla="*/ 2147483647 h 469"/>
                    <a:gd name="T44" fmla="*/ 2147483647 w 877"/>
                    <a:gd name="T45" fmla="*/ 2147483647 h 469"/>
                    <a:gd name="T46" fmla="*/ 2147483647 w 877"/>
                    <a:gd name="T47" fmla="*/ 2147483647 h 469"/>
                    <a:gd name="T48" fmla="*/ 2147483647 w 877"/>
                    <a:gd name="T49" fmla="*/ 2147483647 h 469"/>
                    <a:gd name="T50" fmla="*/ 2147483647 w 877"/>
                    <a:gd name="T51" fmla="*/ 2147483647 h 469"/>
                    <a:gd name="T52" fmla="*/ 2147483647 w 877"/>
                    <a:gd name="T53" fmla="*/ 2147483647 h 469"/>
                    <a:gd name="T54" fmla="*/ 2147483647 w 877"/>
                    <a:gd name="T55" fmla="*/ 2147483647 h 469"/>
                    <a:gd name="T56" fmla="*/ 2147483647 w 877"/>
                    <a:gd name="T57" fmla="*/ 2147483647 h 469"/>
                    <a:gd name="T58" fmla="*/ 2147483647 w 877"/>
                    <a:gd name="T59" fmla="*/ 2147483647 h 469"/>
                    <a:gd name="T60" fmla="*/ 2147483647 w 877"/>
                    <a:gd name="T61" fmla="*/ 2147483647 h 469"/>
                    <a:gd name="T62" fmla="*/ 2147483647 w 877"/>
                    <a:gd name="T63" fmla="*/ 2147483647 h 469"/>
                    <a:gd name="T64" fmla="*/ 2147483647 w 877"/>
                    <a:gd name="T65" fmla="*/ 2147483647 h 469"/>
                    <a:gd name="T66" fmla="*/ 2147483647 w 877"/>
                    <a:gd name="T67" fmla="*/ 2147483647 h 469"/>
                    <a:gd name="T68" fmla="*/ 2147483647 w 877"/>
                    <a:gd name="T69" fmla="*/ 2147483647 h 469"/>
                    <a:gd name="T70" fmla="*/ 2147483647 w 877"/>
                    <a:gd name="T71" fmla="*/ 2147483647 h 469"/>
                    <a:gd name="T72" fmla="*/ 2147483647 w 877"/>
                    <a:gd name="T73" fmla="*/ 2147483647 h 469"/>
                    <a:gd name="T74" fmla="*/ 2147483647 w 877"/>
                    <a:gd name="T75" fmla="*/ 2147483647 h 469"/>
                    <a:gd name="T76" fmla="*/ 2147483647 w 877"/>
                    <a:gd name="T77" fmla="*/ 2147483647 h 469"/>
                    <a:gd name="T78" fmla="*/ 2147483647 w 877"/>
                    <a:gd name="T79" fmla="*/ 2147483647 h 469"/>
                    <a:gd name="T80" fmla="*/ 2147483647 w 877"/>
                    <a:gd name="T81" fmla="*/ 2147483647 h 469"/>
                    <a:gd name="T82" fmla="*/ 2147483647 w 877"/>
                    <a:gd name="T83" fmla="*/ 2147483647 h 469"/>
                    <a:gd name="T84" fmla="*/ 2147483647 w 877"/>
                    <a:gd name="T85" fmla="*/ 2147483647 h 469"/>
                    <a:gd name="T86" fmla="*/ 2147483647 w 877"/>
                    <a:gd name="T87" fmla="*/ 2147483647 h 469"/>
                    <a:gd name="T88" fmla="*/ 2147483647 w 877"/>
                    <a:gd name="T89" fmla="*/ 2147483647 h 469"/>
                    <a:gd name="T90" fmla="*/ 2147483647 w 877"/>
                    <a:gd name="T91" fmla="*/ 2147483647 h 469"/>
                    <a:gd name="T92" fmla="*/ 2147483647 w 877"/>
                    <a:gd name="T93" fmla="*/ 2147483647 h 469"/>
                    <a:gd name="T94" fmla="*/ 2147483647 w 877"/>
                    <a:gd name="T95" fmla="*/ 2147483647 h 469"/>
                    <a:gd name="T96" fmla="*/ 2147483647 w 877"/>
                    <a:gd name="T97" fmla="*/ 2147483647 h 469"/>
                    <a:gd name="T98" fmla="*/ 2147483647 w 877"/>
                    <a:gd name="T99" fmla="*/ 2147483647 h 469"/>
                    <a:gd name="T100" fmla="*/ 2147483647 w 877"/>
                    <a:gd name="T101" fmla="*/ 2147483647 h 469"/>
                    <a:gd name="T102" fmla="*/ 2147483647 w 877"/>
                    <a:gd name="T103" fmla="*/ 2147483647 h 469"/>
                    <a:gd name="T104" fmla="*/ 2147483647 w 877"/>
                    <a:gd name="T105" fmla="*/ 2147483647 h 469"/>
                    <a:gd name="T106" fmla="*/ 2147483647 w 877"/>
                    <a:gd name="T107" fmla="*/ 2147483647 h 469"/>
                    <a:gd name="T108" fmla="*/ 2147483647 w 877"/>
                    <a:gd name="T109" fmla="*/ 2147483647 h 469"/>
                    <a:gd name="T110" fmla="*/ 2147483647 w 877"/>
                    <a:gd name="T111" fmla="*/ 2147483647 h 469"/>
                    <a:gd name="T112" fmla="*/ 2147483647 w 877"/>
                    <a:gd name="T113" fmla="*/ 2147483647 h 469"/>
                    <a:gd name="T114" fmla="*/ 2147483647 w 877"/>
                    <a:gd name="T115" fmla="*/ 2147483647 h 469"/>
                    <a:gd name="T116" fmla="*/ 2147483647 w 877"/>
                    <a:gd name="T117" fmla="*/ 2147483647 h 469"/>
                    <a:gd name="T118" fmla="*/ 2147483647 w 877"/>
                    <a:gd name="T119" fmla="*/ 2147483647 h 4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77" h="469">
                      <a:moveTo>
                        <a:pt x="326" y="352"/>
                      </a:moveTo>
                      <a:lnTo>
                        <a:pt x="352" y="346"/>
                      </a:lnTo>
                      <a:lnTo>
                        <a:pt x="392" y="340"/>
                      </a:lnTo>
                      <a:lnTo>
                        <a:pt x="366" y="315"/>
                      </a:lnTo>
                      <a:lnTo>
                        <a:pt x="346" y="285"/>
                      </a:lnTo>
                      <a:lnTo>
                        <a:pt x="319" y="253"/>
                      </a:lnTo>
                      <a:lnTo>
                        <a:pt x="292" y="241"/>
                      </a:lnTo>
                      <a:lnTo>
                        <a:pt x="252" y="222"/>
                      </a:lnTo>
                      <a:lnTo>
                        <a:pt x="206" y="241"/>
                      </a:lnTo>
                      <a:lnTo>
                        <a:pt x="200" y="241"/>
                      </a:lnTo>
                      <a:lnTo>
                        <a:pt x="194" y="242"/>
                      </a:lnTo>
                      <a:lnTo>
                        <a:pt x="191" y="243"/>
                      </a:lnTo>
                      <a:lnTo>
                        <a:pt x="187" y="244"/>
                      </a:lnTo>
                      <a:lnTo>
                        <a:pt x="183" y="246"/>
                      </a:lnTo>
                      <a:lnTo>
                        <a:pt x="178" y="251"/>
                      </a:lnTo>
                      <a:lnTo>
                        <a:pt x="173" y="256"/>
                      </a:lnTo>
                      <a:lnTo>
                        <a:pt x="168" y="262"/>
                      </a:lnTo>
                      <a:lnTo>
                        <a:pt x="162" y="267"/>
                      </a:lnTo>
                      <a:lnTo>
                        <a:pt x="159" y="269"/>
                      </a:lnTo>
                      <a:lnTo>
                        <a:pt x="155" y="270"/>
                      </a:lnTo>
                      <a:lnTo>
                        <a:pt x="151" y="271"/>
                      </a:lnTo>
                      <a:lnTo>
                        <a:pt x="146" y="272"/>
                      </a:lnTo>
                      <a:lnTo>
                        <a:pt x="134" y="271"/>
                      </a:lnTo>
                      <a:lnTo>
                        <a:pt x="121" y="268"/>
                      </a:lnTo>
                      <a:lnTo>
                        <a:pt x="107" y="264"/>
                      </a:lnTo>
                      <a:lnTo>
                        <a:pt x="94" y="259"/>
                      </a:lnTo>
                      <a:lnTo>
                        <a:pt x="79" y="255"/>
                      </a:lnTo>
                      <a:lnTo>
                        <a:pt x="64" y="251"/>
                      </a:lnTo>
                      <a:lnTo>
                        <a:pt x="46" y="248"/>
                      </a:lnTo>
                      <a:lnTo>
                        <a:pt x="26" y="247"/>
                      </a:lnTo>
                      <a:lnTo>
                        <a:pt x="0" y="222"/>
                      </a:lnTo>
                      <a:lnTo>
                        <a:pt x="4" y="217"/>
                      </a:lnTo>
                      <a:lnTo>
                        <a:pt x="8" y="212"/>
                      </a:lnTo>
                      <a:lnTo>
                        <a:pt x="10" y="206"/>
                      </a:lnTo>
                      <a:lnTo>
                        <a:pt x="12" y="200"/>
                      </a:lnTo>
                      <a:lnTo>
                        <a:pt x="13" y="187"/>
                      </a:lnTo>
                      <a:lnTo>
                        <a:pt x="13" y="174"/>
                      </a:lnTo>
                      <a:lnTo>
                        <a:pt x="6" y="174"/>
                      </a:lnTo>
                      <a:lnTo>
                        <a:pt x="13" y="180"/>
                      </a:lnTo>
                      <a:lnTo>
                        <a:pt x="14" y="167"/>
                      </a:lnTo>
                      <a:lnTo>
                        <a:pt x="17" y="155"/>
                      </a:lnTo>
                      <a:lnTo>
                        <a:pt x="23" y="144"/>
                      </a:lnTo>
                      <a:lnTo>
                        <a:pt x="30" y="133"/>
                      </a:lnTo>
                      <a:lnTo>
                        <a:pt x="36" y="122"/>
                      </a:lnTo>
                      <a:lnTo>
                        <a:pt x="44" y="112"/>
                      </a:lnTo>
                      <a:lnTo>
                        <a:pt x="53" y="105"/>
                      </a:lnTo>
                      <a:lnTo>
                        <a:pt x="60" y="99"/>
                      </a:lnTo>
                      <a:lnTo>
                        <a:pt x="54" y="92"/>
                      </a:lnTo>
                      <a:lnTo>
                        <a:pt x="46" y="82"/>
                      </a:lnTo>
                      <a:lnTo>
                        <a:pt x="36" y="68"/>
                      </a:lnTo>
                      <a:lnTo>
                        <a:pt x="26" y="50"/>
                      </a:lnTo>
                      <a:lnTo>
                        <a:pt x="60" y="38"/>
                      </a:lnTo>
                      <a:lnTo>
                        <a:pt x="113" y="26"/>
                      </a:lnTo>
                      <a:lnTo>
                        <a:pt x="173" y="26"/>
                      </a:lnTo>
                      <a:lnTo>
                        <a:pt x="239" y="44"/>
                      </a:lnTo>
                      <a:lnTo>
                        <a:pt x="285" y="38"/>
                      </a:lnTo>
                      <a:lnTo>
                        <a:pt x="339" y="50"/>
                      </a:lnTo>
                      <a:lnTo>
                        <a:pt x="385" y="63"/>
                      </a:lnTo>
                      <a:lnTo>
                        <a:pt x="385" y="38"/>
                      </a:lnTo>
                      <a:lnTo>
                        <a:pt x="392" y="13"/>
                      </a:lnTo>
                      <a:lnTo>
                        <a:pt x="433" y="13"/>
                      </a:lnTo>
                      <a:lnTo>
                        <a:pt x="465" y="13"/>
                      </a:lnTo>
                      <a:lnTo>
                        <a:pt x="485" y="0"/>
                      </a:lnTo>
                      <a:lnTo>
                        <a:pt x="531" y="0"/>
                      </a:lnTo>
                      <a:lnTo>
                        <a:pt x="551" y="13"/>
                      </a:lnTo>
                      <a:lnTo>
                        <a:pt x="579" y="38"/>
                      </a:lnTo>
                      <a:lnTo>
                        <a:pt x="565" y="63"/>
                      </a:lnTo>
                      <a:lnTo>
                        <a:pt x="618" y="63"/>
                      </a:lnTo>
                      <a:lnTo>
                        <a:pt x="638" y="111"/>
                      </a:lnTo>
                      <a:lnTo>
                        <a:pt x="664" y="105"/>
                      </a:lnTo>
                      <a:lnTo>
                        <a:pt x="692" y="124"/>
                      </a:lnTo>
                      <a:lnTo>
                        <a:pt x="725" y="111"/>
                      </a:lnTo>
                      <a:lnTo>
                        <a:pt x="758" y="136"/>
                      </a:lnTo>
                      <a:lnTo>
                        <a:pt x="797" y="136"/>
                      </a:lnTo>
                      <a:lnTo>
                        <a:pt x="838" y="155"/>
                      </a:lnTo>
                      <a:lnTo>
                        <a:pt x="877" y="167"/>
                      </a:lnTo>
                      <a:lnTo>
                        <a:pt x="871" y="198"/>
                      </a:lnTo>
                      <a:lnTo>
                        <a:pt x="864" y="235"/>
                      </a:lnTo>
                      <a:lnTo>
                        <a:pt x="877" y="259"/>
                      </a:lnTo>
                      <a:lnTo>
                        <a:pt x="844" y="259"/>
                      </a:lnTo>
                      <a:lnTo>
                        <a:pt x="804" y="272"/>
                      </a:lnTo>
                      <a:lnTo>
                        <a:pt x="797" y="303"/>
                      </a:lnTo>
                      <a:lnTo>
                        <a:pt x="777" y="309"/>
                      </a:lnTo>
                      <a:lnTo>
                        <a:pt x="754" y="313"/>
                      </a:lnTo>
                      <a:lnTo>
                        <a:pt x="731" y="318"/>
                      </a:lnTo>
                      <a:lnTo>
                        <a:pt x="709" y="324"/>
                      </a:lnTo>
                      <a:lnTo>
                        <a:pt x="688" y="330"/>
                      </a:lnTo>
                      <a:lnTo>
                        <a:pt x="680" y="334"/>
                      </a:lnTo>
                      <a:lnTo>
                        <a:pt x="671" y="337"/>
                      </a:lnTo>
                      <a:lnTo>
                        <a:pt x="663" y="343"/>
                      </a:lnTo>
                      <a:lnTo>
                        <a:pt x="656" y="347"/>
                      </a:lnTo>
                      <a:lnTo>
                        <a:pt x="652" y="352"/>
                      </a:lnTo>
                      <a:lnTo>
                        <a:pt x="648" y="358"/>
                      </a:lnTo>
                      <a:lnTo>
                        <a:pt x="646" y="364"/>
                      </a:lnTo>
                      <a:lnTo>
                        <a:pt x="644" y="370"/>
                      </a:lnTo>
                      <a:lnTo>
                        <a:pt x="646" y="375"/>
                      </a:lnTo>
                      <a:lnTo>
                        <a:pt x="647" y="380"/>
                      </a:lnTo>
                      <a:lnTo>
                        <a:pt x="650" y="385"/>
                      </a:lnTo>
                      <a:lnTo>
                        <a:pt x="653" y="390"/>
                      </a:lnTo>
                      <a:lnTo>
                        <a:pt x="656" y="395"/>
                      </a:lnTo>
                      <a:lnTo>
                        <a:pt x="661" y="399"/>
                      </a:lnTo>
                      <a:lnTo>
                        <a:pt x="666" y="401"/>
                      </a:lnTo>
                      <a:lnTo>
                        <a:pt x="671" y="402"/>
                      </a:lnTo>
                      <a:lnTo>
                        <a:pt x="692" y="400"/>
                      </a:lnTo>
                      <a:lnTo>
                        <a:pt x="711" y="396"/>
                      </a:lnTo>
                      <a:lnTo>
                        <a:pt x="721" y="395"/>
                      </a:lnTo>
                      <a:lnTo>
                        <a:pt x="731" y="394"/>
                      </a:lnTo>
                      <a:lnTo>
                        <a:pt x="741" y="394"/>
                      </a:lnTo>
                      <a:lnTo>
                        <a:pt x="751" y="396"/>
                      </a:lnTo>
                      <a:lnTo>
                        <a:pt x="742" y="399"/>
                      </a:lnTo>
                      <a:lnTo>
                        <a:pt x="734" y="403"/>
                      </a:lnTo>
                      <a:lnTo>
                        <a:pt x="728" y="408"/>
                      </a:lnTo>
                      <a:lnTo>
                        <a:pt x="721" y="414"/>
                      </a:lnTo>
                      <a:lnTo>
                        <a:pt x="716" y="421"/>
                      </a:lnTo>
                      <a:lnTo>
                        <a:pt x="710" y="427"/>
                      </a:lnTo>
                      <a:lnTo>
                        <a:pt x="705" y="433"/>
                      </a:lnTo>
                      <a:lnTo>
                        <a:pt x="698" y="438"/>
                      </a:lnTo>
                      <a:lnTo>
                        <a:pt x="695" y="430"/>
                      </a:lnTo>
                      <a:lnTo>
                        <a:pt x="693" y="424"/>
                      </a:lnTo>
                      <a:lnTo>
                        <a:pt x="689" y="419"/>
                      </a:lnTo>
                      <a:lnTo>
                        <a:pt x="687" y="416"/>
                      </a:lnTo>
                      <a:lnTo>
                        <a:pt x="680" y="412"/>
                      </a:lnTo>
                      <a:lnTo>
                        <a:pt x="671" y="408"/>
                      </a:lnTo>
                      <a:lnTo>
                        <a:pt x="671" y="413"/>
                      </a:lnTo>
                      <a:lnTo>
                        <a:pt x="669" y="418"/>
                      </a:lnTo>
                      <a:lnTo>
                        <a:pt x="666" y="423"/>
                      </a:lnTo>
                      <a:lnTo>
                        <a:pt x="663" y="427"/>
                      </a:lnTo>
                      <a:lnTo>
                        <a:pt x="654" y="435"/>
                      </a:lnTo>
                      <a:lnTo>
                        <a:pt x="643" y="442"/>
                      </a:lnTo>
                      <a:lnTo>
                        <a:pt x="633" y="450"/>
                      </a:lnTo>
                      <a:lnTo>
                        <a:pt x="624" y="456"/>
                      </a:lnTo>
                      <a:lnTo>
                        <a:pt x="619" y="460"/>
                      </a:lnTo>
                      <a:lnTo>
                        <a:pt x="616" y="463"/>
                      </a:lnTo>
                      <a:lnTo>
                        <a:pt x="613" y="466"/>
                      </a:lnTo>
                      <a:lnTo>
                        <a:pt x="611" y="469"/>
                      </a:lnTo>
                      <a:lnTo>
                        <a:pt x="605" y="468"/>
                      </a:lnTo>
                      <a:lnTo>
                        <a:pt x="600" y="466"/>
                      </a:lnTo>
                      <a:lnTo>
                        <a:pt x="595" y="464"/>
                      </a:lnTo>
                      <a:lnTo>
                        <a:pt x="591" y="461"/>
                      </a:lnTo>
                      <a:lnTo>
                        <a:pt x="587" y="459"/>
                      </a:lnTo>
                      <a:lnTo>
                        <a:pt x="584" y="455"/>
                      </a:lnTo>
                      <a:lnTo>
                        <a:pt x="582" y="452"/>
                      </a:lnTo>
                      <a:lnTo>
                        <a:pt x="579" y="447"/>
                      </a:lnTo>
                      <a:lnTo>
                        <a:pt x="575" y="439"/>
                      </a:lnTo>
                      <a:lnTo>
                        <a:pt x="573" y="429"/>
                      </a:lnTo>
                      <a:lnTo>
                        <a:pt x="572" y="419"/>
                      </a:lnTo>
                      <a:lnTo>
                        <a:pt x="572" y="408"/>
                      </a:lnTo>
                      <a:lnTo>
                        <a:pt x="563" y="407"/>
                      </a:lnTo>
                      <a:lnTo>
                        <a:pt x="555" y="406"/>
                      </a:lnTo>
                      <a:lnTo>
                        <a:pt x="548" y="404"/>
                      </a:lnTo>
                      <a:lnTo>
                        <a:pt x="540" y="401"/>
                      </a:lnTo>
                      <a:lnTo>
                        <a:pt x="527" y="395"/>
                      </a:lnTo>
                      <a:lnTo>
                        <a:pt x="518" y="389"/>
                      </a:lnTo>
                      <a:lnTo>
                        <a:pt x="532" y="385"/>
                      </a:lnTo>
                      <a:lnTo>
                        <a:pt x="547" y="381"/>
                      </a:lnTo>
                      <a:lnTo>
                        <a:pt x="559" y="379"/>
                      </a:lnTo>
                      <a:lnTo>
                        <a:pt x="572" y="377"/>
                      </a:lnTo>
                      <a:lnTo>
                        <a:pt x="597" y="374"/>
                      </a:lnTo>
                      <a:lnTo>
                        <a:pt x="625" y="370"/>
                      </a:lnTo>
                      <a:lnTo>
                        <a:pt x="512" y="370"/>
                      </a:lnTo>
                      <a:lnTo>
                        <a:pt x="503" y="362"/>
                      </a:lnTo>
                      <a:lnTo>
                        <a:pt x="493" y="354"/>
                      </a:lnTo>
                      <a:lnTo>
                        <a:pt x="481" y="348"/>
                      </a:lnTo>
                      <a:lnTo>
                        <a:pt x="469" y="342"/>
                      </a:lnTo>
                      <a:lnTo>
                        <a:pt x="445" y="333"/>
                      </a:lnTo>
                      <a:lnTo>
                        <a:pt x="425" y="327"/>
                      </a:lnTo>
                      <a:lnTo>
                        <a:pt x="412" y="350"/>
                      </a:lnTo>
                      <a:lnTo>
                        <a:pt x="398" y="369"/>
                      </a:lnTo>
                      <a:lnTo>
                        <a:pt x="393" y="378"/>
                      </a:lnTo>
                      <a:lnTo>
                        <a:pt x="386" y="386"/>
                      </a:lnTo>
                      <a:lnTo>
                        <a:pt x="380" y="395"/>
                      </a:lnTo>
                      <a:lnTo>
                        <a:pt x="372" y="402"/>
                      </a:lnTo>
                      <a:lnTo>
                        <a:pt x="362" y="401"/>
                      </a:lnTo>
                      <a:lnTo>
                        <a:pt x="353" y="400"/>
                      </a:lnTo>
                      <a:lnTo>
                        <a:pt x="345" y="399"/>
                      </a:lnTo>
                      <a:lnTo>
                        <a:pt x="337" y="396"/>
                      </a:lnTo>
                      <a:lnTo>
                        <a:pt x="328" y="392"/>
                      </a:lnTo>
                      <a:lnTo>
                        <a:pt x="321" y="388"/>
                      </a:lnTo>
                      <a:lnTo>
                        <a:pt x="313" y="383"/>
                      </a:lnTo>
                      <a:lnTo>
                        <a:pt x="306" y="376"/>
                      </a:lnTo>
                      <a:lnTo>
                        <a:pt x="326" y="35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" name="Freeform 349"/>
                <p:cNvSpPr>
                  <a:spLocks/>
                </p:cNvSpPr>
                <p:nvPr/>
              </p:nvSpPr>
              <p:spPr bwMode="auto">
                <a:xfrm>
                  <a:off x="5683736" y="2319001"/>
                  <a:ext cx="50725" cy="60490"/>
                </a:xfrm>
                <a:custGeom>
                  <a:avLst/>
                  <a:gdLst>
                    <a:gd name="T0" fmla="*/ 2147483647 w 107"/>
                    <a:gd name="T1" fmla="*/ 0 h 123"/>
                    <a:gd name="T2" fmla="*/ 2147483647 w 107"/>
                    <a:gd name="T3" fmla="*/ 2147483647 h 123"/>
                    <a:gd name="T4" fmla="*/ 2147483647 w 107"/>
                    <a:gd name="T5" fmla="*/ 2147483647 h 123"/>
                    <a:gd name="T6" fmla="*/ 2147483647 w 107"/>
                    <a:gd name="T7" fmla="*/ 2147483647 h 123"/>
                    <a:gd name="T8" fmla="*/ 2147483647 w 107"/>
                    <a:gd name="T9" fmla="*/ 2147483647 h 123"/>
                    <a:gd name="T10" fmla="*/ 2147483647 w 107"/>
                    <a:gd name="T11" fmla="*/ 2147483647 h 123"/>
                    <a:gd name="T12" fmla="*/ 2147483647 w 107"/>
                    <a:gd name="T13" fmla="*/ 2147483647 h 123"/>
                    <a:gd name="T14" fmla="*/ 2147483647 w 107"/>
                    <a:gd name="T15" fmla="*/ 2147483647 h 123"/>
                    <a:gd name="T16" fmla="*/ 2147483647 w 107"/>
                    <a:gd name="T17" fmla="*/ 2147483647 h 123"/>
                    <a:gd name="T18" fmla="*/ 2147483647 w 107"/>
                    <a:gd name="T19" fmla="*/ 2147483647 h 123"/>
                    <a:gd name="T20" fmla="*/ 2147483647 w 107"/>
                    <a:gd name="T21" fmla="*/ 2147483647 h 123"/>
                    <a:gd name="T22" fmla="*/ 2147483647 w 107"/>
                    <a:gd name="T23" fmla="*/ 2147483647 h 123"/>
                    <a:gd name="T24" fmla="*/ 2147483647 w 107"/>
                    <a:gd name="T25" fmla="*/ 2147483647 h 123"/>
                    <a:gd name="T26" fmla="*/ 2147483647 w 107"/>
                    <a:gd name="T27" fmla="*/ 2147483647 h 123"/>
                    <a:gd name="T28" fmla="*/ 2147483647 w 107"/>
                    <a:gd name="T29" fmla="*/ 2147483647 h 123"/>
                    <a:gd name="T30" fmla="*/ 2147483647 w 107"/>
                    <a:gd name="T31" fmla="*/ 2147483647 h 123"/>
                    <a:gd name="T32" fmla="*/ 2147483647 w 107"/>
                    <a:gd name="T33" fmla="*/ 2147483647 h 123"/>
                    <a:gd name="T34" fmla="*/ 2147483647 w 107"/>
                    <a:gd name="T35" fmla="*/ 2147483647 h 123"/>
                    <a:gd name="T36" fmla="*/ 2147483647 w 107"/>
                    <a:gd name="T37" fmla="*/ 2147483647 h 123"/>
                    <a:gd name="T38" fmla="*/ 2147483647 w 107"/>
                    <a:gd name="T39" fmla="*/ 2147483647 h 123"/>
                    <a:gd name="T40" fmla="*/ 2147483647 w 107"/>
                    <a:gd name="T41" fmla="*/ 2147483647 h 123"/>
                    <a:gd name="T42" fmla="*/ 0 w 107"/>
                    <a:gd name="T43" fmla="*/ 2147483647 h 123"/>
                    <a:gd name="T44" fmla="*/ 2147483647 w 107"/>
                    <a:gd name="T45" fmla="*/ 0 h 123"/>
                    <a:gd name="T46" fmla="*/ 2147483647 w 107"/>
                    <a:gd name="T47" fmla="*/ 0 h 1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7" h="123">
                      <a:moveTo>
                        <a:pt x="48" y="0"/>
                      </a:moveTo>
                      <a:lnTo>
                        <a:pt x="81" y="31"/>
                      </a:lnTo>
                      <a:lnTo>
                        <a:pt x="94" y="67"/>
                      </a:lnTo>
                      <a:lnTo>
                        <a:pt x="107" y="86"/>
                      </a:lnTo>
                      <a:lnTo>
                        <a:pt x="107" y="117"/>
                      </a:lnTo>
                      <a:lnTo>
                        <a:pt x="107" y="123"/>
                      </a:lnTo>
                      <a:lnTo>
                        <a:pt x="88" y="114"/>
                      </a:lnTo>
                      <a:lnTo>
                        <a:pt x="73" y="105"/>
                      </a:lnTo>
                      <a:lnTo>
                        <a:pt x="61" y="98"/>
                      </a:lnTo>
                      <a:lnTo>
                        <a:pt x="54" y="92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39" y="74"/>
                      </a:lnTo>
                      <a:lnTo>
                        <a:pt x="32" y="73"/>
                      </a:lnTo>
                      <a:lnTo>
                        <a:pt x="26" y="72"/>
                      </a:lnTo>
                      <a:lnTo>
                        <a:pt x="21" y="70"/>
                      </a:lnTo>
                      <a:lnTo>
                        <a:pt x="17" y="67"/>
                      </a:lnTo>
                      <a:lnTo>
                        <a:pt x="14" y="63"/>
                      </a:lnTo>
                      <a:lnTo>
                        <a:pt x="11" y="59"/>
                      </a:lnTo>
                      <a:lnTo>
                        <a:pt x="9" y="54"/>
                      </a:lnTo>
                      <a:lnTo>
                        <a:pt x="4" y="31"/>
                      </a:lnTo>
                      <a:lnTo>
                        <a:pt x="0" y="6"/>
                      </a:lnTo>
                      <a:lnTo>
                        <a:pt x="34" y="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" name="Freeform 350"/>
                <p:cNvSpPr>
                  <a:spLocks/>
                </p:cNvSpPr>
                <p:nvPr/>
              </p:nvSpPr>
              <p:spPr bwMode="auto">
                <a:xfrm>
                  <a:off x="6245473" y="2332827"/>
                  <a:ext cx="214174" cy="117525"/>
                </a:xfrm>
                <a:custGeom>
                  <a:avLst/>
                  <a:gdLst>
                    <a:gd name="T0" fmla="*/ 2147483647 w 471"/>
                    <a:gd name="T1" fmla="*/ 2147483647 h 234"/>
                    <a:gd name="T2" fmla="*/ 2147483647 w 471"/>
                    <a:gd name="T3" fmla="*/ 2147483647 h 234"/>
                    <a:gd name="T4" fmla="*/ 2147483647 w 471"/>
                    <a:gd name="T5" fmla="*/ 2147483647 h 234"/>
                    <a:gd name="T6" fmla="*/ 2147483647 w 471"/>
                    <a:gd name="T7" fmla="*/ 2147483647 h 234"/>
                    <a:gd name="T8" fmla="*/ 2147483647 w 471"/>
                    <a:gd name="T9" fmla="*/ 2147483647 h 234"/>
                    <a:gd name="T10" fmla="*/ 2147483647 w 471"/>
                    <a:gd name="T11" fmla="*/ 2147483647 h 234"/>
                    <a:gd name="T12" fmla="*/ 2147483647 w 471"/>
                    <a:gd name="T13" fmla="*/ 2147483647 h 234"/>
                    <a:gd name="T14" fmla="*/ 2147483647 w 471"/>
                    <a:gd name="T15" fmla="*/ 2147483647 h 234"/>
                    <a:gd name="T16" fmla="*/ 2147483647 w 471"/>
                    <a:gd name="T17" fmla="*/ 2147483647 h 234"/>
                    <a:gd name="T18" fmla="*/ 2147483647 w 471"/>
                    <a:gd name="T19" fmla="*/ 2147483647 h 234"/>
                    <a:gd name="T20" fmla="*/ 2147483647 w 471"/>
                    <a:gd name="T21" fmla="*/ 2147483647 h 234"/>
                    <a:gd name="T22" fmla="*/ 2147483647 w 471"/>
                    <a:gd name="T23" fmla="*/ 2147483647 h 234"/>
                    <a:gd name="T24" fmla="*/ 2147483647 w 471"/>
                    <a:gd name="T25" fmla="*/ 2147483647 h 234"/>
                    <a:gd name="T26" fmla="*/ 2147483647 w 471"/>
                    <a:gd name="T27" fmla="*/ 2147483647 h 234"/>
                    <a:gd name="T28" fmla="*/ 2147483647 w 471"/>
                    <a:gd name="T29" fmla="*/ 2147483647 h 234"/>
                    <a:gd name="T30" fmla="*/ 2147483647 w 471"/>
                    <a:gd name="T31" fmla="*/ 2147483647 h 234"/>
                    <a:gd name="T32" fmla="*/ 2147483647 w 471"/>
                    <a:gd name="T33" fmla="*/ 2147483647 h 234"/>
                    <a:gd name="T34" fmla="*/ 2147483647 w 471"/>
                    <a:gd name="T35" fmla="*/ 2147483647 h 234"/>
                    <a:gd name="T36" fmla="*/ 2147483647 w 471"/>
                    <a:gd name="T37" fmla="*/ 2147483647 h 234"/>
                    <a:gd name="T38" fmla="*/ 2147483647 w 471"/>
                    <a:gd name="T39" fmla="*/ 2147483647 h 234"/>
                    <a:gd name="T40" fmla="*/ 2147483647 w 471"/>
                    <a:gd name="T41" fmla="*/ 2147483647 h 234"/>
                    <a:gd name="T42" fmla="*/ 2147483647 w 471"/>
                    <a:gd name="T43" fmla="*/ 2147483647 h 234"/>
                    <a:gd name="T44" fmla="*/ 2147483647 w 471"/>
                    <a:gd name="T45" fmla="*/ 2147483647 h 234"/>
                    <a:gd name="T46" fmla="*/ 2147483647 w 471"/>
                    <a:gd name="T47" fmla="*/ 2147483647 h 234"/>
                    <a:gd name="T48" fmla="*/ 2147483647 w 471"/>
                    <a:gd name="T49" fmla="*/ 2147483647 h 234"/>
                    <a:gd name="T50" fmla="*/ 2147483647 w 471"/>
                    <a:gd name="T51" fmla="*/ 2147483647 h 234"/>
                    <a:gd name="T52" fmla="*/ 2147483647 w 471"/>
                    <a:gd name="T53" fmla="*/ 2147483647 h 234"/>
                    <a:gd name="T54" fmla="*/ 2147483647 w 471"/>
                    <a:gd name="T55" fmla="*/ 2147483647 h 234"/>
                    <a:gd name="T56" fmla="*/ 2147483647 w 471"/>
                    <a:gd name="T57" fmla="*/ 2147483647 h 234"/>
                    <a:gd name="T58" fmla="*/ 2147483647 w 471"/>
                    <a:gd name="T59" fmla="*/ 2147483647 h 234"/>
                    <a:gd name="T60" fmla="*/ 2147483647 w 471"/>
                    <a:gd name="T61" fmla="*/ 2147483647 h 234"/>
                    <a:gd name="T62" fmla="*/ 2147483647 w 471"/>
                    <a:gd name="T63" fmla="*/ 2147483647 h 234"/>
                    <a:gd name="T64" fmla="*/ 2147483647 w 471"/>
                    <a:gd name="T65" fmla="*/ 2147483647 h 234"/>
                    <a:gd name="T66" fmla="*/ 2147483647 w 471"/>
                    <a:gd name="T67" fmla="*/ 2147483647 h 234"/>
                    <a:gd name="T68" fmla="*/ 2147483647 w 471"/>
                    <a:gd name="T69" fmla="*/ 2147483647 h 234"/>
                    <a:gd name="T70" fmla="*/ 2147483647 w 471"/>
                    <a:gd name="T71" fmla="*/ 2147483647 h 234"/>
                    <a:gd name="T72" fmla="*/ 2147483647 w 471"/>
                    <a:gd name="T73" fmla="*/ 2147483647 h 234"/>
                    <a:gd name="T74" fmla="*/ 2147483647 w 471"/>
                    <a:gd name="T75" fmla="*/ 2147483647 h 234"/>
                    <a:gd name="T76" fmla="*/ 2147483647 w 471"/>
                    <a:gd name="T77" fmla="*/ 2147483647 h 234"/>
                    <a:gd name="T78" fmla="*/ 0 w 471"/>
                    <a:gd name="T79" fmla="*/ 2147483647 h 234"/>
                    <a:gd name="T80" fmla="*/ 2147483647 w 471"/>
                    <a:gd name="T81" fmla="*/ 2147483647 h 234"/>
                    <a:gd name="T82" fmla="*/ 2147483647 w 471"/>
                    <a:gd name="T83" fmla="*/ 2147483647 h 234"/>
                    <a:gd name="T84" fmla="*/ 2147483647 w 471"/>
                    <a:gd name="T85" fmla="*/ 0 h 234"/>
                    <a:gd name="T86" fmla="*/ 2147483647 w 471"/>
                    <a:gd name="T87" fmla="*/ 2147483647 h 2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71" h="234">
                      <a:moveTo>
                        <a:pt x="159" y="30"/>
                      </a:moveTo>
                      <a:lnTo>
                        <a:pt x="106" y="67"/>
                      </a:lnTo>
                      <a:lnTo>
                        <a:pt x="126" y="86"/>
                      </a:lnTo>
                      <a:lnTo>
                        <a:pt x="166" y="86"/>
                      </a:lnTo>
                      <a:lnTo>
                        <a:pt x="218" y="98"/>
                      </a:lnTo>
                      <a:lnTo>
                        <a:pt x="272" y="105"/>
                      </a:lnTo>
                      <a:lnTo>
                        <a:pt x="325" y="92"/>
                      </a:lnTo>
                      <a:lnTo>
                        <a:pt x="372" y="86"/>
                      </a:lnTo>
                      <a:lnTo>
                        <a:pt x="379" y="86"/>
                      </a:lnTo>
                      <a:lnTo>
                        <a:pt x="383" y="95"/>
                      </a:lnTo>
                      <a:lnTo>
                        <a:pt x="388" y="105"/>
                      </a:lnTo>
                      <a:lnTo>
                        <a:pt x="391" y="114"/>
                      </a:lnTo>
                      <a:lnTo>
                        <a:pt x="392" y="123"/>
                      </a:lnTo>
                      <a:lnTo>
                        <a:pt x="406" y="124"/>
                      </a:lnTo>
                      <a:lnTo>
                        <a:pt x="418" y="126"/>
                      </a:lnTo>
                      <a:lnTo>
                        <a:pt x="424" y="129"/>
                      </a:lnTo>
                      <a:lnTo>
                        <a:pt x="428" y="131"/>
                      </a:lnTo>
                      <a:lnTo>
                        <a:pt x="433" y="134"/>
                      </a:lnTo>
                      <a:lnTo>
                        <a:pt x="437" y="137"/>
                      </a:lnTo>
                      <a:lnTo>
                        <a:pt x="441" y="141"/>
                      </a:lnTo>
                      <a:lnTo>
                        <a:pt x="445" y="146"/>
                      </a:lnTo>
                      <a:lnTo>
                        <a:pt x="448" y="151"/>
                      </a:lnTo>
                      <a:lnTo>
                        <a:pt x="450" y="156"/>
                      </a:lnTo>
                      <a:lnTo>
                        <a:pt x="455" y="170"/>
                      </a:lnTo>
                      <a:lnTo>
                        <a:pt x="458" y="184"/>
                      </a:lnTo>
                      <a:lnTo>
                        <a:pt x="471" y="190"/>
                      </a:lnTo>
                      <a:lnTo>
                        <a:pt x="359" y="190"/>
                      </a:lnTo>
                      <a:lnTo>
                        <a:pt x="350" y="202"/>
                      </a:lnTo>
                      <a:lnTo>
                        <a:pt x="338" y="217"/>
                      </a:lnTo>
                      <a:lnTo>
                        <a:pt x="330" y="224"/>
                      </a:lnTo>
                      <a:lnTo>
                        <a:pt x="324" y="229"/>
                      </a:lnTo>
                      <a:lnTo>
                        <a:pt x="317" y="233"/>
                      </a:lnTo>
                      <a:lnTo>
                        <a:pt x="312" y="234"/>
                      </a:lnTo>
                      <a:lnTo>
                        <a:pt x="306" y="233"/>
                      </a:lnTo>
                      <a:lnTo>
                        <a:pt x="302" y="232"/>
                      </a:lnTo>
                      <a:lnTo>
                        <a:pt x="298" y="230"/>
                      </a:lnTo>
                      <a:lnTo>
                        <a:pt x="294" y="228"/>
                      </a:lnTo>
                      <a:lnTo>
                        <a:pt x="292" y="224"/>
                      </a:lnTo>
                      <a:lnTo>
                        <a:pt x="290" y="220"/>
                      </a:lnTo>
                      <a:lnTo>
                        <a:pt x="289" y="216"/>
                      </a:lnTo>
                      <a:lnTo>
                        <a:pt x="287" y="210"/>
                      </a:lnTo>
                      <a:lnTo>
                        <a:pt x="284" y="199"/>
                      </a:lnTo>
                      <a:lnTo>
                        <a:pt x="282" y="187"/>
                      </a:lnTo>
                      <a:lnTo>
                        <a:pt x="278" y="174"/>
                      </a:lnTo>
                      <a:lnTo>
                        <a:pt x="272" y="160"/>
                      </a:lnTo>
                      <a:lnTo>
                        <a:pt x="269" y="155"/>
                      </a:lnTo>
                      <a:lnTo>
                        <a:pt x="265" y="151"/>
                      </a:lnTo>
                      <a:lnTo>
                        <a:pt x="258" y="148"/>
                      </a:lnTo>
                      <a:lnTo>
                        <a:pt x="253" y="144"/>
                      </a:lnTo>
                      <a:lnTo>
                        <a:pt x="246" y="141"/>
                      </a:lnTo>
                      <a:lnTo>
                        <a:pt x="240" y="137"/>
                      </a:lnTo>
                      <a:lnTo>
                        <a:pt x="236" y="133"/>
                      </a:lnTo>
                      <a:lnTo>
                        <a:pt x="233" y="129"/>
                      </a:lnTo>
                      <a:lnTo>
                        <a:pt x="224" y="140"/>
                      </a:lnTo>
                      <a:lnTo>
                        <a:pt x="213" y="154"/>
                      </a:lnTo>
                      <a:lnTo>
                        <a:pt x="207" y="162"/>
                      </a:lnTo>
                      <a:lnTo>
                        <a:pt x="203" y="170"/>
                      </a:lnTo>
                      <a:lnTo>
                        <a:pt x="200" y="177"/>
                      </a:lnTo>
                      <a:lnTo>
                        <a:pt x="199" y="184"/>
                      </a:lnTo>
                      <a:lnTo>
                        <a:pt x="188" y="190"/>
                      </a:lnTo>
                      <a:lnTo>
                        <a:pt x="177" y="195"/>
                      </a:lnTo>
                      <a:lnTo>
                        <a:pt x="167" y="201"/>
                      </a:lnTo>
                      <a:lnTo>
                        <a:pt x="157" y="207"/>
                      </a:lnTo>
                      <a:lnTo>
                        <a:pt x="147" y="213"/>
                      </a:lnTo>
                      <a:lnTo>
                        <a:pt x="135" y="218"/>
                      </a:lnTo>
                      <a:lnTo>
                        <a:pt x="130" y="219"/>
                      </a:lnTo>
                      <a:lnTo>
                        <a:pt x="122" y="221"/>
                      </a:lnTo>
                      <a:lnTo>
                        <a:pt x="114" y="222"/>
                      </a:lnTo>
                      <a:lnTo>
                        <a:pt x="106" y="222"/>
                      </a:lnTo>
                      <a:lnTo>
                        <a:pt x="97" y="221"/>
                      </a:lnTo>
                      <a:lnTo>
                        <a:pt x="89" y="220"/>
                      </a:lnTo>
                      <a:lnTo>
                        <a:pt x="82" y="217"/>
                      </a:lnTo>
                      <a:lnTo>
                        <a:pt x="76" y="213"/>
                      </a:lnTo>
                      <a:lnTo>
                        <a:pt x="63" y="205"/>
                      </a:lnTo>
                      <a:lnTo>
                        <a:pt x="46" y="197"/>
                      </a:lnTo>
                      <a:lnTo>
                        <a:pt x="59" y="197"/>
                      </a:lnTo>
                      <a:lnTo>
                        <a:pt x="72" y="166"/>
                      </a:lnTo>
                      <a:lnTo>
                        <a:pt x="59" y="135"/>
                      </a:lnTo>
                      <a:lnTo>
                        <a:pt x="39" y="117"/>
                      </a:lnTo>
                      <a:lnTo>
                        <a:pt x="0" y="98"/>
                      </a:lnTo>
                      <a:lnTo>
                        <a:pt x="13" y="86"/>
                      </a:lnTo>
                      <a:lnTo>
                        <a:pt x="53" y="80"/>
                      </a:lnTo>
                      <a:lnTo>
                        <a:pt x="66" y="49"/>
                      </a:lnTo>
                      <a:lnTo>
                        <a:pt x="86" y="30"/>
                      </a:lnTo>
                      <a:lnTo>
                        <a:pt x="93" y="6"/>
                      </a:lnTo>
                      <a:lnTo>
                        <a:pt x="133" y="0"/>
                      </a:lnTo>
                      <a:lnTo>
                        <a:pt x="153" y="12"/>
                      </a:lnTo>
                      <a:lnTo>
                        <a:pt x="166" y="42"/>
                      </a:lnTo>
                      <a:lnTo>
                        <a:pt x="159" y="3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" name="Freeform 351"/>
                <p:cNvSpPr>
                  <a:spLocks/>
                </p:cNvSpPr>
                <p:nvPr/>
              </p:nvSpPr>
              <p:spPr bwMode="auto">
                <a:xfrm>
                  <a:off x="6296198" y="2263695"/>
                  <a:ext cx="232961" cy="120981"/>
                </a:xfrm>
                <a:custGeom>
                  <a:avLst/>
                  <a:gdLst>
                    <a:gd name="T0" fmla="*/ 2147483647 w 525"/>
                    <a:gd name="T1" fmla="*/ 2147483647 h 241"/>
                    <a:gd name="T2" fmla="*/ 2147483647 w 525"/>
                    <a:gd name="T3" fmla="*/ 2147483647 h 241"/>
                    <a:gd name="T4" fmla="*/ 2147483647 w 525"/>
                    <a:gd name="T5" fmla="*/ 2147483647 h 241"/>
                    <a:gd name="T6" fmla="*/ 2147483647 w 525"/>
                    <a:gd name="T7" fmla="*/ 2147483647 h 241"/>
                    <a:gd name="T8" fmla="*/ 2147483647 w 525"/>
                    <a:gd name="T9" fmla="*/ 2147483647 h 241"/>
                    <a:gd name="T10" fmla="*/ 2147483647 w 525"/>
                    <a:gd name="T11" fmla="*/ 2147483647 h 241"/>
                    <a:gd name="T12" fmla="*/ 2147483647 w 525"/>
                    <a:gd name="T13" fmla="*/ 2147483647 h 241"/>
                    <a:gd name="T14" fmla="*/ 2147483647 w 525"/>
                    <a:gd name="T15" fmla="*/ 0 h 241"/>
                    <a:gd name="T16" fmla="*/ 2147483647 w 525"/>
                    <a:gd name="T17" fmla="*/ 2147483647 h 241"/>
                    <a:gd name="T18" fmla="*/ 2147483647 w 525"/>
                    <a:gd name="T19" fmla="*/ 2147483647 h 241"/>
                    <a:gd name="T20" fmla="*/ 2147483647 w 525"/>
                    <a:gd name="T21" fmla="*/ 2147483647 h 241"/>
                    <a:gd name="T22" fmla="*/ 2147483647 w 525"/>
                    <a:gd name="T23" fmla="*/ 2147483647 h 241"/>
                    <a:gd name="T24" fmla="*/ 2147483647 w 525"/>
                    <a:gd name="T25" fmla="*/ 2147483647 h 241"/>
                    <a:gd name="T26" fmla="*/ 2147483647 w 525"/>
                    <a:gd name="T27" fmla="*/ 2147483647 h 241"/>
                    <a:gd name="T28" fmla="*/ 2147483647 w 525"/>
                    <a:gd name="T29" fmla="*/ 2147483647 h 241"/>
                    <a:gd name="T30" fmla="*/ 2147483647 w 525"/>
                    <a:gd name="T31" fmla="*/ 2147483647 h 241"/>
                    <a:gd name="T32" fmla="*/ 2147483647 w 525"/>
                    <a:gd name="T33" fmla="*/ 2147483647 h 241"/>
                    <a:gd name="T34" fmla="*/ 2147483647 w 525"/>
                    <a:gd name="T35" fmla="*/ 2147483647 h 241"/>
                    <a:gd name="T36" fmla="*/ 2147483647 w 525"/>
                    <a:gd name="T37" fmla="*/ 2147483647 h 241"/>
                    <a:gd name="T38" fmla="*/ 2147483647 w 525"/>
                    <a:gd name="T39" fmla="*/ 2147483647 h 241"/>
                    <a:gd name="T40" fmla="*/ 2147483647 w 525"/>
                    <a:gd name="T41" fmla="*/ 2147483647 h 241"/>
                    <a:gd name="T42" fmla="*/ 2147483647 w 525"/>
                    <a:gd name="T43" fmla="*/ 2147483647 h 241"/>
                    <a:gd name="T44" fmla="*/ 2147483647 w 525"/>
                    <a:gd name="T45" fmla="*/ 2147483647 h 241"/>
                    <a:gd name="T46" fmla="*/ 2147483647 w 525"/>
                    <a:gd name="T47" fmla="*/ 2147483647 h 241"/>
                    <a:gd name="T48" fmla="*/ 2147483647 w 525"/>
                    <a:gd name="T49" fmla="*/ 2147483647 h 241"/>
                    <a:gd name="T50" fmla="*/ 2147483647 w 525"/>
                    <a:gd name="T51" fmla="*/ 2147483647 h 241"/>
                    <a:gd name="T52" fmla="*/ 2147483647 w 525"/>
                    <a:gd name="T53" fmla="*/ 2147483647 h 241"/>
                    <a:gd name="T54" fmla="*/ 2147483647 w 525"/>
                    <a:gd name="T55" fmla="*/ 2147483647 h 241"/>
                    <a:gd name="T56" fmla="*/ 2147483647 w 525"/>
                    <a:gd name="T57" fmla="*/ 2147483647 h 241"/>
                    <a:gd name="T58" fmla="*/ 2147483647 w 525"/>
                    <a:gd name="T59" fmla="*/ 2147483647 h 241"/>
                    <a:gd name="T60" fmla="*/ 2147483647 w 525"/>
                    <a:gd name="T61" fmla="*/ 2147483647 h 241"/>
                    <a:gd name="T62" fmla="*/ 2147483647 w 525"/>
                    <a:gd name="T63" fmla="*/ 2147483647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25" h="241">
                      <a:moveTo>
                        <a:pt x="60" y="178"/>
                      </a:moveTo>
                      <a:lnTo>
                        <a:pt x="106" y="185"/>
                      </a:lnTo>
                      <a:lnTo>
                        <a:pt x="140" y="178"/>
                      </a:lnTo>
                      <a:lnTo>
                        <a:pt x="173" y="148"/>
                      </a:lnTo>
                      <a:lnTo>
                        <a:pt x="133" y="123"/>
                      </a:lnTo>
                      <a:lnTo>
                        <a:pt x="93" y="105"/>
                      </a:lnTo>
                      <a:lnTo>
                        <a:pt x="73" y="123"/>
                      </a:lnTo>
                      <a:lnTo>
                        <a:pt x="47" y="117"/>
                      </a:lnTo>
                      <a:lnTo>
                        <a:pt x="33" y="93"/>
                      </a:lnTo>
                      <a:lnTo>
                        <a:pt x="66" y="61"/>
                      </a:lnTo>
                      <a:lnTo>
                        <a:pt x="40" y="55"/>
                      </a:lnTo>
                      <a:lnTo>
                        <a:pt x="40" y="43"/>
                      </a:lnTo>
                      <a:lnTo>
                        <a:pt x="66" y="19"/>
                      </a:lnTo>
                      <a:lnTo>
                        <a:pt x="112" y="25"/>
                      </a:lnTo>
                      <a:lnTo>
                        <a:pt x="173" y="49"/>
                      </a:lnTo>
                      <a:lnTo>
                        <a:pt x="186" y="0"/>
                      </a:lnTo>
                      <a:lnTo>
                        <a:pt x="232" y="12"/>
                      </a:lnTo>
                      <a:lnTo>
                        <a:pt x="312" y="19"/>
                      </a:lnTo>
                      <a:lnTo>
                        <a:pt x="372" y="25"/>
                      </a:lnTo>
                      <a:lnTo>
                        <a:pt x="439" y="25"/>
                      </a:lnTo>
                      <a:lnTo>
                        <a:pt x="519" y="49"/>
                      </a:lnTo>
                      <a:lnTo>
                        <a:pt x="525" y="55"/>
                      </a:lnTo>
                      <a:lnTo>
                        <a:pt x="522" y="62"/>
                      </a:lnTo>
                      <a:lnTo>
                        <a:pt x="519" y="69"/>
                      </a:lnTo>
                      <a:lnTo>
                        <a:pt x="514" y="76"/>
                      </a:lnTo>
                      <a:lnTo>
                        <a:pt x="510" y="82"/>
                      </a:lnTo>
                      <a:lnTo>
                        <a:pt x="504" y="87"/>
                      </a:lnTo>
                      <a:lnTo>
                        <a:pt x="499" y="92"/>
                      </a:lnTo>
                      <a:lnTo>
                        <a:pt x="492" y="96"/>
                      </a:lnTo>
                      <a:lnTo>
                        <a:pt x="485" y="99"/>
                      </a:lnTo>
                      <a:lnTo>
                        <a:pt x="466" y="101"/>
                      </a:lnTo>
                      <a:lnTo>
                        <a:pt x="442" y="103"/>
                      </a:lnTo>
                      <a:lnTo>
                        <a:pt x="430" y="105"/>
                      </a:lnTo>
                      <a:lnTo>
                        <a:pt x="418" y="107"/>
                      </a:lnTo>
                      <a:lnTo>
                        <a:pt x="412" y="109"/>
                      </a:lnTo>
                      <a:lnTo>
                        <a:pt x="407" y="111"/>
                      </a:lnTo>
                      <a:lnTo>
                        <a:pt x="402" y="114"/>
                      </a:lnTo>
                      <a:lnTo>
                        <a:pt x="399" y="117"/>
                      </a:lnTo>
                      <a:lnTo>
                        <a:pt x="394" y="124"/>
                      </a:lnTo>
                      <a:lnTo>
                        <a:pt x="387" y="136"/>
                      </a:lnTo>
                      <a:lnTo>
                        <a:pt x="383" y="142"/>
                      </a:lnTo>
                      <a:lnTo>
                        <a:pt x="378" y="147"/>
                      </a:lnTo>
                      <a:lnTo>
                        <a:pt x="373" y="151"/>
                      </a:lnTo>
                      <a:lnTo>
                        <a:pt x="365" y="154"/>
                      </a:lnTo>
                      <a:lnTo>
                        <a:pt x="341" y="160"/>
                      </a:lnTo>
                      <a:lnTo>
                        <a:pt x="305" y="166"/>
                      </a:lnTo>
                      <a:lnTo>
                        <a:pt x="287" y="170"/>
                      </a:lnTo>
                      <a:lnTo>
                        <a:pt x="273" y="173"/>
                      </a:lnTo>
                      <a:lnTo>
                        <a:pt x="263" y="176"/>
                      </a:lnTo>
                      <a:lnTo>
                        <a:pt x="260" y="178"/>
                      </a:lnTo>
                      <a:lnTo>
                        <a:pt x="260" y="186"/>
                      </a:lnTo>
                      <a:lnTo>
                        <a:pt x="261" y="192"/>
                      </a:lnTo>
                      <a:lnTo>
                        <a:pt x="262" y="197"/>
                      </a:lnTo>
                      <a:lnTo>
                        <a:pt x="263" y="203"/>
                      </a:lnTo>
                      <a:lnTo>
                        <a:pt x="267" y="212"/>
                      </a:lnTo>
                      <a:lnTo>
                        <a:pt x="273" y="222"/>
                      </a:lnTo>
                      <a:lnTo>
                        <a:pt x="266" y="222"/>
                      </a:lnTo>
                      <a:lnTo>
                        <a:pt x="219" y="228"/>
                      </a:lnTo>
                      <a:lnTo>
                        <a:pt x="166" y="241"/>
                      </a:lnTo>
                      <a:lnTo>
                        <a:pt x="112" y="234"/>
                      </a:lnTo>
                      <a:lnTo>
                        <a:pt x="60" y="222"/>
                      </a:lnTo>
                      <a:lnTo>
                        <a:pt x="20" y="222"/>
                      </a:lnTo>
                      <a:lnTo>
                        <a:pt x="0" y="203"/>
                      </a:lnTo>
                      <a:lnTo>
                        <a:pt x="53" y="166"/>
                      </a:lnTo>
                      <a:lnTo>
                        <a:pt x="60" y="17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" name="Freeform 352"/>
                <p:cNvSpPr>
                  <a:spLocks/>
                </p:cNvSpPr>
                <p:nvPr/>
              </p:nvSpPr>
              <p:spPr bwMode="auto">
                <a:xfrm>
                  <a:off x="5890395" y="2279249"/>
                  <a:ext cx="353199" cy="217766"/>
                </a:xfrm>
                <a:custGeom>
                  <a:avLst/>
                  <a:gdLst>
                    <a:gd name="T0" fmla="*/ 2147483647 w 784"/>
                    <a:gd name="T1" fmla="*/ 2147483647 h 430"/>
                    <a:gd name="T2" fmla="*/ 2147483647 w 784"/>
                    <a:gd name="T3" fmla="*/ 2147483647 h 430"/>
                    <a:gd name="T4" fmla="*/ 2147483647 w 784"/>
                    <a:gd name="T5" fmla="*/ 2147483647 h 430"/>
                    <a:gd name="T6" fmla="*/ 2147483647 w 784"/>
                    <a:gd name="T7" fmla="*/ 2147483647 h 430"/>
                    <a:gd name="T8" fmla="*/ 2147483647 w 784"/>
                    <a:gd name="T9" fmla="*/ 2147483647 h 430"/>
                    <a:gd name="T10" fmla="*/ 2147483647 w 784"/>
                    <a:gd name="T11" fmla="*/ 2147483647 h 430"/>
                    <a:gd name="T12" fmla="*/ 2147483647 w 784"/>
                    <a:gd name="T13" fmla="*/ 2147483647 h 430"/>
                    <a:gd name="T14" fmla="*/ 2147483647 w 784"/>
                    <a:gd name="T15" fmla="*/ 2147483647 h 430"/>
                    <a:gd name="T16" fmla="*/ 2147483647 w 784"/>
                    <a:gd name="T17" fmla="*/ 2147483647 h 430"/>
                    <a:gd name="T18" fmla="*/ 2147483647 w 784"/>
                    <a:gd name="T19" fmla="*/ 2147483647 h 430"/>
                    <a:gd name="T20" fmla="*/ 2147483647 w 784"/>
                    <a:gd name="T21" fmla="*/ 2147483647 h 430"/>
                    <a:gd name="T22" fmla="*/ 2147483647 w 784"/>
                    <a:gd name="T23" fmla="*/ 2147483647 h 430"/>
                    <a:gd name="T24" fmla="*/ 2147483647 w 784"/>
                    <a:gd name="T25" fmla="*/ 2147483647 h 430"/>
                    <a:gd name="T26" fmla="*/ 2147483647 w 784"/>
                    <a:gd name="T27" fmla="*/ 2147483647 h 430"/>
                    <a:gd name="T28" fmla="*/ 2147483647 w 784"/>
                    <a:gd name="T29" fmla="*/ 2147483647 h 430"/>
                    <a:gd name="T30" fmla="*/ 2147483647 w 784"/>
                    <a:gd name="T31" fmla="*/ 2147483647 h 430"/>
                    <a:gd name="T32" fmla="*/ 2147483647 w 784"/>
                    <a:gd name="T33" fmla="*/ 2147483647 h 430"/>
                    <a:gd name="T34" fmla="*/ 2147483647 w 784"/>
                    <a:gd name="T35" fmla="*/ 2147483647 h 430"/>
                    <a:gd name="T36" fmla="*/ 2147483647 w 784"/>
                    <a:gd name="T37" fmla="*/ 2147483647 h 430"/>
                    <a:gd name="T38" fmla="*/ 2147483647 w 784"/>
                    <a:gd name="T39" fmla="*/ 2147483647 h 430"/>
                    <a:gd name="T40" fmla="*/ 2147483647 w 784"/>
                    <a:gd name="T41" fmla="*/ 2147483647 h 430"/>
                    <a:gd name="T42" fmla="*/ 2147483647 w 784"/>
                    <a:gd name="T43" fmla="*/ 2147483647 h 430"/>
                    <a:gd name="T44" fmla="*/ 2147483647 w 784"/>
                    <a:gd name="T45" fmla="*/ 2147483647 h 430"/>
                    <a:gd name="T46" fmla="*/ 2147483647 w 784"/>
                    <a:gd name="T47" fmla="*/ 2147483647 h 430"/>
                    <a:gd name="T48" fmla="*/ 2147483647 w 784"/>
                    <a:gd name="T49" fmla="*/ 2147483647 h 430"/>
                    <a:gd name="T50" fmla="*/ 2147483647 w 784"/>
                    <a:gd name="T51" fmla="*/ 2147483647 h 430"/>
                    <a:gd name="T52" fmla="*/ 2147483647 w 784"/>
                    <a:gd name="T53" fmla="*/ 2147483647 h 430"/>
                    <a:gd name="T54" fmla="*/ 2147483647 w 784"/>
                    <a:gd name="T55" fmla="*/ 2147483647 h 430"/>
                    <a:gd name="T56" fmla="*/ 2147483647 w 784"/>
                    <a:gd name="T57" fmla="*/ 2147483647 h 430"/>
                    <a:gd name="T58" fmla="*/ 2147483647 w 784"/>
                    <a:gd name="T59" fmla="*/ 2147483647 h 430"/>
                    <a:gd name="T60" fmla="*/ 2147483647 w 784"/>
                    <a:gd name="T61" fmla="*/ 2147483647 h 430"/>
                    <a:gd name="T62" fmla="*/ 2147483647 w 784"/>
                    <a:gd name="T63" fmla="*/ 2147483647 h 430"/>
                    <a:gd name="T64" fmla="*/ 2147483647 w 784"/>
                    <a:gd name="T65" fmla="*/ 2147483647 h 430"/>
                    <a:gd name="T66" fmla="*/ 2147483647 w 784"/>
                    <a:gd name="T67" fmla="*/ 2147483647 h 430"/>
                    <a:gd name="T68" fmla="*/ 0 w 784"/>
                    <a:gd name="T69" fmla="*/ 2147483647 h 430"/>
                    <a:gd name="T70" fmla="*/ 2147483647 w 784"/>
                    <a:gd name="T71" fmla="*/ 2147483647 h 430"/>
                    <a:gd name="T72" fmla="*/ 2147483647 w 784"/>
                    <a:gd name="T73" fmla="*/ 2147483647 h 430"/>
                    <a:gd name="T74" fmla="*/ 2147483647 w 784"/>
                    <a:gd name="T75" fmla="*/ 2147483647 h 430"/>
                    <a:gd name="T76" fmla="*/ 2147483647 w 784"/>
                    <a:gd name="T77" fmla="*/ 2147483647 h 430"/>
                    <a:gd name="T78" fmla="*/ 2147483647 w 784"/>
                    <a:gd name="T79" fmla="*/ 2147483647 h 430"/>
                    <a:gd name="T80" fmla="*/ 2147483647 w 784"/>
                    <a:gd name="T81" fmla="*/ 2147483647 h 430"/>
                    <a:gd name="T82" fmla="*/ 2147483647 w 784"/>
                    <a:gd name="T83" fmla="*/ 2147483647 h 430"/>
                    <a:gd name="T84" fmla="*/ 2147483647 w 784"/>
                    <a:gd name="T85" fmla="*/ 2147483647 h 430"/>
                    <a:gd name="T86" fmla="*/ 2147483647 w 784"/>
                    <a:gd name="T87" fmla="*/ 2147483647 h 430"/>
                    <a:gd name="T88" fmla="*/ 2147483647 w 784"/>
                    <a:gd name="T89" fmla="*/ 2147483647 h 430"/>
                    <a:gd name="T90" fmla="*/ 2147483647 w 784"/>
                    <a:gd name="T91" fmla="*/ 2147483647 h 430"/>
                    <a:gd name="T92" fmla="*/ 2147483647 w 784"/>
                    <a:gd name="T93" fmla="*/ 2147483647 h 430"/>
                    <a:gd name="T94" fmla="*/ 2147483647 w 784"/>
                    <a:gd name="T95" fmla="*/ 2147483647 h 430"/>
                    <a:gd name="T96" fmla="*/ 2147483647 w 784"/>
                    <a:gd name="T97" fmla="*/ 2147483647 h 430"/>
                    <a:gd name="T98" fmla="*/ 2147483647 w 784"/>
                    <a:gd name="T99" fmla="*/ 0 h 430"/>
                    <a:gd name="T100" fmla="*/ 2147483647 w 784"/>
                    <a:gd name="T101" fmla="*/ 2147483647 h 430"/>
                    <a:gd name="T102" fmla="*/ 2147483647 w 784"/>
                    <a:gd name="T103" fmla="*/ 2147483647 h 430"/>
                    <a:gd name="T104" fmla="*/ 2147483647 w 784"/>
                    <a:gd name="T105" fmla="*/ 2147483647 h 430"/>
                    <a:gd name="T106" fmla="*/ 2147483647 w 784"/>
                    <a:gd name="T107" fmla="*/ 2147483647 h 430"/>
                    <a:gd name="T108" fmla="*/ 2147483647 w 784"/>
                    <a:gd name="T109" fmla="*/ 2147483647 h 4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784" h="430">
                      <a:moveTo>
                        <a:pt x="778" y="295"/>
                      </a:moveTo>
                      <a:lnTo>
                        <a:pt x="772" y="294"/>
                      </a:lnTo>
                      <a:lnTo>
                        <a:pt x="768" y="292"/>
                      </a:lnTo>
                      <a:lnTo>
                        <a:pt x="762" y="292"/>
                      </a:lnTo>
                      <a:lnTo>
                        <a:pt x="757" y="292"/>
                      </a:lnTo>
                      <a:lnTo>
                        <a:pt x="751" y="293"/>
                      </a:lnTo>
                      <a:lnTo>
                        <a:pt x="745" y="295"/>
                      </a:lnTo>
                      <a:lnTo>
                        <a:pt x="738" y="298"/>
                      </a:lnTo>
                      <a:lnTo>
                        <a:pt x="731" y="302"/>
                      </a:lnTo>
                      <a:lnTo>
                        <a:pt x="727" y="303"/>
                      </a:lnTo>
                      <a:lnTo>
                        <a:pt x="725" y="305"/>
                      </a:lnTo>
                      <a:lnTo>
                        <a:pt x="723" y="308"/>
                      </a:lnTo>
                      <a:lnTo>
                        <a:pt x="721" y="312"/>
                      </a:lnTo>
                      <a:lnTo>
                        <a:pt x="718" y="322"/>
                      </a:lnTo>
                      <a:lnTo>
                        <a:pt x="717" y="332"/>
                      </a:lnTo>
                      <a:lnTo>
                        <a:pt x="716" y="343"/>
                      </a:lnTo>
                      <a:lnTo>
                        <a:pt x="714" y="354"/>
                      </a:lnTo>
                      <a:lnTo>
                        <a:pt x="713" y="360"/>
                      </a:lnTo>
                      <a:lnTo>
                        <a:pt x="711" y="365"/>
                      </a:lnTo>
                      <a:lnTo>
                        <a:pt x="708" y="370"/>
                      </a:lnTo>
                      <a:lnTo>
                        <a:pt x="704" y="376"/>
                      </a:lnTo>
                      <a:lnTo>
                        <a:pt x="694" y="385"/>
                      </a:lnTo>
                      <a:lnTo>
                        <a:pt x="683" y="394"/>
                      </a:lnTo>
                      <a:lnTo>
                        <a:pt x="671" y="402"/>
                      </a:lnTo>
                      <a:lnTo>
                        <a:pt x="659" y="409"/>
                      </a:lnTo>
                      <a:lnTo>
                        <a:pt x="647" y="416"/>
                      </a:lnTo>
                      <a:lnTo>
                        <a:pt x="633" y="420"/>
                      </a:lnTo>
                      <a:lnTo>
                        <a:pt x="626" y="422"/>
                      </a:lnTo>
                      <a:lnTo>
                        <a:pt x="620" y="424"/>
                      </a:lnTo>
                      <a:lnTo>
                        <a:pt x="612" y="424"/>
                      </a:lnTo>
                      <a:lnTo>
                        <a:pt x="604" y="425"/>
                      </a:lnTo>
                      <a:lnTo>
                        <a:pt x="596" y="426"/>
                      </a:lnTo>
                      <a:lnTo>
                        <a:pt x="587" y="429"/>
                      </a:lnTo>
                      <a:lnTo>
                        <a:pt x="581" y="430"/>
                      </a:lnTo>
                      <a:lnTo>
                        <a:pt x="575" y="430"/>
                      </a:lnTo>
                      <a:lnTo>
                        <a:pt x="567" y="428"/>
                      </a:lnTo>
                      <a:lnTo>
                        <a:pt x="558" y="425"/>
                      </a:lnTo>
                      <a:lnTo>
                        <a:pt x="553" y="406"/>
                      </a:lnTo>
                      <a:lnTo>
                        <a:pt x="545" y="388"/>
                      </a:lnTo>
                      <a:lnTo>
                        <a:pt x="537" y="367"/>
                      </a:lnTo>
                      <a:lnTo>
                        <a:pt x="532" y="345"/>
                      </a:lnTo>
                      <a:lnTo>
                        <a:pt x="515" y="344"/>
                      </a:lnTo>
                      <a:lnTo>
                        <a:pt x="501" y="342"/>
                      </a:lnTo>
                      <a:lnTo>
                        <a:pt x="489" y="339"/>
                      </a:lnTo>
                      <a:lnTo>
                        <a:pt x="478" y="334"/>
                      </a:lnTo>
                      <a:lnTo>
                        <a:pt x="467" y="329"/>
                      </a:lnTo>
                      <a:lnTo>
                        <a:pt x="458" y="323"/>
                      </a:lnTo>
                      <a:lnTo>
                        <a:pt x="448" y="315"/>
                      </a:lnTo>
                      <a:lnTo>
                        <a:pt x="439" y="308"/>
                      </a:lnTo>
                      <a:lnTo>
                        <a:pt x="429" y="301"/>
                      </a:lnTo>
                      <a:lnTo>
                        <a:pt x="417" y="294"/>
                      </a:lnTo>
                      <a:lnTo>
                        <a:pt x="404" y="287"/>
                      </a:lnTo>
                      <a:lnTo>
                        <a:pt x="389" y="280"/>
                      </a:lnTo>
                      <a:lnTo>
                        <a:pt x="373" y="274"/>
                      </a:lnTo>
                      <a:lnTo>
                        <a:pt x="354" y="268"/>
                      </a:lnTo>
                      <a:lnTo>
                        <a:pt x="331" y="262"/>
                      </a:lnTo>
                      <a:lnTo>
                        <a:pt x="306" y="258"/>
                      </a:lnTo>
                      <a:lnTo>
                        <a:pt x="212" y="258"/>
                      </a:lnTo>
                      <a:lnTo>
                        <a:pt x="204" y="267"/>
                      </a:lnTo>
                      <a:lnTo>
                        <a:pt x="182" y="283"/>
                      </a:lnTo>
                      <a:lnTo>
                        <a:pt x="171" y="292"/>
                      </a:lnTo>
                      <a:lnTo>
                        <a:pt x="160" y="300"/>
                      </a:lnTo>
                      <a:lnTo>
                        <a:pt x="151" y="306"/>
                      </a:lnTo>
                      <a:lnTo>
                        <a:pt x="146" y="308"/>
                      </a:lnTo>
                      <a:lnTo>
                        <a:pt x="137" y="308"/>
                      </a:lnTo>
                      <a:lnTo>
                        <a:pt x="127" y="308"/>
                      </a:lnTo>
                      <a:lnTo>
                        <a:pt x="119" y="308"/>
                      </a:lnTo>
                      <a:lnTo>
                        <a:pt x="113" y="308"/>
                      </a:lnTo>
                      <a:lnTo>
                        <a:pt x="66" y="252"/>
                      </a:lnTo>
                      <a:lnTo>
                        <a:pt x="66" y="237"/>
                      </a:lnTo>
                      <a:lnTo>
                        <a:pt x="66" y="223"/>
                      </a:lnTo>
                      <a:lnTo>
                        <a:pt x="66" y="204"/>
                      </a:lnTo>
                      <a:lnTo>
                        <a:pt x="66" y="179"/>
                      </a:lnTo>
                      <a:lnTo>
                        <a:pt x="53" y="179"/>
                      </a:lnTo>
                      <a:lnTo>
                        <a:pt x="40" y="179"/>
                      </a:lnTo>
                      <a:lnTo>
                        <a:pt x="42" y="185"/>
                      </a:lnTo>
                      <a:lnTo>
                        <a:pt x="42" y="192"/>
                      </a:lnTo>
                      <a:lnTo>
                        <a:pt x="42" y="199"/>
                      </a:lnTo>
                      <a:lnTo>
                        <a:pt x="41" y="205"/>
                      </a:lnTo>
                      <a:lnTo>
                        <a:pt x="39" y="212"/>
                      </a:lnTo>
                      <a:lnTo>
                        <a:pt x="36" y="218"/>
                      </a:lnTo>
                      <a:lnTo>
                        <a:pt x="31" y="223"/>
                      </a:lnTo>
                      <a:lnTo>
                        <a:pt x="27" y="228"/>
                      </a:lnTo>
                      <a:lnTo>
                        <a:pt x="30" y="221"/>
                      </a:lnTo>
                      <a:lnTo>
                        <a:pt x="32" y="215"/>
                      </a:lnTo>
                      <a:lnTo>
                        <a:pt x="32" y="208"/>
                      </a:lnTo>
                      <a:lnTo>
                        <a:pt x="31" y="203"/>
                      </a:lnTo>
                      <a:lnTo>
                        <a:pt x="29" y="191"/>
                      </a:lnTo>
                      <a:lnTo>
                        <a:pt x="27" y="179"/>
                      </a:lnTo>
                      <a:lnTo>
                        <a:pt x="27" y="174"/>
                      </a:lnTo>
                      <a:lnTo>
                        <a:pt x="29" y="170"/>
                      </a:lnTo>
                      <a:lnTo>
                        <a:pt x="31" y="167"/>
                      </a:lnTo>
                      <a:lnTo>
                        <a:pt x="33" y="163"/>
                      </a:lnTo>
                      <a:lnTo>
                        <a:pt x="36" y="160"/>
                      </a:lnTo>
                      <a:lnTo>
                        <a:pt x="38" y="156"/>
                      </a:lnTo>
                      <a:lnTo>
                        <a:pt x="40" y="152"/>
                      </a:lnTo>
                      <a:lnTo>
                        <a:pt x="40" y="147"/>
                      </a:lnTo>
                      <a:lnTo>
                        <a:pt x="31" y="136"/>
                      </a:lnTo>
                      <a:lnTo>
                        <a:pt x="27" y="129"/>
                      </a:lnTo>
                      <a:lnTo>
                        <a:pt x="20" y="129"/>
                      </a:lnTo>
                      <a:lnTo>
                        <a:pt x="11" y="128"/>
                      </a:lnTo>
                      <a:lnTo>
                        <a:pt x="7" y="126"/>
                      </a:lnTo>
                      <a:lnTo>
                        <a:pt x="4" y="124"/>
                      </a:lnTo>
                      <a:lnTo>
                        <a:pt x="1" y="121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1" y="108"/>
                      </a:lnTo>
                      <a:lnTo>
                        <a:pt x="3" y="104"/>
                      </a:lnTo>
                      <a:lnTo>
                        <a:pt x="5" y="100"/>
                      </a:lnTo>
                      <a:lnTo>
                        <a:pt x="8" y="96"/>
                      </a:lnTo>
                      <a:lnTo>
                        <a:pt x="11" y="94"/>
                      </a:lnTo>
                      <a:lnTo>
                        <a:pt x="16" y="92"/>
                      </a:lnTo>
                      <a:lnTo>
                        <a:pt x="20" y="92"/>
                      </a:lnTo>
                      <a:lnTo>
                        <a:pt x="27" y="92"/>
                      </a:lnTo>
                      <a:lnTo>
                        <a:pt x="32" y="94"/>
                      </a:lnTo>
                      <a:lnTo>
                        <a:pt x="37" y="96"/>
                      </a:lnTo>
                      <a:lnTo>
                        <a:pt x="41" y="99"/>
                      </a:lnTo>
                      <a:lnTo>
                        <a:pt x="45" y="101"/>
                      </a:lnTo>
                      <a:lnTo>
                        <a:pt x="51" y="103"/>
                      </a:lnTo>
                      <a:lnTo>
                        <a:pt x="57" y="104"/>
                      </a:lnTo>
                      <a:lnTo>
                        <a:pt x="66" y="105"/>
                      </a:lnTo>
                      <a:lnTo>
                        <a:pt x="67" y="99"/>
                      </a:lnTo>
                      <a:lnTo>
                        <a:pt x="71" y="92"/>
                      </a:lnTo>
                      <a:lnTo>
                        <a:pt x="75" y="87"/>
                      </a:lnTo>
                      <a:lnTo>
                        <a:pt x="79" y="82"/>
                      </a:lnTo>
                      <a:lnTo>
                        <a:pt x="83" y="77"/>
                      </a:lnTo>
                      <a:lnTo>
                        <a:pt x="86" y="71"/>
                      </a:lnTo>
                      <a:lnTo>
                        <a:pt x="87" y="67"/>
                      </a:lnTo>
                      <a:lnTo>
                        <a:pt x="87" y="64"/>
                      </a:lnTo>
                      <a:lnTo>
                        <a:pt x="87" y="60"/>
                      </a:lnTo>
                      <a:lnTo>
                        <a:pt x="86" y="56"/>
                      </a:lnTo>
                      <a:lnTo>
                        <a:pt x="78" y="55"/>
                      </a:lnTo>
                      <a:lnTo>
                        <a:pt x="71" y="54"/>
                      </a:lnTo>
                      <a:lnTo>
                        <a:pt x="63" y="52"/>
                      </a:lnTo>
                      <a:lnTo>
                        <a:pt x="55" y="49"/>
                      </a:lnTo>
                      <a:lnTo>
                        <a:pt x="52" y="47"/>
                      </a:lnTo>
                      <a:lnTo>
                        <a:pt x="50" y="44"/>
                      </a:lnTo>
                      <a:lnTo>
                        <a:pt x="47" y="40"/>
                      </a:lnTo>
                      <a:lnTo>
                        <a:pt x="44" y="37"/>
                      </a:lnTo>
                      <a:lnTo>
                        <a:pt x="42" y="33"/>
                      </a:lnTo>
                      <a:lnTo>
                        <a:pt x="41" y="28"/>
                      </a:lnTo>
                      <a:lnTo>
                        <a:pt x="40" y="24"/>
                      </a:lnTo>
                      <a:lnTo>
                        <a:pt x="40" y="18"/>
                      </a:lnTo>
                      <a:lnTo>
                        <a:pt x="107" y="43"/>
                      </a:lnTo>
                      <a:lnTo>
                        <a:pt x="133" y="80"/>
                      </a:lnTo>
                      <a:lnTo>
                        <a:pt x="179" y="86"/>
                      </a:lnTo>
                      <a:lnTo>
                        <a:pt x="219" y="74"/>
                      </a:lnTo>
                      <a:lnTo>
                        <a:pt x="212" y="43"/>
                      </a:lnTo>
                      <a:lnTo>
                        <a:pt x="253" y="24"/>
                      </a:lnTo>
                      <a:lnTo>
                        <a:pt x="273" y="0"/>
                      </a:lnTo>
                      <a:lnTo>
                        <a:pt x="306" y="6"/>
                      </a:lnTo>
                      <a:lnTo>
                        <a:pt x="339" y="24"/>
                      </a:lnTo>
                      <a:lnTo>
                        <a:pt x="373" y="43"/>
                      </a:lnTo>
                      <a:lnTo>
                        <a:pt x="386" y="80"/>
                      </a:lnTo>
                      <a:lnTo>
                        <a:pt x="425" y="92"/>
                      </a:lnTo>
                      <a:lnTo>
                        <a:pt x="465" y="92"/>
                      </a:lnTo>
                      <a:lnTo>
                        <a:pt x="512" y="141"/>
                      </a:lnTo>
                      <a:lnTo>
                        <a:pt x="545" y="179"/>
                      </a:lnTo>
                      <a:lnTo>
                        <a:pt x="591" y="210"/>
                      </a:lnTo>
                      <a:lnTo>
                        <a:pt x="632" y="222"/>
                      </a:lnTo>
                      <a:lnTo>
                        <a:pt x="678" y="252"/>
                      </a:lnTo>
                      <a:lnTo>
                        <a:pt x="724" y="265"/>
                      </a:lnTo>
                      <a:lnTo>
                        <a:pt x="758" y="277"/>
                      </a:lnTo>
                      <a:lnTo>
                        <a:pt x="784" y="289"/>
                      </a:lnTo>
                      <a:lnTo>
                        <a:pt x="778" y="29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8" name="Freeform 353"/>
                <p:cNvSpPr>
                  <a:spLocks/>
                </p:cNvSpPr>
                <p:nvPr/>
              </p:nvSpPr>
              <p:spPr bwMode="auto">
                <a:xfrm>
                  <a:off x="5073155" y="2170367"/>
                  <a:ext cx="110845" cy="143448"/>
                </a:xfrm>
                <a:custGeom>
                  <a:avLst/>
                  <a:gdLst>
                    <a:gd name="T0" fmla="*/ 2147483647 w 246"/>
                    <a:gd name="T1" fmla="*/ 2147483647 h 284"/>
                    <a:gd name="T2" fmla="*/ 2147483647 w 246"/>
                    <a:gd name="T3" fmla="*/ 2147483647 h 284"/>
                    <a:gd name="T4" fmla="*/ 2147483647 w 246"/>
                    <a:gd name="T5" fmla="*/ 2147483647 h 284"/>
                    <a:gd name="T6" fmla="*/ 2147483647 w 246"/>
                    <a:gd name="T7" fmla="*/ 2147483647 h 284"/>
                    <a:gd name="T8" fmla="*/ 2147483647 w 246"/>
                    <a:gd name="T9" fmla="*/ 2147483647 h 284"/>
                    <a:gd name="T10" fmla="*/ 2147483647 w 246"/>
                    <a:gd name="T11" fmla="*/ 2147483647 h 284"/>
                    <a:gd name="T12" fmla="*/ 2147483647 w 246"/>
                    <a:gd name="T13" fmla="*/ 2147483647 h 284"/>
                    <a:gd name="T14" fmla="*/ 2147483647 w 246"/>
                    <a:gd name="T15" fmla="*/ 2147483647 h 284"/>
                    <a:gd name="T16" fmla="*/ 2147483647 w 246"/>
                    <a:gd name="T17" fmla="*/ 2147483647 h 284"/>
                    <a:gd name="T18" fmla="*/ 2147483647 w 246"/>
                    <a:gd name="T19" fmla="*/ 2147483647 h 284"/>
                    <a:gd name="T20" fmla="*/ 2147483647 w 246"/>
                    <a:gd name="T21" fmla="*/ 2147483647 h 284"/>
                    <a:gd name="T22" fmla="*/ 2147483647 w 246"/>
                    <a:gd name="T23" fmla="*/ 2147483647 h 284"/>
                    <a:gd name="T24" fmla="*/ 2147483647 w 246"/>
                    <a:gd name="T25" fmla="*/ 2147483647 h 284"/>
                    <a:gd name="T26" fmla="*/ 2147483647 w 246"/>
                    <a:gd name="T27" fmla="*/ 2147483647 h 284"/>
                    <a:gd name="T28" fmla="*/ 2147483647 w 246"/>
                    <a:gd name="T29" fmla="*/ 2147483647 h 284"/>
                    <a:gd name="T30" fmla="*/ 2147483647 w 246"/>
                    <a:gd name="T31" fmla="*/ 2147483647 h 284"/>
                    <a:gd name="T32" fmla="*/ 2147483647 w 246"/>
                    <a:gd name="T33" fmla="*/ 2147483647 h 284"/>
                    <a:gd name="T34" fmla="*/ 2147483647 w 246"/>
                    <a:gd name="T35" fmla="*/ 2147483647 h 284"/>
                    <a:gd name="T36" fmla="*/ 2147483647 w 246"/>
                    <a:gd name="T37" fmla="*/ 2147483647 h 284"/>
                    <a:gd name="T38" fmla="*/ 2147483647 w 246"/>
                    <a:gd name="T39" fmla="*/ 2147483647 h 284"/>
                    <a:gd name="T40" fmla="*/ 2147483647 w 246"/>
                    <a:gd name="T41" fmla="*/ 2147483647 h 284"/>
                    <a:gd name="T42" fmla="*/ 2147483647 w 246"/>
                    <a:gd name="T43" fmla="*/ 2147483647 h 284"/>
                    <a:gd name="T44" fmla="*/ 2147483647 w 246"/>
                    <a:gd name="T45" fmla="*/ 2147483647 h 284"/>
                    <a:gd name="T46" fmla="*/ 2147483647 w 246"/>
                    <a:gd name="T47" fmla="*/ 2147483647 h 284"/>
                    <a:gd name="T48" fmla="*/ 2147483647 w 246"/>
                    <a:gd name="T49" fmla="*/ 2147483647 h 284"/>
                    <a:gd name="T50" fmla="*/ 2147483647 w 246"/>
                    <a:gd name="T51" fmla="*/ 2147483647 h 284"/>
                    <a:gd name="T52" fmla="*/ 2147483647 w 246"/>
                    <a:gd name="T53" fmla="*/ 2147483647 h 284"/>
                    <a:gd name="T54" fmla="*/ 2147483647 w 246"/>
                    <a:gd name="T55" fmla="*/ 2147483647 h 284"/>
                    <a:gd name="T56" fmla="*/ 2147483647 w 246"/>
                    <a:gd name="T57" fmla="*/ 2147483647 h 284"/>
                    <a:gd name="T58" fmla="*/ 2147483647 w 246"/>
                    <a:gd name="T59" fmla="*/ 2147483647 h 284"/>
                    <a:gd name="T60" fmla="*/ 2147483647 w 246"/>
                    <a:gd name="T61" fmla="*/ 2147483647 h 284"/>
                    <a:gd name="T62" fmla="*/ 2147483647 w 246"/>
                    <a:gd name="T63" fmla="*/ 2147483647 h 284"/>
                    <a:gd name="T64" fmla="*/ 2147483647 w 246"/>
                    <a:gd name="T65" fmla="*/ 2147483647 h 284"/>
                    <a:gd name="T66" fmla="*/ 2147483647 w 246"/>
                    <a:gd name="T67" fmla="*/ 2147483647 h 284"/>
                    <a:gd name="T68" fmla="*/ 2147483647 w 246"/>
                    <a:gd name="T69" fmla="*/ 2147483647 h 284"/>
                    <a:gd name="T70" fmla="*/ 2147483647 w 246"/>
                    <a:gd name="T71" fmla="*/ 2147483647 h 284"/>
                    <a:gd name="T72" fmla="*/ 2147483647 w 246"/>
                    <a:gd name="T73" fmla="*/ 2147483647 h 284"/>
                    <a:gd name="T74" fmla="*/ 2147483647 w 246"/>
                    <a:gd name="T75" fmla="*/ 2147483647 h 284"/>
                    <a:gd name="T76" fmla="*/ 2147483647 w 246"/>
                    <a:gd name="T77" fmla="*/ 2147483647 h 284"/>
                    <a:gd name="T78" fmla="*/ 2147483647 w 246"/>
                    <a:gd name="T79" fmla="*/ 2147483647 h 284"/>
                    <a:gd name="T80" fmla="*/ 0 w 246"/>
                    <a:gd name="T81" fmla="*/ 2147483647 h 284"/>
                    <a:gd name="T82" fmla="*/ 2147483647 w 246"/>
                    <a:gd name="T83" fmla="*/ 2147483647 h 284"/>
                    <a:gd name="T84" fmla="*/ 2147483647 w 246"/>
                    <a:gd name="T85" fmla="*/ 2147483647 h 284"/>
                    <a:gd name="T86" fmla="*/ 2147483647 w 246"/>
                    <a:gd name="T87" fmla="*/ 2147483647 h 284"/>
                    <a:gd name="T88" fmla="*/ 2147483647 w 246"/>
                    <a:gd name="T89" fmla="*/ 2147483647 h 284"/>
                    <a:gd name="T90" fmla="*/ 2147483647 w 246"/>
                    <a:gd name="T91" fmla="*/ 2147483647 h 284"/>
                    <a:gd name="T92" fmla="*/ 2147483647 w 246"/>
                    <a:gd name="T93" fmla="*/ 2147483647 h 28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6" h="284">
                      <a:moveTo>
                        <a:pt x="33" y="44"/>
                      </a:moveTo>
                      <a:lnTo>
                        <a:pt x="30" y="27"/>
                      </a:lnTo>
                      <a:lnTo>
                        <a:pt x="28" y="24"/>
                      </a:lnTo>
                      <a:lnTo>
                        <a:pt x="26" y="22"/>
                      </a:lnTo>
                      <a:lnTo>
                        <a:pt x="24" y="17"/>
                      </a:lnTo>
                      <a:lnTo>
                        <a:pt x="20" y="6"/>
                      </a:lnTo>
                      <a:lnTo>
                        <a:pt x="35" y="5"/>
                      </a:lnTo>
                      <a:lnTo>
                        <a:pt x="50" y="3"/>
                      </a:lnTo>
                      <a:lnTo>
                        <a:pt x="67" y="1"/>
                      </a:lnTo>
                      <a:lnTo>
                        <a:pt x="87" y="0"/>
                      </a:lnTo>
                      <a:lnTo>
                        <a:pt x="126" y="12"/>
                      </a:lnTo>
                      <a:lnTo>
                        <a:pt x="127" y="22"/>
                      </a:lnTo>
                      <a:lnTo>
                        <a:pt x="131" y="30"/>
                      </a:lnTo>
                      <a:lnTo>
                        <a:pt x="135" y="39"/>
                      </a:lnTo>
                      <a:lnTo>
                        <a:pt x="139" y="46"/>
                      </a:lnTo>
                      <a:lnTo>
                        <a:pt x="145" y="52"/>
                      </a:lnTo>
                      <a:lnTo>
                        <a:pt x="151" y="57"/>
                      </a:lnTo>
                      <a:lnTo>
                        <a:pt x="157" y="62"/>
                      </a:lnTo>
                      <a:lnTo>
                        <a:pt x="165" y="67"/>
                      </a:lnTo>
                      <a:lnTo>
                        <a:pt x="178" y="77"/>
                      </a:lnTo>
                      <a:lnTo>
                        <a:pt x="191" y="87"/>
                      </a:lnTo>
                      <a:lnTo>
                        <a:pt x="198" y="94"/>
                      </a:lnTo>
                      <a:lnTo>
                        <a:pt x="203" y="101"/>
                      </a:lnTo>
                      <a:lnTo>
                        <a:pt x="209" y="109"/>
                      </a:lnTo>
                      <a:lnTo>
                        <a:pt x="212" y="117"/>
                      </a:lnTo>
                      <a:lnTo>
                        <a:pt x="220" y="117"/>
                      </a:lnTo>
                      <a:lnTo>
                        <a:pt x="226" y="117"/>
                      </a:lnTo>
                      <a:lnTo>
                        <a:pt x="223" y="121"/>
                      </a:lnTo>
                      <a:lnTo>
                        <a:pt x="221" y="124"/>
                      </a:lnTo>
                      <a:lnTo>
                        <a:pt x="220" y="126"/>
                      </a:lnTo>
                      <a:lnTo>
                        <a:pt x="221" y="129"/>
                      </a:lnTo>
                      <a:lnTo>
                        <a:pt x="223" y="135"/>
                      </a:lnTo>
                      <a:lnTo>
                        <a:pt x="228" y="140"/>
                      </a:lnTo>
                      <a:lnTo>
                        <a:pt x="234" y="146"/>
                      </a:lnTo>
                      <a:lnTo>
                        <a:pt x="239" y="154"/>
                      </a:lnTo>
                      <a:lnTo>
                        <a:pt x="241" y="158"/>
                      </a:lnTo>
                      <a:lnTo>
                        <a:pt x="244" y="162"/>
                      </a:lnTo>
                      <a:lnTo>
                        <a:pt x="245" y="167"/>
                      </a:lnTo>
                      <a:lnTo>
                        <a:pt x="246" y="173"/>
                      </a:lnTo>
                      <a:lnTo>
                        <a:pt x="245" y="179"/>
                      </a:lnTo>
                      <a:lnTo>
                        <a:pt x="241" y="184"/>
                      </a:lnTo>
                      <a:lnTo>
                        <a:pt x="237" y="189"/>
                      </a:lnTo>
                      <a:lnTo>
                        <a:pt x="233" y="192"/>
                      </a:lnTo>
                      <a:lnTo>
                        <a:pt x="227" y="196"/>
                      </a:lnTo>
                      <a:lnTo>
                        <a:pt x="223" y="198"/>
                      </a:lnTo>
                      <a:lnTo>
                        <a:pt x="221" y="201"/>
                      </a:lnTo>
                      <a:lnTo>
                        <a:pt x="220" y="204"/>
                      </a:lnTo>
                      <a:lnTo>
                        <a:pt x="203" y="209"/>
                      </a:lnTo>
                      <a:lnTo>
                        <a:pt x="189" y="215"/>
                      </a:lnTo>
                      <a:lnTo>
                        <a:pt x="176" y="222"/>
                      </a:lnTo>
                      <a:lnTo>
                        <a:pt x="164" y="230"/>
                      </a:lnTo>
                      <a:lnTo>
                        <a:pt x="139" y="246"/>
                      </a:lnTo>
                      <a:lnTo>
                        <a:pt x="113" y="265"/>
                      </a:lnTo>
                      <a:lnTo>
                        <a:pt x="99" y="247"/>
                      </a:lnTo>
                      <a:lnTo>
                        <a:pt x="88" y="231"/>
                      </a:lnTo>
                      <a:lnTo>
                        <a:pt x="83" y="225"/>
                      </a:lnTo>
                      <a:lnTo>
                        <a:pt x="79" y="220"/>
                      </a:lnTo>
                      <a:lnTo>
                        <a:pt x="76" y="217"/>
                      </a:lnTo>
                      <a:lnTo>
                        <a:pt x="72" y="216"/>
                      </a:lnTo>
                      <a:lnTo>
                        <a:pt x="66" y="216"/>
                      </a:lnTo>
                      <a:lnTo>
                        <a:pt x="60" y="217"/>
                      </a:lnTo>
                      <a:lnTo>
                        <a:pt x="57" y="219"/>
                      </a:lnTo>
                      <a:lnTo>
                        <a:pt x="54" y="221"/>
                      </a:lnTo>
                      <a:lnTo>
                        <a:pt x="52" y="224"/>
                      </a:lnTo>
                      <a:lnTo>
                        <a:pt x="49" y="228"/>
                      </a:lnTo>
                      <a:lnTo>
                        <a:pt x="48" y="231"/>
                      </a:lnTo>
                      <a:lnTo>
                        <a:pt x="48" y="236"/>
                      </a:lnTo>
                      <a:lnTo>
                        <a:pt x="47" y="246"/>
                      </a:lnTo>
                      <a:lnTo>
                        <a:pt x="45" y="257"/>
                      </a:lnTo>
                      <a:lnTo>
                        <a:pt x="43" y="264"/>
                      </a:lnTo>
                      <a:lnTo>
                        <a:pt x="41" y="270"/>
                      </a:lnTo>
                      <a:lnTo>
                        <a:pt x="37" y="277"/>
                      </a:lnTo>
                      <a:lnTo>
                        <a:pt x="33" y="284"/>
                      </a:lnTo>
                      <a:lnTo>
                        <a:pt x="30" y="262"/>
                      </a:lnTo>
                      <a:lnTo>
                        <a:pt x="26" y="243"/>
                      </a:lnTo>
                      <a:lnTo>
                        <a:pt x="23" y="234"/>
                      </a:lnTo>
                      <a:lnTo>
                        <a:pt x="17" y="227"/>
                      </a:lnTo>
                      <a:lnTo>
                        <a:pt x="14" y="224"/>
                      </a:lnTo>
                      <a:lnTo>
                        <a:pt x="11" y="221"/>
                      </a:lnTo>
                      <a:lnTo>
                        <a:pt x="5" y="218"/>
                      </a:lnTo>
                      <a:lnTo>
                        <a:pt x="0" y="216"/>
                      </a:lnTo>
                      <a:lnTo>
                        <a:pt x="0" y="210"/>
                      </a:lnTo>
                      <a:lnTo>
                        <a:pt x="1" y="204"/>
                      </a:lnTo>
                      <a:lnTo>
                        <a:pt x="2" y="197"/>
                      </a:lnTo>
                      <a:lnTo>
                        <a:pt x="4" y="193"/>
                      </a:lnTo>
                      <a:lnTo>
                        <a:pt x="9" y="184"/>
                      </a:lnTo>
                      <a:lnTo>
                        <a:pt x="15" y="176"/>
                      </a:lnTo>
                      <a:lnTo>
                        <a:pt x="23" y="169"/>
                      </a:lnTo>
                      <a:lnTo>
                        <a:pt x="31" y="161"/>
                      </a:lnTo>
                      <a:lnTo>
                        <a:pt x="38" y="153"/>
                      </a:lnTo>
                      <a:lnTo>
                        <a:pt x="46" y="141"/>
                      </a:lnTo>
                      <a:lnTo>
                        <a:pt x="0" y="62"/>
                      </a:lnTo>
                      <a:lnTo>
                        <a:pt x="33" y="4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" name="Freeform 354"/>
                <p:cNvSpPr>
                  <a:spLocks/>
                </p:cNvSpPr>
                <p:nvPr/>
              </p:nvSpPr>
              <p:spPr bwMode="auto">
                <a:xfrm>
                  <a:off x="5122000" y="2274065"/>
                  <a:ext cx="69513" cy="58762"/>
                </a:xfrm>
                <a:custGeom>
                  <a:avLst/>
                  <a:gdLst>
                    <a:gd name="T0" fmla="*/ 2147483647 w 160"/>
                    <a:gd name="T1" fmla="*/ 0 h 117"/>
                    <a:gd name="T2" fmla="*/ 2147483647 w 160"/>
                    <a:gd name="T3" fmla="*/ 2147483647 h 117"/>
                    <a:gd name="T4" fmla="*/ 2147483647 w 160"/>
                    <a:gd name="T5" fmla="*/ 2147483647 h 117"/>
                    <a:gd name="T6" fmla="*/ 2147483647 w 160"/>
                    <a:gd name="T7" fmla="*/ 2147483647 h 117"/>
                    <a:gd name="T8" fmla="*/ 2147483647 w 160"/>
                    <a:gd name="T9" fmla="*/ 2147483647 h 117"/>
                    <a:gd name="T10" fmla="*/ 2147483647 w 160"/>
                    <a:gd name="T11" fmla="*/ 2147483647 h 117"/>
                    <a:gd name="T12" fmla="*/ 2147483647 w 160"/>
                    <a:gd name="T13" fmla="*/ 2147483647 h 117"/>
                    <a:gd name="T14" fmla="*/ 2147483647 w 160"/>
                    <a:gd name="T15" fmla="*/ 2147483647 h 117"/>
                    <a:gd name="T16" fmla="*/ 2147483647 w 160"/>
                    <a:gd name="T17" fmla="*/ 2147483647 h 117"/>
                    <a:gd name="T18" fmla="*/ 2147483647 w 160"/>
                    <a:gd name="T19" fmla="*/ 2147483647 h 117"/>
                    <a:gd name="T20" fmla="*/ 2147483647 w 160"/>
                    <a:gd name="T21" fmla="*/ 2147483647 h 117"/>
                    <a:gd name="T22" fmla="*/ 2147483647 w 160"/>
                    <a:gd name="T23" fmla="*/ 2147483647 h 117"/>
                    <a:gd name="T24" fmla="*/ 2147483647 w 160"/>
                    <a:gd name="T25" fmla="*/ 2147483647 h 117"/>
                    <a:gd name="T26" fmla="*/ 2147483647 w 160"/>
                    <a:gd name="T27" fmla="*/ 2147483647 h 117"/>
                    <a:gd name="T28" fmla="*/ 2147483647 w 160"/>
                    <a:gd name="T29" fmla="*/ 2147483647 h 117"/>
                    <a:gd name="T30" fmla="*/ 2147483647 w 160"/>
                    <a:gd name="T31" fmla="*/ 2147483647 h 117"/>
                    <a:gd name="T32" fmla="*/ 2147483647 w 160"/>
                    <a:gd name="T33" fmla="*/ 2147483647 h 117"/>
                    <a:gd name="T34" fmla="*/ 2147483647 w 160"/>
                    <a:gd name="T35" fmla="*/ 2147483647 h 117"/>
                    <a:gd name="T36" fmla="*/ 2147483647 w 160"/>
                    <a:gd name="T37" fmla="*/ 2147483647 h 117"/>
                    <a:gd name="T38" fmla="*/ 2147483647 w 160"/>
                    <a:gd name="T39" fmla="*/ 2147483647 h 117"/>
                    <a:gd name="T40" fmla="*/ 2147483647 w 160"/>
                    <a:gd name="T41" fmla="*/ 2147483647 h 117"/>
                    <a:gd name="T42" fmla="*/ 2147483647 w 160"/>
                    <a:gd name="T43" fmla="*/ 2147483647 h 117"/>
                    <a:gd name="T44" fmla="*/ 2147483647 w 160"/>
                    <a:gd name="T45" fmla="*/ 2147483647 h 117"/>
                    <a:gd name="T46" fmla="*/ 2147483647 w 160"/>
                    <a:gd name="T47" fmla="*/ 2147483647 h 117"/>
                    <a:gd name="T48" fmla="*/ 2147483647 w 160"/>
                    <a:gd name="T49" fmla="*/ 2147483647 h 117"/>
                    <a:gd name="T50" fmla="*/ 2147483647 w 160"/>
                    <a:gd name="T51" fmla="*/ 2147483647 h 117"/>
                    <a:gd name="T52" fmla="*/ 0 w 160"/>
                    <a:gd name="T53" fmla="*/ 2147483647 h 117"/>
                    <a:gd name="T54" fmla="*/ 2147483647 w 160"/>
                    <a:gd name="T55" fmla="*/ 2147483647 h 117"/>
                    <a:gd name="T56" fmla="*/ 2147483647 w 160"/>
                    <a:gd name="T57" fmla="*/ 2147483647 h 117"/>
                    <a:gd name="T58" fmla="*/ 2147483647 w 160"/>
                    <a:gd name="T59" fmla="*/ 2147483647 h 117"/>
                    <a:gd name="T60" fmla="*/ 2147483647 w 160"/>
                    <a:gd name="T61" fmla="*/ 2147483647 h 117"/>
                    <a:gd name="T62" fmla="*/ 2147483647 w 160"/>
                    <a:gd name="T63" fmla="*/ 2147483647 h 117"/>
                    <a:gd name="T64" fmla="*/ 2147483647 w 160"/>
                    <a:gd name="T65" fmla="*/ 0 h 1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17">
                      <a:moveTo>
                        <a:pt x="114" y="0"/>
                      </a:moveTo>
                      <a:lnTo>
                        <a:pt x="114" y="9"/>
                      </a:lnTo>
                      <a:lnTo>
                        <a:pt x="114" y="18"/>
                      </a:lnTo>
                      <a:lnTo>
                        <a:pt x="115" y="25"/>
                      </a:lnTo>
                      <a:lnTo>
                        <a:pt x="117" y="32"/>
                      </a:lnTo>
                      <a:lnTo>
                        <a:pt x="119" y="34"/>
                      </a:lnTo>
                      <a:lnTo>
                        <a:pt x="121" y="37"/>
                      </a:lnTo>
                      <a:lnTo>
                        <a:pt x="123" y="38"/>
                      </a:lnTo>
                      <a:lnTo>
                        <a:pt x="127" y="39"/>
                      </a:lnTo>
                      <a:lnTo>
                        <a:pt x="131" y="40"/>
                      </a:lnTo>
                      <a:lnTo>
                        <a:pt x="135" y="39"/>
                      </a:lnTo>
                      <a:lnTo>
                        <a:pt x="140" y="38"/>
                      </a:lnTo>
                      <a:lnTo>
                        <a:pt x="146" y="36"/>
                      </a:lnTo>
                      <a:lnTo>
                        <a:pt x="149" y="43"/>
                      </a:lnTo>
                      <a:lnTo>
                        <a:pt x="153" y="52"/>
                      </a:lnTo>
                      <a:lnTo>
                        <a:pt x="157" y="64"/>
                      </a:lnTo>
                      <a:lnTo>
                        <a:pt x="160" y="74"/>
                      </a:lnTo>
                      <a:lnTo>
                        <a:pt x="133" y="88"/>
                      </a:lnTo>
                      <a:lnTo>
                        <a:pt x="106" y="102"/>
                      </a:lnTo>
                      <a:lnTo>
                        <a:pt x="92" y="107"/>
                      </a:lnTo>
                      <a:lnTo>
                        <a:pt x="76" y="113"/>
                      </a:lnTo>
                      <a:lnTo>
                        <a:pt x="62" y="116"/>
                      </a:lnTo>
                      <a:lnTo>
                        <a:pt x="47" y="117"/>
                      </a:lnTo>
                      <a:lnTo>
                        <a:pt x="32" y="99"/>
                      </a:lnTo>
                      <a:lnTo>
                        <a:pt x="21" y="83"/>
                      </a:lnTo>
                      <a:lnTo>
                        <a:pt x="10" y="69"/>
                      </a:lnTo>
                      <a:lnTo>
                        <a:pt x="0" y="55"/>
                      </a:lnTo>
                      <a:lnTo>
                        <a:pt x="13" y="48"/>
                      </a:lnTo>
                      <a:lnTo>
                        <a:pt x="41" y="32"/>
                      </a:lnTo>
                      <a:lnTo>
                        <a:pt x="60" y="23"/>
                      </a:lnTo>
                      <a:lnTo>
                        <a:pt x="78" y="14"/>
                      </a:lnTo>
                      <a:lnTo>
                        <a:pt x="97" y="6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0" name="Freeform 355"/>
                <p:cNvSpPr>
                  <a:spLocks/>
                </p:cNvSpPr>
                <p:nvPr/>
              </p:nvSpPr>
              <p:spPr bwMode="auto">
                <a:xfrm>
                  <a:off x="5208422" y="2873785"/>
                  <a:ext cx="424590" cy="589352"/>
                </a:xfrm>
                <a:custGeom>
                  <a:avLst/>
                  <a:gdLst>
                    <a:gd name="T0" fmla="*/ 2147483647 w 943"/>
                    <a:gd name="T1" fmla="*/ 2147483647 h 1172"/>
                    <a:gd name="T2" fmla="*/ 2147483647 w 943"/>
                    <a:gd name="T3" fmla="*/ 2147483647 h 1172"/>
                    <a:gd name="T4" fmla="*/ 2147483647 w 943"/>
                    <a:gd name="T5" fmla="*/ 2147483647 h 1172"/>
                    <a:gd name="T6" fmla="*/ 2147483647 w 943"/>
                    <a:gd name="T7" fmla="*/ 2147483647 h 1172"/>
                    <a:gd name="T8" fmla="*/ 2147483647 w 943"/>
                    <a:gd name="T9" fmla="*/ 2147483647 h 1172"/>
                    <a:gd name="T10" fmla="*/ 2147483647 w 943"/>
                    <a:gd name="T11" fmla="*/ 2147483647 h 1172"/>
                    <a:gd name="T12" fmla="*/ 2147483647 w 943"/>
                    <a:gd name="T13" fmla="*/ 2147483647 h 1172"/>
                    <a:gd name="T14" fmla="*/ 2147483647 w 943"/>
                    <a:gd name="T15" fmla="*/ 2147483647 h 1172"/>
                    <a:gd name="T16" fmla="*/ 2147483647 w 943"/>
                    <a:gd name="T17" fmla="*/ 2147483647 h 1172"/>
                    <a:gd name="T18" fmla="*/ 2147483647 w 943"/>
                    <a:gd name="T19" fmla="*/ 2147483647 h 1172"/>
                    <a:gd name="T20" fmla="*/ 2147483647 w 943"/>
                    <a:gd name="T21" fmla="*/ 2147483647 h 1172"/>
                    <a:gd name="T22" fmla="*/ 2147483647 w 943"/>
                    <a:gd name="T23" fmla="*/ 2147483647 h 1172"/>
                    <a:gd name="T24" fmla="*/ 2147483647 w 943"/>
                    <a:gd name="T25" fmla="*/ 2147483647 h 1172"/>
                    <a:gd name="T26" fmla="*/ 2147483647 w 943"/>
                    <a:gd name="T27" fmla="*/ 2147483647 h 1172"/>
                    <a:gd name="T28" fmla="*/ 2147483647 w 943"/>
                    <a:gd name="T29" fmla="*/ 2147483647 h 1172"/>
                    <a:gd name="T30" fmla="*/ 2147483647 w 943"/>
                    <a:gd name="T31" fmla="*/ 2147483647 h 1172"/>
                    <a:gd name="T32" fmla="*/ 2147483647 w 943"/>
                    <a:gd name="T33" fmla="*/ 2147483647 h 1172"/>
                    <a:gd name="T34" fmla="*/ 2147483647 w 943"/>
                    <a:gd name="T35" fmla="*/ 2147483647 h 1172"/>
                    <a:gd name="T36" fmla="*/ 2147483647 w 943"/>
                    <a:gd name="T37" fmla="*/ 2147483647 h 1172"/>
                    <a:gd name="T38" fmla="*/ 2147483647 w 943"/>
                    <a:gd name="T39" fmla="*/ 2147483647 h 1172"/>
                    <a:gd name="T40" fmla="*/ 2147483647 w 943"/>
                    <a:gd name="T41" fmla="*/ 2147483647 h 1172"/>
                    <a:gd name="T42" fmla="*/ 2147483647 w 943"/>
                    <a:gd name="T43" fmla="*/ 2147483647 h 1172"/>
                    <a:gd name="T44" fmla="*/ 2147483647 w 943"/>
                    <a:gd name="T45" fmla="*/ 2147483647 h 1172"/>
                    <a:gd name="T46" fmla="*/ 2147483647 w 943"/>
                    <a:gd name="T47" fmla="*/ 2147483647 h 1172"/>
                    <a:gd name="T48" fmla="*/ 2147483647 w 943"/>
                    <a:gd name="T49" fmla="*/ 2147483647 h 1172"/>
                    <a:gd name="T50" fmla="*/ 2147483647 w 943"/>
                    <a:gd name="T51" fmla="*/ 2147483647 h 1172"/>
                    <a:gd name="T52" fmla="*/ 2147483647 w 943"/>
                    <a:gd name="T53" fmla="*/ 2147483647 h 1172"/>
                    <a:gd name="T54" fmla="*/ 2147483647 w 943"/>
                    <a:gd name="T55" fmla="*/ 2147483647 h 1172"/>
                    <a:gd name="T56" fmla="*/ 2147483647 w 943"/>
                    <a:gd name="T57" fmla="*/ 2147483647 h 1172"/>
                    <a:gd name="T58" fmla="*/ 2147483647 w 943"/>
                    <a:gd name="T59" fmla="*/ 2147483647 h 1172"/>
                    <a:gd name="T60" fmla="*/ 2147483647 w 943"/>
                    <a:gd name="T61" fmla="*/ 2147483647 h 1172"/>
                    <a:gd name="T62" fmla="*/ 2147483647 w 943"/>
                    <a:gd name="T63" fmla="*/ 2147483647 h 1172"/>
                    <a:gd name="T64" fmla="*/ 2147483647 w 943"/>
                    <a:gd name="T65" fmla="*/ 2147483647 h 1172"/>
                    <a:gd name="T66" fmla="*/ 2147483647 w 943"/>
                    <a:gd name="T67" fmla="*/ 2147483647 h 1172"/>
                    <a:gd name="T68" fmla="*/ 2147483647 w 943"/>
                    <a:gd name="T69" fmla="*/ 2147483647 h 1172"/>
                    <a:gd name="T70" fmla="*/ 2147483647 w 943"/>
                    <a:gd name="T71" fmla="*/ 2147483647 h 1172"/>
                    <a:gd name="T72" fmla="*/ 2147483647 w 943"/>
                    <a:gd name="T73" fmla="*/ 2147483647 h 1172"/>
                    <a:gd name="T74" fmla="*/ 2147483647 w 943"/>
                    <a:gd name="T75" fmla="*/ 2147483647 h 1172"/>
                    <a:gd name="T76" fmla="*/ 2147483647 w 943"/>
                    <a:gd name="T77" fmla="*/ 2147483647 h 1172"/>
                    <a:gd name="T78" fmla="*/ 2147483647 w 943"/>
                    <a:gd name="T79" fmla="*/ 2147483647 h 1172"/>
                    <a:gd name="T80" fmla="*/ 2147483647 w 943"/>
                    <a:gd name="T81" fmla="*/ 2147483647 h 1172"/>
                    <a:gd name="T82" fmla="*/ 2147483647 w 943"/>
                    <a:gd name="T83" fmla="*/ 2147483647 h 1172"/>
                    <a:gd name="T84" fmla="*/ 2147483647 w 943"/>
                    <a:gd name="T85" fmla="*/ 2147483647 h 1172"/>
                    <a:gd name="T86" fmla="*/ 2147483647 w 943"/>
                    <a:gd name="T87" fmla="*/ 2147483647 h 1172"/>
                    <a:gd name="T88" fmla="*/ 2147483647 w 943"/>
                    <a:gd name="T89" fmla="*/ 2147483647 h 1172"/>
                    <a:gd name="T90" fmla="*/ 2147483647 w 943"/>
                    <a:gd name="T91" fmla="*/ 2147483647 h 1172"/>
                    <a:gd name="T92" fmla="*/ 2147483647 w 943"/>
                    <a:gd name="T93" fmla="*/ 2147483647 h 1172"/>
                    <a:gd name="T94" fmla="*/ 2147483647 w 943"/>
                    <a:gd name="T95" fmla="*/ 2147483647 h 1172"/>
                    <a:gd name="T96" fmla="*/ 2147483647 w 943"/>
                    <a:gd name="T97" fmla="*/ 2147483647 h 1172"/>
                    <a:gd name="T98" fmla="*/ 2147483647 w 943"/>
                    <a:gd name="T99" fmla="*/ 2147483647 h 1172"/>
                    <a:gd name="T100" fmla="*/ 2147483647 w 943"/>
                    <a:gd name="T101" fmla="*/ 2147483647 h 1172"/>
                    <a:gd name="T102" fmla="*/ 2147483647 w 943"/>
                    <a:gd name="T103" fmla="*/ 2147483647 h 117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43" h="1172">
                      <a:moveTo>
                        <a:pt x="711" y="30"/>
                      </a:moveTo>
                      <a:lnTo>
                        <a:pt x="715" y="25"/>
                      </a:lnTo>
                      <a:lnTo>
                        <a:pt x="728" y="15"/>
                      </a:lnTo>
                      <a:lnTo>
                        <a:pt x="735" y="9"/>
                      </a:lnTo>
                      <a:lnTo>
                        <a:pt x="742" y="5"/>
                      </a:lnTo>
                      <a:lnTo>
                        <a:pt x="747" y="1"/>
                      </a:lnTo>
                      <a:lnTo>
                        <a:pt x="751" y="0"/>
                      </a:lnTo>
                      <a:lnTo>
                        <a:pt x="755" y="10"/>
                      </a:lnTo>
                      <a:lnTo>
                        <a:pt x="759" y="17"/>
                      </a:lnTo>
                      <a:lnTo>
                        <a:pt x="765" y="23"/>
                      </a:lnTo>
                      <a:lnTo>
                        <a:pt x="769" y="26"/>
                      </a:lnTo>
                      <a:lnTo>
                        <a:pt x="776" y="28"/>
                      </a:lnTo>
                      <a:lnTo>
                        <a:pt x="784" y="30"/>
                      </a:lnTo>
                      <a:lnTo>
                        <a:pt x="792" y="30"/>
                      </a:lnTo>
                      <a:lnTo>
                        <a:pt x="803" y="30"/>
                      </a:lnTo>
                      <a:lnTo>
                        <a:pt x="804" y="40"/>
                      </a:lnTo>
                      <a:lnTo>
                        <a:pt x="808" y="48"/>
                      </a:lnTo>
                      <a:lnTo>
                        <a:pt x="810" y="51"/>
                      </a:lnTo>
                      <a:lnTo>
                        <a:pt x="812" y="53"/>
                      </a:lnTo>
                      <a:lnTo>
                        <a:pt x="814" y="55"/>
                      </a:lnTo>
                      <a:lnTo>
                        <a:pt x="816" y="55"/>
                      </a:lnTo>
                      <a:lnTo>
                        <a:pt x="823" y="76"/>
                      </a:lnTo>
                      <a:lnTo>
                        <a:pt x="830" y="94"/>
                      </a:lnTo>
                      <a:lnTo>
                        <a:pt x="832" y="102"/>
                      </a:lnTo>
                      <a:lnTo>
                        <a:pt x="835" y="109"/>
                      </a:lnTo>
                      <a:lnTo>
                        <a:pt x="836" y="116"/>
                      </a:lnTo>
                      <a:lnTo>
                        <a:pt x="837" y="123"/>
                      </a:lnTo>
                      <a:lnTo>
                        <a:pt x="836" y="150"/>
                      </a:lnTo>
                      <a:lnTo>
                        <a:pt x="836" y="175"/>
                      </a:lnTo>
                      <a:lnTo>
                        <a:pt x="837" y="187"/>
                      </a:lnTo>
                      <a:lnTo>
                        <a:pt x="838" y="200"/>
                      </a:lnTo>
                      <a:lnTo>
                        <a:pt x="842" y="211"/>
                      </a:lnTo>
                      <a:lnTo>
                        <a:pt x="845" y="222"/>
                      </a:lnTo>
                      <a:lnTo>
                        <a:pt x="851" y="232"/>
                      </a:lnTo>
                      <a:lnTo>
                        <a:pt x="857" y="243"/>
                      </a:lnTo>
                      <a:lnTo>
                        <a:pt x="866" y="253"/>
                      </a:lnTo>
                      <a:lnTo>
                        <a:pt x="876" y="264"/>
                      </a:lnTo>
                      <a:lnTo>
                        <a:pt x="889" y="273"/>
                      </a:lnTo>
                      <a:lnTo>
                        <a:pt x="904" y="283"/>
                      </a:lnTo>
                      <a:lnTo>
                        <a:pt x="922" y="292"/>
                      </a:lnTo>
                      <a:lnTo>
                        <a:pt x="943" y="301"/>
                      </a:lnTo>
                      <a:lnTo>
                        <a:pt x="928" y="314"/>
                      </a:lnTo>
                      <a:lnTo>
                        <a:pt x="913" y="328"/>
                      </a:lnTo>
                      <a:lnTo>
                        <a:pt x="896" y="344"/>
                      </a:lnTo>
                      <a:lnTo>
                        <a:pt x="879" y="361"/>
                      </a:lnTo>
                      <a:lnTo>
                        <a:pt x="871" y="370"/>
                      </a:lnTo>
                      <a:lnTo>
                        <a:pt x="865" y="380"/>
                      </a:lnTo>
                      <a:lnTo>
                        <a:pt x="859" y="389"/>
                      </a:lnTo>
                      <a:lnTo>
                        <a:pt x="854" y="399"/>
                      </a:lnTo>
                      <a:lnTo>
                        <a:pt x="851" y="410"/>
                      </a:lnTo>
                      <a:lnTo>
                        <a:pt x="849" y="420"/>
                      </a:lnTo>
                      <a:lnTo>
                        <a:pt x="848" y="432"/>
                      </a:lnTo>
                      <a:lnTo>
                        <a:pt x="851" y="443"/>
                      </a:lnTo>
                      <a:lnTo>
                        <a:pt x="830" y="616"/>
                      </a:lnTo>
                      <a:lnTo>
                        <a:pt x="809" y="635"/>
                      </a:lnTo>
                      <a:lnTo>
                        <a:pt x="787" y="652"/>
                      </a:lnTo>
                      <a:lnTo>
                        <a:pt x="782" y="658"/>
                      </a:lnTo>
                      <a:lnTo>
                        <a:pt x="778" y="663"/>
                      </a:lnTo>
                      <a:lnTo>
                        <a:pt x="774" y="670"/>
                      </a:lnTo>
                      <a:lnTo>
                        <a:pt x="770" y="677"/>
                      </a:lnTo>
                      <a:lnTo>
                        <a:pt x="767" y="686"/>
                      </a:lnTo>
                      <a:lnTo>
                        <a:pt x="766" y="696"/>
                      </a:lnTo>
                      <a:lnTo>
                        <a:pt x="764" y="708"/>
                      </a:lnTo>
                      <a:lnTo>
                        <a:pt x="764" y="721"/>
                      </a:lnTo>
                      <a:lnTo>
                        <a:pt x="763" y="721"/>
                      </a:lnTo>
                      <a:lnTo>
                        <a:pt x="758" y="721"/>
                      </a:lnTo>
                      <a:lnTo>
                        <a:pt x="755" y="723"/>
                      </a:lnTo>
                      <a:lnTo>
                        <a:pt x="752" y="726"/>
                      </a:lnTo>
                      <a:lnTo>
                        <a:pt x="748" y="730"/>
                      </a:lnTo>
                      <a:lnTo>
                        <a:pt x="745" y="735"/>
                      </a:lnTo>
                      <a:lnTo>
                        <a:pt x="741" y="743"/>
                      </a:lnTo>
                      <a:lnTo>
                        <a:pt x="736" y="752"/>
                      </a:lnTo>
                      <a:lnTo>
                        <a:pt x="732" y="766"/>
                      </a:lnTo>
                      <a:lnTo>
                        <a:pt x="728" y="780"/>
                      </a:lnTo>
                      <a:lnTo>
                        <a:pt x="723" y="798"/>
                      </a:lnTo>
                      <a:lnTo>
                        <a:pt x="719" y="821"/>
                      </a:lnTo>
                      <a:lnTo>
                        <a:pt x="714" y="845"/>
                      </a:lnTo>
                      <a:lnTo>
                        <a:pt x="711" y="875"/>
                      </a:lnTo>
                      <a:lnTo>
                        <a:pt x="701" y="875"/>
                      </a:lnTo>
                      <a:lnTo>
                        <a:pt x="692" y="877"/>
                      </a:lnTo>
                      <a:lnTo>
                        <a:pt x="684" y="880"/>
                      </a:lnTo>
                      <a:lnTo>
                        <a:pt x="677" y="884"/>
                      </a:lnTo>
                      <a:lnTo>
                        <a:pt x="670" y="890"/>
                      </a:lnTo>
                      <a:lnTo>
                        <a:pt x="665" y="896"/>
                      </a:lnTo>
                      <a:lnTo>
                        <a:pt x="662" y="903"/>
                      </a:lnTo>
                      <a:lnTo>
                        <a:pt x="659" y="910"/>
                      </a:lnTo>
                      <a:lnTo>
                        <a:pt x="658" y="917"/>
                      </a:lnTo>
                      <a:lnTo>
                        <a:pt x="658" y="924"/>
                      </a:lnTo>
                      <a:lnTo>
                        <a:pt x="661" y="929"/>
                      </a:lnTo>
                      <a:lnTo>
                        <a:pt x="664" y="934"/>
                      </a:lnTo>
                      <a:lnTo>
                        <a:pt x="666" y="936"/>
                      </a:lnTo>
                      <a:lnTo>
                        <a:pt x="669" y="937"/>
                      </a:lnTo>
                      <a:lnTo>
                        <a:pt x="673" y="938"/>
                      </a:lnTo>
                      <a:lnTo>
                        <a:pt x="677" y="939"/>
                      </a:lnTo>
                      <a:lnTo>
                        <a:pt x="686" y="939"/>
                      </a:lnTo>
                      <a:lnTo>
                        <a:pt x="697" y="936"/>
                      </a:lnTo>
                      <a:lnTo>
                        <a:pt x="700" y="941"/>
                      </a:lnTo>
                      <a:lnTo>
                        <a:pt x="702" y="944"/>
                      </a:lnTo>
                      <a:lnTo>
                        <a:pt x="706" y="947"/>
                      </a:lnTo>
                      <a:lnTo>
                        <a:pt x="709" y="950"/>
                      </a:lnTo>
                      <a:lnTo>
                        <a:pt x="717" y="955"/>
                      </a:lnTo>
                      <a:lnTo>
                        <a:pt x="724" y="958"/>
                      </a:lnTo>
                      <a:lnTo>
                        <a:pt x="731" y="963"/>
                      </a:lnTo>
                      <a:lnTo>
                        <a:pt x="739" y="968"/>
                      </a:lnTo>
                      <a:lnTo>
                        <a:pt x="742" y="971"/>
                      </a:lnTo>
                      <a:lnTo>
                        <a:pt x="745" y="975"/>
                      </a:lnTo>
                      <a:lnTo>
                        <a:pt x="747" y="981"/>
                      </a:lnTo>
                      <a:lnTo>
                        <a:pt x="751" y="986"/>
                      </a:lnTo>
                      <a:lnTo>
                        <a:pt x="753" y="996"/>
                      </a:lnTo>
                      <a:lnTo>
                        <a:pt x="756" y="1007"/>
                      </a:lnTo>
                      <a:lnTo>
                        <a:pt x="759" y="1018"/>
                      </a:lnTo>
                      <a:lnTo>
                        <a:pt x="765" y="1028"/>
                      </a:lnTo>
                      <a:lnTo>
                        <a:pt x="767" y="1033"/>
                      </a:lnTo>
                      <a:lnTo>
                        <a:pt x="771" y="1039"/>
                      </a:lnTo>
                      <a:lnTo>
                        <a:pt x="775" y="1043"/>
                      </a:lnTo>
                      <a:lnTo>
                        <a:pt x="779" y="1046"/>
                      </a:lnTo>
                      <a:lnTo>
                        <a:pt x="785" y="1049"/>
                      </a:lnTo>
                      <a:lnTo>
                        <a:pt x="790" y="1052"/>
                      </a:lnTo>
                      <a:lnTo>
                        <a:pt x="797" y="1053"/>
                      </a:lnTo>
                      <a:lnTo>
                        <a:pt x="803" y="1053"/>
                      </a:lnTo>
                      <a:lnTo>
                        <a:pt x="810" y="1063"/>
                      </a:lnTo>
                      <a:lnTo>
                        <a:pt x="814" y="1071"/>
                      </a:lnTo>
                      <a:lnTo>
                        <a:pt x="815" y="1076"/>
                      </a:lnTo>
                      <a:lnTo>
                        <a:pt x="815" y="1081"/>
                      </a:lnTo>
                      <a:lnTo>
                        <a:pt x="809" y="1094"/>
                      </a:lnTo>
                      <a:lnTo>
                        <a:pt x="797" y="1115"/>
                      </a:lnTo>
                      <a:lnTo>
                        <a:pt x="776" y="1115"/>
                      </a:lnTo>
                      <a:lnTo>
                        <a:pt x="755" y="1115"/>
                      </a:lnTo>
                      <a:lnTo>
                        <a:pt x="734" y="1115"/>
                      </a:lnTo>
                      <a:lnTo>
                        <a:pt x="718" y="1115"/>
                      </a:lnTo>
                      <a:lnTo>
                        <a:pt x="718" y="1127"/>
                      </a:lnTo>
                      <a:lnTo>
                        <a:pt x="718" y="1139"/>
                      </a:lnTo>
                      <a:lnTo>
                        <a:pt x="711" y="1143"/>
                      </a:lnTo>
                      <a:lnTo>
                        <a:pt x="697" y="1152"/>
                      </a:lnTo>
                      <a:lnTo>
                        <a:pt x="687" y="1157"/>
                      </a:lnTo>
                      <a:lnTo>
                        <a:pt x="675" y="1161"/>
                      </a:lnTo>
                      <a:lnTo>
                        <a:pt x="663" y="1163"/>
                      </a:lnTo>
                      <a:lnTo>
                        <a:pt x="651" y="1164"/>
                      </a:lnTo>
                      <a:lnTo>
                        <a:pt x="628" y="1166"/>
                      </a:lnTo>
                      <a:lnTo>
                        <a:pt x="598" y="1170"/>
                      </a:lnTo>
                      <a:lnTo>
                        <a:pt x="583" y="1171"/>
                      </a:lnTo>
                      <a:lnTo>
                        <a:pt x="566" y="1172"/>
                      </a:lnTo>
                      <a:lnTo>
                        <a:pt x="549" y="1172"/>
                      </a:lnTo>
                      <a:lnTo>
                        <a:pt x="531" y="1170"/>
                      </a:lnTo>
                      <a:lnTo>
                        <a:pt x="515" y="1158"/>
                      </a:lnTo>
                      <a:lnTo>
                        <a:pt x="496" y="1141"/>
                      </a:lnTo>
                      <a:lnTo>
                        <a:pt x="486" y="1133"/>
                      </a:lnTo>
                      <a:lnTo>
                        <a:pt x="475" y="1127"/>
                      </a:lnTo>
                      <a:lnTo>
                        <a:pt x="470" y="1124"/>
                      </a:lnTo>
                      <a:lnTo>
                        <a:pt x="464" y="1123"/>
                      </a:lnTo>
                      <a:lnTo>
                        <a:pt x="457" y="1121"/>
                      </a:lnTo>
                      <a:lnTo>
                        <a:pt x="452" y="1121"/>
                      </a:lnTo>
                      <a:lnTo>
                        <a:pt x="432" y="1122"/>
                      </a:lnTo>
                      <a:lnTo>
                        <a:pt x="405" y="1124"/>
                      </a:lnTo>
                      <a:lnTo>
                        <a:pt x="390" y="1125"/>
                      </a:lnTo>
                      <a:lnTo>
                        <a:pt x="375" y="1126"/>
                      </a:lnTo>
                      <a:lnTo>
                        <a:pt x="360" y="1126"/>
                      </a:lnTo>
                      <a:lnTo>
                        <a:pt x="345" y="1125"/>
                      </a:lnTo>
                      <a:lnTo>
                        <a:pt x="331" y="1123"/>
                      </a:lnTo>
                      <a:lnTo>
                        <a:pt x="319" y="1120"/>
                      </a:lnTo>
                      <a:lnTo>
                        <a:pt x="314" y="1117"/>
                      </a:lnTo>
                      <a:lnTo>
                        <a:pt x="308" y="1115"/>
                      </a:lnTo>
                      <a:lnTo>
                        <a:pt x="304" y="1112"/>
                      </a:lnTo>
                      <a:lnTo>
                        <a:pt x="300" y="1108"/>
                      </a:lnTo>
                      <a:lnTo>
                        <a:pt x="297" y="1104"/>
                      </a:lnTo>
                      <a:lnTo>
                        <a:pt x="295" y="1100"/>
                      </a:lnTo>
                      <a:lnTo>
                        <a:pt x="293" y="1095"/>
                      </a:lnTo>
                      <a:lnTo>
                        <a:pt x="292" y="1088"/>
                      </a:lnTo>
                      <a:lnTo>
                        <a:pt x="293" y="1082"/>
                      </a:lnTo>
                      <a:lnTo>
                        <a:pt x="294" y="1075"/>
                      </a:lnTo>
                      <a:lnTo>
                        <a:pt x="295" y="1068"/>
                      </a:lnTo>
                      <a:lnTo>
                        <a:pt x="298" y="1060"/>
                      </a:lnTo>
                      <a:lnTo>
                        <a:pt x="291" y="1049"/>
                      </a:lnTo>
                      <a:lnTo>
                        <a:pt x="283" y="1039"/>
                      </a:lnTo>
                      <a:lnTo>
                        <a:pt x="274" y="1029"/>
                      </a:lnTo>
                      <a:lnTo>
                        <a:pt x="265" y="1021"/>
                      </a:lnTo>
                      <a:lnTo>
                        <a:pt x="248" y="1005"/>
                      </a:lnTo>
                      <a:lnTo>
                        <a:pt x="230" y="990"/>
                      </a:lnTo>
                      <a:lnTo>
                        <a:pt x="222" y="983"/>
                      </a:lnTo>
                      <a:lnTo>
                        <a:pt x="216" y="974"/>
                      </a:lnTo>
                      <a:lnTo>
                        <a:pt x="209" y="966"/>
                      </a:lnTo>
                      <a:lnTo>
                        <a:pt x="204" y="957"/>
                      </a:lnTo>
                      <a:lnTo>
                        <a:pt x="198" y="947"/>
                      </a:lnTo>
                      <a:lnTo>
                        <a:pt x="195" y="937"/>
                      </a:lnTo>
                      <a:lnTo>
                        <a:pt x="193" y="925"/>
                      </a:lnTo>
                      <a:lnTo>
                        <a:pt x="193" y="911"/>
                      </a:lnTo>
                      <a:lnTo>
                        <a:pt x="180" y="911"/>
                      </a:lnTo>
                      <a:lnTo>
                        <a:pt x="169" y="909"/>
                      </a:lnTo>
                      <a:lnTo>
                        <a:pt x="160" y="907"/>
                      </a:lnTo>
                      <a:lnTo>
                        <a:pt x="152" y="903"/>
                      </a:lnTo>
                      <a:lnTo>
                        <a:pt x="146" y="898"/>
                      </a:lnTo>
                      <a:lnTo>
                        <a:pt x="140" y="893"/>
                      </a:lnTo>
                      <a:lnTo>
                        <a:pt x="136" y="887"/>
                      </a:lnTo>
                      <a:lnTo>
                        <a:pt x="131" y="880"/>
                      </a:lnTo>
                      <a:lnTo>
                        <a:pt x="120" y="846"/>
                      </a:lnTo>
                      <a:lnTo>
                        <a:pt x="106" y="806"/>
                      </a:lnTo>
                      <a:lnTo>
                        <a:pt x="105" y="801"/>
                      </a:lnTo>
                      <a:lnTo>
                        <a:pt x="103" y="796"/>
                      </a:lnTo>
                      <a:lnTo>
                        <a:pt x="99" y="792"/>
                      </a:lnTo>
                      <a:lnTo>
                        <a:pt x="97" y="788"/>
                      </a:lnTo>
                      <a:lnTo>
                        <a:pt x="90" y="780"/>
                      </a:lnTo>
                      <a:lnTo>
                        <a:pt x="83" y="774"/>
                      </a:lnTo>
                      <a:lnTo>
                        <a:pt x="75" y="768"/>
                      </a:lnTo>
                      <a:lnTo>
                        <a:pt x="69" y="761"/>
                      </a:lnTo>
                      <a:lnTo>
                        <a:pt x="65" y="758"/>
                      </a:lnTo>
                      <a:lnTo>
                        <a:pt x="63" y="753"/>
                      </a:lnTo>
                      <a:lnTo>
                        <a:pt x="61" y="749"/>
                      </a:lnTo>
                      <a:lnTo>
                        <a:pt x="60" y="745"/>
                      </a:lnTo>
                      <a:lnTo>
                        <a:pt x="46" y="711"/>
                      </a:lnTo>
                      <a:lnTo>
                        <a:pt x="33" y="676"/>
                      </a:lnTo>
                      <a:lnTo>
                        <a:pt x="25" y="659"/>
                      </a:lnTo>
                      <a:lnTo>
                        <a:pt x="17" y="643"/>
                      </a:lnTo>
                      <a:lnTo>
                        <a:pt x="9" y="628"/>
                      </a:lnTo>
                      <a:lnTo>
                        <a:pt x="0" y="616"/>
                      </a:lnTo>
                      <a:lnTo>
                        <a:pt x="4" y="611"/>
                      </a:lnTo>
                      <a:lnTo>
                        <a:pt x="8" y="607"/>
                      </a:lnTo>
                      <a:lnTo>
                        <a:pt x="11" y="602"/>
                      </a:lnTo>
                      <a:lnTo>
                        <a:pt x="13" y="598"/>
                      </a:lnTo>
                      <a:lnTo>
                        <a:pt x="16" y="587"/>
                      </a:lnTo>
                      <a:lnTo>
                        <a:pt x="18" y="577"/>
                      </a:lnTo>
                      <a:lnTo>
                        <a:pt x="19" y="567"/>
                      </a:lnTo>
                      <a:lnTo>
                        <a:pt x="20" y="555"/>
                      </a:lnTo>
                      <a:lnTo>
                        <a:pt x="23" y="543"/>
                      </a:lnTo>
                      <a:lnTo>
                        <a:pt x="26" y="529"/>
                      </a:lnTo>
                      <a:lnTo>
                        <a:pt x="29" y="521"/>
                      </a:lnTo>
                      <a:lnTo>
                        <a:pt x="33" y="514"/>
                      </a:lnTo>
                      <a:lnTo>
                        <a:pt x="37" y="507"/>
                      </a:lnTo>
                      <a:lnTo>
                        <a:pt x="41" y="500"/>
                      </a:lnTo>
                      <a:lnTo>
                        <a:pt x="52" y="487"/>
                      </a:lnTo>
                      <a:lnTo>
                        <a:pt x="64" y="474"/>
                      </a:lnTo>
                      <a:lnTo>
                        <a:pt x="78" y="464"/>
                      </a:lnTo>
                      <a:lnTo>
                        <a:pt x="90" y="456"/>
                      </a:lnTo>
                      <a:lnTo>
                        <a:pt x="102" y="449"/>
                      </a:lnTo>
                      <a:lnTo>
                        <a:pt x="113" y="443"/>
                      </a:lnTo>
                      <a:lnTo>
                        <a:pt x="113" y="222"/>
                      </a:lnTo>
                      <a:lnTo>
                        <a:pt x="113" y="212"/>
                      </a:lnTo>
                      <a:lnTo>
                        <a:pt x="113" y="200"/>
                      </a:lnTo>
                      <a:lnTo>
                        <a:pt x="113" y="188"/>
                      </a:lnTo>
                      <a:lnTo>
                        <a:pt x="113" y="178"/>
                      </a:lnTo>
                      <a:lnTo>
                        <a:pt x="123" y="179"/>
                      </a:lnTo>
                      <a:lnTo>
                        <a:pt x="131" y="179"/>
                      </a:lnTo>
                      <a:lnTo>
                        <a:pt x="139" y="178"/>
                      </a:lnTo>
                      <a:lnTo>
                        <a:pt x="146" y="176"/>
                      </a:lnTo>
                      <a:lnTo>
                        <a:pt x="150" y="174"/>
                      </a:lnTo>
                      <a:lnTo>
                        <a:pt x="153" y="171"/>
                      </a:lnTo>
                      <a:lnTo>
                        <a:pt x="157" y="167"/>
                      </a:lnTo>
                      <a:lnTo>
                        <a:pt x="159" y="162"/>
                      </a:lnTo>
                      <a:lnTo>
                        <a:pt x="160" y="152"/>
                      </a:lnTo>
                      <a:lnTo>
                        <a:pt x="160" y="137"/>
                      </a:lnTo>
                      <a:lnTo>
                        <a:pt x="160" y="122"/>
                      </a:lnTo>
                      <a:lnTo>
                        <a:pt x="159" y="105"/>
                      </a:lnTo>
                      <a:lnTo>
                        <a:pt x="159" y="93"/>
                      </a:lnTo>
                      <a:lnTo>
                        <a:pt x="159" y="83"/>
                      </a:lnTo>
                      <a:lnTo>
                        <a:pt x="159" y="76"/>
                      </a:lnTo>
                      <a:lnTo>
                        <a:pt x="159" y="67"/>
                      </a:lnTo>
                      <a:lnTo>
                        <a:pt x="664" y="73"/>
                      </a:lnTo>
                      <a:lnTo>
                        <a:pt x="668" y="74"/>
                      </a:lnTo>
                      <a:lnTo>
                        <a:pt x="672" y="73"/>
                      </a:lnTo>
                      <a:lnTo>
                        <a:pt x="676" y="72"/>
                      </a:lnTo>
                      <a:lnTo>
                        <a:pt x="679" y="69"/>
                      </a:lnTo>
                      <a:lnTo>
                        <a:pt x="688" y="63"/>
                      </a:lnTo>
                      <a:lnTo>
                        <a:pt x="695" y="54"/>
                      </a:lnTo>
                      <a:lnTo>
                        <a:pt x="707" y="38"/>
                      </a:lnTo>
                      <a:lnTo>
                        <a:pt x="711" y="3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1" name="Freeform 356"/>
                <p:cNvSpPr>
                  <a:spLocks/>
                </p:cNvSpPr>
                <p:nvPr/>
              </p:nvSpPr>
              <p:spPr bwMode="auto">
                <a:xfrm>
                  <a:off x="5710038" y="3202163"/>
                  <a:ext cx="251748" cy="414793"/>
                </a:xfrm>
                <a:custGeom>
                  <a:avLst/>
                  <a:gdLst>
                    <a:gd name="T0" fmla="*/ 2147483647 w 556"/>
                    <a:gd name="T1" fmla="*/ 2147483647 h 819"/>
                    <a:gd name="T2" fmla="*/ 2147483647 w 556"/>
                    <a:gd name="T3" fmla="*/ 2147483647 h 819"/>
                    <a:gd name="T4" fmla="*/ 2147483647 w 556"/>
                    <a:gd name="T5" fmla="*/ 2147483647 h 819"/>
                    <a:gd name="T6" fmla="*/ 2147483647 w 556"/>
                    <a:gd name="T7" fmla="*/ 2147483647 h 819"/>
                    <a:gd name="T8" fmla="*/ 2147483647 w 556"/>
                    <a:gd name="T9" fmla="*/ 2147483647 h 819"/>
                    <a:gd name="T10" fmla="*/ 2147483647 w 556"/>
                    <a:gd name="T11" fmla="*/ 2147483647 h 819"/>
                    <a:gd name="T12" fmla="*/ 2147483647 w 556"/>
                    <a:gd name="T13" fmla="*/ 2147483647 h 819"/>
                    <a:gd name="T14" fmla="*/ 2147483647 w 556"/>
                    <a:gd name="T15" fmla="*/ 2147483647 h 819"/>
                    <a:gd name="T16" fmla="*/ 2147483647 w 556"/>
                    <a:gd name="T17" fmla="*/ 2147483647 h 819"/>
                    <a:gd name="T18" fmla="*/ 2147483647 w 556"/>
                    <a:gd name="T19" fmla="*/ 2147483647 h 819"/>
                    <a:gd name="T20" fmla="*/ 2147483647 w 556"/>
                    <a:gd name="T21" fmla="*/ 2147483647 h 819"/>
                    <a:gd name="T22" fmla="*/ 2147483647 w 556"/>
                    <a:gd name="T23" fmla="*/ 2147483647 h 819"/>
                    <a:gd name="T24" fmla="*/ 2147483647 w 556"/>
                    <a:gd name="T25" fmla="*/ 2147483647 h 819"/>
                    <a:gd name="T26" fmla="*/ 2147483647 w 556"/>
                    <a:gd name="T27" fmla="*/ 2147483647 h 819"/>
                    <a:gd name="T28" fmla="*/ 2147483647 w 556"/>
                    <a:gd name="T29" fmla="*/ 2147483647 h 819"/>
                    <a:gd name="T30" fmla="*/ 2147483647 w 556"/>
                    <a:gd name="T31" fmla="*/ 2147483647 h 819"/>
                    <a:gd name="T32" fmla="*/ 2147483647 w 556"/>
                    <a:gd name="T33" fmla="*/ 2147483647 h 819"/>
                    <a:gd name="T34" fmla="*/ 2147483647 w 556"/>
                    <a:gd name="T35" fmla="*/ 2147483647 h 819"/>
                    <a:gd name="T36" fmla="*/ 2147483647 w 556"/>
                    <a:gd name="T37" fmla="*/ 2147483647 h 819"/>
                    <a:gd name="T38" fmla="*/ 2147483647 w 556"/>
                    <a:gd name="T39" fmla="*/ 2147483647 h 819"/>
                    <a:gd name="T40" fmla="*/ 2147483647 w 556"/>
                    <a:gd name="T41" fmla="*/ 2147483647 h 819"/>
                    <a:gd name="T42" fmla="*/ 2147483647 w 556"/>
                    <a:gd name="T43" fmla="*/ 2147483647 h 819"/>
                    <a:gd name="T44" fmla="*/ 2147483647 w 556"/>
                    <a:gd name="T45" fmla="*/ 2147483647 h 819"/>
                    <a:gd name="T46" fmla="*/ 2147483647 w 556"/>
                    <a:gd name="T47" fmla="*/ 2147483647 h 819"/>
                    <a:gd name="T48" fmla="*/ 2147483647 w 556"/>
                    <a:gd name="T49" fmla="*/ 2147483647 h 819"/>
                    <a:gd name="T50" fmla="*/ 2147483647 w 556"/>
                    <a:gd name="T51" fmla="*/ 2147483647 h 819"/>
                    <a:gd name="T52" fmla="*/ 2147483647 w 556"/>
                    <a:gd name="T53" fmla="*/ 2147483647 h 819"/>
                    <a:gd name="T54" fmla="*/ 2147483647 w 556"/>
                    <a:gd name="T55" fmla="*/ 2147483647 h 819"/>
                    <a:gd name="T56" fmla="*/ 2147483647 w 556"/>
                    <a:gd name="T57" fmla="*/ 2147483647 h 819"/>
                    <a:gd name="T58" fmla="*/ 2147483647 w 556"/>
                    <a:gd name="T59" fmla="*/ 2147483647 h 819"/>
                    <a:gd name="T60" fmla="*/ 2147483647 w 556"/>
                    <a:gd name="T61" fmla="*/ 2147483647 h 819"/>
                    <a:gd name="T62" fmla="*/ 2147483647 w 556"/>
                    <a:gd name="T63" fmla="*/ 2147483647 h 819"/>
                    <a:gd name="T64" fmla="*/ 2147483647 w 556"/>
                    <a:gd name="T65" fmla="*/ 2147483647 h 819"/>
                    <a:gd name="T66" fmla="*/ 2147483647 w 556"/>
                    <a:gd name="T67" fmla="*/ 2147483647 h 819"/>
                    <a:gd name="T68" fmla="*/ 2147483647 w 556"/>
                    <a:gd name="T69" fmla="*/ 2147483647 h 819"/>
                    <a:gd name="T70" fmla="*/ 2147483647 w 556"/>
                    <a:gd name="T71" fmla="*/ 2147483647 h 819"/>
                    <a:gd name="T72" fmla="*/ 2147483647 w 556"/>
                    <a:gd name="T73" fmla="*/ 2147483647 h 819"/>
                    <a:gd name="T74" fmla="*/ 2147483647 w 556"/>
                    <a:gd name="T75" fmla="*/ 2147483647 h 819"/>
                    <a:gd name="T76" fmla="*/ 2147483647 w 556"/>
                    <a:gd name="T77" fmla="*/ 2147483647 h 819"/>
                    <a:gd name="T78" fmla="*/ 2147483647 w 556"/>
                    <a:gd name="T79" fmla="*/ 2147483647 h 819"/>
                    <a:gd name="T80" fmla="*/ 2147483647 w 556"/>
                    <a:gd name="T81" fmla="*/ 2147483647 h 819"/>
                    <a:gd name="T82" fmla="*/ 2147483647 w 556"/>
                    <a:gd name="T83" fmla="*/ 2147483647 h 819"/>
                    <a:gd name="T84" fmla="*/ 2147483647 w 556"/>
                    <a:gd name="T85" fmla="*/ 2147483647 h 819"/>
                    <a:gd name="T86" fmla="*/ 2147483647 w 556"/>
                    <a:gd name="T87" fmla="*/ 2147483647 h 819"/>
                    <a:gd name="T88" fmla="*/ 2147483647 w 556"/>
                    <a:gd name="T89" fmla="*/ 2147483647 h 819"/>
                    <a:gd name="T90" fmla="*/ 2147483647 w 556"/>
                    <a:gd name="T91" fmla="*/ 2147483647 h 819"/>
                    <a:gd name="T92" fmla="*/ 2147483647 w 556"/>
                    <a:gd name="T93" fmla="*/ 2147483647 h 819"/>
                    <a:gd name="T94" fmla="*/ 2147483647 w 556"/>
                    <a:gd name="T95" fmla="*/ 2147483647 h 819"/>
                    <a:gd name="T96" fmla="*/ 2147483647 w 556"/>
                    <a:gd name="T97" fmla="*/ 2147483647 h 819"/>
                    <a:gd name="T98" fmla="*/ 2147483647 w 556"/>
                    <a:gd name="T99" fmla="*/ 2147483647 h 819"/>
                    <a:gd name="T100" fmla="*/ 2147483647 w 556"/>
                    <a:gd name="T101" fmla="*/ 2147483647 h 819"/>
                    <a:gd name="T102" fmla="*/ 2147483647 w 556"/>
                    <a:gd name="T103" fmla="*/ 2147483647 h 819"/>
                    <a:gd name="T104" fmla="*/ 2147483647 w 556"/>
                    <a:gd name="T105" fmla="*/ 2147483647 h 819"/>
                    <a:gd name="T106" fmla="*/ 2147483647 w 556"/>
                    <a:gd name="T107" fmla="*/ 2147483647 h 819"/>
                    <a:gd name="T108" fmla="*/ 2147483647 w 556"/>
                    <a:gd name="T109" fmla="*/ 2147483647 h 819"/>
                    <a:gd name="T110" fmla="*/ 2147483647 w 556"/>
                    <a:gd name="T111" fmla="*/ 2147483647 h 819"/>
                    <a:gd name="T112" fmla="*/ 2147483647 w 556"/>
                    <a:gd name="T113" fmla="*/ 2147483647 h 819"/>
                    <a:gd name="T114" fmla="*/ 2147483647 w 556"/>
                    <a:gd name="T115" fmla="*/ 2147483647 h 8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56" h="819">
                      <a:moveTo>
                        <a:pt x="84" y="68"/>
                      </a:moveTo>
                      <a:lnTo>
                        <a:pt x="90" y="66"/>
                      </a:lnTo>
                      <a:lnTo>
                        <a:pt x="98" y="62"/>
                      </a:lnTo>
                      <a:lnTo>
                        <a:pt x="103" y="59"/>
                      </a:lnTo>
                      <a:lnTo>
                        <a:pt x="108" y="58"/>
                      </a:lnTo>
                      <a:lnTo>
                        <a:pt x="112" y="56"/>
                      </a:lnTo>
                      <a:lnTo>
                        <a:pt x="118" y="56"/>
                      </a:lnTo>
                      <a:lnTo>
                        <a:pt x="122" y="62"/>
                      </a:lnTo>
                      <a:lnTo>
                        <a:pt x="129" y="69"/>
                      </a:lnTo>
                      <a:lnTo>
                        <a:pt x="134" y="75"/>
                      </a:lnTo>
                      <a:lnTo>
                        <a:pt x="141" y="81"/>
                      </a:lnTo>
                      <a:lnTo>
                        <a:pt x="149" y="85"/>
                      </a:lnTo>
                      <a:lnTo>
                        <a:pt x="155" y="89"/>
                      </a:lnTo>
                      <a:lnTo>
                        <a:pt x="163" y="91"/>
                      </a:lnTo>
                      <a:lnTo>
                        <a:pt x="171" y="92"/>
                      </a:lnTo>
                      <a:lnTo>
                        <a:pt x="186" y="91"/>
                      </a:lnTo>
                      <a:lnTo>
                        <a:pt x="200" y="90"/>
                      </a:lnTo>
                      <a:lnTo>
                        <a:pt x="215" y="88"/>
                      </a:lnTo>
                      <a:lnTo>
                        <a:pt x="230" y="86"/>
                      </a:lnTo>
                      <a:lnTo>
                        <a:pt x="244" y="84"/>
                      </a:lnTo>
                      <a:lnTo>
                        <a:pt x="257" y="82"/>
                      </a:lnTo>
                      <a:lnTo>
                        <a:pt x="271" y="80"/>
                      </a:lnTo>
                      <a:lnTo>
                        <a:pt x="284" y="80"/>
                      </a:lnTo>
                      <a:lnTo>
                        <a:pt x="291" y="79"/>
                      </a:lnTo>
                      <a:lnTo>
                        <a:pt x="297" y="78"/>
                      </a:lnTo>
                      <a:lnTo>
                        <a:pt x="300" y="76"/>
                      </a:lnTo>
                      <a:lnTo>
                        <a:pt x="301" y="74"/>
                      </a:lnTo>
                      <a:lnTo>
                        <a:pt x="301" y="72"/>
                      </a:lnTo>
                      <a:lnTo>
                        <a:pt x="301" y="70"/>
                      </a:lnTo>
                      <a:lnTo>
                        <a:pt x="301" y="68"/>
                      </a:lnTo>
                      <a:lnTo>
                        <a:pt x="303" y="68"/>
                      </a:lnTo>
                      <a:lnTo>
                        <a:pt x="327" y="67"/>
                      </a:lnTo>
                      <a:lnTo>
                        <a:pt x="355" y="63"/>
                      </a:lnTo>
                      <a:lnTo>
                        <a:pt x="386" y="58"/>
                      </a:lnTo>
                      <a:lnTo>
                        <a:pt x="418" y="50"/>
                      </a:lnTo>
                      <a:lnTo>
                        <a:pt x="434" y="45"/>
                      </a:lnTo>
                      <a:lnTo>
                        <a:pt x="450" y="40"/>
                      </a:lnTo>
                      <a:lnTo>
                        <a:pt x="465" y="34"/>
                      </a:lnTo>
                      <a:lnTo>
                        <a:pt x="479" y="28"/>
                      </a:lnTo>
                      <a:lnTo>
                        <a:pt x="492" y="22"/>
                      </a:lnTo>
                      <a:lnTo>
                        <a:pt x="504" y="15"/>
                      </a:lnTo>
                      <a:lnTo>
                        <a:pt x="514" y="8"/>
                      </a:lnTo>
                      <a:lnTo>
                        <a:pt x="523" y="0"/>
                      </a:lnTo>
                      <a:lnTo>
                        <a:pt x="536" y="17"/>
                      </a:lnTo>
                      <a:lnTo>
                        <a:pt x="547" y="31"/>
                      </a:lnTo>
                      <a:lnTo>
                        <a:pt x="551" y="39"/>
                      </a:lnTo>
                      <a:lnTo>
                        <a:pt x="554" y="48"/>
                      </a:lnTo>
                      <a:lnTo>
                        <a:pt x="555" y="57"/>
                      </a:lnTo>
                      <a:lnTo>
                        <a:pt x="556" y="68"/>
                      </a:lnTo>
                      <a:lnTo>
                        <a:pt x="555" y="90"/>
                      </a:lnTo>
                      <a:lnTo>
                        <a:pt x="552" y="113"/>
                      </a:lnTo>
                      <a:lnTo>
                        <a:pt x="546" y="133"/>
                      </a:lnTo>
                      <a:lnTo>
                        <a:pt x="540" y="153"/>
                      </a:lnTo>
                      <a:lnTo>
                        <a:pt x="532" y="174"/>
                      </a:lnTo>
                      <a:lnTo>
                        <a:pt x="523" y="193"/>
                      </a:lnTo>
                      <a:lnTo>
                        <a:pt x="512" y="212"/>
                      </a:lnTo>
                      <a:lnTo>
                        <a:pt x="502" y="231"/>
                      </a:lnTo>
                      <a:lnTo>
                        <a:pt x="479" y="267"/>
                      </a:lnTo>
                      <a:lnTo>
                        <a:pt x="458" y="303"/>
                      </a:lnTo>
                      <a:lnTo>
                        <a:pt x="447" y="321"/>
                      </a:lnTo>
                      <a:lnTo>
                        <a:pt x="439" y="339"/>
                      </a:lnTo>
                      <a:lnTo>
                        <a:pt x="430" y="357"/>
                      </a:lnTo>
                      <a:lnTo>
                        <a:pt x="423" y="375"/>
                      </a:lnTo>
                      <a:lnTo>
                        <a:pt x="419" y="390"/>
                      </a:lnTo>
                      <a:lnTo>
                        <a:pt x="414" y="403"/>
                      </a:lnTo>
                      <a:lnTo>
                        <a:pt x="410" y="415"/>
                      </a:lnTo>
                      <a:lnTo>
                        <a:pt x="404" y="427"/>
                      </a:lnTo>
                      <a:lnTo>
                        <a:pt x="392" y="452"/>
                      </a:lnTo>
                      <a:lnTo>
                        <a:pt x="379" y="473"/>
                      </a:lnTo>
                      <a:lnTo>
                        <a:pt x="364" y="495"/>
                      </a:lnTo>
                      <a:lnTo>
                        <a:pt x="347" y="514"/>
                      </a:lnTo>
                      <a:lnTo>
                        <a:pt x="330" y="531"/>
                      </a:lnTo>
                      <a:lnTo>
                        <a:pt x="310" y="549"/>
                      </a:lnTo>
                      <a:lnTo>
                        <a:pt x="300" y="558"/>
                      </a:lnTo>
                      <a:lnTo>
                        <a:pt x="288" y="566"/>
                      </a:lnTo>
                      <a:lnTo>
                        <a:pt x="277" y="575"/>
                      </a:lnTo>
                      <a:lnTo>
                        <a:pt x="264" y="583"/>
                      </a:lnTo>
                      <a:lnTo>
                        <a:pt x="239" y="600"/>
                      </a:lnTo>
                      <a:lnTo>
                        <a:pt x="213" y="617"/>
                      </a:lnTo>
                      <a:lnTo>
                        <a:pt x="189" y="634"/>
                      </a:lnTo>
                      <a:lnTo>
                        <a:pt x="168" y="651"/>
                      </a:lnTo>
                      <a:lnTo>
                        <a:pt x="159" y="661"/>
                      </a:lnTo>
                      <a:lnTo>
                        <a:pt x="150" y="670"/>
                      </a:lnTo>
                      <a:lnTo>
                        <a:pt x="143" y="680"/>
                      </a:lnTo>
                      <a:lnTo>
                        <a:pt x="138" y="690"/>
                      </a:lnTo>
                      <a:lnTo>
                        <a:pt x="134" y="695"/>
                      </a:lnTo>
                      <a:lnTo>
                        <a:pt x="131" y="700"/>
                      </a:lnTo>
                      <a:lnTo>
                        <a:pt x="128" y="705"/>
                      </a:lnTo>
                      <a:lnTo>
                        <a:pt x="125" y="709"/>
                      </a:lnTo>
                      <a:lnTo>
                        <a:pt x="116" y="717"/>
                      </a:lnTo>
                      <a:lnTo>
                        <a:pt x="107" y="723"/>
                      </a:lnTo>
                      <a:lnTo>
                        <a:pt x="88" y="733"/>
                      </a:lnTo>
                      <a:lnTo>
                        <a:pt x="71" y="745"/>
                      </a:lnTo>
                      <a:lnTo>
                        <a:pt x="52" y="763"/>
                      </a:lnTo>
                      <a:lnTo>
                        <a:pt x="36" y="783"/>
                      </a:lnTo>
                      <a:lnTo>
                        <a:pt x="19" y="801"/>
                      </a:lnTo>
                      <a:lnTo>
                        <a:pt x="5" y="819"/>
                      </a:lnTo>
                      <a:lnTo>
                        <a:pt x="5" y="567"/>
                      </a:lnTo>
                      <a:lnTo>
                        <a:pt x="2" y="564"/>
                      </a:lnTo>
                      <a:lnTo>
                        <a:pt x="0" y="560"/>
                      </a:lnTo>
                      <a:lnTo>
                        <a:pt x="0" y="557"/>
                      </a:lnTo>
                      <a:lnTo>
                        <a:pt x="3" y="554"/>
                      </a:lnTo>
                      <a:lnTo>
                        <a:pt x="8" y="547"/>
                      </a:lnTo>
                      <a:lnTo>
                        <a:pt x="17" y="540"/>
                      </a:lnTo>
                      <a:lnTo>
                        <a:pt x="27" y="533"/>
                      </a:lnTo>
                      <a:lnTo>
                        <a:pt x="36" y="525"/>
                      </a:lnTo>
                      <a:lnTo>
                        <a:pt x="39" y="521"/>
                      </a:lnTo>
                      <a:lnTo>
                        <a:pt x="42" y="516"/>
                      </a:lnTo>
                      <a:lnTo>
                        <a:pt x="43" y="511"/>
                      </a:lnTo>
                      <a:lnTo>
                        <a:pt x="44" y="505"/>
                      </a:lnTo>
                      <a:lnTo>
                        <a:pt x="60" y="497"/>
                      </a:lnTo>
                      <a:lnTo>
                        <a:pt x="75" y="490"/>
                      </a:lnTo>
                      <a:lnTo>
                        <a:pt x="92" y="485"/>
                      </a:lnTo>
                      <a:lnTo>
                        <a:pt x="111" y="480"/>
                      </a:lnTo>
                      <a:lnTo>
                        <a:pt x="114" y="479"/>
                      </a:lnTo>
                      <a:lnTo>
                        <a:pt x="116" y="475"/>
                      </a:lnTo>
                      <a:lnTo>
                        <a:pt x="119" y="470"/>
                      </a:lnTo>
                      <a:lnTo>
                        <a:pt x="121" y="464"/>
                      </a:lnTo>
                      <a:lnTo>
                        <a:pt x="125" y="458"/>
                      </a:lnTo>
                      <a:lnTo>
                        <a:pt x="129" y="452"/>
                      </a:lnTo>
                      <a:lnTo>
                        <a:pt x="132" y="447"/>
                      </a:lnTo>
                      <a:lnTo>
                        <a:pt x="138" y="444"/>
                      </a:lnTo>
                      <a:lnTo>
                        <a:pt x="152" y="440"/>
                      </a:lnTo>
                      <a:lnTo>
                        <a:pt x="162" y="439"/>
                      </a:lnTo>
                      <a:lnTo>
                        <a:pt x="168" y="438"/>
                      </a:lnTo>
                      <a:lnTo>
                        <a:pt x="174" y="439"/>
                      </a:lnTo>
                      <a:lnTo>
                        <a:pt x="179" y="439"/>
                      </a:lnTo>
                      <a:lnTo>
                        <a:pt x="186" y="440"/>
                      </a:lnTo>
                      <a:lnTo>
                        <a:pt x="196" y="439"/>
                      </a:lnTo>
                      <a:lnTo>
                        <a:pt x="210" y="438"/>
                      </a:lnTo>
                      <a:lnTo>
                        <a:pt x="220" y="434"/>
                      </a:lnTo>
                      <a:lnTo>
                        <a:pt x="228" y="429"/>
                      </a:lnTo>
                      <a:lnTo>
                        <a:pt x="235" y="424"/>
                      </a:lnTo>
                      <a:lnTo>
                        <a:pt x="241" y="418"/>
                      </a:lnTo>
                      <a:lnTo>
                        <a:pt x="251" y="405"/>
                      </a:lnTo>
                      <a:lnTo>
                        <a:pt x="257" y="394"/>
                      </a:lnTo>
                      <a:lnTo>
                        <a:pt x="261" y="387"/>
                      </a:lnTo>
                      <a:lnTo>
                        <a:pt x="265" y="379"/>
                      </a:lnTo>
                      <a:lnTo>
                        <a:pt x="272" y="371"/>
                      </a:lnTo>
                      <a:lnTo>
                        <a:pt x="278" y="363"/>
                      </a:lnTo>
                      <a:lnTo>
                        <a:pt x="296" y="347"/>
                      </a:lnTo>
                      <a:lnTo>
                        <a:pt x="316" y="329"/>
                      </a:lnTo>
                      <a:lnTo>
                        <a:pt x="335" y="310"/>
                      </a:lnTo>
                      <a:lnTo>
                        <a:pt x="354" y="293"/>
                      </a:lnTo>
                      <a:lnTo>
                        <a:pt x="363" y="284"/>
                      </a:lnTo>
                      <a:lnTo>
                        <a:pt x="370" y="276"/>
                      </a:lnTo>
                      <a:lnTo>
                        <a:pt x="377" y="266"/>
                      </a:lnTo>
                      <a:lnTo>
                        <a:pt x="384" y="258"/>
                      </a:lnTo>
                      <a:lnTo>
                        <a:pt x="351" y="252"/>
                      </a:lnTo>
                      <a:lnTo>
                        <a:pt x="324" y="246"/>
                      </a:lnTo>
                      <a:lnTo>
                        <a:pt x="300" y="240"/>
                      </a:lnTo>
                      <a:lnTo>
                        <a:pt x="278" y="234"/>
                      </a:lnTo>
                      <a:lnTo>
                        <a:pt x="257" y="228"/>
                      </a:lnTo>
                      <a:lnTo>
                        <a:pt x="235" y="223"/>
                      </a:lnTo>
                      <a:lnTo>
                        <a:pt x="211" y="216"/>
                      </a:lnTo>
                      <a:lnTo>
                        <a:pt x="184" y="209"/>
                      </a:lnTo>
                      <a:lnTo>
                        <a:pt x="177" y="205"/>
                      </a:lnTo>
                      <a:lnTo>
                        <a:pt x="165" y="198"/>
                      </a:lnTo>
                      <a:lnTo>
                        <a:pt x="149" y="187"/>
                      </a:lnTo>
                      <a:lnTo>
                        <a:pt x="131" y="173"/>
                      </a:lnTo>
                      <a:lnTo>
                        <a:pt x="121" y="164"/>
                      </a:lnTo>
                      <a:lnTo>
                        <a:pt x="112" y="154"/>
                      </a:lnTo>
                      <a:lnTo>
                        <a:pt x="104" y="144"/>
                      </a:lnTo>
                      <a:lnTo>
                        <a:pt x="96" y="133"/>
                      </a:lnTo>
                      <a:lnTo>
                        <a:pt x="89" y="121"/>
                      </a:lnTo>
                      <a:lnTo>
                        <a:pt x="84" y="109"/>
                      </a:lnTo>
                      <a:lnTo>
                        <a:pt x="79" y="94"/>
                      </a:lnTo>
                      <a:lnTo>
                        <a:pt x="77" y="80"/>
                      </a:lnTo>
                      <a:lnTo>
                        <a:pt x="69" y="86"/>
                      </a:lnTo>
                      <a:lnTo>
                        <a:pt x="64" y="88"/>
                      </a:lnTo>
                      <a:lnTo>
                        <a:pt x="65" y="87"/>
                      </a:lnTo>
                      <a:lnTo>
                        <a:pt x="69" y="83"/>
                      </a:lnTo>
                      <a:lnTo>
                        <a:pt x="78" y="73"/>
                      </a:lnTo>
                      <a:lnTo>
                        <a:pt x="84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2" name="Freeform 357"/>
                <p:cNvSpPr>
                  <a:spLocks/>
                </p:cNvSpPr>
                <p:nvPr/>
              </p:nvSpPr>
              <p:spPr bwMode="auto">
                <a:xfrm>
                  <a:off x="5717555" y="3190065"/>
                  <a:ext cx="39452" cy="55305"/>
                </a:xfrm>
                <a:custGeom>
                  <a:avLst/>
                  <a:gdLst>
                    <a:gd name="T0" fmla="*/ 2147483647 w 86"/>
                    <a:gd name="T1" fmla="*/ 0 h 97"/>
                    <a:gd name="T2" fmla="*/ 2147483647 w 86"/>
                    <a:gd name="T3" fmla="*/ 2147483647 h 97"/>
                    <a:gd name="T4" fmla="*/ 2147483647 w 86"/>
                    <a:gd name="T5" fmla="*/ 2147483647 h 97"/>
                    <a:gd name="T6" fmla="*/ 2147483647 w 86"/>
                    <a:gd name="T7" fmla="*/ 2147483647 h 97"/>
                    <a:gd name="T8" fmla="*/ 2147483647 w 86"/>
                    <a:gd name="T9" fmla="*/ 2147483647 h 97"/>
                    <a:gd name="T10" fmla="*/ 2147483647 w 86"/>
                    <a:gd name="T11" fmla="*/ 2147483647 h 97"/>
                    <a:gd name="T12" fmla="*/ 2147483647 w 86"/>
                    <a:gd name="T13" fmla="*/ 2147483647 h 97"/>
                    <a:gd name="T14" fmla="*/ 2147483647 w 86"/>
                    <a:gd name="T15" fmla="*/ 2147483647 h 97"/>
                    <a:gd name="T16" fmla="*/ 2147483647 w 86"/>
                    <a:gd name="T17" fmla="*/ 2147483647 h 97"/>
                    <a:gd name="T18" fmla="*/ 2147483647 w 86"/>
                    <a:gd name="T19" fmla="*/ 2147483647 h 97"/>
                    <a:gd name="T20" fmla="*/ 2147483647 w 86"/>
                    <a:gd name="T21" fmla="*/ 2147483647 h 97"/>
                    <a:gd name="T22" fmla="*/ 2147483647 w 86"/>
                    <a:gd name="T23" fmla="*/ 2147483647 h 97"/>
                    <a:gd name="T24" fmla="*/ 2147483647 w 86"/>
                    <a:gd name="T25" fmla="*/ 2147483647 h 97"/>
                    <a:gd name="T26" fmla="*/ 2147483647 w 86"/>
                    <a:gd name="T27" fmla="*/ 2147483647 h 97"/>
                    <a:gd name="T28" fmla="*/ 2147483647 w 86"/>
                    <a:gd name="T29" fmla="*/ 2147483647 h 97"/>
                    <a:gd name="T30" fmla="*/ 0 w 86"/>
                    <a:gd name="T31" fmla="*/ 2147483647 h 97"/>
                    <a:gd name="T32" fmla="*/ 0 w 86"/>
                    <a:gd name="T33" fmla="*/ 2147483647 h 97"/>
                    <a:gd name="T34" fmla="*/ 0 w 86"/>
                    <a:gd name="T35" fmla="*/ 2147483647 h 97"/>
                    <a:gd name="T36" fmla="*/ 2147483647 w 86"/>
                    <a:gd name="T37" fmla="*/ 2147483647 h 97"/>
                    <a:gd name="T38" fmla="*/ 2147483647 w 86"/>
                    <a:gd name="T39" fmla="*/ 2147483647 h 97"/>
                    <a:gd name="T40" fmla="*/ 2147483647 w 86"/>
                    <a:gd name="T41" fmla="*/ 2147483647 h 97"/>
                    <a:gd name="T42" fmla="*/ 2147483647 w 86"/>
                    <a:gd name="T43" fmla="*/ 2147483647 h 97"/>
                    <a:gd name="T44" fmla="*/ 2147483647 w 86"/>
                    <a:gd name="T45" fmla="*/ 2147483647 h 97"/>
                    <a:gd name="T46" fmla="*/ 2147483647 w 86"/>
                    <a:gd name="T47" fmla="*/ 2147483647 h 97"/>
                    <a:gd name="T48" fmla="*/ 2147483647 w 86"/>
                    <a:gd name="T49" fmla="*/ 2147483647 h 97"/>
                    <a:gd name="T50" fmla="*/ 2147483647 w 86"/>
                    <a:gd name="T51" fmla="*/ 2147483647 h 97"/>
                    <a:gd name="T52" fmla="*/ 2147483647 w 86"/>
                    <a:gd name="T53" fmla="*/ 2147483647 h 97"/>
                    <a:gd name="T54" fmla="*/ 2147483647 w 86"/>
                    <a:gd name="T55" fmla="*/ 2147483647 h 97"/>
                    <a:gd name="T56" fmla="*/ 2147483647 w 86"/>
                    <a:gd name="T57" fmla="*/ 0 h 9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6" h="97">
                      <a:moveTo>
                        <a:pt x="59" y="0"/>
                      </a:moveTo>
                      <a:lnTo>
                        <a:pt x="56" y="2"/>
                      </a:lnTo>
                      <a:lnTo>
                        <a:pt x="52" y="3"/>
                      </a:lnTo>
                      <a:lnTo>
                        <a:pt x="46" y="3"/>
                      </a:lnTo>
                      <a:lnTo>
                        <a:pt x="40" y="3"/>
                      </a:lnTo>
                      <a:lnTo>
                        <a:pt x="33" y="3"/>
                      </a:lnTo>
                      <a:lnTo>
                        <a:pt x="27" y="3"/>
                      </a:lnTo>
                      <a:lnTo>
                        <a:pt x="23" y="4"/>
                      </a:lnTo>
                      <a:lnTo>
                        <a:pt x="20" y="6"/>
                      </a:lnTo>
                      <a:lnTo>
                        <a:pt x="16" y="9"/>
                      </a:lnTo>
                      <a:lnTo>
                        <a:pt x="13" y="12"/>
                      </a:lnTo>
                      <a:lnTo>
                        <a:pt x="11" y="15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2" y="38"/>
                      </a:lnTo>
                      <a:lnTo>
                        <a:pt x="0" y="57"/>
                      </a:lnTo>
                      <a:lnTo>
                        <a:pt x="0" y="75"/>
                      </a:lnTo>
                      <a:lnTo>
                        <a:pt x="0" y="81"/>
                      </a:lnTo>
                      <a:lnTo>
                        <a:pt x="1" y="86"/>
                      </a:lnTo>
                      <a:lnTo>
                        <a:pt x="3" y="90"/>
                      </a:lnTo>
                      <a:lnTo>
                        <a:pt x="7" y="93"/>
                      </a:lnTo>
                      <a:lnTo>
                        <a:pt x="10" y="95"/>
                      </a:lnTo>
                      <a:lnTo>
                        <a:pt x="13" y="96"/>
                      </a:lnTo>
                      <a:lnTo>
                        <a:pt x="18" y="97"/>
                      </a:lnTo>
                      <a:lnTo>
                        <a:pt x="21" y="97"/>
                      </a:lnTo>
                      <a:lnTo>
                        <a:pt x="40" y="95"/>
                      </a:lnTo>
                      <a:lnTo>
                        <a:pt x="53" y="93"/>
                      </a:lnTo>
                      <a:lnTo>
                        <a:pt x="86" y="68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3" name="Freeform 358"/>
                <p:cNvSpPr>
                  <a:spLocks/>
                </p:cNvSpPr>
                <p:nvPr/>
              </p:nvSpPr>
              <p:spPr bwMode="auto">
                <a:xfrm>
                  <a:off x="5509015" y="3103651"/>
                  <a:ext cx="375743" cy="362943"/>
                </a:xfrm>
                <a:custGeom>
                  <a:avLst/>
                  <a:gdLst>
                    <a:gd name="T0" fmla="*/ 2147483647 w 845"/>
                    <a:gd name="T1" fmla="*/ 2147483647 h 720"/>
                    <a:gd name="T2" fmla="*/ 2147483647 w 845"/>
                    <a:gd name="T3" fmla="*/ 2147483647 h 720"/>
                    <a:gd name="T4" fmla="*/ 2147483647 w 845"/>
                    <a:gd name="T5" fmla="*/ 0 h 720"/>
                    <a:gd name="T6" fmla="*/ 2147483647 w 845"/>
                    <a:gd name="T7" fmla="*/ 2147483647 h 720"/>
                    <a:gd name="T8" fmla="*/ 2147483647 w 845"/>
                    <a:gd name="T9" fmla="*/ 2147483647 h 720"/>
                    <a:gd name="T10" fmla="*/ 2147483647 w 845"/>
                    <a:gd name="T11" fmla="*/ 2147483647 h 720"/>
                    <a:gd name="T12" fmla="*/ 2147483647 w 845"/>
                    <a:gd name="T13" fmla="*/ 2147483647 h 720"/>
                    <a:gd name="T14" fmla="*/ 2147483647 w 845"/>
                    <a:gd name="T15" fmla="*/ 2147483647 h 720"/>
                    <a:gd name="T16" fmla="*/ 2147483647 w 845"/>
                    <a:gd name="T17" fmla="*/ 2147483647 h 720"/>
                    <a:gd name="T18" fmla="*/ 2147483647 w 845"/>
                    <a:gd name="T19" fmla="*/ 2147483647 h 720"/>
                    <a:gd name="T20" fmla="*/ 2147483647 w 845"/>
                    <a:gd name="T21" fmla="*/ 2147483647 h 720"/>
                    <a:gd name="T22" fmla="*/ 2147483647 w 845"/>
                    <a:gd name="T23" fmla="*/ 2147483647 h 720"/>
                    <a:gd name="T24" fmla="*/ 2147483647 w 845"/>
                    <a:gd name="T25" fmla="*/ 2147483647 h 720"/>
                    <a:gd name="T26" fmla="*/ 2147483647 w 845"/>
                    <a:gd name="T27" fmla="*/ 2147483647 h 720"/>
                    <a:gd name="T28" fmla="*/ 2147483647 w 845"/>
                    <a:gd name="T29" fmla="*/ 2147483647 h 720"/>
                    <a:gd name="T30" fmla="*/ 2147483647 w 845"/>
                    <a:gd name="T31" fmla="*/ 2147483647 h 720"/>
                    <a:gd name="T32" fmla="*/ 2147483647 w 845"/>
                    <a:gd name="T33" fmla="*/ 2147483647 h 720"/>
                    <a:gd name="T34" fmla="*/ 2147483647 w 845"/>
                    <a:gd name="T35" fmla="*/ 2147483647 h 720"/>
                    <a:gd name="T36" fmla="*/ 2147483647 w 845"/>
                    <a:gd name="T37" fmla="*/ 2147483647 h 720"/>
                    <a:gd name="T38" fmla="*/ 2147483647 w 845"/>
                    <a:gd name="T39" fmla="*/ 2147483647 h 720"/>
                    <a:gd name="T40" fmla="*/ 2147483647 w 845"/>
                    <a:gd name="T41" fmla="*/ 2147483647 h 720"/>
                    <a:gd name="T42" fmla="*/ 2147483647 w 845"/>
                    <a:gd name="T43" fmla="*/ 2147483647 h 720"/>
                    <a:gd name="T44" fmla="*/ 2147483647 w 845"/>
                    <a:gd name="T45" fmla="*/ 2147483647 h 720"/>
                    <a:gd name="T46" fmla="*/ 2147483647 w 845"/>
                    <a:gd name="T47" fmla="*/ 2147483647 h 720"/>
                    <a:gd name="T48" fmla="*/ 2147483647 w 845"/>
                    <a:gd name="T49" fmla="*/ 2147483647 h 720"/>
                    <a:gd name="T50" fmla="*/ 2147483647 w 845"/>
                    <a:gd name="T51" fmla="*/ 2147483647 h 720"/>
                    <a:gd name="T52" fmla="*/ 2147483647 w 845"/>
                    <a:gd name="T53" fmla="*/ 2147483647 h 720"/>
                    <a:gd name="T54" fmla="*/ 2147483647 w 845"/>
                    <a:gd name="T55" fmla="*/ 2147483647 h 720"/>
                    <a:gd name="T56" fmla="*/ 2147483647 w 845"/>
                    <a:gd name="T57" fmla="*/ 2147483647 h 720"/>
                    <a:gd name="T58" fmla="*/ 2147483647 w 845"/>
                    <a:gd name="T59" fmla="*/ 2147483647 h 720"/>
                    <a:gd name="T60" fmla="*/ 2147483647 w 845"/>
                    <a:gd name="T61" fmla="*/ 2147483647 h 720"/>
                    <a:gd name="T62" fmla="*/ 2147483647 w 845"/>
                    <a:gd name="T63" fmla="*/ 2147483647 h 720"/>
                    <a:gd name="T64" fmla="*/ 2147483647 w 845"/>
                    <a:gd name="T65" fmla="*/ 2147483647 h 720"/>
                    <a:gd name="T66" fmla="*/ 2147483647 w 845"/>
                    <a:gd name="T67" fmla="*/ 2147483647 h 720"/>
                    <a:gd name="T68" fmla="*/ 2147483647 w 845"/>
                    <a:gd name="T69" fmla="*/ 2147483647 h 720"/>
                    <a:gd name="T70" fmla="*/ 2147483647 w 845"/>
                    <a:gd name="T71" fmla="*/ 2147483647 h 720"/>
                    <a:gd name="T72" fmla="*/ 2147483647 w 845"/>
                    <a:gd name="T73" fmla="*/ 2147483647 h 720"/>
                    <a:gd name="T74" fmla="*/ 2147483647 w 845"/>
                    <a:gd name="T75" fmla="*/ 2147483647 h 720"/>
                    <a:gd name="T76" fmla="*/ 2147483647 w 845"/>
                    <a:gd name="T77" fmla="*/ 2147483647 h 720"/>
                    <a:gd name="T78" fmla="*/ 2147483647 w 845"/>
                    <a:gd name="T79" fmla="*/ 2147483647 h 720"/>
                    <a:gd name="T80" fmla="*/ 2147483647 w 845"/>
                    <a:gd name="T81" fmla="*/ 2147483647 h 720"/>
                    <a:gd name="T82" fmla="*/ 2147483647 w 845"/>
                    <a:gd name="T83" fmla="*/ 2147483647 h 720"/>
                    <a:gd name="T84" fmla="*/ 2147483647 w 845"/>
                    <a:gd name="T85" fmla="*/ 2147483647 h 720"/>
                    <a:gd name="T86" fmla="*/ 2147483647 w 845"/>
                    <a:gd name="T87" fmla="*/ 2147483647 h 720"/>
                    <a:gd name="T88" fmla="*/ 2147483647 w 845"/>
                    <a:gd name="T89" fmla="*/ 2147483647 h 720"/>
                    <a:gd name="T90" fmla="*/ 2147483647 w 845"/>
                    <a:gd name="T91" fmla="*/ 2147483647 h 720"/>
                    <a:gd name="T92" fmla="*/ 2147483647 w 845"/>
                    <a:gd name="T93" fmla="*/ 2147483647 h 720"/>
                    <a:gd name="T94" fmla="*/ 2147483647 w 845"/>
                    <a:gd name="T95" fmla="*/ 2147483647 h 720"/>
                    <a:gd name="T96" fmla="*/ 2147483647 w 845"/>
                    <a:gd name="T97" fmla="*/ 2147483647 h 720"/>
                    <a:gd name="T98" fmla="*/ 2147483647 w 845"/>
                    <a:gd name="T99" fmla="*/ 2147483647 h 720"/>
                    <a:gd name="T100" fmla="*/ 2147483647 w 845"/>
                    <a:gd name="T101" fmla="*/ 2147483647 h 720"/>
                    <a:gd name="T102" fmla="*/ 2147483647 w 845"/>
                    <a:gd name="T103" fmla="*/ 2147483647 h 720"/>
                    <a:gd name="T104" fmla="*/ 2147483647 w 845"/>
                    <a:gd name="T105" fmla="*/ 2147483647 h 720"/>
                    <a:gd name="T106" fmla="*/ 2147483647 w 845"/>
                    <a:gd name="T107" fmla="*/ 2147483647 h 720"/>
                    <a:gd name="T108" fmla="*/ 2147483647 w 845"/>
                    <a:gd name="T109" fmla="*/ 2147483647 h 720"/>
                    <a:gd name="T110" fmla="*/ 2147483647 w 845"/>
                    <a:gd name="T111" fmla="*/ 2147483647 h 720"/>
                    <a:gd name="T112" fmla="*/ 2147483647 w 845"/>
                    <a:gd name="T113" fmla="*/ 2147483647 h 720"/>
                    <a:gd name="T114" fmla="*/ 2147483647 w 845"/>
                    <a:gd name="T115" fmla="*/ 2147483647 h 720"/>
                    <a:gd name="T116" fmla="*/ 2147483647 w 845"/>
                    <a:gd name="T117" fmla="*/ 2147483647 h 7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845" h="720">
                      <a:moveTo>
                        <a:pt x="174" y="25"/>
                      </a:moveTo>
                      <a:lnTo>
                        <a:pt x="175" y="27"/>
                      </a:lnTo>
                      <a:lnTo>
                        <a:pt x="179" y="33"/>
                      </a:lnTo>
                      <a:lnTo>
                        <a:pt x="182" y="36"/>
                      </a:lnTo>
                      <a:lnTo>
                        <a:pt x="185" y="38"/>
                      </a:lnTo>
                      <a:lnTo>
                        <a:pt x="189" y="38"/>
                      </a:lnTo>
                      <a:lnTo>
                        <a:pt x="194" y="37"/>
                      </a:lnTo>
                      <a:lnTo>
                        <a:pt x="205" y="28"/>
                      </a:lnTo>
                      <a:lnTo>
                        <a:pt x="218" y="19"/>
                      </a:lnTo>
                      <a:lnTo>
                        <a:pt x="229" y="14"/>
                      </a:lnTo>
                      <a:lnTo>
                        <a:pt x="234" y="12"/>
                      </a:lnTo>
                      <a:lnTo>
                        <a:pt x="247" y="0"/>
                      </a:lnTo>
                      <a:lnTo>
                        <a:pt x="250" y="1"/>
                      </a:lnTo>
                      <a:lnTo>
                        <a:pt x="258" y="6"/>
                      </a:lnTo>
                      <a:lnTo>
                        <a:pt x="267" y="10"/>
                      </a:lnTo>
                      <a:lnTo>
                        <a:pt x="273" y="12"/>
                      </a:lnTo>
                      <a:lnTo>
                        <a:pt x="284" y="15"/>
                      </a:lnTo>
                      <a:lnTo>
                        <a:pt x="300" y="21"/>
                      </a:lnTo>
                      <a:lnTo>
                        <a:pt x="316" y="31"/>
                      </a:lnTo>
                      <a:lnTo>
                        <a:pt x="327" y="37"/>
                      </a:lnTo>
                      <a:lnTo>
                        <a:pt x="337" y="41"/>
                      </a:lnTo>
                      <a:lnTo>
                        <a:pt x="353" y="50"/>
                      </a:lnTo>
                      <a:lnTo>
                        <a:pt x="370" y="60"/>
                      </a:lnTo>
                      <a:lnTo>
                        <a:pt x="380" y="67"/>
                      </a:lnTo>
                      <a:lnTo>
                        <a:pt x="393" y="76"/>
                      </a:lnTo>
                      <a:lnTo>
                        <a:pt x="406" y="86"/>
                      </a:lnTo>
                      <a:lnTo>
                        <a:pt x="419" y="95"/>
                      </a:lnTo>
                      <a:lnTo>
                        <a:pt x="426" y="98"/>
                      </a:lnTo>
                      <a:lnTo>
                        <a:pt x="430" y="105"/>
                      </a:lnTo>
                      <a:lnTo>
                        <a:pt x="440" y="116"/>
                      </a:lnTo>
                      <a:lnTo>
                        <a:pt x="441" y="121"/>
                      </a:lnTo>
                      <a:lnTo>
                        <a:pt x="442" y="125"/>
                      </a:lnTo>
                      <a:lnTo>
                        <a:pt x="443" y="130"/>
                      </a:lnTo>
                      <a:lnTo>
                        <a:pt x="443" y="134"/>
                      </a:lnTo>
                      <a:lnTo>
                        <a:pt x="443" y="137"/>
                      </a:lnTo>
                      <a:lnTo>
                        <a:pt x="443" y="140"/>
                      </a:lnTo>
                      <a:lnTo>
                        <a:pt x="444" y="141"/>
                      </a:lnTo>
                      <a:lnTo>
                        <a:pt x="447" y="142"/>
                      </a:lnTo>
                      <a:lnTo>
                        <a:pt x="450" y="143"/>
                      </a:lnTo>
                      <a:lnTo>
                        <a:pt x="458" y="147"/>
                      </a:lnTo>
                      <a:lnTo>
                        <a:pt x="466" y="153"/>
                      </a:lnTo>
                      <a:lnTo>
                        <a:pt x="475" y="160"/>
                      </a:lnTo>
                      <a:lnTo>
                        <a:pt x="492" y="172"/>
                      </a:lnTo>
                      <a:lnTo>
                        <a:pt x="499" y="178"/>
                      </a:lnTo>
                      <a:lnTo>
                        <a:pt x="500" y="175"/>
                      </a:lnTo>
                      <a:lnTo>
                        <a:pt x="503" y="173"/>
                      </a:lnTo>
                      <a:lnTo>
                        <a:pt x="505" y="172"/>
                      </a:lnTo>
                      <a:lnTo>
                        <a:pt x="506" y="172"/>
                      </a:lnTo>
                      <a:lnTo>
                        <a:pt x="500" y="174"/>
                      </a:lnTo>
                      <a:lnTo>
                        <a:pt x="495" y="177"/>
                      </a:lnTo>
                      <a:lnTo>
                        <a:pt x="492" y="181"/>
                      </a:lnTo>
                      <a:lnTo>
                        <a:pt x="488" y="184"/>
                      </a:lnTo>
                      <a:lnTo>
                        <a:pt x="485" y="189"/>
                      </a:lnTo>
                      <a:lnTo>
                        <a:pt x="483" y="193"/>
                      </a:lnTo>
                      <a:lnTo>
                        <a:pt x="482" y="197"/>
                      </a:lnTo>
                      <a:lnTo>
                        <a:pt x="481" y="202"/>
                      </a:lnTo>
                      <a:lnTo>
                        <a:pt x="478" y="221"/>
                      </a:lnTo>
                      <a:lnTo>
                        <a:pt x="480" y="240"/>
                      </a:lnTo>
                      <a:lnTo>
                        <a:pt x="480" y="247"/>
                      </a:lnTo>
                      <a:lnTo>
                        <a:pt x="481" y="252"/>
                      </a:lnTo>
                      <a:lnTo>
                        <a:pt x="483" y="256"/>
                      </a:lnTo>
                      <a:lnTo>
                        <a:pt x="486" y="260"/>
                      </a:lnTo>
                      <a:lnTo>
                        <a:pt x="488" y="262"/>
                      </a:lnTo>
                      <a:lnTo>
                        <a:pt x="493" y="264"/>
                      </a:lnTo>
                      <a:lnTo>
                        <a:pt x="496" y="265"/>
                      </a:lnTo>
                      <a:lnTo>
                        <a:pt x="500" y="266"/>
                      </a:lnTo>
                      <a:lnTo>
                        <a:pt x="516" y="266"/>
                      </a:lnTo>
                      <a:lnTo>
                        <a:pt x="526" y="265"/>
                      </a:lnTo>
                      <a:lnTo>
                        <a:pt x="528" y="279"/>
                      </a:lnTo>
                      <a:lnTo>
                        <a:pt x="532" y="293"/>
                      </a:lnTo>
                      <a:lnTo>
                        <a:pt x="538" y="307"/>
                      </a:lnTo>
                      <a:lnTo>
                        <a:pt x="545" y="319"/>
                      </a:lnTo>
                      <a:lnTo>
                        <a:pt x="554" y="330"/>
                      </a:lnTo>
                      <a:lnTo>
                        <a:pt x="563" y="341"/>
                      </a:lnTo>
                      <a:lnTo>
                        <a:pt x="573" y="351"/>
                      </a:lnTo>
                      <a:lnTo>
                        <a:pt x="583" y="361"/>
                      </a:lnTo>
                      <a:lnTo>
                        <a:pt x="604" y="376"/>
                      </a:lnTo>
                      <a:lnTo>
                        <a:pt x="622" y="388"/>
                      </a:lnTo>
                      <a:lnTo>
                        <a:pt x="637" y="396"/>
                      </a:lnTo>
                      <a:lnTo>
                        <a:pt x="645" y="400"/>
                      </a:lnTo>
                      <a:lnTo>
                        <a:pt x="673" y="408"/>
                      </a:lnTo>
                      <a:lnTo>
                        <a:pt x="696" y="417"/>
                      </a:lnTo>
                      <a:lnTo>
                        <a:pt x="718" y="424"/>
                      </a:lnTo>
                      <a:lnTo>
                        <a:pt x="738" y="430"/>
                      </a:lnTo>
                      <a:lnTo>
                        <a:pt x="758" y="435"/>
                      </a:lnTo>
                      <a:lnTo>
                        <a:pt x="783" y="440"/>
                      </a:lnTo>
                      <a:lnTo>
                        <a:pt x="811" y="445"/>
                      </a:lnTo>
                      <a:lnTo>
                        <a:pt x="845" y="449"/>
                      </a:lnTo>
                      <a:lnTo>
                        <a:pt x="838" y="457"/>
                      </a:lnTo>
                      <a:lnTo>
                        <a:pt x="830" y="465"/>
                      </a:lnTo>
                      <a:lnTo>
                        <a:pt x="821" y="474"/>
                      </a:lnTo>
                      <a:lnTo>
                        <a:pt x="811" y="482"/>
                      </a:lnTo>
                      <a:lnTo>
                        <a:pt x="790" y="498"/>
                      </a:lnTo>
                      <a:lnTo>
                        <a:pt x="768" y="514"/>
                      </a:lnTo>
                      <a:lnTo>
                        <a:pt x="749" y="531"/>
                      </a:lnTo>
                      <a:lnTo>
                        <a:pt x="731" y="547"/>
                      </a:lnTo>
                      <a:lnTo>
                        <a:pt x="723" y="555"/>
                      </a:lnTo>
                      <a:lnTo>
                        <a:pt x="718" y="562"/>
                      </a:lnTo>
                      <a:lnTo>
                        <a:pt x="715" y="570"/>
                      </a:lnTo>
                      <a:lnTo>
                        <a:pt x="712" y="579"/>
                      </a:lnTo>
                      <a:lnTo>
                        <a:pt x="709" y="592"/>
                      </a:lnTo>
                      <a:lnTo>
                        <a:pt x="706" y="602"/>
                      </a:lnTo>
                      <a:lnTo>
                        <a:pt x="701" y="610"/>
                      </a:lnTo>
                      <a:lnTo>
                        <a:pt x="697" y="617"/>
                      </a:lnTo>
                      <a:lnTo>
                        <a:pt x="693" y="622"/>
                      </a:lnTo>
                      <a:lnTo>
                        <a:pt x="686" y="625"/>
                      </a:lnTo>
                      <a:lnTo>
                        <a:pt x="681" y="628"/>
                      </a:lnTo>
                      <a:lnTo>
                        <a:pt x="674" y="629"/>
                      </a:lnTo>
                      <a:lnTo>
                        <a:pt x="643" y="630"/>
                      </a:lnTo>
                      <a:lnTo>
                        <a:pt x="606" y="635"/>
                      </a:lnTo>
                      <a:lnTo>
                        <a:pt x="594" y="643"/>
                      </a:lnTo>
                      <a:lnTo>
                        <a:pt x="580" y="655"/>
                      </a:lnTo>
                      <a:lnTo>
                        <a:pt x="573" y="661"/>
                      </a:lnTo>
                      <a:lnTo>
                        <a:pt x="567" y="666"/>
                      </a:lnTo>
                      <a:lnTo>
                        <a:pt x="563" y="670"/>
                      </a:lnTo>
                      <a:lnTo>
                        <a:pt x="559" y="671"/>
                      </a:lnTo>
                      <a:lnTo>
                        <a:pt x="548" y="673"/>
                      </a:lnTo>
                      <a:lnTo>
                        <a:pt x="539" y="676"/>
                      </a:lnTo>
                      <a:lnTo>
                        <a:pt x="531" y="678"/>
                      </a:lnTo>
                      <a:lnTo>
                        <a:pt x="525" y="681"/>
                      </a:lnTo>
                      <a:lnTo>
                        <a:pt x="513" y="687"/>
                      </a:lnTo>
                      <a:lnTo>
                        <a:pt x="499" y="696"/>
                      </a:lnTo>
                      <a:lnTo>
                        <a:pt x="488" y="696"/>
                      </a:lnTo>
                      <a:lnTo>
                        <a:pt x="482" y="693"/>
                      </a:lnTo>
                      <a:lnTo>
                        <a:pt x="476" y="691"/>
                      </a:lnTo>
                      <a:lnTo>
                        <a:pt x="472" y="686"/>
                      </a:lnTo>
                      <a:lnTo>
                        <a:pt x="468" y="683"/>
                      </a:lnTo>
                      <a:lnTo>
                        <a:pt x="461" y="680"/>
                      </a:lnTo>
                      <a:lnTo>
                        <a:pt x="452" y="678"/>
                      </a:lnTo>
                      <a:lnTo>
                        <a:pt x="440" y="677"/>
                      </a:lnTo>
                      <a:lnTo>
                        <a:pt x="432" y="678"/>
                      </a:lnTo>
                      <a:lnTo>
                        <a:pt x="427" y="679"/>
                      </a:lnTo>
                      <a:lnTo>
                        <a:pt x="421" y="681"/>
                      </a:lnTo>
                      <a:lnTo>
                        <a:pt x="418" y="684"/>
                      </a:lnTo>
                      <a:lnTo>
                        <a:pt x="410" y="692"/>
                      </a:lnTo>
                      <a:lnTo>
                        <a:pt x="405" y="699"/>
                      </a:lnTo>
                      <a:lnTo>
                        <a:pt x="402" y="703"/>
                      </a:lnTo>
                      <a:lnTo>
                        <a:pt x="398" y="707"/>
                      </a:lnTo>
                      <a:lnTo>
                        <a:pt x="394" y="711"/>
                      </a:lnTo>
                      <a:lnTo>
                        <a:pt x="390" y="714"/>
                      </a:lnTo>
                      <a:lnTo>
                        <a:pt x="383" y="717"/>
                      </a:lnTo>
                      <a:lnTo>
                        <a:pt x="376" y="719"/>
                      </a:lnTo>
                      <a:lnTo>
                        <a:pt x="369" y="720"/>
                      </a:lnTo>
                      <a:lnTo>
                        <a:pt x="360" y="720"/>
                      </a:lnTo>
                      <a:lnTo>
                        <a:pt x="348" y="720"/>
                      </a:lnTo>
                      <a:lnTo>
                        <a:pt x="337" y="719"/>
                      </a:lnTo>
                      <a:lnTo>
                        <a:pt x="327" y="717"/>
                      </a:lnTo>
                      <a:lnTo>
                        <a:pt x="318" y="714"/>
                      </a:lnTo>
                      <a:lnTo>
                        <a:pt x="310" y="710"/>
                      </a:lnTo>
                      <a:lnTo>
                        <a:pt x="303" y="706"/>
                      </a:lnTo>
                      <a:lnTo>
                        <a:pt x="295" y="702"/>
                      </a:lnTo>
                      <a:lnTo>
                        <a:pt x="289" y="698"/>
                      </a:lnTo>
                      <a:lnTo>
                        <a:pt x="275" y="688"/>
                      </a:lnTo>
                      <a:lnTo>
                        <a:pt x="261" y="679"/>
                      </a:lnTo>
                      <a:lnTo>
                        <a:pt x="253" y="675"/>
                      </a:lnTo>
                      <a:lnTo>
                        <a:pt x="246" y="671"/>
                      </a:lnTo>
                      <a:lnTo>
                        <a:pt x="237" y="668"/>
                      </a:lnTo>
                      <a:lnTo>
                        <a:pt x="227" y="665"/>
                      </a:lnTo>
                      <a:lnTo>
                        <a:pt x="205" y="662"/>
                      </a:lnTo>
                      <a:lnTo>
                        <a:pt x="181" y="661"/>
                      </a:lnTo>
                      <a:lnTo>
                        <a:pt x="170" y="660"/>
                      </a:lnTo>
                      <a:lnTo>
                        <a:pt x="159" y="659"/>
                      </a:lnTo>
                      <a:lnTo>
                        <a:pt x="149" y="657"/>
                      </a:lnTo>
                      <a:lnTo>
                        <a:pt x="140" y="653"/>
                      </a:lnTo>
                      <a:lnTo>
                        <a:pt x="149" y="632"/>
                      </a:lnTo>
                      <a:lnTo>
                        <a:pt x="153" y="622"/>
                      </a:lnTo>
                      <a:lnTo>
                        <a:pt x="152" y="618"/>
                      </a:lnTo>
                      <a:lnTo>
                        <a:pt x="151" y="614"/>
                      </a:lnTo>
                      <a:lnTo>
                        <a:pt x="147" y="607"/>
                      </a:lnTo>
                      <a:lnTo>
                        <a:pt x="140" y="597"/>
                      </a:lnTo>
                      <a:lnTo>
                        <a:pt x="134" y="597"/>
                      </a:lnTo>
                      <a:lnTo>
                        <a:pt x="127" y="596"/>
                      </a:lnTo>
                      <a:lnTo>
                        <a:pt x="122" y="593"/>
                      </a:lnTo>
                      <a:lnTo>
                        <a:pt x="116" y="590"/>
                      </a:lnTo>
                      <a:lnTo>
                        <a:pt x="112" y="587"/>
                      </a:lnTo>
                      <a:lnTo>
                        <a:pt x="108" y="583"/>
                      </a:lnTo>
                      <a:lnTo>
                        <a:pt x="104" y="577"/>
                      </a:lnTo>
                      <a:lnTo>
                        <a:pt x="102" y="572"/>
                      </a:lnTo>
                      <a:lnTo>
                        <a:pt x="96" y="562"/>
                      </a:lnTo>
                      <a:lnTo>
                        <a:pt x="93" y="551"/>
                      </a:lnTo>
                      <a:lnTo>
                        <a:pt x="90" y="540"/>
                      </a:lnTo>
                      <a:lnTo>
                        <a:pt x="88" y="530"/>
                      </a:lnTo>
                      <a:lnTo>
                        <a:pt x="82" y="519"/>
                      </a:lnTo>
                      <a:lnTo>
                        <a:pt x="77" y="511"/>
                      </a:lnTo>
                      <a:lnTo>
                        <a:pt x="70" y="505"/>
                      </a:lnTo>
                      <a:lnTo>
                        <a:pt x="63" y="499"/>
                      </a:lnTo>
                      <a:lnTo>
                        <a:pt x="57" y="494"/>
                      </a:lnTo>
                      <a:lnTo>
                        <a:pt x="49" y="489"/>
                      </a:lnTo>
                      <a:lnTo>
                        <a:pt x="41" y="483"/>
                      </a:lnTo>
                      <a:lnTo>
                        <a:pt x="34" y="474"/>
                      </a:lnTo>
                      <a:lnTo>
                        <a:pt x="24" y="477"/>
                      </a:lnTo>
                      <a:lnTo>
                        <a:pt x="16" y="477"/>
                      </a:lnTo>
                      <a:lnTo>
                        <a:pt x="12" y="476"/>
                      </a:lnTo>
                      <a:lnTo>
                        <a:pt x="10" y="475"/>
                      </a:lnTo>
                      <a:lnTo>
                        <a:pt x="6" y="474"/>
                      </a:lnTo>
                      <a:lnTo>
                        <a:pt x="5" y="472"/>
                      </a:lnTo>
                      <a:lnTo>
                        <a:pt x="2" y="467"/>
                      </a:lnTo>
                      <a:lnTo>
                        <a:pt x="0" y="461"/>
                      </a:lnTo>
                      <a:lnTo>
                        <a:pt x="1" y="454"/>
                      </a:lnTo>
                      <a:lnTo>
                        <a:pt x="2" y="448"/>
                      </a:lnTo>
                      <a:lnTo>
                        <a:pt x="5" y="441"/>
                      </a:lnTo>
                      <a:lnTo>
                        <a:pt x="9" y="434"/>
                      </a:lnTo>
                      <a:lnTo>
                        <a:pt x="14" y="428"/>
                      </a:lnTo>
                      <a:lnTo>
                        <a:pt x="21" y="422"/>
                      </a:lnTo>
                      <a:lnTo>
                        <a:pt x="27" y="418"/>
                      </a:lnTo>
                      <a:lnTo>
                        <a:pt x="36" y="415"/>
                      </a:lnTo>
                      <a:lnTo>
                        <a:pt x="45" y="413"/>
                      </a:lnTo>
                      <a:lnTo>
                        <a:pt x="55" y="413"/>
                      </a:lnTo>
                      <a:lnTo>
                        <a:pt x="57" y="384"/>
                      </a:lnTo>
                      <a:lnTo>
                        <a:pt x="60" y="360"/>
                      </a:lnTo>
                      <a:lnTo>
                        <a:pt x="63" y="339"/>
                      </a:lnTo>
                      <a:lnTo>
                        <a:pt x="67" y="321"/>
                      </a:lnTo>
                      <a:lnTo>
                        <a:pt x="71" y="306"/>
                      </a:lnTo>
                      <a:lnTo>
                        <a:pt x="74" y="293"/>
                      </a:lnTo>
                      <a:lnTo>
                        <a:pt x="79" y="283"/>
                      </a:lnTo>
                      <a:lnTo>
                        <a:pt x="82" y="275"/>
                      </a:lnTo>
                      <a:lnTo>
                        <a:pt x="87" y="269"/>
                      </a:lnTo>
                      <a:lnTo>
                        <a:pt x="90" y="265"/>
                      </a:lnTo>
                      <a:lnTo>
                        <a:pt x="93" y="262"/>
                      </a:lnTo>
                      <a:lnTo>
                        <a:pt x="95" y="260"/>
                      </a:lnTo>
                      <a:lnTo>
                        <a:pt x="100" y="259"/>
                      </a:lnTo>
                      <a:lnTo>
                        <a:pt x="101" y="259"/>
                      </a:lnTo>
                      <a:lnTo>
                        <a:pt x="101" y="247"/>
                      </a:lnTo>
                      <a:lnTo>
                        <a:pt x="103" y="236"/>
                      </a:lnTo>
                      <a:lnTo>
                        <a:pt x="105" y="227"/>
                      </a:lnTo>
                      <a:lnTo>
                        <a:pt x="108" y="219"/>
                      </a:lnTo>
                      <a:lnTo>
                        <a:pt x="112" y="212"/>
                      </a:lnTo>
                      <a:lnTo>
                        <a:pt x="116" y="206"/>
                      </a:lnTo>
                      <a:lnTo>
                        <a:pt x="122" y="200"/>
                      </a:lnTo>
                      <a:lnTo>
                        <a:pt x="126" y="196"/>
                      </a:lnTo>
                      <a:lnTo>
                        <a:pt x="137" y="186"/>
                      </a:lnTo>
                      <a:lnTo>
                        <a:pt x="148" y="178"/>
                      </a:lnTo>
                      <a:lnTo>
                        <a:pt x="153" y="174"/>
                      </a:lnTo>
                      <a:lnTo>
                        <a:pt x="159" y="170"/>
                      </a:lnTo>
                      <a:lnTo>
                        <a:pt x="163" y="165"/>
                      </a:lnTo>
                      <a:lnTo>
                        <a:pt x="167" y="160"/>
                      </a:lnTo>
                      <a:lnTo>
                        <a:pt x="174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4" name="Freeform 366"/>
                <p:cNvSpPr>
                  <a:spLocks/>
                </p:cNvSpPr>
                <p:nvPr/>
              </p:nvSpPr>
              <p:spPr bwMode="auto">
                <a:xfrm>
                  <a:off x="6033178" y="4227047"/>
                  <a:ext cx="20665" cy="57034"/>
                </a:xfrm>
                <a:custGeom>
                  <a:avLst/>
                  <a:gdLst>
                    <a:gd name="T0" fmla="*/ 2147483647 w 47"/>
                    <a:gd name="T1" fmla="*/ 0 h 28"/>
                    <a:gd name="T2" fmla="*/ 2147483647 w 47"/>
                    <a:gd name="T3" fmla="*/ 0 h 28"/>
                    <a:gd name="T4" fmla="*/ 2147483647 w 47"/>
                    <a:gd name="T5" fmla="*/ 2147483647 h 28"/>
                    <a:gd name="T6" fmla="*/ 2147483647 w 47"/>
                    <a:gd name="T7" fmla="*/ 2147483647 h 28"/>
                    <a:gd name="T8" fmla="*/ 2147483647 w 47"/>
                    <a:gd name="T9" fmla="*/ 2147483647 h 28"/>
                    <a:gd name="T10" fmla="*/ 2147483647 w 47"/>
                    <a:gd name="T11" fmla="*/ 2147483647 h 28"/>
                    <a:gd name="T12" fmla="*/ 2147483647 w 47"/>
                    <a:gd name="T13" fmla="*/ 2147483647 h 28"/>
                    <a:gd name="T14" fmla="*/ 2147483647 w 47"/>
                    <a:gd name="T15" fmla="*/ 2147483647 h 28"/>
                    <a:gd name="T16" fmla="*/ 2147483647 w 47"/>
                    <a:gd name="T17" fmla="*/ 2147483647 h 28"/>
                    <a:gd name="T18" fmla="*/ 2147483647 w 47"/>
                    <a:gd name="T19" fmla="*/ 2147483647 h 28"/>
                    <a:gd name="T20" fmla="*/ 2147483647 w 47"/>
                    <a:gd name="T21" fmla="*/ 2147483647 h 28"/>
                    <a:gd name="T22" fmla="*/ 2147483647 w 47"/>
                    <a:gd name="T23" fmla="*/ 2147483647 h 28"/>
                    <a:gd name="T24" fmla="*/ 2147483647 w 47"/>
                    <a:gd name="T25" fmla="*/ 2147483647 h 28"/>
                    <a:gd name="T26" fmla="*/ 2147483647 w 47"/>
                    <a:gd name="T27" fmla="*/ 2147483647 h 28"/>
                    <a:gd name="T28" fmla="*/ 0 w 47"/>
                    <a:gd name="T29" fmla="*/ 2147483647 h 28"/>
                    <a:gd name="T30" fmla="*/ 2147483647 w 47"/>
                    <a:gd name="T31" fmla="*/ 2147483647 h 28"/>
                    <a:gd name="T32" fmla="*/ 2147483647 w 47"/>
                    <a:gd name="T33" fmla="*/ 2147483647 h 28"/>
                    <a:gd name="T34" fmla="*/ 2147483647 w 47"/>
                    <a:gd name="T35" fmla="*/ 2147483647 h 28"/>
                    <a:gd name="T36" fmla="*/ 2147483647 w 47"/>
                    <a:gd name="T37" fmla="*/ 2147483647 h 28"/>
                    <a:gd name="T38" fmla="*/ 2147483647 w 47"/>
                    <a:gd name="T39" fmla="*/ 2147483647 h 28"/>
                    <a:gd name="T40" fmla="*/ 2147483647 w 47"/>
                    <a:gd name="T41" fmla="*/ 2147483647 h 28"/>
                    <a:gd name="T42" fmla="*/ 2147483647 w 47"/>
                    <a:gd name="T43" fmla="*/ 2147483647 h 28"/>
                    <a:gd name="T44" fmla="*/ 2147483647 w 47"/>
                    <a:gd name="T45" fmla="*/ 0 h 2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" h="28">
                      <a:moveTo>
                        <a:pt x="13" y="0"/>
                      </a:move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lnTo>
                        <a:pt x="32" y="8"/>
                      </a:lnTo>
                      <a:lnTo>
                        <a:pt x="33" y="10"/>
                      </a:lnTo>
                      <a:lnTo>
                        <a:pt x="37" y="12"/>
                      </a:lnTo>
                      <a:lnTo>
                        <a:pt x="47" y="12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33" y="27"/>
                      </a:lnTo>
                      <a:lnTo>
                        <a:pt x="28" y="28"/>
                      </a:lnTo>
                      <a:lnTo>
                        <a:pt x="16" y="27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6" y="12"/>
                      </a:lnTo>
                      <a:lnTo>
                        <a:pt x="9" y="11"/>
                      </a:lnTo>
                      <a:lnTo>
                        <a:pt x="11" y="9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5" name="Freeform 367"/>
                <p:cNvSpPr>
                  <a:spLocks/>
                </p:cNvSpPr>
                <p:nvPr/>
              </p:nvSpPr>
              <p:spPr bwMode="auto">
                <a:xfrm>
                  <a:off x="6004996" y="4252971"/>
                  <a:ext cx="24424" cy="55305"/>
                </a:xfrm>
                <a:custGeom>
                  <a:avLst/>
                  <a:gdLst>
                    <a:gd name="T0" fmla="*/ 2147483647 w 53"/>
                    <a:gd name="T1" fmla="*/ 0 h 33"/>
                    <a:gd name="T2" fmla="*/ 2147483647 w 53"/>
                    <a:gd name="T3" fmla="*/ 2147483647 h 33"/>
                    <a:gd name="T4" fmla="*/ 2147483647 w 53"/>
                    <a:gd name="T5" fmla="*/ 2147483647 h 33"/>
                    <a:gd name="T6" fmla="*/ 2147483647 w 53"/>
                    <a:gd name="T7" fmla="*/ 2147483647 h 33"/>
                    <a:gd name="T8" fmla="*/ 2147483647 w 53"/>
                    <a:gd name="T9" fmla="*/ 2147483647 h 33"/>
                    <a:gd name="T10" fmla="*/ 2147483647 w 53"/>
                    <a:gd name="T11" fmla="*/ 2147483647 h 33"/>
                    <a:gd name="T12" fmla="*/ 2147483647 w 53"/>
                    <a:gd name="T13" fmla="*/ 2147483647 h 33"/>
                    <a:gd name="T14" fmla="*/ 2147483647 w 53"/>
                    <a:gd name="T15" fmla="*/ 2147483647 h 33"/>
                    <a:gd name="T16" fmla="*/ 2147483647 w 53"/>
                    <a:gd name="T17" fmla="*/ 2147483647 h 33"/>
                    <a:gd name="T18" fmla="*/ 2147483647 w 53"/>
                    <a:gd name="T19" fmla="*/ 2147483647 h 33"/>
                    <a:gd name="T20" fmla="*/ 2147483647 w 53"/>
                    <a:gd name="T21" fmla="*/ 2147483647 h 33"/>
                    <a:gd name="T22" fmla="*/ 2147483647 w 53"/>
                    <a:gd name="T23" fmla="*/ 2147483647 h 33"/>
                    <a:gd name="T24" fmla="*/ 2147483647 w 53"/>
                    <a:gd name="T25" fmla="*/ 2147483647 h 33"/>
                    <a:gd name="T26" fmla="*/ 2147483647 w 53"/>
                    <a:gd name="T27" fmla="*/ 2147483647 h 33"/>
                    <a:gd name="T28" fmla="*/ 2147483647 w 53"/>
                    <a:gd name="T29" fmla="*/ 2147483647 h 33"/>
                    <a:gd name="T30" fmla="*/ 2147483647 w 53"/>
                    <a:gd name="T31" fmla="*/ 2147483647 h 33"/>
                    <a:gd name="T32" fmla="*/ 0 w 53"/>
                    <a:gd name="T33" fmla="*/ 2147483647 h 33"/>
                    <a:gd name="T34" fmla="*/ 0 w 53"/>
                    <a:gd name="T35" fmla="*/ 2147483647 h 33"/>
                    <a:gd name="T36" fmla="*/ 2147483647 w 53"/>
                    <a:gd name="T37" fmla="*/ 2147483647 h 33"/>
                    <a:gd name="T38" fmla="*/ 2147483647 w 53"/>
                    <a:gd name="T39" fmla="*/ 2147483647 h 33"/>
                    <a:gd name="T40" fmla="*/ 2147483647 w 53"/>
                    <a:gd name="T41" fmla="*/ 2147483647 h 33"/>
                    <a:gd name="T42" fmla="*/ 2147483647 w 53"/>
                    <a:gd name="T43" fmla="*/ 2147483647 h 33"/>
                    <a:gd name="T44" fmla="*/ 2147483647 w 53"/>
                    <a:gd name="T45" fmla="*/ 2147483647 h 33"/>
                    <a:gd name="T46" fmla="*/ 2147483647 w 53"/>
                    <a:gd name="T47" fmla="*/ 2147483647 h 33"/>
                    <a:gd name="T48" fmla="*/ 2147483647 w 53"/>
                    <a:gd name="T49" fmla="*/ 0 h 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3" h="33">
                      <a:moveTo>
                        <a:pt x="13" y="0"/>
                      </a:moveTo>
                      <a:lnTo>
                        <a:pt x="26" y="1"/>
                      </a:lnTo>
                      <a:lnTo>
                        <a:pt x="34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4" y="10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4" y="28"/>
                      </a:lnTo>
                      <a:lnTo>
                        <a:pt x="42" y="31"/>
                      </a:lnTo>
                      <a:lnTo>
                        <a:pt x="38" y="32"/>
                      </a:lnTo>
                      <a:lnTo>
                        <a:pt x="36" y="33"/>
                      </a:lnTo>
                      <a:lnTo>
                        <a:pt x="34" y="33"/>
                      </a:lnTo>
                      <a:lnTo>
                        <a:pt x="2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4" y="14"/>
                      </a:lnTo>
                      <a:lnTo>
                        <a:pt x="7" y="12"/>
                      </a:lnTo>
                      <a:lnTo>
                        <a:pt x="9" y="11"/>
                      </a:lnTo>
                      <a:lnTo>
                        <a:pt x="11" y="9"/>
                      </a:lnTo>
                      <a:lnTo>
                        <a:pt x="12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56" name="Group 368"/>
                <p:cNvGrpSpPr>
                  <a:grpSpLocks/>
                </p:cNvGrpSpPr>
                <p:nvPr/>
              </p:nvGrpSpPr>
              <p:grpSpPr bwMode="auto">
                <a:xfrm>
                  <a:off x="5839669" y="3763862"/>
                  <a:ext cx="174721" cy="98513"/>
                  <a:chOff x="3481" y="2773"/>
                  <a:chExt cx="125" cy="65"/>
                </a:xfrm>
              </p:grpSpPr>
              <p:sp>
                <p:nvSpPr>
                  <p:cNvPr id="578" name="Freeform 369"/>
                  <p:cNvSpPr>
                    <a:spLocks/>
                  </p:cNvSpPr>
                  <p:nvPr/>
                </p:nvSpPr>
                <p:spPr bwMode="auto">
                  <a:xfrm>
                    <a:off x="3583" y="2798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w 13"/>
                      <a:gd name="T11" fmla="*/ 0 h 18"/>
                      <a:gd name="T12" fmla="*/ 0 w 13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" h="18">
                        <a:moveTo>
                          <a:pt x="13" y="0"/>
                        </a:moveTo>
                        <a:lnTo>
                          <a:pt x="10" y="9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9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583" y="280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0" name="Freeform 371"/>
                  <p:cNvSpPr>
                    <a:spLocks/>
                  </p:cNvSpPr>
                  <p:nvPr/>
                </p:nvSpPr>
                <p:spPr bwMode="auto">
                  <a:xfrm>
                    <a:off x="3554" y="2819"/>
                    <a:ext cx="5" cy="6"/>
                  </a:xfrm>
                  <a:custGeom>
                    <a:avLst/>
                    <a:gdLst>
                      <a:gd name="T0" fmla="*/ 0 w 14"/>
                      <a:gd name="T1" fmla="*/ 0 h 19"/>
                      <a:gd name="T2" fmla="*/ 0 w 14"/>
                      <a:gd name="T3" fmla="*/ 0 h 19"/>
                      <a:gd name="T4" fmla="*/ 0 w 14"/>
                      <a:gd name="T5" fmla="*/ 0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19">
                        <a:moveTo>
                          <a:pt x="14" y="19"/>
                        </a:moveTo>
                        <a:lnTo>
                          <a:pt x="0" y="0"/>
                        </a:lnTo>
                        <a:lnTo>
                          <a:pt x="14" y="19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1" name="Freeform 372"/>
                  <p:cNvSpPr>
                    <a:spLocks/>
                  </p:cNvSpPr>
                  <p:nvPr/>
                </p:nvSpPr>
                <p:spPr bwMode="auto">
                  <a:xfrm>
                    <a:off x="3528" y="2832"/>
                    <a:ext cx="2" cy="6"/>
                  </a:xfrm>
                  <a:custGeom>
                    <a:avLst/>
                    <a:gdLst>
                      <a:gd name="T0" fmla="*/ 0 w 7"/>
                      <a:gd name="T1" fmla="*/ 0 h 18"/>
                      <a:gd name="T2" fmla="*/ 0 w 7"/>
                      <a:gd name="T3" fmla="*/ 0 h 18"/>
                      <a:gd name="T4" fmla="*/ 0 w 7"/>
                      <a:gd name="T5" fmla="*/ 0 h 18"/>
                      <a:gd name="T6" fmla="*/ 0 w 7"/>
                      <a:gd name="T7" fmla="*/ 0 h 18"/>
                      <a:gd name="T8" fmla="*/ 0 w 7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18">
                        <a:moveTo>
                          <a:pt x="0" y="6"/>
                        </a:moveTo>
                        <a:lnTo>
                          <a:pt x="7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2" name="Freeform 373"/>
                  <p:cNvSpPr>
                    <a:spLocks/>
                  </p:cNvSpPr>
                  <p:nvPr/>
                </p:nvSpPr>
                <p:spPr bwMode="auto">
                  <a:xfrm>
                    <a:off x="3599" y="2773"/>
                    <a:ext cx="7" cy="4"/>
                  </a:xfrm>
                  <a:custGeom>
                    <a:avLst/>
                    <a:gdLst>
                      <a:gd name="T0" fmla="*/ 0 w 20"/>
                      <a:gd name="T1" fmla="*/ 0 h 12"/>
                      <a:gd name="T2" fmla="*/ 0 w 20"/>
                      <a:gd name="T3" fmla="*/ 0 h 12"/>
                      <a:gd name="T4" fmla="*/ 0 w 20"/>
                      <a:gd name="T5" fmla="*/ 0 h 12"/>
                      <a:gd name="T6" fmla="*/ 0 w 20"/>
                      <a:gd name="T7" fmla="*/ 0 h 12"/>
                      <a:gd name="T8" fmla="*/ 0 w 20"/>
                      <a:gd name="T9" fmla="*/ 0 h 12"/>
                      <a:gd name="T10" fmla="*/ 0 w 20"/>
                      <a:gd name="T11" fmla="*/ 0 h 12"/>
                      <a:gd name="T12" fmla="*/ 0 w 20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0" h="12">
                        <a:moveTo>
                          <a:pt x="20" y="12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3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77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4" name="Freeform 375"/>
                  <p:cNvSpPr>
                    <a:spLocks/>
                  </p:cNvSpPr>
                  <p:nvPr/>
                </p:nvSpPr>
                <p:spPr bwMode="auto">
                  <a:xfrm>
                    <a:off x="3481" y="2828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8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5" name="Freeform 376"/>
                  <p:cNvSpPr>
                    <a:spLocks/>
                  </p:cNvSpPr>
                  <p:nvPr/>
                </p:nvSpPr>
                <p:spPr bwMode="auto">
                  <a:xfrm>
                    <a:off x="3485" y="2830"/>
                    <a:ext cx="3" cy="4"/>
                  </a:xfrm>
                  <a:custGeom>
                    <a:avLst/>
                    <a:gdLst>
                      <a:gd name="T0" fmla="*/ 0 w 7"/>
                      <a:gd name="T1" fmla="*/ 0 h 12"/>
                      <a:gd name="T2" fmla="*/ 0 w 7"/>
                      <a:gd name="T3" fmla="*/ 0 h 12"/>
                      <a:gd name="T4" fmla="*/ 0 w 7"/>
                      <a:gd name="T5" fmla="*/ 0 h 1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" h="12">
                        <a:moveTo>
                          <a:pt x="7" y="12"/>
                        </a:moveTo>
                        <a:lnTo>
                          <a:pt x="4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6" name="Freeform 377"/>
                  <p:cNvSpPr>
                    <a:spLocks/>
                  </p:cNvSpPr>
                  <p:nvPr/>
                </p:nvSpPr>
                <p:spPr bwMode="auto">
                  <a:xfrm>
                    <a:off x="3481" y="2828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w 20"/>
                      <a:gd name="T9" fmla="*/ 0 h 18"/>
                      <a:gd name="T10" fmla="*/ 0 w 20"/>
                      <a:gd name="T11" fmla="*/ 0 h 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8"/>
                        </a:lnTo>
                        <a:lnTo>
                          <a:pt x="17" y="12"/>
                        </a:lnTo>
                        <a:lnTo>
                          <a:pt x="13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7" name="Freeform 378"/>
                  <p:cNvSpPr>
                    <a:spLocks/>
                  </p:cNvSpPr>
                  <p:nvPr/>
                </p:nvSpPr>
                <p:spPr bwMode="auto">
                  <a:xfrm>
                    <a:off x="3528" y="2832"/>
                    <a:ext cx="2" cy="6"/>
                  </a:xfrm>
                  <a:custGeom>
                    <a:avLst/>
                    <a:gdLst>
                      <a:gd name="T0" fmla="*/ 0 w 7"/>
                      <a:gd name="T1" fmla="*/ 0 h 18"/>
                      <a:gd name="T2" fmla="*/ 0 w 7"/>
                      <a:gd name="T3" fmla="*/ 0 h 18"/>
                      <a:gd name="T4" fmla="*/ 0 w 7"/>
                      <a:gd name="T5" fmla="*/ 0 h 18"/>
                      <a:gd name="T6" fmla="*/ 0 w 7"/>
                      <a:gd name="T7" fmla="*/ 0 h 18"/>
                      <a:gd name="T8" fmla="*/ 0 w 7"/>
                      <a:gd name="T9" fmla="*/ 0 h 18"/>
                      <a:gd name="T10" fmla="*/ 0 w 7"/>
                      <a:gd name="T11" fmla="*/ 0 h 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" h="18">
                        <a:moveTo>
                          <a:pt x="0" y="6"/>
                        </a:moveTo>
                        <a:lnTo>
                          <a:pt x="7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8" name="Freeform 379"/>
                  <p:cNvSpPr>
                    <a:spLocks/>
                  </p:cNvSpPr>
                  <p:nvPr/>
                </p:nvSpPr>
                <p:spPr bwMode="auto">
                  <a:xfrm>
                    <a:off x="3583" y="2798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w 13"/>
                      <a:gd name="T11" fmla="*/ 0 h 18"/>
                      <a:gd name="T12" fmla="*/ 0 w 13"/>
                      <a:gd name="T13" fmla="*/ 0 h 18"/>
                      <a:gd name="T14" fmla="*/ 0 w 13"/>
                      <a:gd name="T15" fmla="*/ 0 h 18"/>
                      <a:gd name="T16" fmla="*/ 0 w 13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" h="18">
                        <a:moveTo>
                          <a:pt x="13" y="0"/>
                        </a:moveTo>
                        <a:lnTo>
                          <a:pt x="10" y="9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57" name="Freeform 380"/>
                <p:cNvSpPr>
                  <a:spLocks/>
                </p:cNvSpPr>
                <p:nvPr/>
              </p:nvSpPr>
              <p:spPr bwMode="auto">
                <a:xfrm>
                  <a:off x="4939765" y="3756948"/>
                  <a:ext cx="330654" cy="364672"/>
                </a:xfrm>
                <a:custGeom>
                  <a:avLst/>
                  <a:gdLst>
                    <a:gd name="T0" fmla="*/ 2147483647 w 736"/>
                    <a:gd name="T1" fmla="*/ 2147483647 h 721"/>
                    <a:gd name="T2" fmla="*/ 2147483647 w 736"/>
                    <a:gd name="T3" fmla="*/ 2147483647 h 721"/>
                    <a:gd name="T4" fmla="*/ 2147483647 w 736"/>
                    <a:gd name="T5" fmla="*/ 2147483647 h 721"/>
                    <a:gd name="T6" fmla="*/ 2147483647 w 736"/>
                    <a:gd name="T7" fmla="*/ 2147483647 h 721"/>
                    <a:gd name="T8" fmla="*/ 2147483647 w 736"/>
                    <a:gd name="T9" fmla="*/ 2147483647 h 721"/>
                    <a:gd name="T10" fmla="*/ 2147483647 w 736"/>
                    <a:gd name="T11" fmla="*/ 2147483647 h 721"/>
                    <a:gd name="T12" fmla="*/ 2147483647 w 736"/>
                    <a:gd name="T13" fmla="*/ 2147483647 h 721"/>
                    <a:gd name="T14" fmla="*/ 2147483647 w 736"/>
                    <a:gd name="T15" fmla="*/ 2147483647 h 721"/>
                    <a:gd name="T16" fmla="*/ 2147483647 w 736"/>
                    <a:gd name="T17" fmla="*/ 2147483647 h 721"/>
                    <a:gd name="T18" fmla="*/ 2147483647 w 736"/>
                    <a:gd name="T19" fmla="*/ 2147483647 h 721"/>
                    <a:gd name="T20" fmla="*/ 2147483647 w 736"/>
                    <a:gd name="T21" fmla="*/ 2147483647 h 721"/>
                    <a:gd name="T22" fmla="*/ 2147483647 w 736"/>
                    <a:gd name="T23" fmla="*/ 2147483647 h 721"/>
                    <a:gd name="T24" fmla="*/ 2147483647 w 736"/>
                    <a:gd name="T25" fmla="*/ 2147483647 h 721"/>
                    <a:gd name="T26" fmla="*/ 2147483647 w 736"/>
                    <a:gd name="T27" fmla="*/ 2147483647 h 721"/>
                    <a:gd name="T28" fmla="*/ 2147483647 w 736"/>
                    <a:gd name="T29" fmla="*/ 2147483647 h 721"/>
                    <a:gd name="T30" fmla="*/ 2147483647 w 736"/>
                    <a:gd name="T31" fmla="*/ 2147483647 h 721"/>
                    <a:gd name="T32" fmla="*/ 2147483647 w 736"/>
                    <a:gd name="T33" fmla="*/ 2147483647 h 721"/>
                    <a:gd name="T34" fmla="*/ 2147483647 w 736"/>
                    <a:gd name="T35" fmla="*/ 2147483647 h 721"/>
                    <a:gd name="T36" fmla="*/ 2147483647 w 736"/>
                    <a:gd name="T37" fmla="*/ 2147483647 h 721"/>
                    <a:gd name="T38" fmla="*/ 2147483647 w 736"/>
                    <a:gd name="T39" fmla="*/ 2147483647 h 721"/>
                    <a:gd name="T40" fmla="*/ 2147483647 w 736"/>
                    <a:gd name="T41" fmla="*/ 2147483647 h 721"/>
                    <a:gd name="T42" fmla="*/ 2147483647 w 736"/>
                    <a:gd name="T43" fmla="*/ 2147483647 h 721"/>
                    <a:gd name="T44" fmla="*/ 2147483647 w 736"/>
                    <a:gd name="T45" fmla="*/ 2147483647 h 721"/>
                    <a:gd name="T46" fmla="*/ 2147483647 w 736"/>
                    <a:gd name="T47" fmla="*/ 2147483647 h 721"/>
                    <a:gd name="T48" fmla="*/ 2147483647 w 736"/>
                    <a:gd name="T49" fmla="*/ 2147483647 h 721"/>
                    <a:gd name="T50" fmla="*/ 2147483647 w 736"/>
                    <a:gd name="T51" fmla="*/ 2147483647 h 721"/>
                    <a:gd name="T52" fmla="*/ 2147483647 w 736"/>
                    <a:gd name="T53" fmla="*/ 2147483647 h 721"/>
                    <a:gd name="T54" fmla="*/ 2147483647 w 736"/>
                    <a:gd name="T55" fmla="*/ 2147483647 h 721"/>
                    <a:gd name="T56" fmla="*/ 2147483647 w 736"/>
                    <a:gd name="T57" fmla="*/ 2147483647 h 721"/>
                    <a:gd name="T58" fmla="*/ 2147483647 w 736"/>
                    <a:gd name="T59" fmla="*/ 2147483647 h 721"/>
                    <a:gd name="T60" fmla="*/ 2147483647 w 736"/>
                    <a:gd name="T61" fmla="*/ 2147483647 h 721"/>
                    <a:gd name="T62" fmla="*/ 2147483647 w 736"/>
                    <a:gd name="T63" fmla="*/ 2147483647 h 721"/>
                    <a:gd name="T64" fmla="*/ 2147483647 w 736"/>
                    <a:gd name="T65" fmla="*/ 2147483647 h 721"/>
                    <a:gd name="T66" fmla="*/ 2147483647 w 736"/>
                    <a:gd name="T67" fmla="*/ 0 h 721"/>
                    <a:gd name="T68" fmla="*/ 2147483647 w 736"/>
                    <a:gd name="T69" fmla="*/ 2147483647 h 721"/>
                    <a:gd name="T70" fmla="*/ 2147483647 w 736"/>
                    <a:gd name="T71" fmla="*/ 2147483647 h 721"/>
                    <a:gd name="T72" fmla="*/ 2147483647 w 736"/>
                    <a:gd name="T73" fmla="*/ 2147483647 h 721"/>
                    <a:gd name="T74" fmla="*/ 2147483647 w 736"/>
                    <a:gd name="T75" fmla="*/ 2147483647 h 721"/>
                    <a:gd name="T76" fmla="*/ 2147483647 w 736"/>
                    <a:gd name="T77" fmla="*/ 2147483647 h 721"/>
                    <a:gd name="T78" fmla="*/ 2147483647 w 736"/>
                    <a:gd name="T79" fmla="*/ 2147483647 h 721"/>
                    <a:gd name="T80" fmla="*/ 2147483647 w 736"/>
                    <a:gd name="T81" fmla="*/ 2147483647 h 721"/>
                    <a:gd name="T82" fmla="*/ 2147483647 w 736"/>
                    <a:gd name="T83" fmla="*/ 2147483647 h 721"/>
                    <a:gd name="T84" fmla="*/ 2147483647 w 736"/>
                    <a:gd name="T85" fmla="*/ 2147483647 h 721"/>
                    <a:gd name="T86" fmla="*/ 2147483647 w 736"/>
                    <a:gd name="T87" fmla="*/ 2147483647 h 721"/>
                    <a:gd name="T88" fmla="*/ 2147483647 w 736"/>
                    <a:gd name="T89" fmla="*/ 2147483647 h 721"/>
                    <a:gd name="T90" fmla="*/ 2147483647 w 736"/>
                    <a:gd name="T91" fmla="*/ 2147483647 h 721"/>
                    <a:gd name="T92" fmla="*/ 2147483647 w 736"/>
                    <a:gd name="T93" fmla="*/ 2147483647 h 721"/>
                    <a:gd name="T94" fmla="*/ 2147483647 w 736"/>
                    <a:gd name="T95" fmla="*/ 2147483647 h 721"/>
                    <a:gd name="T96" fmla="*/ 2147483647 w 736"/>
                    <a:gd name="T97" fmla="*/ 2147483647 h 7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6" h="721">
                      <a:moveTo>
                        <a:pt x="0" y="691"/>
                      </a:moveTo>
                      <a:lnTo>
                        <a:pt x="46" y="697"/>
                      </a:lnTo>
                      <a:lnTo>
                        <a:pt x="53" y="690"/>
                      </a:lnTo>
                      <a:lnTo>
                        <a:pt x="60" y="685"/>
                      </a:lnTo>
                      <a:lnTo>
                        <a:pt x="68" y="679"/>
                      </a:lnTo>
                      <a:lnTo>
                        <a:pt x="75" y="674"/>
                      </a:lnTo>
                      <a:lnTo>
                        <a:pt x="83" y="671"/>
                      </a:lnTo>
                      <a:lnTo>
                        <a:pt x="91" y="668"/>
                      </a:lnTo>
                      <a:lnTo>
                        <a:pt x="97" y="666"/>
                      </a:lnTo>
                      <a:lnTo>
                        <a:pt x="105" y="666"/>
                      </a:lnTo>
                      <a:lnTo>
                        <a:pt x="116" y="666"/>
                      </a:lnTo>
                      <a:lnTo>
                        <a:pt x="126" y="668"/>
                      </a:lnTo>
                      <a:lnTo>
                        <a:pt x="137" y="671"/>
                      </a:lnTo>
                      <a:lnTo>
                        <a:pt x="149" y="674"/>
                      </a:lnTo>
                      <a:lnTo>
                        <a:pt x="172" y="683"/>
                      </a:lnTo>
                      <a:lnTo>
                        <a:pt x="196" y="692"/>
                      </a:lnTo>
                      <a:lnTo>
                        <a:pt x="208" y="696"/>
                      </a:lnTo>
                      <a:lnTo>
                        <a:pt x="220" y="700"/>
                      </a:lnTo>
                      <a:lnTo>
                        <a:pt x="232" y="703"/>
                      </a:lnTo>
                      <a:lnTo>
                        <a:pt x="245" y="705"/>
                      </a:lnTo>
                      <a:lnTo>
                        <a:pt x="257" y="706"/>
                      </a:lnTo>
                      <a:lnTo>
                        <a:pt x="269" y="707"/>
                      </a:lnTo>
                      <a:lnTo>
                        <a:pt x="280" y="706"/>
                      </a:lnTo>
                      <a:lnTo>
                        <a:pt x="292" y="703"/>
                      </a:lnTo>
                      <a:lnTo>
                        <a:pt x="411" y="703"/>
                      </a:lnTo>
                      <a:lnTo>
                        <a:pt x="411" y="721"/>
                      </a:lnTo>
                      <a:lnTo>
                        <a:pt x="604" y="721"/>
                      </a:lnTo>
                      <a:lnTo>
                        <a:pt x="611" y="717"/>
                      </a:lnTo>
                      <a:lnTo>
                        <a:pt x="619" y="714"/>
                      </a:lnTo>
                      <a:lnTo>
                        <a:pt x="627" y="712"/>
                      </a:lnTo>
                      <a:lnTo>
                        <a:pt x="634" y="710"/>
                      </a:lnTo>
                      <a:lnTo>
                        <a:pt x="651" y="707"/>
                      </a:lnTo>
                      <a:lnTo>
                        <a:pt x="671" y="703"/>
                      </a:lnTo>
                      <a:lnTo>
                        <a:pt x="658" y="691"/>
                      </a:lnTo>
                      <a:lnTo>
                        <a:pt x="643" y="674"/>
                      </a:lnTo>
                      <a:lnTo>
                        <a:pt x="627" y="657"/>
                      </a:lnTo>
                      <a:lnTo>
                        <a:pt x="610" y="641"/>
                      </a:lnTo>
                      <a:lnTo>
                        <a:pt x="610" y="432"/>
                      </a:lnTo>
                      <a:lnTo>
                        <a:pt x="631" y="433"/>
                      </a:lnTo>
                      <a:lnTo>
                        <a:pt x="664" y="433"/>
                      </a:lnTo>
                      <a:lnTo>
                        <a:pt x="680" y="433"/>
                      </a:lnTo>
                      <a:lnTo>
                        <a:pt x="696" y="432"/>
                      </a:lnTo>
                      <a:lnTo>
                        <a:pt x="703" y="431"/>
                      </a:lnTo>
                      <a:lnTo>
                        <a:pt x="709" y="429"/>
                      </a:lnTo>
                      <a:lnTo>
                        <a:pt x="713" y="428"/>
                      </a:lnTo>
                      <a:lnTo>
                        <a:pt x="717" y="426"/>
                      </a:lnTo>
                      <a:lnTo>
                        <a:pt x="720" y="421"/>
                      </a:lnTo>
                      <a:lnTo>
                        <a:pt x="723" y="416"/>
                      </a:lnTo>
                      <a:lnTo>
                        <a:pt x="725" y="408"/>
                      </a:lnTo>
                      <a:lnTo>
                        <a:pt x="728" y="400"/>
                      </a:lnTo>
                      <a:lnTo>
                        <a:pt x="732" y="380"/>
                      </a:lnTo>
                      <a:lnTo>
                        <a:pt x="734" y="360"/>
                      </a:lnTo>
                      <a:lnTo>
                        <a:pt x="736" y="324"/>
                      </a:lnTo>
                      <a:lnTo>
                        <a:pt x="736" y="309"/>
                      </a:lnTo>
                      <a:lnTo>
                        <a:pt x="728" y="304"/>
                      </a:lnTo>
                      <a:lnTo>
                        <a:pt x="722" y="302"/>
                      </a:lnTo>
                      <a:lnTo>
                        <a:pt x="718" y="302"/>
                      </a:lnTo>
                      <a:lnTo>
                        <a:pt x="714" y="303"/>
                      </a:lnTo>
                      <a:lnTo>
                        <a:pt x="711" y="304"/>
                      </a:lnTo>
                      <a:lnTo>
                        <a:pt x="708" y="304"/>
                      </a:lnTo>
                      <a:lnTo>
                        <a:pt x="703" y="302"/>
                      </a:lnTo>
                      <a:lnTo>
                        <a:pt x="697" y="297"/>
                      </a:lnTo>
                      <a:lnTo>
                        <a:pt x="685" y="298"/>
                      </a:lnTo>
                      <a:lnTo>
                        <a:pt x="676" y="300"/>
                      </a:lnTo>
                      <a:lnTo>
                        <a:pt x="666" y="302"/>
                      </a:lnTo>
                      <a:lnTo>
                        <a:pt x="650" y="303"/>
                      </a:lnTo>
                      <a:lnTo>
                        <a:pt x="641" y="302"/>
                      </a:lnTo>
                      <a:lnTo>
                        <a:pt x="634" y="299"/>
                      </a:lnTo>
                      <a:lnTo>
                        <a:pt x="631" y="298"/>
                      </a:lnTo>
                      <a:lnTo>
                        <a:pt x="628" y="295"/>
                      </a:lnTo>
                      <a:lnTo>
                        <a:pt x="626" y="293"/>
                      </a:lnTo>
                      <a:lnTo>
                        <a:pt x="623" y="290"/>
                      </a:lnTo>
                      <a:lnTo>
                        <a:pt x="620" y="282"/>
                      </a:lnTo>
                      <a:lnTo>
                        <a:pt x="619" y="274"/>
                      </a:lnTo>
                      <a:lnTo>
                        <a:pt x="618" y="264"/>
                      </a:lnTo>
                      <a:lnTo>
                        <a:pt x="617" y="253"/>
                      </a:lnTo>
                      <a:lnTo>
                        <a:pt x="616" y="244"/>
                      </a:lnTo>
                      <a:lnTo>
                        <a:pt x="613" y="236"/>
                      </a:lnTo>
                      <a:lnTo>
                        <a:pt x="610" y="227"/>
                      </a:lnTo>
                      <a:lnTo>
                        <a:pt x="607" y="219"/>
                      </a:lnTo>
                      <a:lnTo>
                        <a:pt x="604" y="211"/>
                      </a:lnTo>
                      <a:lnTo>
                        <a:pt x="600" y="203"/>
                      </a:lnTo>
                      <a:lnTo>
                        <a:pt x="598" y="195"/>
                      </a:lnTo>
                      <a:lnTo>
                        <a:pt x="597" y="186"/>
                      </a:lnTo>
                      <a:lnTo>
                        <a:pt x="598" y="181"/>
                      </a:lnTo>
                      <a:lnTo>
                        <a:pt x="600" y="177"/>
                      </a:lnTo>
                      <a:lnTo>
                        <a:pt x="604" y="171"/>
                      </a:lnTo>
                      <a:lnTo>
                        <a:pt x="607" y="167"/>
                      </a:lnTo>
                      <a:lnTo>
                        <a:pt x="610" y="162"/>
                      </a:lnTo>
                      <a:lnTo>
                        <a:pt x="613" y="157"/>
                      </a:lnTo>
                      <a:lnTo>
                        <a:pt x="616" y="153"/>
                      </a:lnTo>
                      <a:lnTo>
                        <a:pt x="617" y="148"/>
                      </a:lnTo>
                      <a:lnTo>
                        <a:pt x="616" y="136"/>
                      </a:lnTo>
                      <a:lnTo>
                        <a:pt x="612" y="120"/>
                      </a:lnTo>
                      <a:lnTo>
                        <a:pt x="611" y="109"/>
                      </a:lnTo>
                      <a:lnTo>
                        <a:pt x="611" y="100"/>
                      </a:lnTo>
                      <a:lnTo>
                        <a:pt x="613" y="90"/>
                      </a:lnTo>
                      <a:lnTo>
                        <a:pt x="617" y="81"/>
                      </a:lnTo>
                      <a:lnTo>
                        <a:pt x="594" y="77"/>
                      </a:lnTo>
                      <a:lnTo>
                        <a:pt x="544" y="70"/>
                      </a:lnTo>
                      <a:lnTo>
                        <a:pt x="517" y="67"/>
                      </a:lnTo>
                      <a:lnTo>
                        <a:pt x="494" y="66"/>
                      </a:lnTo>
                      <a:lnTo>
                        <a:pt x="484" y="65"/>
                      </a:lnTo>
                      <a:lnTo>
                        <a:pt x="477" y="66"/>
                      </a:lnTo>
                      <a:lnTo>
                        <a:pt x="473" y="67"/>
                      </a:lnTo>
                      <a:lnTo>
                        <a:pt x="471" y="69"/>
                      </a:lnTo>
                      <a:lnTo>
                        <a:pt x="471" y="73"/>
                      </a:lnTo>
                      <a:lnTo>
                        <a:pt x="471" y="81"/>
                      </a:lnTo>
                      <a:lnTo>
                        <a:pt x="470" y="86"/>
                      </a:lnTo>
                      <a:lnTo>
                        <a:pt x="469" y="91"/>
                      </a:lnTo>
                      <a:lnTo>
                        <a:pt x="466" y="96"/>
                      </a:lnTo>
                      <a:lnTo>
                        <a:pt x="463" y="101"/>
                      </a:lnTo>
                      <a:lnTo>
                        <a:pt x="460" y="107"/>
                      </a:lnTo>
                      <a:lnTo>
                        <a:pt x="454" y="112"/>
                      </a:lnTo>
                      <a:lnTo>
                        <a:pt x="448" y="117"/>
                      </a:lnTo>
                      <a:lnTo>
                        <a:pt x="440" y="122"/>
                      </a:lnTo>
                      <a:lnTo>
                        <a:pt x="430" y="125"/>
                      </a:lnTo>
                      <a:lnTo>
                        <a:pt x="419" y="128"/>
                      </a:lnTo>
                      <a:lnTo>
                        <a:pt x="406" y="130"/>
                      </a:lnTo>
                      <a:lnTo>
                        <a:pt x="392" y="130"/>
                      </a:lnTo>
                      <a:lnTo>
                        <a:pt x="385" y="129"/>
                      </a:lnTo>
                      <a:lnTo>
                        <a:pt x="378" y="127"/>
                      </a:lnTo>
                      <a:lnTo>
                        <a:pt x="372" y="122"/>
                      </a:lnTo>
                      <a:lnTo>
                        <a:pt x="364" y="115"/>
                      </a:lnTo>
                      <a:lnTo>
                        <a:pt x="358" y="108"/>
                      </a:lnTo>
                      <a:lnTo>
                        <a:pt x="351" y="100"/>
                      </a:lnTo>
                      <a:lnTo>
                        <a:pt x="344" y="91"/>
                      </a:lnTo>
                      <a:lnTo>
                        <a:pt x="339" y="82"/>
                      </a:lnTo>
                      <a:lnTo>
                        <a:pt x="333" y="72"/>
                      </a:lnTo>
                      <a:lnTo>
                        <a:pt x="328" y="60"/>
                      </a:lnTo>
                      <a:lnTo>
                        <a:pt x="324" y="50"/>
                      </a:lnTo>
                      <a:lnTo>
                        <a:pt x="319" y="39"/>
                      </a:lnTo>
                      <a:lnTo>
                        <a:pt x="316" y="29"/>
                      </a:lnTo>
                      <a:lnTo>
                        <a:pt x="314" y="19"/>
                      </a:lnTo>
                      <a:lnTo>
                        <a:pt x="312" y="10"/>
                      </a:lnTo>
                      <a:lnTo>
                        <a:pt x="312" y="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4" y="19"/>
                      </a:lnTo>
                      <a:lnTo>
                        <a:pt x="38" y="22"/>
                      </a:lnTo>
                      <a:lnTo>
                        <a:pt x="42" y="26"/>
                      </a:lnTo>
                      <a:lnTo>
                        <a:pt x="47" y="29"/>
                      </a:lnTo>
                      <a:lnTo>
                        <a:pt x="52" y="31"/>
                      </a:lnTo>
                      <a:lnTo>
                        <a:pt x="58" y="47"/>
                      </a:lnTo>
                      <a:lnTo>
                        <a:pt x="67" y="61"/>
                      </a:lnTo>
                      <a:lnTo>
                        <a:pt x="75" y="75"/>
                      </a:lnTo>
                      <a:lnTo>
                        <a:pt x="84" y="89"/>
                      </a:lnTo>
                      <a:lnTo>
                        <a:pt x="92" y="104"/>
                      </a:lnTo>
                      <a:lnTo>
                        <a:pt x="98" y="121"/>
                      </a:lnTo>
                      <a:lnTo>
                        <a:pt x="102" y="130"/>
                      </a:lnTo>
                      <a:lnTo>
                        <a:pt x="104" y="139"/>
                      </a:lnTo>
                      <a:lnTo>
                        <a:pt x="105" y="150"/>
                      </a:lnTo>
                      <a:lnTo>
                        <a:pt x="105" y="161"/>
                      </a:lnTo>
                      <a:lnTo>
                        <a:pt x="103" y="171"/>
                      </a:lnTo>
                      <a:lnTo>
                        <a:pt x="98" y="183"/>
                      </a:lnTo>
                      <a:lnTo>
                        <a:pt x="96" y="190"/>
                      </a:lnTo>
                      <a:lnTo>
                        <a:pt x="94" y="196"/>
                      </a:lnTo>
                      <a:lnTo>
                        <a:pt x="93" y="203"/>
                      </a:lnTo>
                      <a:lnTo>
                        <a:pt x="92" y="210"/>
                      </a:lnTo>
                      <a:lnTo>
                        <a:pt x="93" y="217"/>
                      </a:lnTo>
                      <a:lnTo>
                        <a:pt x="94" y="223"/>
                      </a:lnTo>
                      <a:lnTo>
                        <a:pt x="96" y="229"/>
                      </a:lnTo>
                      <a:lnTo>
                        <a:pt x="98" y="236"/>
                      </a:lnTo>
                      <a:lnTo>
                        <a:pt x="105" y="248"/>
                      </a:lnTo>
                      <a:lnTo>
                        <a:pt x="112" y="260"/>
                      </a:lnTo>
                      <a:lnTo>
                        <a:pt x="119" y="272"/>
                      </a:lnTo>
                      <a:lnTo>
                        <a:pt x="126" y="285"/>
                      </a:lnTo>
                      <a:lnTo>
                        <a:pt x="128" y="293"/>
                      </a:lnTo>
                      <a:lnTo>
                        <a:pt x="130" y="300"/>
                      </a:lnTo>
                      <a:lnTo>
                        <a:pt x="131" y="307"/>
                      </a:lnTo>
                      <a:lnTo>
                        <a:pt x="133" y="315"/>
                      </a:lnTo>
                      <a:lnTo>
                        <a:pt x="131" y="326"/>
                      </a:lnTo>
                      <a:lnTo>
                        <a:pt x="129" y="338"/>
                      </a:lnTo>
                      <a:lnTo>
                        <a:pt x="127" y="352"/>
                      </a:lnTo>
                      <a:lnTo>
                        <a:pt x="123" y="364"/>
                      </a:lnTo>
                      <a:lnTo>
                        <a:pt x="118" y="377"/>
                      </a:lnTo>
                      <a:lnTo>
                        <a:pt x="113" y="389"/>
                      </a:lnTo>
                      <a:lnTo>
                        <a:pt x="106" y="403"/>
                      </a:lnTo>
                      <a:lnTo>
                        <a:pt x="100" y="414"/>
                      </a:lnTo>
                      <a:lnTo>
                        <a:pt x="92" y="426"/>
                      </a:lnTo>
                      <a:lnTo>
                        <a:pt x="84" y="436"/>
                      </a:lnTo>
                      <a:lnTo>
                        <a:pt x="77" y="446"/>
                      </a:lnTo>
                      <a:lnTo>
                        <a:pt x="68" y="457"/>
                      </a:lnTo>
                      <a:lnTo>
                        <a:pt x="59" y="465"/>
                      </a:lnTo>
                      <a:lnTo>
                        <a:pt x="50" y="471"/>
                      </a:lnTo>
                      <a:lnTo>
                        <a:pt x="41" y="477"/>
                      </a:lnTo>
                      <a:lnTo>
                        <a:pt x="33" y="481"/>
                      </a:lnTo>
                      <a:lnTo>
                        <a:pt x="33" y="586"/>
                      </a:lnTo>
                      <a:lnTo>
                        <a:pt x="28" y="588"/>
                      </a:lnTo>
                      <a:lnTo>
                        <a:pt x="25" y="591"/>
                      </a:lnTo>
                      <a:lnTo>
                        <a:pt x="23" y="595"/>
                      </a:lnTo>
                      <a:lnTo>
                        <a:pt x="19" y="600"/>
                      </a:lnTo>
                      <a:lnTo>
                        <a:pt x="15" y="612"/>
                      </a:lnTo>
                      <a:lnTo>
                        <a:pt x="11" y="627"/>
                      </a:lnTo>
                      <a:lnTo>
                        <a:pt x="4" y="659"/>
                      </a:lnTo>
                      <a:lnTo>
                        <a:pt x="0" y="69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8" name="Freeform 381"/>
                <p:cNvSpPr>
                  <a:spLocks/>
                </p:cNvSpPr>
                <p:nvPr/>
              </p:nvSpPr>
              <p:spPr bwMode="auto">
                <a:xfrm>
                  <a:off x="4951039" y="3731023"/>
                  <a:ext cx="16908" cy="57035"/>
                </a:xfrm>
                <a:custGeom>
                  <a:avLst/>
                  <a:gdLst>
                    <a:gd name="T0" fmla="*/ 0 w 39"/>
                    <a:gd name="T1" fmla="*/ 2147483647 h 31"/>
                    <a:gd name="T2" fmla="*/ 2147483647 w 39"/>
                    <a:gd name="T3" fmla="*/ 2147483647 h 31"/>
                    <a:gd name="T4" fmla="*/ 2147483647 w 39"/>
                    <a:gd name="T5" fmla="*/ 2147483647 h 31"/>
                    <a:gd name="T6" fmla="*/ 2147483647 w 39"/>
                    <a:gd name="T7" fmla="*/ 2147483647 h 31"/>
                    <a:gd name="T8" fmla="*/ 2147483647 w 39"/>
                    <a:gd name="T9" fmla="*/ 2147483647 h 31"/>
                    <a:gd name="T10" fmla="*/ 2147483647 w 39"/>
                    <a:gd name="T11" fmla="*/ 2147483647 h 31"/>
                    <a:gd name="T12" fmla="*/ 2147483647 w 39"/>
                    <a:gd name="T13" fmla="*/ 2147483647 h 31"/>
                    <a:gd name="T14" fmla="*/ 2147483647 w 39"/>
                    <a:gd name="T15" fmla="*/ 0 h 31"/>
                    <a:gd name="T16" fmla="*/ 2147483647 w 39"/>
                    <a:gd name="T17" fmla="*/ 0 h 31"/>
                    <a:gd name="T18" fmla="*/ 2147483647 w 39"/>
                    <a:gd name="T19" fmla="*/ 0 h 31"/>
                    <a:gd name="T20" fmla="*/ 2147483647 w 39"/>
                    <a:gd name="T21" fmla="*/ 0 h 31"/>
                    <a:gd name="T22" fmla="*/ 0 w 39"/>
                    <a:gd name="T23" fmla="*/ 0 h 31"/>
                    <a:gd name="T24" fmla="*/ 0 w 39"/>
                    <a:gd name="T25" fmla="*/ 2147483647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31"/>
                      </a:moveTo>
                      <a:lnTo>
                        <a:pt x="12" y="28"/>
                      </a:lnTo>
                      <a:lnTo>
                        <a:pt x="22" y="28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5" y="27"/>
                      </a:lnTo>
                      <a:lnTo>
                        <a:pt x="39" y="25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9" name="Freeform 382"/>
                <p:cNvSpPr>
                  <a:spLocks/>
                </p:cNvSpPr>
                <p:nvPr/>
              </p:nvSpPr>
              <p:spPr bwMode="auto">
                <a:xfrm>
                  <a:off x="5056247" y="4252971"/>
                  <a:ext cx="409560" cy="383684"/>
                </a:xfrm>
                <a:custGeom>
                  <a:avLst/>
                  <a:gdLst>
                    <a:gd name="T0" fmla="*/ 2147483647 w 903"/>
                    <a:gd name="T1" fmla="*/ 2147483647 h 759"/>
                    <a:gd name="T2" fmla="*/ 2147483647 w 903"/>
                    <a:gd name="T3" fmla="*/ 2147483647 h 759"/>
                    <a:gd name="T4" fmla="*/ 2147483647 w 903"/>
                    <a:gd name="T5" fmla="*/ 2147483647 h 759"/>
                    <a:gd name="T6" fmla="*/ 2147483647 w 903"/>
                    <a:gd name="T7" fmla="*/ 2147483647 h 759"/>
                    <a:gd name="T8" fmla="*/ 2147483647 w 903"/>
                    <a:gd name="T9" fmla="*/ 2147483647 h 759"/>
                    <a:gd name="T10" fmla="*/ 2147483647 w 903"/>
                    <a:gd name="T11" fmla="*/ 2147483647 h 759"/>
                    <a:gd name="T12" fmla="*/ 2147483647 w 903"/>
                    <a:gd name="T13" fmla="*/ 2147483647 h 759"/>
                    <a:gd name="T14" fmla="*/ 2147483647 w 903"/>
                    <a:gd name="T15" fmla="*/ 2147483647 h 759"/>
                    <a:gd name="T16" fmla="*/ 2147483647 w 903"/>
                    <a:gd name="T17" fmla="*/ 2147483647 h 759"/>
                    <a:gd name="T18" fmla="*/ 2147483647 w 903"/>
                    <a:gd name="T19" fmla="*/ 2147483647 h 759"/>
                    <a:gd name="T20" fmla="*/ 2147483647 w 903"/>
                    <a:gd name="T21" fmla="*/ 2147483647 h 759"/>
                    <a:gd name="T22" fmla="*/ 2147483647 w 903"/>
                    <a:gd name="T23" fmla="*/ 2147483647 h 759"/>
                    <a:gd name="T24" fmla="*/ 2147483647 w 903"/>
                    <a:gd name="T25" fmla="*/ 2147483647 h 759"/>
                    <a:gd name="T26" fmla="*/ 2147483647 w 903"/>
                    <a:gd name="T27" fmla="*/ 2147483647 h 759"/>
                    <a:gd name="T28" fmla="*/ 2147483647 w 903"/>
                    <a:gd name="T29" fmla="*/ 2147483647 h 759"/>
                    <a:gd name="T30" fmla="*/ 2147483647 w 903"/>
                    <a:gd name="T31" fmla="*/ 2147483647 h 759"/>
                    <a:gd name="T32" fmla="*/ 2147483647 w 903"/>
                    <a:gd name="T33" fmla="*/ 2147483647 h 759"/>
                    <a:gd name="T34" fmla="*/ 2147483647 w 903"/>
                    <a:gd name="T35" fmla="*/ 2147483647 h 759"/>
                    <a:gd name="T36" fmla="*/ 2147483647 w 903"/>
                    <a:gd name="T37" fmla="*/ 2147483647 h 759"/>
                    <a:gd name="T38" fmla="*/ 2147483647 w 903"/>
                    <a:gd name="T39" fmla="*/ 2147483647 h 759"/>
                    <a:gd name="T40" fmla="*/ 2147483647 w 903"/>
                    <a:gd name="T41" fmla="*/ 2147483647 h 759"/>
                    <a:gd name="T42" fmla="*/ 2147483647 w 903"/>
                    <a:gd name="T43" fmla="*/ 2147483647 h 759"/>
                    <a:gd name="T44" fmla="*/ 2147483647 w 903"/>
                    <a:gd name="T45" fmla="*/ 2147483647 h 759"/>
                    <a:gd name="T46" fmla="*/ 2147483647 w 903"/>
                    <a:gd name="T47" fmla="*/ 2147483647 h 759"/>
                    <a:gd name="T48" fmla="*/ 2147483647 w 903"/>
                    <a:gd name="T49" fmla="*/ 2147483647 h 759"/>
                    <a:gd name="T50" fmla="*/ 2147483647 w 903"/>
                    <a:gd name="T51" fmla="*/ 2147483647 h 759"/>
                    <a:gd name="T52" fmla="*/ 2147483647 w 903"/>
                    <a:gd name="T53" fmla="*/ 2147483647 h 759"/>
                    <a:gd name="T54" fmla="*/ 0 w 903"/>
                    <a:gd name="T55" fmla="*/ 2147483647 h 759"/>
                    <a:gd name="T56" fmla="*/ 2147483647 w 903"/>
                    <a:gd name="T57" fmla="*/ 2147483647 h 759"/>
                    <a:gd name="T58" fmla="*/ 2147483647 w 903"/>
                    <a:gd name="T59" fmla="*/ 2147483647 h 759"/>
                    <a:gd name="T60" fmla="*/ 2147483647 w 903"/>
                    <a:gd name="T61" fmla="*/ 2147483647 h 759"/>
                    <a:gd name="T62" fmla="*/ 2147483647 w 903"/>
                    <a:gd name="T63" fmla="*/ 2147483647 h 759"/>
                    <a:gd name="T64" fmla="*/ 2147483647 w 903"/>
                    <a:gd name="T65" fmla="*/ 2147483647 h 759"/>
                    <a:gd name="T66" fmla="*/ 2147483647 w 903"/>
                    <a:gd name="T67" fmla="*/ 2147483647 h 759"/>
                    <a:gd name="T68" fmla="*/ 2147483647 w 903"/>
                    <a:gd name="T69" fmla="*/ 2147483647 h 759"/>
                    <a:gd name="T70" fmla="*/ 2147483647 w 903"/>
                    <a:gd name="T71" fmla="*/ 2147483647 h 759"/>
                    <a:gd name="T72" fmla="*/ 2147483647 w 903"/>
                    <a:gd name="T73" fmla="*/ 2147483647 h 759"/>
                    <a:gd name="T74" fmla="*/ 2147483647 w 903"/>
                    <a:gd name="T75" fmla="*/ 2147483647 h 759"/>
                    <a:gd name="T76" fmla="*/ 2147483647 w 903"/>
                    <a:gd name="T77" fmla="*/ 2147483647 h 759"/>
                    <a:gd name="T78" fmla="*/ 2147483647 w 903"/>
                    <a:gd name="T79" fmla="*/ 2147483647 h 759"/>
                    <a:gd name="T80" fmla="*/ 2147483647 w 903"/>
                    <a:gd name="T81" fmla="*/ 2147483647 h 759"/>
                    <a:gd name="T82" fmla="*/ 2147483647 w 903"/>
                    <a:gd name="T83" fmla="*/ 2147483647 h 759"/>
                    <a:gd name="T84" fmla="*/ 2147483647 w 903"/>
                    <a:gd name="T85" fmla="*/ 2147483647 h 759"/>
                    <a:gd name="T86" fmla="*/ 2147483647 w 903"/>
                    <a:gd name="T87" fmla="*/ 2147483647 h 759"/>
                    <a:gd name="T88" fmla="*/ 2147483647 w 903"/>
                    <a:gd name="T89" fmla="*/ 2147483647 h 759"/>
                    <a:gd name="T90" fmla="*/ 2147483647 w 903"/>
                    <a:gd name="T91" fmla="*/ 2147483647 h 759"/>
                    <a:gd name="T92" fmla="*/ 2147483647 w 903"/>
                    <a:gd name="T93" fmla="*/ 2147483647 h 759"/>
                    <a:gd name="T94" fmla="*/ 2147483647 w 903"/>
                    <a:gd name="T95" fmla="*/ 2147483647 h 759"/>
                    <a:gd name="T96" fmla="*/ 2147483647 w 903"/>
                    <a:gd name="T97" fmla="*/ 2147483647 h 759"/>
                    <a:gd name="T98" fmla="*/ 2147483647 w 903"/>
                    <a:gd name="T99" fmla="*/ 2147483647 h 759"/>
                    <a:gd name="T100" fmla="*/ 2147483647 w 903"/>
                    <a:gd name="T101" fmla="*/ 2147483647 h 759"/>
                    <a:gd name="T102" fmla="*/ 2147483647 w 903"/>
                    <a:gd name="T103" fmla="*/ 2147483647 h 759"/>
                    <a:gd name="T104" fmla="*/ 2147483647 w 903"/>
                    <a:gd name="T105" fmla="*/ 2147483647 h 759"/>
                    <a:gd name="T106" fmla="*/ 2147483647 w 903"/>
                    <a:gd name="T107" fmla="*/ 2147483647 h 759"/>
                    <a:gd name="T108" fmla="*/ 2147483647 w 903"/>
                    <a:gd name="T109" fmla="*/ 2147483647 h 759"/>
                    <a:gd name="T110" fmla="*/ 2147483647 w 903"/>
                    <a:gd name="T111" fmla="*/ 2147483647 h 759"/>
                    <a:gd name="T112" fmla="*/ 2147483647 w 903"/>
                    <a:gd name="T113" fmla="*/ 2147483647 h 759"/>
                    <a:gd name="T114" fmla="*/ 2147483647 w 903"/>
                    <a:gd name="T115" fmla="*/ 2147483647 h 759"/>
                    <a:gd name="T116" fmla="*/ 2147483647 w 903"/>
                    <a:gd name="T117" fmla="*/ 2147483647 h 759"/>
                    <a:gd name="T118" fmla="*/ 2147483647 w 903"/>
                    <a:gd name="T119" fmla="*/ 2147483647 h 759"/>
                    <a:gd name="T120" fmla="*/ 2147483647 w 903"/>
                    <a:gd name="T121" fmla="*/ 2147483647 h 759"/>
                    <a:gd name="T122" fmla="*/ 2147483647 w 903"/>
                    <a:gd name="T123" fmla="*/ 2147483647 h 759"/>
                    <a:gd name="T124" fmla="*/ 2147483647 w 903"/>
                    <a:gd name="T125" fmla="*/ 2147483647 h 7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03" h="759">
                      <a:moveTo>
                        <a:pt x="870" y="296"/>
                      </a:moveTo>
                      <a:lnTo>
                        <a:pt x="875" y="295"/>
                      </a:lnTo>
                      <a:lnTo>
                        <a:pt x="886" y="293"/>
                      </a:lnTo>
                      <a:lnTo>
                        <a:pt x="899" y="291"/>
                      </a:lnTo>
                      <a:lnTo>
                        <a:pt x="903" y="290"/>
                      </a:lnTo>
                      <a:lnTo>
                        <a:pt x="863" y="364"/>
                      </a:lnTo>
                      <a:lnTo>
                        <a:pt x="863" y="376"/>
                      </a:lnTo>
                      <a:lnTo>
                        <a:pt x="863" y="388"/>
                      </a:lnTo>
                      <a:lnTo>
                        <a:pt x="857" y="392"/>
                      </a:lnTo>
                      <a:lnTo>
                        <a:pt x="849" y="397"/>
                      </a:lnTo>
                      <a:lnTo>
                        <a:pt x="840" y="405"/>
                      </a:lnTo>
                      <a:lnTo>
                        <a:pt x="832" y="414"/>
                      </a:lnTo>
                      <a:lnTo>
                        <a:pt x="813" y="436"/>
                      </a:lnTo>
                      <a:lnTo>
                        <a:pt x="794" y="460"/>
                      </a:lnTo>
                      <a:lnTo>
                        <a:pt x="776" y="485"/>
                      </a:lnTo>
                      <a:lnTo>
                        <a:pt x="761" y="507"/>
                      </a:lnTo>
                      <a:lnTo>
                        <a:pt x="749" y="525"/>
                      </a:lnTo>
                      <a:lnTo>
                        <a:pt x="744" y="537"/>
                      </a:lnTo>
                      <a:lnTo>
                        <a:pt x="732" y="550"/>
                      </a:lnTo>
                      <a:lnTo>
                        <a:pt x="720" y="561"/>
                      </a:lnTo>
                      <a:lnTo>
                        <a:pt x="706" y="571"/>
                      </a:lnTo>
                      <a:lnTo>
                        <a:pt x="694" y="581"/>
                      </a:lnTo>
                      <a:lnTo>
                        <a:pt x="670" y="598"/>
                      </a:lnTo>
                      <a:lnTo>
                        <a:pt x="647" y="613"/>
                      </a:lnTo>
                      <a:lnTo>
                        <a:pt x="624" y="628"/>
                      </a:lnTo>
                      <a:lnTo>
                        <a:pt x="603" y="646"/>
                      </a:lnTo>
                      <a:lnTo>
                        <a:pt x="592" y="655"/>
                      </a:lnTo>
                      <a:lnTo>
                        <a:pt x="583" y="666"/>
                      </a:lnTo>
                      <a:lnTo>
                        <a:pt x="574" y="677"/>
                      </a:lnTo>
                      <a:lnTo>
                        <a:pt x="565" y="690"/>
                      </a:lnTo>
                      <a:lnTo>
                        <a:pt x="561" y="694"/>
                      </a:lnTo>
                      <a:lnTo>
                        <a:pt x="557" y="698"/>
                      </a:lnTo>
                      <a:lnTo>
                        <a:pt x="553" y="700"/>
                      </a:lnTo>
                      <a:lnTo>
                        <a:pt x="546" y="702"/>
                      </a:lnTo>
                      <a:lnTo>
                        <a:pt x="534" y="704"/>
                      </a:lnTo>
                      <a:lnTo>
                        <a:pt x="520" y="705"/>
                      </a:lnTo>
                      <a:lnTo>
                        <a:pt x="513" y="705"/>
                      </a:lnTo>
                      <a:lnTo>
                        <a:pt x="507" y="706"/>
                      </a:lnTo>
                      <a:lnTo>
                        <a:pt x="501" y="708"/>
                      </a:lnTo>
                      <a:lnTo>
                        <a:pt x="496" y="710"/>
                      </a:lnTo>
                      <a:lnTo>
                        <a:pt x="491" y="713"/>
                      </a:lnTo>
                      <a:lnTo>
                        <a:pt x="488" y="716"/>
                      </a:lnTo>
                      <a:lnTo>
                        <a:pt x="486" y="721"/>
                      </a:lnTo>
                      <a:lnTo>
                        <a:pt x="485" y="727"/>
                      </a:lnTo>
                      <a:lnTo>
                        <a:pt x="444" y="727"/>
                      </a:lnTo>
                      <a:lnTo>
                        <a:pt x="415" y="727"/>
                      </a:lnTo>
                      <a:lnTo>
                        <a:pt x="395" y="727"/>
                      </a:lnTo>
                      <a:lnTo>
                        <a:pt x="372" y="727"/>
                      </a:lnTo>
                      <a:lnTo>
                        <a:pt x="359" y="727"/>
                      </a:lnTo>
                      <a:lnTo>
                        <a:pt x="348" y="729"/>
                      </a:lnTo>
                      <a:lnTo>
                        <a:pt x="344" y="730"/>
                      </a:lnTo>
                      <a:lnTo>
                        <a:pt x="339" y="732"/>
                      </a:lnTo>
                      <a:lnTo>
                        <a:pt x="332" y="735"/>
                      </a:lnTo>
                      <a:lnTo>
                        <a:pt x="325" y="739"/>
                      </a:lnTo>
                      <a:lnTo>
                        <a:pt x="320" y="735"/>
                      </a:lnTo>
                      <a:lnTo>
                        <a:pt x="316" y="732"/>
                      </a:lnTo>
                      <a:lnTo>
                        <a:pt x="310" y="730"/>
                      </a:lnTo>
                      <a:lnTo>
                        <a:pt x="306" y="729"/>
                      </a:lnTo>
                      <a:lnTo>
                        <a:pt x="296" y="727"/>
                      </a:lnTo>
                      <a:lnTo>
                        <a:pt x="286" y="727"/>
                      </a:lnTo>
                      <a:lnTo>
                        <a:pt x="283" y="730"/>
                      </a:lnTo>
                      <a:lnTo>
                        <a:pt x="278" y="732"/>
                      </a:lnTo>
                      <a:lnTo>
                        <a:pt x="272" y="735"/>
                      </a:lnTo>
                      <a:lnTo>
                        <a:pt x="263" y="737"/>
                      </a:lnTo>
                      <a:lnTo>
                        <a:pt x="242" y="742"/>
                      </a:lnTo>
                      <a:lnTo>
                        <a:pt x="218" y="747"/>
                      </a:lnTo>
                      <a:lnTo>
                        <a:pt x="173" y="756"/>
                      </a:lnTo>
                      <a:lnTo>
                        <a:pt x="146" y="759"/>
                      </a:lnTo>
                      <a:lnTo>
                        <a:pt x="139" y="758"/>
                      </a:lnTo>
                      <a:lnTo>
                        <a:pt x="131" y="757"/>
                      </a:lnTo>
                      <a:lnTo>
                        <a:pt x="123" y="756"/>
                      </a:lnTo>
                      <a:lnTo>
                        <a:pt x="116" y="753"/>
                      </a:lnTo>
                      <a:lnTo>
                        <a:pt x="109" y="750"/>
                      </a:lnTo>
                      <a:lnTo>
                        <a:pt x="103" y="746"/>
                      </a:lnTo>
                      <a:lnTo>
                        <a:pt x="96" y="743"/>
                      </a:lnTo>
                      <a:lnTo>
                        <a:pt x="90" y="739"/>
                      </a:lnTo>
                      <a:lnTo>
                        <a:pt x="85" y="734"/>
                      </a:lnTo>
                      <a:lnTo>
                        <a:pt x="82" y="730"/>
                      </a:lnTo>
                      <a:lnTo>
                        <a:pt x="78" y="725"/>
                      </a:lnTo>
                      <a:lnTo>
                        <a:pt x="76" y="719"/>
                      </a:lnTo>
                      <a:lnTo>
                        <a:pt x="75" y="714"/>
                      </a:lnTo>
                      <a:lnTo>
                        <a:pt x="75" y="708"/>
                      </a:lnTo>
                      <a:lnTo>
                        <a:pt x="76" y="703"/>
                      </a:lnTo>
                      <a:lnTo>
                        <a:pt x="79" y="697"/>
                      </a:lnTo>
                      <a:lnTo>
                        <a:pt x="60" y="648"/>
                      </a:lnTo>
                      <a:lnTo>
                        <a:pt x="65" y="639"/>
                      </a:lnTo>
                      <a:lnTo>
                        <a:pt x="72" y="632"/>
                      </a:lnTo>
                      <a:lnTo>
                        <a:pt x="75" y="628"/>
                      </a:lnTo>
                      <a:lnTo>
                        <a:pt x="77" y="625"/>
                      </a:lnTo>
                      <a:lnTo>
                        <a:pt x="79" y="621"/>
                      </a:lnTo>
                      <a:lnTo>
                        <a:pt x="79" y="616"/>
                      </a:lnTo>
                      <a:lnTo>
                        <a:pt x="79" y="608"/>
                      </a:lnTo>
                      <a:lnTo>
                        <a:pt x="78" y="600"/>
                      </a:lnTo>
                      <a:lnTo>
                        <a:pt x="76" y="592"/>
                      </a:lnTo>
                      <a:lnTo>
                        <a:pt x="74" y="584"/>
                      </a:lnTo>
                      <a:lnTo>
                        <a:pt x="68" y="572"/>
                      </a:lnTo>
                      <a:lnTo>
                        <a:pt x="61" y="561"/>
                      </a:lnTo>
                      <a:lnTo>
                        <a:pt x="43" y="542"/>
                      </a:lnTo>
                      <a:lnTo>
                        <a:pt x="27" y="524"/>
                      </a:lnTo>
                      <a:lnTo>
                        <a:pt x="22" y="516"/>
                      </a:lnTo>
                      <a:lnTo>
                        <a:pt x="18" y="509"/>
                      </a:lnTo>
                      <a:lnTo>
                        <a:pt x="16" y="502"/>
                      </a:lnTo>
                      <a:lnTo>
                        <a:pt x="14" y="496"/>
                      </a:lnTo>
                      <a:lnTo>
                        <a:pt x="12" y="484"/>
                      </a:lnTo>
                      <a:lnTo>
                        <a:pt x="11" y="472"/>
                      </a:lnTo>
                      <a:lnTo>
                        <a:pt x="11" y="461"/>
                      </a:lnTo>
                      <a:lnTo>
                        <a:pt x="11" y="450"/>
                      </a:lnTo>
                      <a:lnTo>
                        <a:pt x="10" y="439"/>
                      </a:lnTo>
                      <a:lnTo>
                        <a:pt x="7" y="426"/>
                      </a:lnTo>
                      <a:lnTo>
                        <a:pt x="6" y="412"/>
                      </a:lnTo>
                      <a:lnTo>
                        <a:pt x="4" y="395"/>
                      </a:lnTo>
                      <a:lnTo>
                        <a:pt x="0" y="377"/>
                      </a:lnTo>
                      <a:lnTo>
                        <a:pt x="0" y="364"/>
                      </a:lnTo>
                      <a:lnTo>
                        <a:pt x="33" y="364"/>
                      </a:lnTo>
                      <a:lnTo>
                        <a:pt x="36" y="371"/>
                      </a:lnTo>
                      <a:lnTo>
                        <a:pt x="39" y="377"/>
                      </a:lnTo>
                      <a:lnTo>
                        <a:pt x="43" y="382"/>
                      </a:lnTo>
                      <a:lnTo>
                        <a:pt x="48" y="387"/>
                      </a:lnTo>
                      <a:lnTo>
                        <a:pt x="52" y="392"/>
                      </a:lnTo>
                      <a:lnTo>
                        <a:pt x="57" y="396"/>
                      </a:lnTo>
                      <a:lnTo>
                        <a:pt x="63" y="399"/>
                      </a:lnTo>
                      <a:lnTo>
                        <a:pt x="68" y="402"/>
                      </a:lnTo>
                      <a:lnTo>
                        <a:pt x="81" y="407"/>
                      </a:lnTo>
                      <a:lnTo>
                        <a:pt x="94" y="410"/>
                      </a:lnTo>
                      <a:lnTo>
                        <a:pt x="107" y="412"/>
                      </a:lnTo>
                      <a:lnTo>
                        <a:pt x="119" y="413"/>
                      </a:lnTo>
                      <a:lnTo>
                        <a:pt x="128" y="412"/>
                      </a:lnTo>
                      <a:lnTo>
                        <a:pt x="135" y="411"/>
                      </a:lnTo>
                      <a:lnTo>
                        <a:pt x="142" y="409"/>
                      </a:lnTo>
                      <a:lnTo>
                        <a:pt x="149" y="407"/>
                      </a:lnTo>
                      <a:lnTo>
                        <a:pt x="154" y="404"/>
                      </a:lnTo>
                      <a:lnTo>
                        <a:pt x="160" y="400"/>
                      </a:lnTo>
                      <a:lnTo>
                        <a:pt x="164" y="396"/>
                      </a:lnTo>
                      <a:lnTo>
                        <a:pt x="168" y="392"/>
                      </a:lnTo>
                      <a:lnTo>
                        <a:pt x="176" y="382"/>
                      </a:lnTo>
                      <a:lnTo>
                        <a:pt x="182" y="372"/>
                      </a:lnTo>
                      <a:lnTo>
                        <a:pt x="187" y="361"/>
                      </a:lnTo>
                      <a:lnTo>
                        <a:pt x="193" y="351"/>
                      </a:lnTo>
                      <a:lnTo>
                        <a:pt x="193" y="240"/>
                      </a:lnTo>
                      <a:lnTo>
                        <a:pt x="197" y="229"/>
                      </a:lnTo>
                      <a:lnTo>
                        <a:pt x="199" y="217"/>
                      </a:lnTo>
                      <a:lnTo>
                        <a:pt x="201" y="206"/>
                      </a:lnTo>
                      <a:lnTo>
                        <a:pt x="202" y="194"/>
                      </a:lnTo>
                      <a:lnTo>
                        <a:pt x="204" y="184"/>
                      </a:lnTo>
                      <a:lnTo>
                        <a:pt x="206" y="176"/>
                      </a:lnTo>
                      <a:lnTo>
                        <a:pt x="207" y="173"/>
                      </a:lnTo>
                      <a:lnTo>
                        <a:pt x="208" y="170"/>
                      </a:lnTo>
                      <a:lnTo>
                        <a:pt x="210" y="168"/>
                      </a:lnTo>
                      <a:lnTo>
                        <a:pt x="212" y="167"/>
                      </a:lnTo>
                      <a:lnTo>
                        <a:pt x="220" y="171"/>
                      </a:lnTo>
                      <a:lnTo>
                        <a:pt x="229" y="175"/>
                      </a:lnTo>
                      <a:lnTo>
                        <a:pt x="239" y="178"/>
                      </a:lnTo>
                      <a:lnTo>
                        <a:pt x="245" y="179"/>
                      </a:lnTo>
                      <a:lnTo>
                        <a:pt x="245" y="201"/>
                      </a:lnTo>
                      <a:lnTo>
                        <a:pt x="245" y="219"/>
                      </a:lnTo>
                      <a:lnTo>
                        <a:pt x="245" y="238"/>
                      </a:lnTo>
                      <a:lnTo>
                        <a:pt x="245" y="259"/>
                      </a:lnTo>
                      <a:lnTo>
                        <a:pt x="246" y="265"/>
                      </a:lnTo>
                      <a:lnTo>
                        <a:pt x="246" y="270"/>
                      </a:lnTo>
                      <a:lnTo>
                        <a:pt x="247" y="274"/>
                      </a:lnTo>
                      <a:lnTo>
                        <a:pt x="250" y="278"/>
                      </a:lnTo>
                      <a:lnTo>
                        <a:pt x="252" y="281"/>
                      </a:lnTo>
                      <a:lnTo>
                        <a:pt x="254" y="284"/>
                      </a:lnTo>
                      <a:lnTo>
                        <a:pt x="256" y="287"/>
                      </a:lnTo>
                      <a:lnTo>
                        <a:pt x="260" y="289"/>
                      </a:lnTo>
                      <a:lnTo>
                        <a:pt x="267" y="292"/>
                      </a:lnTo>
                      <a:lnTo>
                        <a:pt x="276" y="294"/>
                      </a:lnTo>
                      <a:lnTo>
                        <a:pt x="287" y="295"/>
                      </a:lnTo>
                      <a:lnTo>
                        <a:pt x="299" y="296"/>
                      </a:lnTo>
                      <a:lnTo>
                        <a:pt x="303" y="295"/>
                      </a:lnTo>
                      <a:lnTo>
                        <a:pt x="308" y="295"/>
                      </a:lnTo>
                      <a:lnTo>
                        <a:pt x="312" y="293"/>
                      </a:lnTo>
                      <a:lnTo>
                        <a:pt x="316" y="291"/>
                      </a:lnTo>
                      <a:lnTo>
                        <a:pt x="322" y="286"/>
                      </a:lnTo>
                      <a:lnTo>
                        <a:pt x="329" y="280"/>
                      </a:lnTo>
                      <a:lnTo>
                        <a:pt x="333" y="272"/>
                      </a:lnTo>
                      <a:lnTo>
                        <a:pt x="337" y="263"/>
                      </a:lnTo>
                      <a:lnTo>
                        <a:pt x="342" y="254"/>
                      </a:lnTo>
                      <a:lnTo>
                        <a:pt x="345" y="243"/>
                      </a:lnTo>
                      <a:lnTo>
                        <a:pt x="350" y="234"/>
                      </a:lnTo>
                      <a:lnTo>
                        <a:pt x="353" y="224"/>
                      </a:lnTo>
                      <a:lnTo>
                        <a:pt x="357" y="216"/>
                      </a:lnTo>
                      <a:lnTo>
                        <a:pt x="363" y="208"/>
                      </a:lnTo>
                      <a:lnTo>
                        <a:pt x="368" y="201"/>
                      </a:lnTo>
                      <a:lnTo>
                        <a:pt x="375" y="195"/>
                      </a:lnTo>
                      <a:lnTo>
                        <a:pt x="378" y="193"/>
                      </a:lnTo>
                      <a:lnTo>
                        <a:pt x="382" y="192"/>
                      </a:lnTo>
                      <a:lnTo>
                        <a:pt x="387" y="191"/>
                      </a:lnTo>
                      <a:lnTo>
                        <a:pt x="392" y="191"/>
                      </a:lnTo>
                      <a:lnTo>
                        <a:pt x="400" y="191"/>
                      </a:lnTo>
                      <a:lnTo>
                        <a:pt x="408" y="192"/>
                      </a:lnTo>
                      <a:lnTo>
                        <a:pt x="414" y="193"/>
                      </a:lnTo>
                      <a:lnTo>
                        <a:pt x="421" y="195"/>
                      </a:lnTo>
                      <a:lnTo>
                        <a:pt x="431" y="200"/>
                      </a:lnTo>
                      <a:lnTo>
                        <a:pt x="441" y="204"/>
                      </a:lnTo>
                      <a:lnTo>
                        <a:pt x="451" y="208"/>
                      </a:lnTo>
                      <a:lnTo>
                        <a:pt x="460" y="212"/>
                      </a:lnTo>
                      <a:lnTo>
                        <a:pt x="466" y="214"/>
                      </a:lnTo>
                      <a:lnTo>
                        <a:pt x="471" y="215"/>
                      </a:lnTo>
                      <a:lnTo>
                        <a:pt x="478" y="216"/>
                      </a:lnTo>
                      <a:lnTo>
                        <a:pt x="485" y="216"/>
                      </a:lnTo>
                      <a:lnTo>
                        <a:pt x="496" y="216"/>
                      </a:lnTo>
                      <a:lnTo>
                        <a:pt x="504" y="215"/>
                      </a:lnTo>
                      <a:lnTo>
                        <a:pt x="512" y="213"/>
                      </a:lnTo>
                      <a:lnTo>
                        <a:pt x="518" y="211"/>
                      </a:lnTo>
                      <a:lnTo>
                        <a:pt x="523" y="208"/>
                      </a:lnTo>
                      <a:lnTo>
                        <a:pt x="527" y="204"/>
                      </a:lnTo>
                      <a:lnTo>
                        <a:pt x="531" y="200"/>
                      </a:lnTo>
                      <a:lnTo>
                        <a:pt x="534" y="194"/>
                      </a:lnTo>
                      <a:lnTo>
                        <a:pt x="544" y="169"/>
                      </a:lnTo>
                      <a:lnTo>
                        <a:pt x="558" y="135"/>
                      </a:lnTo>
                      <a:lnTo>
                        <a:pt x="564" y="127"/>
                      </a:lnTo>
                      <a:lnTo>
                        <a:pt x="572" y="119"/>
                      </a:lnTo>
                      <a:lnTo>
                        <a:pt x="582" y="110"/>
                      </a:lnTo>
                      <a:lnTo>
                        <a:pt x="593" y="100"/>
                      </a:lnTo>
                      <a:lnTo>
                        <a:pt x="620" y="80"/>
                      </a:lnTo>
                      <a:lnTo>
                        <a:pt x="649" y="61"/>
                      </a:lnTo>
                      <a:lnTo>
                        <a:pt x="679" y="43"/>
                      </a:lnTo>
                      <a:lnTo>
                        <a:pt x="708" y="25"/>
                      </a:lnTo>
                      <a:lnTo>
                        <a:pt x="732" y="11"/>
                      </a:lnTo>
                      <a:lnTo>
                        <a:pt x="750" y="0"/>
                      </a:lnTo>
                      <a:lnTo>
                        <a:pt x="777" y="1"/>
                      </a:lnTo>
                      <a:lnTo>
                        <a:pt x="798" y="3"/>
                      </a:lnTo>
                      <a:lnTo>
                        <a:pt x="806" y="3"/>
                      </a:lnTo>
                      <a:lnTo>
                        <a:pt x="815" y="3"/>
                      </a:lnTo>
                      <a:lnTo>
                        <a:pt x="823" y="2"/>
                      </a:lnTo>
                      <a:lnTo>
                        <a:pt x="830" y="0"/>
                      </a:lnTo>
                      <a:lnTo>
                        <a:pt x="830" y="6"/>
                      </a:lnTo>
                      <a:lnTo>
                        <a:pt x="850" y="6"/>
                      </a:lnTo>
                      <a:lnTo>
                        <a:pt x="850" y="17"/>
                      </a:lnTo>
                      <a:lnTo>
                        <a:pt x="851" y="26"/>
                      </a:lnTo>
                      <a:lnTo>
                        <a:pt x="854" y="35"/>
                      </a:lnTo>
                      <a:lnTo>
                        <a:pt x="856" y="41"/>
                      </a:lnTo>
                      <a:lnTo>
                        <a:pt x="861" y="52"/>
                      </a:lnTo>
                      <a:lnTo>
                        <a:pt x="867" y="62"/>
                      </a:lnTo>
                      <a:lnTo>
                        <a:pt x="873" y="71"/>
                      </a:lnTo>
                      <a:lnTo>
                        <a:pt x="879" y="82"/>
                      </a:lnTo>
                      <a:lnTo>
                        <a:pt x="880" y="90"/>
                      </a:lnTo>
                      <a:lnTo>
                        <a:pt x="882" y="98"/>
                      </a:lnTo>
                      <a:lnTo>
                        <a:pt x="883" y="107"/>
                      </a:lnTo>
                      <a:lnTo>
                        <a:pt x="883" y="117"/>
                      </a:lnTo>
                      <a:lnTo>
                        <a:pt x="883" y="204"/>
                      </a:lnTo>
                      <a:lnTo>
                        <a:pt x="875" y="206"/>
                      </a:lnTo>
                      <a:lnTo>
                        <a:pt x="868" y="207"/>
                      </a:lnTo>
                      <a:lnTo>
                        <a:pt x="860" y="207"/>
                      </a:lnTo>
                      <a:lnTo>
                        <a:pt x="852" y="206"/>
                      </a:lnTo>
                      <a:lnTo>
                        <a:pt x="838" y="205"/>
                      </a:lnTo>
                      <a:lnTo>
                        <a:pt x="830" y="204"/>
                      </a:lnTo>
                      <a:lnTo>
                        <a:pt x="826" y="236"/>
                      </a:lnTo>
                      <a:lnTo>
                        <a:pt x="825" y="262"/>
                      </a:lnTo>
                      <a:lnTo>
                        <a:pt x="826" y="272"/>
                      </a:lnTo>
                      <a:lnTo>
                        <a:pt x="826" y="281"/>
                      </a:lnTo>
                      <a:lnTo>
                        <a:pt x="828" y="289"/>
                      </a:lnTo>
                      <a:lnTo>
                        <a:pt x="830" y="296"/>
                      </a:lnTo>
                      <a:lnTo>
                        <a:pt x="870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0" name="Freeform 383"/>
                <p:cNvSpPr>
                  <a:spLocks/>
                </p:cNvSpPr>
                <p:nvPr/>
              </p:nvSpPr>
              <p:spPr bwMode="auto">
                <a:xfrm>
                  <a:off x="5208422" y="2873785"/>
                  <a:ext cx="424590" cy="589352"/>
                </a:xfrm>
                <a:custGeom>
                  <a:avLst/>
                  <a:gdLst>
                    <a:gd name="T0" fmla="*/ 2147483647 w 943"/>
                    <a:gd name="T1" fmla="*/ 2147483647 h 1172"/>
                    <a:gd name="T2" fmla="*/ 2147483647 w 943"/>
                    <a:gd name="T3" fmla="*/ 2147483647 h 1172"/>
                    <a:gd name="T4" fmla="*/ 2147483647 w 943"/>
                    <a:gd name="T5" fmla="*/ 2147483647 h 1172"/>
                    <a:gd name="T6" fmla="*/ 2147483647 w 943"/>
                    <a:gd name="T7" fmla="*/ 2147483647 h 1172"/>
                    <a:gd name="T8" fmla="*/ 2147483647 w 943"/>
                    <a:gd name="T9" fmla="*/ 2147483647 h 1172"/>
                    <a:gd name="T10" fmla="*/ 2147483647 w 943"/>
                    <a:gd name="T11" fmla="*/ 2147483647 h 1172"/>
                    <a:gd name="T12" fmla="*/ 2147483647 w 943"/>
                    <a:gd name="T13" fmla="*/ 2147483647 h 1172"/>
                    <a:gd name="T14" fmla="*/ 2147483647 w 943"/>
                    <a:gd name="T15" fmla="*/ 2147483647 h 1172"/>
                    <a:gd name="T16" fmla="*/ 2147483647 w 943"/>
                    <a:gd name="T17" fmla="*/ 2147483647 h 1172"/>
                    <a:gd name="T18" fmla="*/ 2147483647 w 943"/>
                    <a:gd name="T19" fmla="*/ 2147483647 h 1172"/>
                    <a:gd name="T20" fmla="*/ 2147483647 w 943"/>
                    <a:gd name="T21" fmla="*/ 2147483647 h 1172"/>
                    <a:gd name="T22" fmla="*/ 2147483647 w 943"/>
                    <a:gd name="T23" fmla="*/ 2147483647 h 1172"/>
                    <a:gd name="T24" fmla="*/ 2147483647 w 943"/>
                    <a:gd name="T25" fmla="*/ 2147483647 h 1172"/>
                    <a:gd name="T26" fmla="*/ 2147483647 w 943"/>
                    <a:gd name="T27" fmla="*/ 2147483647 h 1172"/>
                    <a:gd name="T28" fmla="*/ 2147483647 w 943"/>
                    <a:gd name="T29" fmla="*/ 2147483647 h 1172"/>
                    <a:gd name="T30" fmla="*/ 2147483647 w 943"/>
                    <a:gd name="T31" fmla="*/ 2147483647 h 1172"/>
                    <a:gd name="T32" fmla="*/ 2147483647 w 943"/>
                    <a:gd name="T33" fmla="*/ 2147483647 h 1172"/>
                    <a:gd name="T34" fmla="*/ 2147483647 w 943"/>
                    <a:gd name="T35" fmla="*/ 2147483647 h 1172"/>
                    <a:gd name="T36" fmla="*/ 2147483647 w 943"/>
                    <a:gd name="T37" fmla="*/ 2147483647 h 1172"/>
                    <a:gd name="T38" fmla="*/ 2147483647 w 943"/>
                    <a:gd name="T39" fmla="*/ 2147483647 h 1172"/>
                    <a:gd name="T40" fmla="*/ 2147483647 w 943"/>
                    <a:gd name="T41" fmla="*/ 2147483647 h 1172"/>
                    <a:gd name="T42" fmla="*/ 2147483647 w 943"/>
                    <a:gd name="T43" fmla="*/ 2147483647 h 1172"/>
                    <a:gd name="T44" fmla="*/ 2147483647 w 943"/>
                    <a:gd name="T45" fmla="*/ 2147483647 h 1172"/>
                    <a:gd name="T46" fmla="*/ 2147483647 w 943"/>
                    <a:gd name="T47" fmla="*/ 2147483647 h 1172"/>
                    <a:gd name="T48" fmla="*/ 2147483647 w 943"/>
                    <a:gd name="T49" fmla="*/ 2147483647 h 1172"/>
                    <a:gd name="T50" fmla="*/ 2147483647 w 943"/>
                    <a:gd name="T51" fmla="*/ 2147483647 h 1172"/>
                    <a:gd name="T52" fmla="*/ 2147483647 w 943"/>
                    <a:gd name="T53" fmla="*/ 2147483647 h 1172"/>
                    <a:gd name="T54" fmla="*/ 2147483647 w 943"/>
                    <a:gd name="T55" fmla="*/ 2147483647 h 1172"/>
                    <a:gd name="T56" fmla="*/ 2147483647 w 943"/>
                    <a:gd name="T57" fmla="*/ 2147483647 h 1172"/>
                    <a:gd name="T58" fmla="*/ 2147483647 w 943"/>
                    <a:gd name="T59" fmla="*/ 2147483647 h 1172"/>
                    <a:gd name="T60" fmla="*/ 2147483647 w 943"/>
                    <a:gd name="T61" fmla="*/ 2147483647 h 1172"/>
                    <a:gd name="T62" fmla="*/ 2147483647 w 943"/>
                    <a:gd name="T63" fmla="*/ 2147483647 h 1172"/>
                    <a:gd name="T64" fmla="*/ 2147483647 w 943"/>
                    <a:gd name="T65" fmla="*/ 2147483647 h 1172"/>
                    <a:gd name="T66" fmla="*/ 2147483647 w 943"/>
                    <a:gd name="T67" fmla="*/ 2147483647 h 1172"/>
                    <a:gd name="T68" fmla="*/ 2147483647 w 943"/>
                    <a:gd name="T69" fmla="*/ 2147483647 h 1172"/>
                    <a:gd name="T70" fmla="*/ 2147483647 w 943"/>
                    <a:gd name="T71" fmla="*/ 2147483647 h 1172"/>
                    <a:gd name="T72" fmla="*/ 2147483647 w 943"/>
                    <a:gd name="T73" fmla="*/ 2147483647 h 1172"/>
                    <a:gd name="T74" fmla="*/ 2147483647 w 943"/>
                    <a:gd name="T75" fmla="*/ 2147483647 h 1172"/>
                    <a:gd name="T76" fmla="*/ 2147483647 w 943"/>
                    <a:gd name="T77" fmla="*/ 2147483647 h 1172"/>
                    <a:gd name="T78" fmla="*/ 2147483647 w 943"/>
                    <a:gd name="T79" fmla="*/ 2147483647 h 1172"/>
                    <a:gd name="T80" fmla="*/ 2147483647 w 943"/>
                    <a:gd name="T81" fmla="*/ 2147483647 h 1172"/>
                    <a:gd name="T82" fmla="*/ 2147483647 w 943"/>
                    <a:gd name="T83" fmla="*/ 2147483647 h 1172"/>
                    <a:gd name="T84" fmla="*/ 2147483647 w 943"/>
                    <a:gd name="T85" fmla="*/ 2147483647 h 1172"/>
                    <a:gd name="T86" fmla="*/ 2147483647 w 943"/>
                    <a:gd name="T87" fmla="*/ 2147483647 h 1172"/>
                    <a:gd name="T88" fmla="*/ 2147483647 w 943"/>
                    <a:gd name="T89" fmla="*/ 2147483647 h 1172"/>
                    <a:gd name="T90" fmla="*/ 2147483647 w 943"/>
                    <a:gd name="T91" fmla="*/ 2147483647 h 1172"/>
                    <a:gd name="T92" fmla="*/ 2147483647 w 943"/>
                    <a:gd name="T93" fmla="*/ 2147483647 h 1172"/>
                    <a:gd name="T94" fmla="*/ 2147483647 w 943"/>
                    <a:gd name="T95" fmla="*/ 2147483647 h 1172"/>
                    <a:gd name="T96" fmla="*/ 2147483647 w 943"/>
                    <a:gd name="T97" fmla="*/ 2147483647 h 1172"/>
                    <a:gd name="T98" fmla="*/ 2147483647 w 943"/>
                    <a:gd name="T99" fmla="*/ 2147483647 h 1172"/>
                    <a:gd name="T100" fmla="*/ 2147483647 w 943"/>
                    <a:gd name="T101" fmla="*/ 2147483647 h 1172"/>
                    <a:gd name="T102" fmla="*/ 2147483647 w 943"/>
                    <a:gd name="T103" fmla="*/ 2147483647 h 117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43" h="1172">
                      <a:moveTo>
                        <a:pt x="711" y="30"/>
                      </a:moveTo>
                      <a:lnTo>
                        <a:pt x="715" y="25"/>
                      </a:lnTo>
                      <a:lnTo>
                        <a:pt x="728" y="15"/>
                      </a:lnTo>
                      <a:lnTo>
                        <a:pt x="735" y="9"/>
                      </a:lnTo>
                      <a:lnTo>
                        <a:pt x="742" y="5"/>
                      </a:lnTo>
                      <a:lnTo>
                        <a:pt x="747" y="1"/>
                      </a:lnTo>
                      <a:lnTo>
                        <a:pt x="751" y="0"/>
                      </a:lnTo>
                      <a:lnTo>
                        <a:pt x="755" y="10"/>
                      </a:lnTo>
                      <a:lnTo>
                        <a:pt x="759" y="17"/>
                      </a:lnTo>
                      <a:lnTo>
                        <a:pt x="765" y="23"/>
                      </a:lnTo>
                      <a:lnTo>
                        <a:pt x="769" y="26"/>
                      </a:lnTo>
                      <a:lnTo>
                        <a:pt x="776" y="28"/>
                      </a:lnTo>
                      <a:lnTo>
                        <a:pt x="784" y="30"/>
                      </a:lnTo>
                      <a:lnTo>
                        <a:pt x="792" y="30"/>
                      </a:lnTo>
                      <a:lnTo>
                        <a:pt x="803" y="30"/>
                      </a:lnTo>
                      <a:lnTo>
                        <a:pt x="804" y="40"/>
                      </a:lnTo>
                      <a:lnTo>
                        <a:pt x="808" y="48"/>
                      </a:lnTo>
                      <a:lnTo>
                        <a:pt x="810" y="51"/>
                      </a:lnTo>
                      <a:lnTo>
                        <a:pt x="812" y="53"/>
                      </a:lnTo>
                      <a:lnTo>
                        <a:pt x="814" y="55"/>
                      </a:lnTo>
                      <a:lnTo>
                        <a:pt x="816" y="55"/>
                      </a:lnTo>
                      <a:lnTo>
                        <a:pt x="823" y="76"/>
                      </a:lnTo>
                      <a:lnTo>
                        <a:pt x="830" y="94"/>
                      </a:lnTo>
                      <a:lnTo>
                        <a:pt x="832" y="102"/>
                      </a:lnTo>
                      <a:lnTo>
                        <a:pt x="835" y="109"/>
                      </a:lnTo>
                      <a:lnTo>
                        <a:pt x="836" y="116"/>
                      </a:lnTo>
                      <a:lnTo>
                        <a:pt x="837" y="123"/>
                      </a:lnTo>
                      <a:lnTo>
                        <a:pt x="836" y="150"/>
                      </a:lnTo>
                      <a:lnTo>
                        <a:pt x="836" y="175"/>
                      </a:lnTo>
                      <a:lnTo>
                        <a:pt x="837" y="187"/>
                      </a:lnTo>
                      <a:lnTo>
                        <a:pt x="838" y="200"/>
                      </a:lnTo>
                      <a:lnTo>
                        <a:pt x="842" y="211"/>
                      </a:lnTo>
                      <a:lnTo>
                        <a:pt x="845" y="222"/>
                      </a:lnTo>
                      <a:lnTo>
                        <a:pt x="851" y="232"/>
                      </a:lnTo>
                      <a:lnTo>
                        <a:pt x="857" y="243"/>
                      </a:lnTo>
                      <a:lnTo>
                        <a:pt x="866" y="253"/>
                      </a:lnTo>
                      <a:lnTo>
                        <a:pt x="876" y="264"/>
                      </a:lnTo>
                      <a:lnTo>
                        <a:pt x="889" y="273"/>
                      </a:lnTo>
                      <a:lnTo>
                        <a:pt x="904" y="283"/>
                      </a:lnTo>
                      <a:lnTo>
                        <a:pt x="922" y="292"/>
                      </a:lnTo>
                      <a:lnTo>
                        <a:pt x="943" y="301"/>
                      </a:lnTo>
                      <a:lnTo>
                        <a:pt x="928" y="314"/>
                      </a:lnTo>
                      <a:lnTo>
                        <a:pt x="913" y="328"/>
                      </a:lnTo>
                      <a:lnTo>
                        <a:pt x="896" y="344"/>
                      </a:lnTo>
                      <a:lnTo>
                        <a:pt x="879" y="361"/>
                      </a:lnTo>
                      <a:lnTo>
                        <a:pt x="871" y="370"/>
                      </a:lnTo>
                      <a:lnTo>
                        <a:pt x="865" y="380"/>
                      </a:lnTo>
                      <a:lnTo>
                        <a:pt x="859" y="389"/>
                      </a:lnTo>
                      <a:lnTo>
                        <a:pt x="854" y="399"/>
                      </a:lnTo>
                      <a:lnTo>
                        <a:pt x="851" y="410"/>
                      </a:lnTo>
                      <a:lnTo>
                        <a:pt x="849" y="420"/>
                      </a:lnTo>
                      <a:lnTo>
                        <a:pt x="848" y="432"/>
                      </a:lnTo>
                      <a:lnTo>
                        <a:pt x="851" y="443"/>
                      </a:lnTo>
                      <a:lnTo>
                        <a:pt x="830" y="616"/>
                      </a:lnTo>
                      <a:lnTo>
                        <a:pt x="809" y="635"/>
                      </a:lnTo>
                      <a:lnTo>
                        <a:pt x="787" y="652"/>
                      </a:lnTo>
                      <a:lnTo>
                        <a:pt x="782" y="658"/>
                      </a:lnTo>
                      <a:lnTo>
                        <a:pt x="778" y="663"/>
                      </a:lnTo>
                      <a:lnTo>
                        <a:pt x="774" y="670"/>
                      </a:lnTo>
                      <a:lnTo>
                        <a:pt x="770" y="677"/>
                      </a:lnTo>
                      <a:lnTo>
                        <a:pt x="767" y="686"/>
                      </a:lnTo>
                      <a:lnTo>
                        <a:pt x="766" y="696"/>
                      </a:lnTo>
                      <a:lnTo>
                        <a:pt x="764" y="708"/>
                      </a:lnTo>
                      <a:lnTo>
                        <a:pt x="764" y="721"/>
                      </a:lnTo>
                      <a:lnTo>
                        <a:pt x="763" y="721"/>
                      </a:lnTo>
                      <a:lnTo>
                        <a:pt x="758" y="721"/>
                      </a:lnTo>
                      <a:lnTo>
                        <a:pt x="755" y="723"/>
                      </a:lnTo>
                      <a:lnTo>
                        <a:pt x="752" y="726"/>
                      </a:lnTo>
                      <a:lnTo>
                        <a:pt x="748" y="730"/>
                      </a:lnTo>
                      <a:lnTo>
                        <a:pt x="745" y="735"/>
                      </a:lnTo>
                      <a:lnTo>
                        <a:pt x="741" y="743"/>
                      </a:lnTo>
                      <a:lnTo>
                        <a:pt x="736" y="752"/>
                      </a:lnTo>
                      <a:lnTo>
                        <a:pt x="732" y="766"/>
                      </a:lnTo>
                      <a:lnTo>
                        <a:pt x="728" y="780"/>
                      </a:lnTo>
                      <a:lnTo>
                        <a:pt x="723" y="798"/>
                      </a:lnTo>
                      <a:lnTo>
                        <a:pt x="719" y="821"/>
                      </a:lnTo>
                      <a:lnTo>
                        <a:pt x="714" y="845"/>
                      </a:lnTo>
                      <a:lnTo>
                        <a:pt x="711" y="875"/>
                      </a:lnTo>
                      <a:lnTo>
                        <a:pt x="701" y="875"/>
                      </a:lnTo>
                      <a:lnTo>
                        <a:pt x="692" y="877"/>
                      </a:lnTo>
                      <a:lnTo>
                        <a:pt x="684" y="880"/>
                      </a:lnTo>
                      <a:lnTo>
                        <a:pt x="677" y="884"/>
                      </a:lnTo>
                      <a:lnTo>
                        <a:pt x="670" y="890"/>
                      </a:lnTo>
                      <a:lnTo>
                        <a:pt x="665" y="896"/>
                      </a:lnTo>
                      <a:lnTo>
                        <a:pt x="662" y="903"/>
                      </a:lnTo>
                      <a:lnTo>
                        <a:pt x="659" y="910"/>
                      </a:lnTo>
                      <a:lnTo>
                        <a:pt x="658" y="917"/>
                      </a:lnTo>
                      <a:lnTo>
                        <a:pt x="658" y="924"/>
                      </a:lnTo>
                      <a:lnTo>
                        <a:pt x="661" y="929"/>
                      </a:lnTo>
                      <a:lnTo>
                        <a:pt x="664" y="934"/>
                      </a:lnTo>
                      <a:lnTo>
                        <a:pt x="666" y="936"/>
                      </a:lnTo>
                      <a:lnTo>
                        <a:pt x="669" y="937"/>
                      </a:lnTo>
                      <a:lnTo>
                        <a:pt x="673" y="938"/>
                      </a:lnTo>
                      <a:lnTo>
                        <a:pt x="677" y="939"/>
                      </a:lnTo>
                      <a:lnTo>
                        <a:pt x="686" y="939"/>
                      </a:lnTo>
                      <a:lnTo>
                        <a:pt x="697" y="936"/>
                      </a:lnTo>
                      <a:lnTo>
                        <a:pt x="700" y="941"/>
                      </a:lnTo>
                      <a:lnTo>
                        <a:pt x="702" y="944"/>
                      </a:lnTo>
                      <a:lnTo>
                        <a:pt x="706" y="947"/>
                      </a:lnTo>
                      <a:lnTo>
                        <a:pt x="709" y="950"/>
                      </a:lnTo>
                      <a:lnTo>
                        <a:pt x="717" y="955"/>
                      </a:lnTo>
                      <a:lnTo>
                        <a:pt x="724" y="958"/>
                      </a:lnTo>
                      <a:lnTo>
                        <a:pt x="731" y="963"/>
                      </a:lnTo>
                      <a:lnTo>
                        <a:pt x="739" y="968"/>
                      </a:lnTo>
                      <a:lnTo>
                        <a:pt x="742" y="971"/>
                      </a:lnTo>
                      <a:lnTo>
                        <a:pt x="745" y="975"/>
                      </a:lnTo>
                      <a:lnTo>
                        <a:pt x="747" y="981"/>
                      </a:lnTo>
                      <a:lnTo>
                        <a:pt x="751" y="986"/>
                      </a:lnTo>
                      <a:lnTo>
                        <a:pt x="753" y="996"/>
                      </a:lnTo>
                      <a:lnTo>
                        <a:pt x="756" y="1007"/>
                      </a:lnTo>
                      <a:lnTo>
                        <a:pt x="759" y="1018"/>
                      </a:lnTo>
                      <a:lnTo>
                        <a:pt x="765" y="1028"/>
                      </a:lnTo>
                      <a:lnTo>
                        <a:pt x="767" y="1033"/>
                      </a:lnTo>
                      <a:lnTo>
                        <a:pt x="771" y="1039"/>
                      </a:lnTo>
                      <a:lnTo>
                        <a:pt x="775" y="1043"/>
                      </a:lnTo>
                      <a:lnTo>
                        <a:pt x="779" y="1046"/>
                      </a:lnTo>
                      <a:lnTo>
                        <a:pt x="785" y="1049"/>
                      </a:lnTo>
                      <a:lnTo>
                        <a:pt x="790" y="1052"/>
                      </a:lnTo>
                      <a:lnTo>
                        <a:pt x="797" y="1053"/>
                      </a:lnTo>
                      <a:lnTo>
                        <a:pt x="803" y="1053"/>
                      </a:lnTo>
                      <a:lnTo>
                        <a:pt x="810" y="1063"/>
                      </a:lnTo>
                      <a:lnTo>
                        <a:pt x="814" y="1071"/>
                      </a:lnTo>
                      <a:lnTo>
                        <a:pt x="815" y="1076"/>
                      </a:lnTo>
                      <a:lnTo>
                        <a:pt x="815" y="1081"/>
                      </a:lnTo>
                      <a:lnTo>
                        <a:pt x="809" y="1094"/>
                      </a:lnTo>
                      <a:lnTo>
                        <a:pt x="797" y="1115"/>
                      </a:lnTo>
                      <a:lnTo>
                        <a:pt x="776" y="1115"/>
                      </a:lnTo>
                      <a:lnTo>
                        <a:pt x="755" y="1115"/>
                      </a:lnTo>
                      <a:lnTo>
                        <a:pt x="734" y="1115"/>
                      </a:lnTo>
                      <a:lnTo>
                        <a:pt x="718" y="1115"/>
                      </a:lnTo>
                      <a:lnTo>
                        <a:pt x="718" y="1127"/>
                      </a:lnTo>
                      <a:lnTo>
                        <a:pt x="718" y="1139"/>
                      </a:lnTo>
                      <a:lnTo>
                        <a:pt x="711" y="1143"/>
                      </a:lnTo>
                      <a:lnTo>
                        <a:pt x="697" y="1152"/>
                      </a:lnTo>
                      <a:lnTo>
                        <a:pt x="687" y="1157"/>
                      </a:lnTo>
                      <a:lnTo>
                        <a:pt x="675" y="1161"/>
                      </a:lnTo>
                      <a:lnTo>
                        <a:pt x="663" y="1163"/>
                      </a:lnTo>
                      <a:lnTo>
                        <a:pt x="651" y="1164"/>
                      </a:lnTo>
                      <a:lnTo>
                        <a:pt x="628" y="1166"/>
                      </a:lnTo>
                      <a:lnTo>
                        <a:pt x="598" y="1170"/>
                      </a:lnTo>
                      <a:lnTo>
                        <a:pt x="583" y="1171"/>
                      </a:lnTo>
                      <a:lnTo>
                        <a:pt x="566" y="1172"/>
                      </a:lnTo>
                      <a:lnTo>
                        <a:pt x="549" y="1172"/>
                      </a:lnTo>
                      <a:lnTo>
                        <a:pt x="531" y="1170"/>
                      </a:lnTo>
                      <a:lnTo>
                        <a:pt x="515" y="1158"/>
                      </a:lnTo>
                      <a:lnTo>
                        <a:pt x="496" y="1141"/>
                      </a:lnTo>
                      <a:lnTo>
                        <a:pt x="486" y="1133"/>
                      </a:lnTo>
                      <a:lnTo>
                        <a:pt x="475" y="1127"/>
                      </a:lnTo>
                      <a:lnTo>
                        <a:pt x="470" y="1124"/>
                      </a:lnTo>
                      <a:lnTo>
                        <a:pt x="464" y="1123"/>
                      </a:lnTo>
                      <a:lnTo>
                        <a:pt x="457" y="1121"/>
                      </a:lnTo>
                      <a:lnTo>
                        <a:pt x="452" y="1121"/>
                      </a:lnTo>
                      <a:lnTo>
                        <a:pt x="432" y="1122"/>
                      </a:lnTo>
                      <a:lnTo>
                        <a:pt x="405" y="1124"/>
                      </a:lnTo>
                      <a:lnTo>
                        <a:pt x="390" y="1125"/>
                      </a:lnTo>
                      <a:lnTo>
                        <a:pt x="375" y="1126"/>
                      </a:lnTo>
                      <a:lnTo>
                        <a:pt x="360" y="1126"/>
                      </a:lnTo>
                      <a:lnTo>
                        <a:pt x="345" y="1125"/>
                      </a:lnTo>
                      <a:lnTo>
                        <a:pt x="331" y="1123"/>
                      </a:lnTo>
                      <a:lnTo>
                        <a:pt x="319" y="1120"/>
                      </a:lnTo>
                      <a:lnTo>
                        <a:pt x="314" y="1117"/>
                      </a:lnTo>
                      <a:lnTo>
                        <a:pt x="308" y="1115"/>
                      </a:lnTo>
                      <a:lnTo>
                        <a:pt x="304" y="1112"/>
                      </a:lnTo>
                      <a:lnTo>
                        <a:pt x="300" y="1108"/>
                      </a:lnTo>
                      <a:lnTo>
                        <a:pt x="297" y="1104"/>
                      </a:lnTo>
                      <a:lnTo>
                        <a:pt x="295" y="1100"/>
                      </a:lnTo>
                      <a:lnTo>
                        <a:pt x="293" y="1095"/>
                      </a:lnTo>
                      <a:lnTo>
                        <a:pt x="292" y="1088"/>
                      </a:lnTo>
                      <a:lnTo>
                        <a:pt x="293" y="1082"/>
                      </a:lnTo>
                      <a:lnTo>
                        <a:pt x="294" y="1075"/>
                      </a:lnTo>
                      <a:lnTo>
                        <a:pt x="295" y="1068"/>
                      </a:lnTo>
                      <a:lnTo>
                        <a:pt x="298" y="1060"/>
                      </a:lnTo>
                      <a:lnTo>
                        <a:pt x="291" y="1049"/>
                      </a:lnTo>
                      <a:lnTo>
                        <a:pt x="283" y="1039"/>
                      </a:lnTo>
                      <a:lnTo>
                        <a:pt x="274" y="1029"/>
                      </a:lnTo>
                      <a:lnTo>
                        <a:pt x="265" y="1021"/>
                      </a:lnTo>
                      <a:lnTo>
                        <a:pt x="248" y="1005"/>
                      </a:lnTo>
                      <a:lnTo>
                        <a:pt x="230" y="990"/>
                      </a:lnTo>
                      <a:lnTo>
                        <a:pt x="222" y="983"/>
                      </a:lnTo>
                      <a:lnTo>
                        <a:pt x="216" y="974"/>
                      </a:lnTo>
                      <a:lnTo>
                        <a:pt x="209" y="966"/>
                      </a:lnTo>
                      <a:lnTo>
                        <a:pt x="204" y="957"/>
                      </a:lnTo>
                      <a:lnTo>
                        <a:pt x="198" y="947"/>
                      </a:lnTo>
                      <a:lnTo>
                        <a:pt x="195" y="937"/>
                      </a:lnTo>
                      <a:lnTo>
                        <a:pt x="193" y="925"/>
                      </a:lnTo>
                      <a:lnTo>
                        <a:pt x="193" y="911"/>
                      </a:lnTo>
                      <a:lnTo>
                        <a:pt x="180" y="911"/>
                      </a:lnTo>
                      <a:lnTo>
                        <a:pt x="169" y="909"/>
                      </a:lnTo>
                      <a:lnTo>
                        <a:pt x="160" y="907"/>
                      </a:lnTo>
                      <a:lnTo>
                        <a:pt x="152" y="903"/>
                      </a:lnTo>
                      <a:lnTo>
                        <a:pt x="146" y="898"/>
                      </a:lnTo>
                      <a:lnTo>
                        <a:pt x="140" y="893"/>
                      </a:lnTo>
                      <a:lnTo>
                        <a:pt x="136" y="887"/>
                      </a:lnTo>
                      <a:lnTo>
                        <a:pt x="131" y="880"/>
                      </a:lnTo>
                      <a:lnTo>
                        <a:pt x="120" y="846"/>
                      </a:lnTo>
                      <a:lnTo>
                        <a:pt x="106" y="806"/>
                      </a:lnTo>
                      <a:lnTo>
                        <a:pt x="105" y="801"/>
                      </a:lnTo>
                      <a:lnTo>
                        <a:pt x="103" y="796"/>
                      </a:lnTo>
                      <a:lnTo>
                        <a:pt x="99" y="792"/>
                      </a:lnTo>
                      <a:lnTo>
                        <a:pt x="97" y="788"/>
                      </a:lnTo>
                      <a:lnTo>
                        <a:pt x="90" y="780"/>
                      </a:lnTo>
                      <a:lnTo>
                        <a:pt x="83" y="774"/>
                      </a:lnTo>
                      <a:lnTo>
                        <a:pt x="75" y="768"/>
                      </a:lnTo>
                      <a:lnTo>
                        <a:pt x="69" y="761"/>
                      </a:lnTo>
                      <a:lnTo>
                        <a:pt x="65" y="758"/>
                      </a:lnTo>
                      <a:lnTo>
                        <a:pt x="63" y="753"/>
                      </a:lnTo>
                      <a:lnTo>
                        <a:pt x="61" y="749"/>
                      </a:lnTo>
                      <a:lnTo>
                        <a:pt x="60" y="745"/>
                      </a:lnTo>
                      <a:lnTo>
                        <a:pt x="46" y="711"/>
                      </a:lnTo>
                      <a:lnTo>
                        <a:pt x="33" y="676"/>
                      </a:lnTo>
                      <a:lnTo>
                        <a:pt x="25" y="659"/>
                      </a:lnTo>
                      <a:lnTo>
                        <a:pt x="17" y="643"/>
                      </a:lnTo>
                      <a:lnTo>
                        <a:pt x="9" y="628"/>
                      </a:lnTo>
                      <a:lnTo>
                        <a:pt x="0" y="616"/>
                      </a:lnTo>
                      <a:lnTo>
                        <a:pt x="4" y="611"/>
                      </a:lnTo>
                      <a:lnTo>
                        <a:pt x="8" y="607"/>
                      </a:lnTo>
                      <a:lnTo>
                        <a:pt x="11" y="602"/>
                      </a:lnTo>
                      <a:lnTo>
                        <a:pt x="13" y="598"/>
                      </a:lnTo>
                      <a:lnTo>
                        <a:pt x="16" y="587"/>
                      </a:lnTo>
                      <a:lnTo>
                        <a:pt x="18" y="577"/>
                      </a:lnTo>
                      <a:lnTo>
                        <a:pt x="19" y="567"/>
                      </a:lnTo>
                      <a:lnTo>
                        <a:pt x="20" y="555"/>
                      </a:lnTo>
                      <a:lnTo>
                        <a:pt x="23" y="543"/>
                      </a:lnTo>
                      <a:lnTo>
                        <a:pt x="26" y="529"/>
                      </a:lnTo>
                      <a:lnTo>
                        <a:pt x="29" y="521"/>
                      </a:lnTo>
                      <a:lnTo>
                        <a:pt x="33" y="514"/>
                      </a:lnTo>
                      <a:lnTo>
                        <a:pt x="37" y="507"/>
                      </a:lnTo>
                      <a:lnTo>
                        <a:pt x="41" y="500"/>
                      </a:lnTo>
                      <a:lnTo>
                        <a:pt x="52" y="487"/>
                      </a:lnTo>
                      <a:lnTo>
                        <a:pt x="64" y="474"/>
                      </a:lnTo>
                      <a:lnTo>
                        <a:pt x="78" y="464"/>
                      </a:lnTo>
                      <a:lnTo>
                        <a:pt x="90" y="456"/>
                      </a:lnTo>
                      <a:lnTo>
                        <a:pt x="102" y="449"/>
                      </a:lnTo>
                      <a:lnTo>
                        <a:pt x="113" y="443"/>
                      </a:lnTo>
                      <a:lnTo>
                        <a:pt x="113" y="222"/>
                      </a:lnTo>
                      <a:lnTo>
                        <a:pt x="113" y="212"/>
                      </a:lnTo>
                      <a:lnTo>
                        <a:pt x="113" y="200"/>
                      </a:lnTo>
                      <a:lnTo>
                        <a:pt x="113" y="188"/>
                      </a:lnTo>
                      <a:lnTo>
                        <a:pt x="113" y="178"/>
                      </a:lnTo>
                      <a:lnTo>
                        <a:pt x="123" y="179"/>
                      </a:lnTo>
                      <a:lnTo>
                        <a:pt x="131" y="179"/>
                      </a:lnTo>
                      <a:lnTo>
                        <a:pt x="139" y="178"/>
                      </a:lnTo>
                      <a:lnTo>
                        <a:pt x="146" y="176"/>
                      </a:lnTo>
                      <a:lnTo>
                        <a:pt x="150" y="174"/>
                      </a:lnTo>
                      <a:lnTo>
                        <a:pt x="153" y="171"/>
                      </a:lnTo>
                      <a:lnTo>
                        <a:pt x="157" y="167"/>
                      </a:lnTo>
                      <a:lnTo>
                        <a:pt x="159" y="162"/>
                      </a:lnTo>
                      <a:lnTo>
                        <a:pt x="160" y="152"/>
                      </a:lnTo>
                      <a:lnTo>
                        <a:pt x="160" y="137"/>
                      </a:lnTo>
                      <a:lnTo>
                        <a:pt x="160" y="122"/>
                      </a:lnTo>
                      <a:lnTo>
                        <a:pt x="159" y="105"/>
                      </a:lnTo>
                      <a:lnTo>
                        <a:pt x="159" y="93"/>
                      </a:lnTo>
                      <a:lnTo>
                        <a:pt x="159" y="83"/>
                      </a:lnTo>
                      <a:lnTo>
                        <a:pt x="159" y="76"/>
                      </a:lnTo>
                      <a:lnTo>
                        <a:pt x="159" y="67"/>
                      </a:lnTo>
                      <a:lnTo>
                        <a:pt x="664" y="73"/>
                      </a:lnTo>
                      <a:lnTo>
                        <a:pt x="668" y="74"/>
                      </a:lnTo>
                      <a:lnTo>
                        <a:pt x="672" y="73"/>
                      </a:lnTo>
                      <a:lnTo>
                        <a:pt x="676" y="72"/>
                      </a:lnTo>
                      <a:lnTo>
                        <a:pt x="679" y="69"/>
                      </a:lnTo>
                      <a:lnTo>
                        <a:pt x="688" y="63"/>
                      </a:lnTo>
                      <a:lnTo>
                        <a:pt x="695" y="54"/>
                      </a:lnTo>
                      <a:lnTo>
                        <a:pt x="707" y="38"/>
                      </a:lnTo>
                      <a:lnTo>
                        <a:pt x="711" y="3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61" name="Group 384"/>
                <p:cNvGrpSpPr>
                  <a:grpSpLocks/>
                </p:cNvGrpSpPr>
                <p:nvPr/>
              </p:nvGrpSpPr>
              <p:grpSpPr bwMode="auto">
                <a:xfrm>
                  <a:off x="3951562" y="3069085"/>
                  <a:ext cx="84542" cy="79502"/>
                  <a:chOff x="2352" y="2343"/>
                  <a:chExt cx="65" cy="53"/>
                </a:xfrm>
              </p:grpSpPr>
              <p:sp>
                <p:nvSpPr>
                  <p:cNvPr id="572" name="Freeform 385"/>
                  <p:cNvSpPr>
                    <a:spLocks/>
                  </p:cNvSpPr>
                  <p:nvPr/>
                </p:nvSpPr>
                <p:spPr bwMode="auto">
                  <a:xfrm>
                    <a:off x="2352" y="2343"/>
                    <a:ext cx="16" cy="11"/>
                  </a:xfrm>
                  <a:custGeom>
                    <a:avLst/>
                    <a:gdLst>
                      <a:gd name="T0" fmla="*/ 0 w 51"/>
                      <a:gd name="T1" fmla="*/ 0 h 33"/>
                      <a:gd name="T2" fmla="*/ 0 w 51"/>
                      <a:gd name="T3" fmla="*/ 0 h 33"/>
                      <a:gd name="T4" fmla="*/ 0 w 51"/>
                      <a:gd name="T5" fmla="*/ 0 h 33"/>
                      <a:gd name="T6" fmla="*/ 0 w 51"/>
                      <a:gd name="T7" fmla="*/ 0 h 33"/>
                      <a:gd name="T8" fmla="*/ 0 w 51"/>
                      <a:gd name="T9" fmla="*/ 0 h 33"/>
                      <a:gd name="T10" fmla="*/ 1 w 51"/>
                      <a:gd name="T11" fmla="*/ 0 h 33"/>
                      <a:gd name="T12" fmla="*/ 1 w 51"/>
                      <a:gd name="T13" fmla="*/ 0 h 33"/>
                      <a:gd name="T14" fmla="*/ 0 w 51"/>
                      <a:gd name="T15" fmla="*/ 0 h 3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1" h="33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4" y="28"/>
                        </a:lnTo>
                        <a:lnTo>
                          <a:pt x="10" y="33"/>
                        </a:lnTo>
                        <a:lnTo>
                          <a:pt x="35" y="25"/>
                        </a:lnTo>
                        <a:lnTo>
                          <a:pt x="48" y="15"/>
                        </a:lnTo>
                        <a:lnTo>
                          <a:pt x="51" y="8"/>
                        </a:lnTo>
                        <a:lnTo>
                          <a:pt x="4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3" name="Freeform 386"/>
                  <p:cNvSpPr>
                    <a:spLocks/>
                  </p:cNvSpPr>
                  <p:nvPr/>
                </p:nvSpPr>
                <p:spPr bwMode="auto">
                  <a:xfrm>
                    <a:off x="2372" y="2354"/>
                    <a:ext cx="20" cy="7"/>
                  </a:xfrm>
                  <a:custGeom>
                    <a:avLst/>
                    <a:gdLst>
                      <a:gd name="T0" fmla="*/ 1 w 61"/>
                      <a:gd name="T1" fmla="*/ 0 h 20"/>
                      <a:gd name="T2" fmla="*/ 1 w 61"/>
                      <a:gd name="T3" fmla="*/ 0 h 20"/>
                      <a:gd name="T4" fmla="*/ 0 w 61"/>
                      <a:gd name="T5" fmla="*/ 0 h 20"/>
                      <a:gd name="T6" fmla="*/ 0 w 61"/>
                      <a:gd name="T7" fmla="*/ 0 h 20"/>
                      <a:gd name="T8" fmla="*/ 0 w 61"/>
                      <a:gd name="T9" fmla="*/ 0 h 20"/>
                      <a:gd name="T10" fmla="*/ 0 w 61"/>
                      <a:gd name="T11" fmla="*/ 0 h 20"/>
                      <a:gd name="T12" fmla="*/ 1 w 61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1" h="20">
                        <a:moveTo>
                          <a:pt x="61" y="6"/>
                        </a:moveTo>
                        <a:lnTo>
                          <a:pt x="53" y="2"/>
                        </a:lnTo>
                        <a:lnTo>
                          <a:pt x="0" y="0"/>
                        </a:lnTo>
                        <a:lnTo>
                          <a:pt x="2" y="14"/>
                        </a:lnTo>
                        <a:lnTo>
                          <a:pt x="7" y="20"/>
                        </a:lnTo>
                        <a:lnTo>
                          <a:pt x="18" y="13"/>
                        </a:lnTo>
                        <a:lnTo>
                          <a:pt x="61" y="6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4" name="Freeform 387"/>
                  <p:cNvSpPr>
                    <a:spLocks/>
                  </p:cNvSpPr>
                  <p:nvPr/>
                </p:nvSpPr>
                <p:spPr bwMode="auto">
                  <a:xfrm>
                    <a:off x="2407" y="2346"/>
                    <a:ext cx="5" cy="12"/>
                  </a:xfrm>
                  <a:custGeom>
                    <a:avLst/>
                    <a:gdLst>
                      <a:gd name="T0" fmla="*/ 0 w 15"/>
                      <a:gd name="T1" fmla="*/ 0 h 36"/>
                      <a:gd name="T2" fmla="*/ 0 w 15"/>
                      <a:gd name="T3" fmla="*/ 0 h 36"/>
                      <a:gd name="T4" fmla="*/ 0 w 15"/>
                      <a:gd name="T5" fmla="*/ 0 h 36"/>
                      <a:gd name="T6" fmla="*/ 0 w 15"/>
                      <a:gd name="T7" fmla="*/ 0 h 36"/>
                      <a:gd name="T8" fmla="*/ 0 w 15"/>
                      <a:gd name="T9" fmla="*/ 0 h 36"/>
                      <a:gd name="T10" fmla="*/ 0 w 15"/>
                      <a:gd name="T11" fmla="*/ 0 h 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5" h="36">
                        <a:moveTo>
                          <a:pt x="2" y="0"/>
                        </a:moveTo>
                        <a:lnTo>
                          <a:pt x="0" y="20"/>
                        </a:lnTo>
                        <a:lnTo>
                          <a:pt x="0" y="36"/>
                        </a:lnTo>
                        <a:lnTo>
                          <a:pt x="11" y="35"/>
                        </a:lnTo>
                        <a:lnTo>
                          <a:pt x="15" y="14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5" name="Freeform 388"/>
                  <p:cNvSpPr>
                    <a:spLocks/>
                  </p:cNvSpPr>
                  <p:nvPr/>
                </p:nvSpPr>
                <p:spPr bwMode="auto">
                  <a:xfrm>
                    <a:off x="2406" y="2361"/>
                    <a:ext cx="11" cy="11"/>
                  </a:xfrm>
                  <a:custGeom>
                    <a:avLst/>
                    <a:gdLst>
                      <a:gd name="T0" fmla="*/ 0 w 37"/>
                      <a:gd name="T1" fmla="*/ 0 h 33"/>
                      <a:gd name="T2" fmla="*/ 0 w 37"/>
                      <a:gd name="T3" fmla="*/ 0 h 33"/>
                      <a:gd name="T4" fmla="*/ 0 w 37"/>
                      <a:gd name="T5" fmla="*/ 0 h 33"/>
                      <a:gd name="T6" fmla="*/ 0 w 37"/>
                      <a:gd name="T7" fmla="*/ 0 h 33"/>
                      <a:gd name="T8" fmla="*/ 0 w 37"/>
                      <a:gd name="T9" fmla="*/ 0 h 33"/>
                      <a:gd name="T10" fmla="*/ 0 w 37"/>
                      <a:gd name="T11" fmla="*/ 0 h 33"/>
                      <a:gd name="T12" fmla="*/ 0 w 37"/>
                      <a:gd name="T13" fmla="*/ 0 h 33"/>
                      <a:gd name="T14" fmla="*/ 0 w 37"/>
                      <a:gd name="T15" fmla="*/ 0 h 33"/>
                      <a:gd name="T16" fmla="*/ 0 w 37"/>
                      <a:gd name="T17" fmla="*/ 0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7" h="33">
                        <a:moveTo>
                          <a:pt x="4" y="4"/>
                        </a:moveTo>
                        <a:lnTo>
                          <a:pt x="22" y="0"/>
                        </a:lnTo>
                        <a:lnTo>
                          <a:pt x="35" y="6"/>
                        </a:lnTo>
                        <a:lnTo>
                          <a:pt x="37" y="22"/>
                        </a:lnTo>
                        <a:lnTo>
                          <a:pt x="24" y="33"/>
                        </a:lnTo>
                        <a:lnTo>
                          <a:pt x="11" y="33"/>
                        </a:lnTo>
                        <a:lnTo>
                          <a:pt x="2" y="24"/>
                        </a:lnTo>
                        <a:lnTo>
                          <a:pt x="0" y="16"/>
                        </a:lnTo>
                        <a:lnTo>
                          <a:pt x="4" y="4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6" name="Freeform 389"/>
                  <p:cNvSpPr>
                    <a:spLocks/>
                  </p:cNvSpPr>
                  <p:nvPr/>
                </p:nvSpPr>
                <p:spPr bwMode="auto">
                  <a:xfrm>
                    <a:off x="2388" y="2378"/>
                    <a:ext cx="16" cy="18"/>
                  </a:xfrm>
                  <a:custGeom>
                    <a:avLst/>
                    <a:gdLst>
                      <a:gd name="T0" fmla="*/ 0 w 49"/>
                      <a:gd name="T1" fmla="*/ 0 h 54"/>
                      <a:gd name="T2" fmla="*/ 0 w 49"/>
                      <a:gd name="T3" fmla="*/ 0 h 54"/>
                      <a:gd name="T4" fmla="*/ 0 w 49"/>
                      <a:gd name="T5" fmla="*/ 1 h 54"/>
                      <a:gd name="T6" fmla="*/ 0 w 49"/>
                      <a:gd name="T7" fmla="*/ 1 h 54"/>
                      <a:gd name="T8" fmla="*/ 1 w 49"/>
                      <a:gd name="T9" fmla="*/ 1 h 54"/>
                      <a:gd name="T10" fmla="*/ 1 w 49"/>
                      <a:gd name="T11" fmla="*/ 0 h 54"/>
                      <a:gd name="T12" fmla="*/ 0 w 49"/>
                      <a:gd name="T13" fmla="*/ 0 h 54"/>
                      <a:gd name="T14" fmla="*/ 0 w 49"/>
                      <a:gd name="T15" fmla="*/ 0 h 54"/>
                      <a:gd name="T16" fmla="*/ 0 w 49"/>
                      <a:gd name="T17" fmla="*/ 0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" h="5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50"/>
                        </a:lnTo>
                        <a:lnTo>
                          <a:pt x="18" y="54"/>
                        </a:lnTo>
                        <a:lnTo>
                          <a:pt x="44" y="45"/>
                        </a:lnTo>
                        <a:lnTo>
                          <a:pt x="49" y="31"/>
                        </a:lnTo>
                        <a:lnTo>
                          <a:pt x="40" y="21"/>
                        </a:lnTo>
                        <a:lnTo>
                          <a:pt x="19" y="8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7" name="Freeform 390"/>
                  <p:cNvSpPr>
                    <a:spLocks/>
                  </p:cNvSpPr>
                  <p:nvPr/>
                </p:nvSpPr>
                <p:spPr bwMode="auto">
                  <a:xfrm>
                    <a:off x="2374" y="2388"/>
                    <a:ext cx="9" cy="7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w 26"/>
                      <a:gd name="T9" fmla="*/ 0 h 22"/>
                      <a:gd name="T10" fmla="*/ 0 w 26"/>
                      <a:gd name="T11" fmla="*/ 0 h 22"/>
                      <a:gd name="T12" fmla="*/ 0 w 26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6" h="22">
                        <a:moveTo>
                          <a:pt x="18" y="0"/>
                        </a:moveTo>
                        <a:lnTo>
                          <a:pt x="3" y="2"/>
                        </a:lnTo>
                        <a:lnTo>
                          <a:pt x="0" y="15"/>
                        </a:lnTo>
                        <a:lnTo>
                          <a:pt x="6" y="21"/>
                        </a:lnTo>
                        <a:lnTo>
                          <a:pt x="19" y="22"/>
                        </a:lnTo>
                        <a:lnTo>
                          <a:pt x="26" y="11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62" name="Freeform 434"/>
                <p:cNvSpPr>
                  <a:spLocks/>
                </p:cNvSpPr>
                <p:nvPr/>
              </p:nvSpPr>
              <p:spPr bwMode="auto">
                <a:xfrm>
                  <a:off x="5415081" y="3457952"/>
                  <a:ext cx="131510" cy="153820"/>
                </a:xfrm>
                <a:custGeom>
                  <a:avLst/>
                  <a:gdLst>
                    <a:gd name="T0" fmla="*/ 2147483647 w 292"/>
                    <a:gd name="T1" fmla="*/ 2147483647 h 308"/>
                    <a:gd name="T2" fmla="*/ 2147483647 w 292"/>
                    <a:gd name="T3" fmla="*/ 2147483647 h 308"/>
                    <a:gd name="T4" fmla="*/ 2147483647 w 292"/>
                    <a:gd name="T5" fmla="*/ 2147483647 h 308"/>
                    <a:gd name="T6" fmla="*/ 2147483647 w 292"/>
                    <a:gd name="T7" fmla="*/ 2147483647 h 308"/>
                    <a:gd name="T8" fmla="*/ 2147483647 w 292"/>
                    <a:gd name="T9" fmla="*/ 2147483647 h 308"/>
                    <a:gd name="T10" fmla="*/ 2147483647 w 292"/>
                    <a:gd name="T11" fmla="*/ 2147483647 h 308"/>
                    <a:gd name="T12" fmla="*/ 2147483647 w 292"/>
                    <a:gd name="T13" fmla="*/ 2147483647 h 308"/>
                    <a:gd name="T14" fmla="*/ 2147483647 w 292"/>
                    <a:gd name="T15" fmla="*/ 2147483647 h 308"/>
                    <a:gd name="T16" fmla="*/ 2147483647 w 292"/>
                    <a:gd name="T17" fmla="*/ 2147483647 h 308"/>
                    <a:gd name="T18" fmla="*/ 2147483647 w 292"/>
                    <a:gd name="T19" fmla="*/ 2147483647 h 308"/>
                    <a:gd name="T20" fmla="*/ 2147483647 w 292"/>
                    <a:gd name="T21" fmla="*/ 2147483647 h 308"/>
                    <a:gd name="T22" fmla="*/ 2147483647 w 292"/>
                    <a:gd name="T23" fmla="*/ 2147483647 h 308"/>
                    <a:gd name="T24" fmla="*/ 2147483647 w 292"/>
                    <a:gd name="T25" fmla="*/ 2147483647 h 308"/>
                    <a:gd name="T26" fmla="*/ 2147483647 w 292"/>
                    <a:gd name="T27" fmla="*/ 2147483647 h 308"/>
                    <a:gd name="T28" fmla="*/ 2147483647 w 292"/>
                    <a:gd name="T29" fmla="*/ 2147483647 h 308"/>
                    <a:gd name="T30" fmla="*/ 2147483647 w 292"/>
                    <a:gd name="T31" fmla="*/ 2147483647 h 308"/>
                    <a:gd name="T32" fmla="*/ 2147483647 w 292"/>
                    <a:gd name="T33" fmla="*/ 2147483647 h 308"/>
                    <a:gd name="T34" fmla="*/ 0 w 292"/>
                    <a:gd name="T35" fmla="*/ 2147483647 h 308"/>
                    <a:gd name="T36" fmla="*/ 2147483647 w 292"/>
                    <a:gd name="T37" fmla="*/ 2147483647 h 308"/>
                    <a:gd name="T38" fmla="*/ 2147483647 w 292"/>
                    <a:gd name="T39" fmla="*/ 2147483647 h 308"/>
                    <a:gd name="T40" fmla="*/ 2147483647 w 292"/>
                    <a:gd name="T41" fmla="*/ 2147483647 h 308"/>
                    <a:gd name="T42" fmla="*/ 2147483647 w 292"/>
                    <a:gd name="T43" fmla="*/ 2147483647 h 308"/>
                    <a:gd name="T44" fmla="*/ 2147483647 w 292"/>
                    <a:gd name="T45" fmla="*/ 2147483647 h 308"/>
                    <a:gd name="T46" fmla="*/ 2147483647 w 292"/>
                    <a:gd name="T47" fmla="*/ 2147483647 h 308"/>
                    <a:gd name="T48" fmla="*/ 2147483647 w 292"/>
                    <a:gd name="T49" fmla="*/ 2147483647 h 308"/>
                    <a:gd name="T50" fmla="*/ 2147483647 w 292"/>
                    <a:gd name="T51" fmla="*/ 2147483647 h 308"/>
                    <a:gd name="T52" fmla="*/ 2147483647 w 292"/>
                    <a:gd name="T53" fmla="*/ 2147483647 h 308"/>
                    <a:gd name="T54" fmla="*/ 2147483647 w 292"/>
                    <a:gd name="T55" fmla="*/ 2147483647 h 308"/>
                    <a:gd name="T56" fmla="*/ 2147483647 w 292"/>
                    <a:gd name="T57" fmla="*/ 2147483647 h 308"/>
                    <a:gd name="T58" fmla="*/ 2147483647 w 292"/>
                    <a:gd name="T59" fmla="*/ 2147483647 h 308"/>
                    <a:gd name="T60" fmla="*/ 2147483647 w 292"/>
                    <a:gd name="T61" fmla="*/ 2147483647 h 308"/>
                    <a:gd name="T62" fmla="*/ 2147483647 w 292"/>
                    <a:gd name="T63" fmla="*/ 2147483647 h 308"/>
                    <a:gd name="T64" fmla="*/ 2147483647 w 292"/>
                    <a:gd name="T65" fmla="*/ 2147483647 h 308"/>
                    <a:gd name="T66" fmla="*/ 2147483647 w 292"/>
                    <a:gd name="T67" fmla="*/ 2147483647 h 308"/>
                    <a:gd name="T68" fmla="*/ 2147483647 w 292"/>
                    <a:gd name="T69" fmla="*/ 2147483647 h 308"/>
                    <a:gd name="T70" fmla="*/ 2147483647 w 292"/>
                    <a:gd name="T71" fmla="*/ 0 h 3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308">
                      <a:moveTo>
                        <a:pt x="259" y="0"/>
                      </a:moveTo>
                      <a:lnTo>
                        <a:pt x="265" y="10"/>
                      </a:lnTo>
                      <a:lnTo>
                        <a:pt x="271" y="23"/>
                      </a:lnTo>
                      <a:lnTo>
                        <a:pt x="276" y="37"/>
                      </a:lnTo>
                      <a:lnTo>
                        <a:pt x="280" y="54"/>
                      </a:lnTo>
                      <a:lnTo>
                        <a:pt x="286" y="91"/>
                      </a:lnTo>
                      <a:lnTo>
                        <a:pt x="292" y="135"/>
                      </a:lnTo>
                      <a:lnTo>
                        <a:pt x="292" y="144"/>
                      </a:lnTo>
                      <a:lnTo>
                        <a:pt x="292" y="153"/>
                      </a:lnTo>
                      <a:lnTo>
                        <a:pt x="291" y="161"/>
                      </a:lnTo>
                      <a:lnTo>
                        <a:pt x="289" y="168"/>
                      </a:lnTo>
                      <a:lnTo>
                        <a:pt x="286" y="179"/>
                      </a:lnTo>
                      <a:lnTo>
                        <a:pt x="281" y="189"/>
                      </a:lnTo>
                      <a:lnTo>
                        <a:pt x="269" y="206"/>
                      </a:lnTo>
                      <a:lnTo>
                        <a:pt x="258" y="225"/>
                      </a:lnTo>
                      <a:lnTo>
                        <a:pt x="231" y="185"/>
                      </a:lnTo>
                      <a:lnTo>
                        <a:pt x="192" y="222"/>
                      </a:lnTo>
                      <a:lnTo>
                        <a:pt x="165" y="258"/>
                      </a:lnTo>
                      <a:lnTo>
                        <a:pt x="152" y="246"/>
                      </a:lnTo>
                      <a:lnTo>
                        <a:pt x="132" y="278"/>
                      </a:lnTo>
                      <a:lnTo>
                        <a:pt x="132" y="296"/>
                      </a:lnTo>
                      <a:lnTo>
                        <a:pt x="59" y="296"/>
                      </a:lnTo>
                      <a:lnTo>
                        <a:pt x="46" y="302"/>
                      </a:lnTo>
                      <a:lnTo>
                        <a:pt x="32" y="308"/>
                      </a:lnTo>
                      <a:lnTo>
                        <a:pt x="19" y="308"/>
                      </a:lnTo>
                      <a:lnTo>
                        <a:pt x="6" y="308"/>
                      </a:lnTo>
                      <a:lnTo>
                        <a:pt x="8" y="302"/>
                      </a:lnTo>
                      <a:lnTo>
                        <a:pt x="9" y="297"/>
                      </a:lnTo>
                      <a:lnTo>
                        <a:pt x="11" y="291"/>
                      </a:lnTo>
                      <a:lnTo>
                        <a:pt x="11" y="286"/>
                      </a:lnTo>
                      <a:lnTo>
                        <a:pt x="9" y="276"/>
                      </a:lnTo>
                      <a:lnTo>
                        <a:pt x="7" y="265"/>
                      </a:lnTo>
                      <a:lnTo>
                        <a:pt x="5" y="256"/>
                      </a:lnTo>
                      <a:lnTo>
                        <a:pt x="2" y="246"/>
                      </a:lnTo>
                      <a:lnTo>
                        <a:pt x="0" y="237"/>
                      </a:lnTo>
                      <a:lnTo>
                        <a:pt x="0" y="228"/>
                      </a:lnTo>
                      <a:lnTo>
                        <a:pt x="0" y="216"/>
                      </a:lnTo>
                      <a:lnTo>
                        <a:pt x="3" y="205"/>
                      </a:lnTo>
                      <a:lnTo>
                        <a:pt x="6" y="196"/>
                      </a:lnTo>
                      <a:lnTo>
                        <a:pt x="12" y="188"/>
                      </a:lnTo>
                      <a:lnTo>
                        <a:pt x="18" y="180"/>
                      </a:lnTo>
                      <a:lnTo>
                        <a:pt x="26" y="174"/>
                      </a:lnTo>
                      <a:lnTo>
                        <a:pt x="34" y="167"/>
                      </a:lnTo>
                      <a:lnTo>
                        <a:pt x="42" y="161"/>
                      </a:lnTo>
                      <a:lnTo>
                        <a:pt x="60" y="148"/>
                      </a:lnTo>
                      <a:lnTo>
                        <a:pt x="77" y="135"/>
                      </a:lnTo>
                      <a:lnTo>
                        <a:pt x="85" y="128"/>
                      </a:lnTo>
                      <a:lnTo>
                        <a:pt x="93" y="119"/>
                      </a:lnTo>
                      <a:lnTo>
                        <a:pt x="99" y="110"/>
                      </a:lnTo>
                      <a:lnTo>
                        <a:pt x="105" y="98"/>
                      </a:lnTo>
                      <a:lnTo>
                        <a:pt x="102" y="98"/>
                      </a:lnTo>
                      <a:lnTo>
                        <a:pt x="98" y="96"/>
                      </a:lnTo>
                      <a:lnTo>
                        <a:pt x="95" y="94"/>
                      </a:lnTo>
                      <a:lnTo>
                        <a:pt x="92" y="91"/>
                      </a:lnTo>
                      <a:lnTo>
                        <a:pt x="86" y="83"/>
                      </a:lnTo>
                      <a:lnTo>
                        <a:pt x="82" y="73"/>
                      </a:lnTo>
                      <a:lnTo>
                        <a:pt x="77" y="62"/>
                      </a:lnTo>
                      <a:lnTo>
                        <a:pt x="74" y="50"/>
                      </a:lnTo>
                      <a:lnTo>
                        <a:pt x="73" y="36"/>
                      </a:lnTo>
                      <a:lnTo>
                        <a:pt x="72" y="24"/>
                      </a:lnTo>
                      <a:lnTo>
                        <a:pt x="82" y="21"/>
                      </a:lnTo>
                      <a:lnTo>
                        <a:pt x="90" y="19"/>
                      </a:lnTo>
                      <a:lnTo>
                        <a:pt x="97" y="19"/>
                      </a:lnTo>
                      <a:lnTo>
                        <a:pt x="105" y="20"/>
                      </a:lnTo>
                      <a:lnTo>
                        <a:pt x="118" y="23"/>
                      </a:lnTo>
                      <a:lnTo>
                        <a:pt x="132" y="24"/>
                      </a:lnTo>
                      <a:lnTo>
                        <a:pt x="149" y="23"/>
                      </a:lnTo>
                      <a:lnTo>
                        <a:pt x="169" y="21"/>
                      </a:lnTo>
                      <a:lnTo>
                        <a:pt x="189" y="17"/>
                      </a:lnTo>
                      <a:lnTo>
                        <a:pt x="210" y="12"/>
                      </a:lnTo>
                      <a:lnTo>
                        <a:pt x="244" y="4"/>
                      </a:lnTo>
                      <a:lnTo>
                        <a:pt x="259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3" name="Freeform 435"/>
                <p:cNvSpPr>
                  <a:spLocks/>
                </p:cNvSpPr>
                <p:nvPr/>
              </p:nvSpPr>
              <p:spPr bwMode="auto">
                <a:xfrm>
                  <a:off x="5525924" y="3603129"/>
                  <a:ext cx="5636" cy="55305"/>
                </a:xfrm>
                <a:custGeom>
                  <a:avLst/>
                  <a:gdLst>
                    <a:gd name="T0" fmla="*/ 2147483647 w 14"/>
                    <a:gd name="T1" fmla="*/ 0 h 7"/>
                    <a:gd name="T2" fmla="*/ 2147483647 w 14"/>
                    <a:gd name="T3" fmla="*/ 2147483647 h 7"/>
                    <a:gd name="T4" fmla="*/ 2147483647 w 14"/>
                    <a:gd name="T5" fmla="*/ 2147483647 h 7"/>
                    <a:gd name="T6" fmla="*/ 0 w 14"/>
                    <a:gd name="T7" fmla="*/ 2147483647 h 7"/>
                    <a:gd name="T8" fmla="*/ 2147483647 w 1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lnTo>
                        <a:pt x="13" y="3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4" name="Freeform 436"/>
                <p:cNvSpPr>
                  <a:spLocks/>
                </p:cNvSpPr>
                <p:nvPr/>
              </p:nvSpPr>
              <p:spPr bwMode="auto">
                <a:xfrm>
                  <a:off x="4998006" y="2868601"/>
                  <a:ext cx="259263" cy="480468"/>
                </a:xfrm>
                <a:custGeom>
                  <a:avLst/>
                  <a:gdLst>
                    <a:gd name="T0" fmla="*/ 2147483647 w 581"/>
                    <a:gd name="T1" fmla="*/ 2147483647 h 955"/>
                    <a:gd name="T2" fmla="*/ 2147483647 w 581"/>
                    <a:gd name="T3" fmla="*/ 2147483647 h 955"/>
                    <a:gd name="T4" fmla="*/ 2147483647 w 581"/>
                    <a:gd name="T5" fmla="*/ 2147483647 h 955"/>
                    <a:gd name="T6" fmla="*/ 2147483647 w 581"/>
                    <a:gd name="T7" fmla="*/ 2147483647 h 955"/>
                    <a:gd name="T8" fmla="*/ 2147483647 w 581"/>
                    <a:gd name="T9" fmla="*/ 2147483647 h 955"/>
                    <a:gd name="T10" fmla="*/ 2147483647 w 581"/>
                    <a:gd name="T11" fmla="*/ 2147483647 h 955"/>
                    <a:gd name="T12" fmla="*/ 2147483647 w 581"/>
                    <a:gd name="T13" fmla="*/ 2147483647 h 955"/>
                    <a:gd name="T14" fmla="*/ 2147483647 w 581"/>
                    <a:gd name="T15" fmla="*/ 2147483647 h 955"/>
                    <a:gd name="T16" fmla="*/ 2147483647 w 581"/>
                    <a:gd name="T17" fmla="*/ 2147483647 h 955"/>
                    <a:gd name="T18" fmla="*/ 2147483647 w 581"/>
                    <a:gd name="T19" fmla="*/ 2147483647 h 955"/>
                    <a:gd name="T20" fmla="*/ 2147483647 w 581"/>
                    <a:gd name="T21" fmla="*/ 2147483647 h 955"/>
                    <a:gd name="T22" fmla="*/ 2147483647 w 581"/>
                    <a:gd name="T23" fmla="*/ 2147483647 h 955"/>
                    <a:gd name="T24" fmla="*/ 2147483647 w 581"/>
                    <a:gd name="T25" fmla="*/ 2147483647 h 955"/>
                    <a:gd name="T26" fmla="*/ 2147483647 w 581"/>
                    <a:gd name="T27" fmla="*/ 2147483647 h 955"/>
                    <a:gd name="T28" fmla="*/ 2147483647 w 581"/>
                    <a:gd name="T29" fmla="*/ 2147483647 h 955"/>
                    <a:gd name="T30" fmla="*/ 2147483647 w 581"/>
                    <a:gd name="T31" fmla="*/ 2147483647 h 955"/>
                    <a:gd name="T32" fmla="*/ 2147483647 w 581"/>
                    <a:gd name="T33" fmla="*/ 2147483647 h 955"/>
                    <a:gd name="T34" fmla="*/ 2147483647 w 581"/>
                    <a:gd name="T35" fmla="*/ 2147483647 h 955"/>
                    <a:gd name="T36" fmla="*/ 2147483647 w 581"/>
                    <a:gd name="T37" fmla="*/ 2147483647 h 955"/>
                    <a:gd name="T38" fmla="*/ 2147483647 w 581"/>
                    <a:gd name="T39" fmla="*/ 2147483647 h 955"/>
                    <a:gd name="T40" fmla="*/ 2147483647 w 581"/>
                    <a:gd name="T41" fmla="*/ 2147483647 h 955"/>
                    <a:gd name="T42" fmla="*/ 2147483647 w 581"/>
                    <a:gd name="T43" fmla="*/ 2147483647 h 955"/>
                    <a:gd name="T44" fmla="*/ 2147483647 w 581"/>
                    <a:gd name="T45" fmla="*/ 2147483647 h 955"/>
                    <a:gd name="T46" fmla="*/ 2147483647 w 581"/>
                    <a:gd name="T47" fmla="*/ 2147483647 h 955"/>
                    <a:gd name="T48" fmla="*/ 2147483647 w 581"/>
                    <a:gd name="T49" fmla="*/ 2147483647 h 955"/>
                    <a:gd name="T50" fmla="*/ 2147483647 w 581"/>
                    <a:gd name="T51" fmla="*/ 2147483647 h 955"/>
                    <a:gd name="T52" fmla="*/ 2147483647 w 581"/>
                    <a:gd name="T53" fmla="*/ 2147483647 h 955"/>
                    <a:gd name="T54" fmla="*/ 2147483647 w 581"/>
                    <a:gd name="T55" fmla="*/ 2147483647 h 955"/>
                    <a:gd name="T56" fmla="*/ 2147483647 w 581"/>
                    <a:gd name="T57" fmla="*/ 2147483647 h 955"/>
                    <a:gd name="T58" fmla="*/ 2147483647 w 581"/>
                    <a:gd name="T59" fmla="*/ 2147483647 h 955"/>
                    <a:gd name="T60" fmla="*/ 2147483647 w 581"/>
                    <a:gd name="T61" fmla="*/ 2147483647 h 955"/>
                    <a:gd name="T62" fmla="*/ 2147483647 w 581"/>
                    <a:gd name="T63" fmla="*/ 2147483647 h 955"/>
                    <a:gd name="T64" fmla="*/ 2147483647 w 581"/>
                    <a:gd name="T65" fmla="*/ 2147483647 h 955"/>
                    <a:gd name="T66" fmla="*/ 2147483647 w 581"/>
                    <a:gd name="T67" fmla="*/ 2147483647 h 955"/>
                    <a:gd name="T68" fmla="*/ 2147483647 w 581"/>
                    <a:gd name="T69" fmla="*/ 2147483647 h 955"/>
                    <a:gd name="T70" fmla="*/ 2147483647 w 581"/>
                    <a:gd name="T71" fmla="*/ 2147483647 h 955"/>
                    <a:gd name="T72" fmla="*/ 2147483647 w 581"/>
                    <a:gd name="T73" fmla="*/ 2147483647 h 955"/>
                    <a:gd name="T74" fmla="*/ 2147483647 w 581"/>
                    <a:gd name="T75" fmla="*/ 2147483647 h 955"/>
                    <a:gd name="T76" fmla="*/ 2147483647 w 581"/>
                    <a:gd name="T77" fmla="*/ 2147483647 h 955"/>
                    <a:gd name="T78" fmla="*/ 2147483647 w 581"/>
                    <a:gd name="T79" fmla="*/ 2147483647 h 955"/>
                    <a:gd name="T80" fmla="*/ 2147483647 w 581"/>
                    <a:gd name="T81" fmla="*/ 2147483647 h 955"/>
                    <a:gd name="T82" fmla="*/ 2147483647 w 581"/>
                    <a:gd name="T83" fmla="*/ 2147483647 h 955"/>
                    <a:gd name="T84" fmla="*/ 2147483647 w 581"/>
                    <a:gd name="T85" fmla="*/ 2147483647 h 955"/>
                    <a:gd name="T86" fmla="*/ 2147483647 w 581"/>
                    <a:gd name="T87" fmla="*/ 2147483647 h 955"/>
                    <a:gd name="T88" fmla="*/ 2147483647 w 581"/>
                    <a:gd name="T89" fmla="*/ 2147483647 h 955"/>
                    <a:gd name="T90" fmla="*/ 2147483647 w 581"/>
                    <a:gd name="T91" fmla="*/ 2147483647 h 955"/>
                    <a:gd name="T92" fmla="*/ 2147483647 w 581"/>
                    <a:gd name="T93" fmla="*/ 2147483647 h 955"/>
                    <a:gd name="T94" fmla="*/ 2147483647 w 581"/>
                    <a:gd name="T95" fmla="*/ 2147483647 h 955"/>
                    <a:gd name="T96" fmla="*/ 2147483647 w 581"/>
                    <a:gd name="T97" fmla="*/ 2147483647 h 955"/>
                    <a:gd name="T98" fmla="*/ 2147483647 w 581"/>
                    <a:gd name="T99" fmla="*/ 2147483647 h 955"/>
                    <a:gd name="T100" fmla="*/ 2147483647 w 581"/>
                    <a:gd name="T101" fmla="*/ 0 h 955"/>
                    <a:gd name="T102" fmla="*/ 2147483647 w 581"/>
                    <a:gd name="T103" fmla="*/ 2147483647 h 955"/>
                    <a:gd name="T104" fmla="*/ 2147483647 w 581"/>
                    <a:gd name="T105" fmla="*/ 2147483647 h 9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81" h="955">
                      <a:moveTo>
                        <a:pt x="69" y="24"/>
                      </a:moveTo>
                      <a:lnTo>
                        <a:pt x="69" y="97"/>
                      </a:lnTo>
                      <a:lnTo>
                        <a:pt x="81" y="115"/>
                      </a:lnTo>
                      <a:lnTo>
                        <a:pt x="91" y="129"/>
                      </a:lnTo>
                      <a:lnTo>
                        <a:pt x="99" y="141"/>
                      </a:lnTo>
                      <a:lnTo>
                        <a:pt x="104" y="152"/>
                      </a:lnTo>
                      <a:lnTo>
                        <a:pt x="107" y="163"/>
                      </a:lnTo>
                      <a:lnTo>
                        <a:pt x="110" y="172"/>
                      </a:lnTo>
                      <a:lnTo>
                        <a:pt x="111" y="180"/>
                      </a:lnTo>
                      <a:lnTo>
                        <a:pt x="110" y="186"/>
                      </a:lnTo>
                      <a:lnTo>
                        <a:pt x="102" y="209"/>
                      </a:lnTo>
                      <a:lnTo>
                        <a:pt x="95" y="234"/>
                      </a:lnTo>
                      <a:lnTo>
                        <a:pt x="96" y="276"/>
                      </a:lnTo>
                      <a:lnTo>
                        <a:pt x="96" y="309"/>
                      </a:lnTo>
                      <a:lnTo>
                        <a:pt x="96" y="325"/>
                      </a:lnTo>
                      <a:lnTo>
                        <a:pt x="96" y="339"/>
                      </a:lnTo>
                      <a:lnTo>
                        <a:pt x="95" y="351"/>
                      </a:lnTo>
                      <a:lnTo>
                        <a:pt x="93" y="363"/>
                      </a:lnTo>
                      <a:lnTo>
                        <a:pt x="91" y="374"/>
                      </a:lnTo>
                      <a:lnTo>
                        <a:pt x="87" y="386"/>
                      </a:lnTo>
                      <a:lnTo>
                        <a:pt x="82" y="396"/>
                      </a:lnTo>
                      <a:lnTo>
                        <a:pt x="76" y="407"/>
                      </a:lnTo>
                      <a:lnTo>
                        <a:pt x="69" y="418"/>
                      </a:lnTo>
                      <a:lnTo>
                        <a:pt x="59" y="429"/>
                      </a:lnTo>
                      <a:lnTo>
                        <a:pt x="48" y="442"/>
                      </a:lnTo>
                      <a:lnTo>
                        <a:pt x="36" y="455"/>
                      </a:lnTo>
                      <a:lnTo>
                        <a:pt x="31" y="461"/>
                      </a:lnTo>
                      <a:lnTo>
                        <a:pt x="26" y="467"/>
                      </a:lnTo>
                      <a:lnTo>
                        <a:pt x="22" y="474"/>
                      </a:lnTo>
                      <a:lnTo>
                        <a:pt x="17" y="481"/>
                      </a:lnTo>
                      <a:lnTo>
                        <a:pt x="12" y="496"/>
                      </a:lnTo>
                      <a:lnTo>
                        <a:pt x="8" y="512"/>
                      </a:lnTo>
                      <a:lnTo>
                        <a:pt x="2" y="542"/>
                      </a:lnTo>
                      <a:lnTo>
                        <a:pt x="0" y="568"/>
                      </a:lnTo>
                      <a:lnTo>
                        <a:pt x="29" y="578"/>
                      </a:lnTo>
                      <a:lnTo>
                        <a:pt x="69" y="616"/>
                      </a:lnTo>
                      <a:lnTo>
                        <a:pt x="51" y="632"/>
                      </a:lnTo>
                      <a:lnTo>
                        <a:pt x="60" y="633"/>
                      </a:lnTo>
                      <a:lnTo>
                        <a:pt x="69" y="634"/>
                      </a:lnTo>
                      <a:lnTo>
                        <a:pt x="70" y="643"/>
                      </a:lnTo>
                      <a:lnTo>
                        <a:pt x="72" y="653"/>
                      </a:lnTo>
                      <a:lnTo>
                        <a:pt x="74" y="665"/>
                      </a:lnTo>
                      <a:lnTo>
                        <a:pt x="76" y="677"/>
                      </a:lnTo>
                      <a:lnTo>
                        <a:pt x="74" y="686"/>
                      </a:lnTo>
                      <a:lnTo>
                        <a:pt x="74" y="696"/>
                      </a:lnTo>
                      <a:lnTo>
                        <a:pt x="74" y="705"/>
                      </a:lnTo>
                      <a:lnTo>
                        <a:pt x="76" y="715"/>
                      </a:lnTo>
                      <a:lnTo>
                        <a:pt x="78" y="733"/>
                      </a:lnTo>
                      <a:lnTo>
                        <a:pt x="82" y="749"/>
                      </a:lnTo>
                      <a:lnTo>
                        <a:pt x="88" y="764"/>
                      </a:lnTo>
                      <a:lnTo>
                        <a:pt x="94" y="778"/>
                      </a:lnTo>
                      <a:lnTo>
                        <a:pt x="98" y="783"/>
                      </a:lnTo>
                      <a:lnTo>
                        <a:pt x="102" y="788"/>
                      </a:lnTo>
                      <a:lnTo>
                        <a:pt x="105" y="792"/>
                      </a:lnTo>
                      <a:lnTo>
                        <a:pt x="109" y="794"/>
                      </a:lnTo>
                      <a:lnTo>
                        <a:pt x="92" y="794"/>
                      </a:lnTo>
                      <a:lnTo>
                        <a:pt x="68" y="794"/>
                      </a:lnTo>
                      <a:lnTo>
                        <a:pt x="56" y="796"/>
                      </a:lnTo>
                      <a:lnTo>
                        <a:pt x="46" y="799"/>
                      </a:lnTo>
                      <a:lnTo>
                        <a:pt x="42" y="802"/>
                      </a:lnTo>
                      <a:lnTo>
                        <a:pt x="38" y="805"/>
                      </a:lnTo>
                      <a:lnTo>
                        <a:pt x="36" y="808"/>
                      </a:lnTo>
                      <a:lnTo>
                        <a:pt x="36" y="812"/>
                      </a:lnTo>
                      <a:lnTo>
                        <a:pt x="36" y="824"/>
                      </a:lnTo>
                      <a:lnTo>
                        <a:pt x="38" y="834"/>
                      </a:lnTo>
                      <a:lnTo>
                        <a:pt x="42" y="842"/>
                      </a:lnTo>
                      <a:lnTo>
                        <a:pt x="46" y="850"/>
                      </a:lnTo>
                      <a:lnTo>
                        <a:pt x="57" y="863"/>
                      </a:lnTo>
                      <a:lnTo>
                        <a:pt x="69" y="876"/>
                      </a:lnTo>
                      <a:lnTo>
                        <a:pt x="76" y="884"/>
                      </a:lnTo>
                      <a:lnTo>
                        <a:pt x="81" y="891"/>
                      </a:lnTo>
                      <a:lnTo>
                        <a:pt x="87" y="899"/>
                      </a:lnTo>
                      <a:lnTo>
                        <a:pt x="92" y="907"/>
                      </a:lnTo>
                      <a:lnTo>
                        <a:pt x="96" y="917"/>
                      </a:lnTo>
                      <a:lnTo>
                        <a:pt x="100" y="927"/>
                      </a:lnTo>
                      <a:lnTo>
                        <a:pt x="102" y="941"/>
                      </a:lnTo>
                      <a:lnTo>
                        <a:pt x="102" y="955"/>
                      </a:lnTo>
                      <a:lnTo>
                        <a:pt x="156" y="955"/>
                      </a:lnTo>
                      <a:lnTo>
                        <a:pt x="166" y="949"/>
                      </a:lnTo>
                      <a:lnTo>
                        <a:pt x="177" y="945"/>
                      </a:lnTo>
                      <a:lnTo>
                        <a:pt x="189" y="942"/>
                      </a:lnTo>
                      <a:lnTo>
                        <a:pt x="201" y="939"/>
                      </a:lnTo>
                      <a:lnTo>
                        <a:pt x="225" y="935"/>
                      </a:lnTo>
                      <a:lnTo>
                        <a:pt x="248" y="929"/>
                      </a:lnTo>
                      <a:lnTo>
                        <a:pt x="259" y="927"/>
                      </a:lnTo>
                      <a:lnTo>
                        <a:pt x="270" y="924"/>
                      </a:lnTo>
                      <a:lnTo>
                        <a:pt x="279" y="921"/>
                      </a:lnTo>
                      <a:lnTo>
                        <a:pt x="286" y="916"/>
                      </a:lnTo>
                      <a:lnTo>
                        <a:pt x="293" y="911"/>
                      </a:lnTo>
                      <a:lnTo>
                        <a:pt x="297" y="904"/>
                      </a:lnTo>
                      <a:lnTo>
                        <a:pt x="300" y="901"/>
                      </a:lnTo>
                      <a:lnTo>
                        <a:pt x="301" y="896"/>
                      </a:lnTo>
                      <a:lnTo>
                        <a:pt x="302" y="892"/>
                      </a:lnTo>
                      <a:lnTo>
                        <a:pt x="302" y="887"/>
                      </a:lnTo>
                      <a:lnTo>
                        <a:pt x="302" y="877"/>
                      </a:lnTo>
                      <a:lnTo>
                        <a:pt x="302" y="868"/>
                      </a:lnTo>
                      <a:lnTo>
                        <a:pt x="315" y="870"/>
                      </a:lnTo>
                      <a:lnTo>
                        <a:pt x="327" y="871"/>
                      </a:lnTo>
                      <a:lnTo>
                        <a:pt x="338" y="871"/>
                      </a:lnTo>
                      <a:lnTo>
                        <a:pt x="348" y="870"/>
                      </a:lnTo>
                      <a:lnTo>
                        <a:pt x="358" y="868"/>
                      </a:lnTo>
                      <a:lnTo>
                        <a:pt x="367" y="866"/>
                      </a:lnTo>
                      <a:lnTo>
                        <a:pt x="374" y="863"/>
                      </a:lnTo>
                      <a:lnTo>
                        <a:pt x="382" y="860"/>
                      </a:lnTo>
                      <a:lnTo>
                        <a:pt x="389" y="856"/>
                      </a:lnTo>
                      <a:lnTo>
                        <a:pt x="394" y="852"/>
                      </a:lnTo>
                      <a:lnTo>
                        <a:pt x="401" y="847"/>
                      </a:lnTo>
                      <a:lnTo>
                        <a:pt x="405" y="842"/>
                      </a:lnTo>
                      <a:lnTo>
                        <a:pt x="415" y="831"/>
                      </a:lnTo>
                      <a:lnTo>
                        <a:pt x="424" y="818"/>
                      </a:lnTo>
                      <a:lnTo>
                        <a:pt x="432" y="807"/>
                      </a:lnTo>
                      <a:lnTo>
                        <a:pt x="440" y="795"/>
                      </a:lnTo>
                      <a:lnTo>
                        <a:pt x="449" y="783"/>
                      </a:lnTo>
                      <a:lnTo>
                        <a:pt x="460" y="773"/>
                      </a:lnTo>
                      <a:lnTo>
                        <a:pt x="465" y="769"/>
                      </a:lnTo>
                      <a:lnTo>
                        <a:pt x="471" y="764"/>
                      </a:lnTo>
                      <a:lnTo>
                        <a:pt x="477" y="760"/>
                      </a:lnTo>
                      <a:lnTo>
                        <a:pt x="485" y="757"/>
                      </a:lnTo>
                      <a:lnTo>
                        <a:pt x="493" y="754"/>
                      </a:lnTo>
                      <a:lnTo>
                        <a:pt x="502" y="752"/>
                      </a:lnTo>
                      <a:lnTo>
                        <a:pt x="510" y="751"/>
                      </a:lnTo>
                      <a:lnTo>
                        <a:pt x="521" y="751"/>
                      </a:lnTo>
                      <a:lnTo>
                        <a:pt x="521" y="745"/>
                      </a:lnTo>
                      <a:lnTo>
                        <a:pt x="511" y="729"/>
                      </a:lnTo>
                      <a:lnTo>
                        <a:pt x="505" y="713"/>
                      </a:lnTo>
                      <a:lnTo>
                        <a:pt x="499" y="697"/>
                      </a:lnTo>
                      <a:lnTo>
                        <a:pt x="494" y="682"/>
                      </a:lnTo>
                      <a:lnTo>
                        <a:pt x="490" y="667"/>
                      </a:lnTo>
                      <a:lnTo>
                        <a:pt x="484" y="653"/>
                      </a:lnTo>
                      <a:lnTo>
                        <a:pt x="476" y="640"/>
                      </a:lnTo>
                      <a:lnTo>
                        <a:pt x="468" y="628"/>
                      </a:lnTo>
                      <a:lnTo>
                        <a:pt x="472" y="623"/>
                      </a:lnTo>
                      <a:lnTo>
                        <a:pt x="476" y="619"/>
                      </a:lnTo>
                      <a:lnTo>
                        <a:pt x="479" y="614"/>
                      </a:lnTo>
                      <a:lnTo>
                        <a:pt x="481" y="610"/>
                      </a:lnTo>
                      <a:lnTo>
                        <a:pt x="484" y="599"/>
                      </a:lnTo>
                      <a:lnTo>
                        <a:pt x="486" y="589"/>
                      </a:lnTo>
                      <a:lnTo>
                        <a:pt x="487" y="579"/>
                      </a:lnTo>
                      <a:lnTo>
                        <a:pt x="488" y="567"/>
                      </a:lnTo>
                      <a:lnTo>
                        <a:pt x="491" y="555"/>
                      </a:lnTo>
                      <a:lnTo>
                        <a:pt x="494" y="541"/>
                      </a:lnTo>
                      <a:lnTo>
                        <a:pt x="497" y="533"/>
                      </a:lnTo>
                      <a:lnTo>
                        <a:pt x="501" y="526"/>
                      </a:lnTo>
                      <a:lnTo>
                        <a:pt x="505" y="519"/>
                      </a:lnTo>
                      <a:lnTo>
                        <a:pt x="509" y="512"/>
                      </a:lnTo>
                      <a:lnTo>
                        <a:pt x="520" y="499"/>
                      </a:lnTo>
                      <a:lnTo>
                        <a:pt x="532" y="486"/>
                      </a:lnTo>
                      <a:lnTo>
                        <a:pt x="546" y="476"/>
                      </a:lnTo>
                      <a:lnTo>
                        <a:pt x="558" y="468"/>
                      </a:lnTo>
                      <a:lnTo>
                        <a:pt x="570" y="461"/>
                      </a:lnTo>
                      <a:lnTo>
                        <a:pt x="581" y="455"/>
                      </a:lnTo>
                      <a:lnTo>
                        <a:pt x="581" y="234"/>
                      </a:lnTo>
                      <a:lnTo>
                        <a:pt x="129" y="0"/>
                      </a:lnTo>
                      <a:lnTo>
                        <a:pt x="116" y="1"/>
                      </a:lnTo>
                      <a:lnTo>
                        <a:pt x="106" y="3"/>
                      </a:lnTo>
                      <a:lnTo>
                        <a:pt x="98" y="5"/>
                      </a:lnTo>
                      <a:lnTo>
                        <a:pt x="89" y="6"/>
                      </a:lnTo>
                      <a:lnTo>
                        <a:pt x="79" y="15"/>
                      </a:lnTo>
                      <a:lnTo>
                        <a:pt x="69" y="2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5" name="Freeform 437"/>
                <p:cNvSpPr>
                  <a:spLocks/>
                </p:cNvSpPr>
                <p:nvPr/>
              </p:nvSpPr>
              <p:spPr bwMode="auto">
                <a:xfrm>
                  <a:off x="4663593" y="2274064"/>
                  <a:ext cx="16909" cy="55305"/>
                </a:xfrm>
                <a:custGeom>
                  <a:avLst/>
                  <a:gdLst>
                    <a:gd name="T0" fmla="*/ 2147483647 w 45"/>
                    <a:gd name="T1" fmla="*/ 0 h 36"/>
                    <a:gd name="T2" fmla="*/ 0 w 45"/>
                    <a:gd name="T3" fmla="*/ 2147483647 h 36"/>
                    <a:gd name="T4" fmla="*/ 2147483647 w 45"/>
                    <a:gd name="T5" fmla="*/ 2147483647 h 36"/>
                    <a:gd name="T6" fmla="*/ 2147483647 w 45"/>
                    <a:gd name="T7" fmla="*/ 2147483647 h 36"/>
                    <a:gd name="T8" fmla="*/ 2147483647 w 4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36">
                      <a:moveTo>
                        <a:pt x="26" y="0"/>
                      </a:moveTo>
                      <a:lnTo>
                        <a:pt x="0" y="18"/>
                      </a:lnTo>
                      <a:lnTo>
                        <a:pt x="23" y="36"/>
                      </a:lnTo>
                      <a:lnTo>
                        <a:pt x="45" y="1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6" name="Freeform 442"/>
                <p:cNvSpPr>
                  <a:spLocks/>
                </p:cNvSpPr>
                <p:nvPr/>
              </p:nvSpPr>
              <p:spPr bwMode="auto">
                <a:xfrm>
                  <a:off x="5708159" y="2286162"/>
                  <a:ext cx="127753" cy="105427"/>
                </a:xfrm>
                <a:custGeom>
                  <a:avLst/>
                  <a:gdLst>
                    <a:gd name="T0" fmla="*/ 2147483647 w 279"/>
                    <a:gd name="T1" fmla="*/ 2147483647 h 204"/>
                    <a:gd name="T2" fmla="*/ 2147483647 w 279"/>
                    <a:gd name="T3" fmla="*/ 2147483647 h 204"/>
                    <a:gd name="T4" fmla="*/ 2147483647 w 279"/>
                    <a:gd name="T5" fmla="*/ 2147483647 h 204"/>
                    <a:gd name="T6" fmla="*/ 2147483647 w 279"/>
                    <a:gd name="T7" fmla="*/ 2147483647 h 204"/>
                    <a:gd name="T8" fmla="*/ 2147483647 w 279"/>
                    <a:gd name="T9" fmla="*/ 2147483647 h 204"/>
                    <a:gd name="T10" fmla="*/ 2147483647 w 279"/>
                    <a:gd name="T11" fmla="*/ 2147483647 h 204"/>
                    <a:gd name="T12" fmla="*/ 2147483647 w 279"/>
                    <a:gd name="T13" fmla="*/ 2147483647 h 204"/>
                    <a:gd name="T14" fmla="*/ 2147483647 w 279"/>
                    <a:gd name="T15" fmla="*/ 2147483647 h 204"/>
                    <a:gd name="T16" fmla="*/ 2147483647 w 279"/>
                    <a:gd name="T17" fmla="*/ 2147483647 h 204"/>
                    <a:gd name="T18" fmla="*/ 2147483647 w 279"/>
                    <a:gd name="T19" fmla="*/ 2147483647 h 204"/>
                    <a:gd name="T20" fmla="*/ 2147483647 w 279"/>
                    <a:gd name="T21" fmla="*/ 2147483647 h 204"/>
                    <a:gd name="T22" fmla="*/ 2147483647 w 279"/>
                    <a:gd name="T23" fmla="*/ 2147483647 h 204"/>
                    <a:gd name="T24" fmla="*/ 2147483647 w 279"/>
                    <a:gd name="T25" fmla="*/ 2147483647 h 204"/>
                    <a:gd name="T26" fmla="*/ 2147483647 w 279"/>
                    <a:gd name="T27" fmla="*/ 2147483647 h 204"/>
                    <a:gd name="T28" fmla="*/ 2147483647 w 279"/>
                    <a:gd name="T29" fmla="*/ 2147483647 h 204"/>
                    <a:gd name="T30" fmla="*/ 2147483647 w 279"/>
                    <a:gd name="T31" fmla="*/ 2147483647 h 204"/>
                    <a:gd name="T32" fmla="*/ 2147483647 w 279"/>
                    <a:gd name="T33" fmla="*/ 2147483647 h 204"/>
                    <a:gd name="T34" fmla="*/ 2147483647 w 279"/>
                    <a:gd name="T35" fmla="*/ 2147483647 h 204"/>
                    <a:gd name="T36" fmla="*/ 2147483647 w 279"/>
                    <a:gd name="T37" fmla="*/ 2147483647 h 204"/>
                    <a:gd name="T38" fmla="*/ 2147483647 w 279"/>
                    <a:gd name="T39" fmla="*/ 2147483647 h 204"/>
                    <a:gd name="T40" fmla="*/ 2147483647 w 279"/>
                    <a:gd name="T41" fmla="*/ 2147483647 h 204"/>
                    <a:gd name="T42" fmla="*/ 2147483647 w 279"/>
                    <a:gd name="T43" fmla="*/ 2147483647 h 204"/>
                    <a:gd name="T44" fmla="*/ 2147483647 w 279"/>
                    <a:gd name="T45" fmla="*/ 2147483647 h 204"/>
                    <a:gd name="T46" fmla="*/ 2147483647 w 279"/>
                    <a:gd name="T47" fmla="*/ 2147483647 h 204"/>
                    <a:gd name="T48" fmla="*/ 2147483647 w 279"/>
                    <a:gd name="T49" fmla="*/ 2147483647 h 204"/>
                    <a:gd name="T50" fmla="*/ 2147483647 w 279"/>
                    <a:gd name="T51" fmla="*/ 2147483647 h 204"/>
                    <a:gd name="T52" fmla="*/ 2147483647 w 279"/>
                    <a:gd name="T53" fmla="*/ 2147483647 h 204"/>
                    <a:gd name="T54" fmla="*/ 2147483647 w 279"/>
                    <a:gd name="T55" fmla="*/ 2147483647 h 204"/>
                    <a:gd name="T56" fmla="*/ 2147483647 w 279"/>
                    <a:gd name="T57" fmla="*/ 2147483647 h 204"/>
                    <a:gd name="T58" fmla="*/ 2147483647 w 279"/>
                    <a:gd name="T59" fmla="*/ 2147483647 h 204"/>
                    <a:gd name="T60" fmla="*/ 2147483647 w 279"/>
                    <a:gd name="T61" fmla="*/ 2147483647 h 204"/>
                    <a:gd name="T62" fmla="*/ 2147483647 w 279"/>
                    <a:gd name="T63" fmla="*/ 2147483647 h 204"/>
                    <a:gd name="T64" fmla="*/ 0 w 279"/>
                    <a:gd name="T65" fmla="*/ 2147483647 h 20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9" h="204">
                      <a:moveTo>
                        <a:pt x="0" y="56"/>
                      </a:moveTo>
                      <a:lnTo>
                        <a:pt x="33" y="87"/>
                      </a:lnTo>
                      <a:lnTo>
                        <a:pt x="46" y="123"/>
                      </a:lnTo>
                      <a:lnTo>
                        <a:pt x="59" y="142"/>
                      </a:lnTo>
                      <a:lnTo>
                        <a:pt x="59" y="173"/>
                      </a:lnTo>
                      <a:lnTo>
                        <a:pt x="59" y="179"/>
                      </a:lnTo>
                      <a:lnTo>
                        <a:pt x="80" y="188"/>
                      </a:lnTo>
                      <a:lnTo>
                        <a:pt x="102" y="196"/>
                      </a:lnTo>
                      <a:lnTo>
                        <a:pt x="112" y="199"/>
                      </a:lnTo>
                      <a:lnTo>
                        <a:pt x="122" y="202"/>
                      </a:lnTo>
                      <a:lnTo>
                        <a:pt x="130" y="203"/>
                      </a:lnTo>
                      <a:lnTo>
                        <a:pt x="139" y="204"/>
                      </a:lnTo>
                      <a:lnTo>
                        <a:pt x="142" y="203"/>
                      </a:lnTo>
                      <a:lnTo>
                        <a:pt x="146" y="201"/>
                      </a:lnTo>
                      <a:lnTo>
                        <a:pt x="148" y="198"/>
                      </a:lnTo>
                      <a:lnTo>
                        <a:pt x="151" y="194"/>
                      </a:lnTo>
                      <a:lnTo>
                        <a:pt x="156" y="183"/>
                      </a:lnTo>
                      <a:lnTo>
                        <a:pt x="160" y="172"/>
                      </a:lnTo>
                      <a:lnTo>
                        <a:pt x="165" y="160"/>
                      </a:lnTo>
                      <a:lnTo>
                        <a:pt x="172" y="149"/>
                      </a:lnTo>
                      <a:lnTo>
                        <a:pt x="176" y="145"/>
                      </a:lnTo>
                      <a:lnTo>
                        <a:pt x="181" y="141"/>
                      </a:lnTo>
                      <a:lnTo>
                        <a:pt x="186" y="138"/>
                      </a:lnTo>
                      <a:lnTo>
                        <a:pt x="192" y="136"/>
                      </a:lnTo>
                      <a:lnTo>
                        <a:pt x="201" y="137"/>
                      </a:lnTo>
                      <a:lnTo>
                        <a:pt x="209" y="138"/>
                      </a:lnTo>
                      <a:lnTo>
                        <a:pt x="215" y="140"/>
                      </a:lnTo>
                      <a:lnTo>
                        <a:pt x="220" y="142"/>
                      </a:lnTo>
                      <a:lnTo>
                        <a:pt x="225" y="145"/>
                      </a:lnTo>
                      <a:lnTo>
                        <a:pt x="228" y="148"/>
                      </a:lnTo>
                      <a:lnTo>
                        <a:pt x="230" y="151"/>
                      </a:lnTo>
                      <a:lnTo>
                        <a:pt x="231" y="154"/>
                      </a:lnTo>
                      <a:lnTo>
                        <a:pt x="234" y="160"/>
                      </a:lnTo>
                      <a:lnTo>
                        <a:pt x="234" y="164"/>
                      </a:lnTo>
                      <a:lnTo>
                        <a:pt x="232" y="167"/>
                      </a:lnTo>
                      <a:lnTo>
                        <a:pt x="231" y="167"/>
                      </a:lnTo>
                      <a:lnTo>
                        <a:pt x="232" y="160"/>
                      </a:lnTo>
                      <a:lnTo>
                        <a:pt x="234" y="153"/>
                      </a:lnTo>
                      <a:lnTo>
                        <a:pt x="236" y="147"/>
                      </a:lnTo>
                      <a:lnTo>
                        <a:pt x="238" y="140"/>
                      </a:lnTo>
                      <a:lnTo>
                        <a:pt x="243" y="127"/>
                      </a:lnTo>
                      <a:lnTo>
                        <a:pt x="245" y="117"/>
                      </a:lnTo>
                      <a:lnTo>
                        <a:pt x="250" y="117"/>
                      </a:lnTo>
                      <a:lnTo>
                        <a:pt x="254" y="115"/>
                      </a:lnTo>
                      <a:lnTo>
                        <a:pt x="260" y="113"/>
                      </a:lnTo>
                      <a:lnTo>
                        <a:pt x="264" y="110"/>
                      </a:lnTo>
                      <a:lnTo>
                        <a:pt x="272" y="104"/>
                      </a:lnTo>
                      <a:lnTo>
                        <a:pt x="279" y="99"/>
                      </a:lnTo>
                      <a:lnTo>
                        <a:pt x="265" y="87"/>
                      </a:lnTo>
                      <a:lnTo>
                        <a:pt x="252" y="75"/>
                      </a:lnTo>
                      <a:lnTo>
                        <a:pt x="239" y="66"/>
                      </a:lnTo>
                      <a:lnTo>
                        <a:pt x="227" y="58"/>
                      </a:lnTo>
                      <a:lnTo>
                        <a:pt x="215" y="51"/>
                      </a:lnTo>
                      <a:lnTo>
                        <a:pt x="204" y="44"/>
                      </a:lnTo>
                      <a:lnTo>
                        <a:pt x="194" y="38"/>
                      </a:lnTo>
                      <a:lnTo>
                        <a:pt x="185" y="31"/>
                      </a:lnTo>
                      <a:lnTo>
                        <a:pt x="172" y="31"/>
                      </a:lnTo>
                      <a:lnTo>
                        <a:pt x="146" y="68"/>
                      </a:lnTo>
                      <a:lnTo>
                        <a:pt x="112" y="50"/>
                      </a:lnTo>
                      <a:lnTo>
                        <a:pt x="79" y="25"/>
                      </a:lnTo>
                      <a:lnTo>
                        <a:pt x="33" y="0"/>
                      </a:lnTo>
                      <a:lnTo>
                        <a:pt x="52" y="12"/>
                      </a:lnTo>
                      <a:lnTo>
                        <a:pt x="72" y="74"/>
                      </a:lnTo>
                      <a:lnTo>
                        <a:pt x="46" y="62"/>
                      </a:lnTo>
                      <a:lnTo>
                        <a:pt x="19" y="5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7" name="Freeform 443"/>
                <p:cNvSpPr>
                  <a:spLocks/>
                </p:cNvSpPr>
                <p:nvPr/>
              </p:nvSpPr>
              <p:spPr bwMode="auto">
                <a:xfrm>
                  <a:off x="5155817" y="1874825"/>
                  <a:ext cx="217931" cy="145178"/>
                </a:xfrm>
                <a:custGeom>
                  <a:avLst/>
                  <a:gdLst>
                    <a:gd name="T0" fmla="*/ 2147483647 w 485"/>
                    <a:gd name="T1" fmla="*/ 2147483647 h 291"/>
                    <a:gd name="T2" fmla="*/ 2147483647 w 485"/>
                    <a:gd name="T3" fmla="*/ 2147483647 h 291"/>
                    <a:gd name="T4" fmla="*/ 2147483647 w 485"/>
                    <a:gd name="T5" fmla="*/ 2147483647 h 291"/>
                    <a:gd name="T6" fmla="*/ 2147483647 w 485"/>
                    <a:gd name="T7" fmla="*/ 2147483647 h 291"/>
                    <a:gd name="T8" fmla="*/ 2147483647 w 485"/>
                    <a:gd name="T9" fmla="*/ 2147483647 h 291"/>
                    <a:gd name="T10" fmla="*/ 2147483647 w 485"/>
                    <a:gd name="T11" fmla="*/ 2147483647 h 291"/>
                    <a:gd name="T12" fmla="*/ 2147483647 w 485"/>
                    <a:gd name="T13" fmla="*/ 2147483647 h 291"/>
                    <a:gd name="T14" fmla="*/ 2147483647 w 485"/>
                    <a:gd name="T15" fmla="*/ 2147483647 h 291"/>
                    <a:gd name="T16" fmla="*/ 2147483647 w 485"/>
                    <a:gd name="T17" fmla="*/ 2147483647 h 291"/>
                    <a:gd name="T18" fmla="*/ 2147483647 w 485"/>
                    <a:gd name="T19" fmla="*/ 2147483647 h 291"/>
                    <a:gd name="T20" fmla="*/ 2147483647 w 485"/>
                    <a:gd name="T21" fmla="*/ 2147483647 h 291"/>
                    <a:gd name="T22" fmla="*/ 2147483647 w 485"/>
                    <a:gd name="T23" fmla="*/ 2147483647 h 291"/>
                    <a:gd name="T24" fmla="*/ 2147483647 w 485"/>
                    <a:gd name="T25" fmla="*/ 2147483647 h 291"/>
                    <a:gd name="T26" fmla="*/ 2147483647 w 485"/>
                    <a:gd name="T27" fmla="*/ 2147483647 h 291"/>
                    <a:gd name="T28" fmla="*/ 2147483647 w 485"/>
                    <a:gd name="T29" fmla="*/ 2147483647 h 291"/>
                    <a:gd name="T30" fmla="*/ 0 w 485"/>
                    <a:gd name="T31" fmla="*/ 2147483647 h 291"/>
                    <a:gd name="T32" fmla="*/ 2147483647 w 485"/>
                    <a:gd name="T33" fmla="*/ 2147483647 h 291"/>
                    <a:gd name="T34" fmla="*/ 2147483647 w 485"/>
                    <a:gd name="T35" fmla="*/ 2147483647 h 291"/>
                    <a:gd name="T36" fmla="*/ 2147483647 w 485"/>
                    <a:gd name="T37" fmla="*/ 2147483647 h 291"/>
                    <a:gd name="T38" fmla="*/ 2147483647 w 485"/>
                    <a:gd name="T39" fmla="*/ 2147483647 h 291"/>
                    <a:gd name="T40" fmla="*/ 2147483647 w 485"/>
                    <a:gd name="T41" fmla="*/ 2147483647 h 291"/>
                    <a:gd name="T42" fmla="*/ 2147483647 w 485"/>
                    <a:gd name="T43" fmla="*/ 2147483647 h 291"/>
                    <a:gd name="T44" fmla="*/ 2147483647 w 485"/>
                    <a:gd name="T45" fmla="*/ 2147483647 h 291"/>
                    <a:gd name="T46" fmla="*/ 2147483647 w 485"/>
                    <a:gd name="T47" fmla="*/ 2147483647 h 291"/>
                    <a:gd name="T48" fmla="*/ 2147483647 w 485"/>
                    <a:gd name="T49" fmla="*/ 2147483647 h 291"/>
                    <a:gd name="T50" fmla="*/ 2147483647 w 485"/>
                    <a:gd name="T51" fmla="*/ 2147483647 h 291"/>
                    <a:gd name="T52" fmla="*/ 2147483647 w 485"/>
                    <a:gd name="T53" fmla="*/ 2147483647 h 291"/>
                    <a:gd name="T54" fmla="*/ 2147483647 w 485"/>
                    <a:gd name="T55" fmla="*/ 2147483647 h 291"/>
                    <a:gd name="T56" fmla="*/ 2147483647 w 485"/>
                    <a:gd name="T57" fmla="*/ 2147483647 h 291"/>
                    <a:gd name="T58" fmla="*/ 2147483647 w 485"/>
                    <a:gd name="T59" fmla="*/ 2147483647 h 291"/>
                    <a:gd name="T60" fmla="*/ 2147483647 w 485"/>
                    <a:gd name="T61" fmla="*/ 2147483647 h 291"/>
                    <a:gd name="T62" fmla="*/ 2147483647 w 485"/>
                    <a:gd name="T63" fmla="*/ 2147483647 h 291"/>
                    <a:gd name="T64" fmla="*/ 2147483647 w 485"/>
                    <a:gd name="T65" fmla="*/ 2147483647 h 291"/>
                    <a:gd name="T66" fmla="*/ 2147483647 w 485"/>
                    <a:gd name="T67" fmla="*/ 2147483647 h 291"/>
                    <a:gd name="T68" fmla="*/ 2147483647 w 485"/>
                    <a:gd name="T69" fmla="*/ 2147483647 h 291"/>
                    <a:gd name="T70" fmla="*/ 2147483647 w 485"/>
                    <a:gd name="T71" fmla="*/ 2147483647 h 291"/>
                    <a:gd name="T72" fmla="*/ 2147483647 w 485"/>
                    <a:gd name="T73" fmla="*/ 2147483647 h 291"/>
                    <a:gd name="T74" fmla="*/ 2147483647 w 485"/>
                    <a:gd name="T75" fmla="*/ 0 h 2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85" h="291">
                      <a:moveTo>
                        <a:pt x="206" y="6"/>
                      </a:moveTo>
                      <a:lnTo>
                        <a:pt x="252" y="20"/>
                      </a:lnTo>
                      <a:lnTo>
                        <a:pt x="292" y="20"/>
                      </a:lnTo>
                      <a:lnTo>
                        <a:pt x="300" y="44"/>
                      </a:lnTo>
                      <a:lnTo>
                        <a:pt x="339" y="32"/>
                      </a:lnTo>
                      <a:lnTo>
                        <a:pt x="372" y="44"/>
                      </a:lnTo>
                      <a:lnTo>
                        <a:pt x="379" y="93"/>
                      </a:lnTo>
                      <a:lnTo>
                        <a:pt x="425" y="131"/>
                      </a:lnTo>
                      <a:lnTo>
                        <a:pt x="459" y="149"/>
                      </a:lnTo>
                      <a:lnTo>
                        <a:pt x="485" y="167"/>
                      </a:lnTo>
                      <a:lnTo>
                        <a:pt x="459" y="186"/>
                      </a:lnTo>
                      <a:lnTo>
                        <a:pt x="412" y="173"/>
                      </a:lnTo>
                      <a:lnTo>
                        <a:pt x="418" y="198"/>
                      </a:lnTo>
                      <a:lnTo>
                        <a:pt x="433" y="210"/>
                      </a:lnTo>
                      <a:lnTo>
                        <a:pt x="433" y="241"/>
                      </a:lnTo>
                      <a:lnTo>
                        <a:pt x="392" y="241"/>
                      </a:lnTo>
                      <a:lnTo>
                        <a:pt x="385" y="266"/>
                      </a:lnTo>
                      <a:lnTo>
                        <a:pt x="385" y="291"/>
                      </a:lnTo>
                      <a:lnTo>
                        <a:pt x="339" y="278"/>
                      </a:lnTo>
                      <a:lnTo>
                        <a:pt x="285" y="266"/>
                      </a:lnTo>
                      <a:lnTo>
                        <a:pt x="239" y="272"/>
                      </a:lnTo>
                      <a:lnTo>
                        <a:pt x="173" y="254"/>
                      </a:lnTo>
                      <a:lnTo>
                        <a:pt x="113" y="254"/>
                      </a:lnTo>
                      <a:lnTo>
                        <a:pt x="60" y="266"/>
                      </a:lnTo>
                      <a:lnTo>
                        <a:pt x="20" y="278"/>
                      </a:lnTo>
                      <a:lnTo>
                        <a:pt x="15" y="271"/>
                      </a:lnTo>
                      <a:lnTo>
                        <a:pt x="11" y="264"/>
                      </a:lnTo>
                      <a:lnTo>
                        <a:pt x="8" y="257"/>
                      </a:lnTo>
                      <a:lnTo>
                        <a:pt x="5" y="251"/>
                      </a:lnTo>
                      <a:lnTo>
                        <a:pt x="3" y="244"/>
                      </a:lnTo>
                      <a:lnTo>
                        <a:pt x="1" y="237"/>
                      </a:lnTo>
                      <a:lnTo>
                        <a:pt x="0" y="229"/>
                      </a:lnTo>
                      <a:lnTo>
                        <a:pt x="0" y="222"/>
                      </a:lnTo>
                      <a:lnTo>
                        <a:pt x="5" y="219"/>
                      </a:lnTo>
                      <a:lnTo>
                        <a:pt x="10" y="214"/>
                      </a:lnTo>
                      <a:lnTo>
                        <a:pt x="14" y="207"/>
                      </a:lnTo>
                      <a:lnTo>
                        <a:pt x="20" y="198"/>
                      </a:lnTo>
                      <a:lnTo>
                        <a:pt x="23" y="189"/>
                      </a:lnTo>
                      <a:lnTo>
                        <a:pt x="27" y="178"/>
                      </a:lnTo>
                      <a:lnTo>
                        <a:pt x="31" y="166"/>
                      </a:lnTo>
                      <a:lnTo>
                        <a:pt x="33" y="155"/>
                      </a:lnTo>
                      <a:lnTo>
                        <a:pt x="41" y="137"/>
                      </a:lnTo>
                      <a:lnTo>
                        <a:pt x="44" y="131"/>
                      </a:lnTo>
                      <a:lnTo>
                        <a:pt x="48" y="126"/>
                      </a:lnTo>
                      <a:lnTo>
                        <a:pt x="54" y="123"/>
                      </a:lnTo>
                      <a:lnTo>
                        <a:pt x="60" y="119"/>
                      </a:lnTo>
                      <a:lnTo>
                        <a:pt x="75" y="115"/>
                      </a:lnTo>
                      <a:lnTo>
                        <a:pt x="87" y="111"/>
                      </a:lnTo>
                      <a:lnTo>
                        <a:pt x="87" y="109"/>
                      </a:lnTo>
                      <a:lnTo>
                        <a:pt x="89" y="106"/>
                      </a:lnTo>
                      <a:lnTo>
                        <a:pt x="91" y="103"/>
                      </a:lnTo>
                      <a:lnTo>
                        <a:pt x="94" y="100"/>
                      </a:lnTo>
                      <a:lnTo>
                        <a:pt x="98" y="97"/>
                      </a:lnTo>
                      <a:lnTo>
                        <a:pt x="101" y="95"/>
                      </a:lnTo>
                      <a:lnTo>
                        <a:pt x="103" y="94"/>
                      </a:lnTo>
                      <a:lnTo>
                        <a:pt x="106" y="93"/>
                      </a:lnTo>
                      <a:lnTo>
                        <a:pt x="106" y="81"/>
                      </a:lnTo>
                      <a:lnTo>
                        <a:pt x="106" y="76"/>
                      </a:lnTo>
                      <a:lnTo>
                        <a:pt x="107" y="72"/>
                      </a:lnTo>
                      <a:lnTo>
                        <a:pt x="109" y="70"/>
                      </a:lnTo>
                      <a:lnTo>
                        <a:pt x="110" y="68"/>
                      </a:lnTo>
                      <a:lnTo>
                        <a:pt x="113" y="67"/>
                      </a:lnTo>
                      <a:lnTo>
                        <a:pt x="117" y="68"/>
                      </a:lnTo>
                      <a:lnTo>
                        <a:pt x="122" y="69"/>
                      </a:lnTo>
                      <a:lnTo>
                        <a:pt x="126" y="69"/>
                      </a:lnTo>
                      <a:lnTo>
                        <a:pt x="128" y="69"/>
                      </a:lnTo>
                      <a:lnTo>
                        <a:pt x="129" y="68"/>
                      </a:lnTo>
                      <a:lnTo>
                        <a:pt x="132" y="66"/>
                      </a:lnTo>
                      <a:lnTo>
                        <a:pt x="133" y="62"/>
                      </a:lnTo>
                      <a:lnTo>
                        <a:pt x="134" y="56"/>
                      </a:lnTo>
                      <a:lnTo>
                        <a:pt x="137" y="48"/>
                      </a:lnTo>
                      <a:lnTo>
                        <a:pt x="139" y="44"/>
                      </a:lnTo>
                      <a:lnTo>
                        <a:pt x="142" y="41"/>
                      </a:lnTo>
                      <a:lnTo>
                        <a:pt x="144" y="39"/>
                      </a:lnTo>
                      <a:lnTo>
                        <a:pt x="146" y="38"/>
                      </a:lnTo>
                      <a:lnTo>
                        <a:pt x="213" y="0"/>
                      </a:lnTo>
                      <a:lnTo>
                        <a:pt x="206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8" name="Freeform 444"/>
                <p:cNvSpPr>
                  <a:spLocks/>
                </p:cNvSpPr>
                <p:nvPr/>
              </p:nvSpPr>
              <p:spPr bwMode="auto">
                <a:xfrm>
                  <a:off x="5009277" y="2194563"/>
                  <a:ext cx="84543" cy="84686"/>
                </a:xfrm>
                <a:custGeom>
                  <a:avLst/>
                  <a:gdLst>
                    <a:gd name="T0" fmla="*/ 2147483647 w 186"/>
                    <a:gd name="T1" fmla="*/ 2147483647 h 166"/>
                    <a:gd name="T2" fmla="*/ 2147483647 w 186"/>
                    <a:gd name="T3" fmla="*/ 2147483647 h 166"/>
                    <a:gd name="T4" fmla="*/ 2147483647 w 186"/>
                    <a:gd name="T5" fmla="*/ 2147483647 h 166"/>
                    <a:gd name="T6" fmla="*/ 2147483647 w 186"/>
                    <a:gd name="T7" fmla="*/ 2147483647 h 166"/>
                    <a:gd name="T8" fmla="*/ 2147483647 w 186"/>
                    <a:gd name="T9" fmla="*/ 2147483647 h 166"/>
                    <a:gd name="T10" fmla="*/ 2147483647 w 186"/>
                    <a:gd name="T11" fmla="*/ 2147483647 h 166"/>
                    <a:gd name="T12" fmla="*/ 2147483647 w 186"/>
                    <a:gd name="T13" fmla="*/ 2147483647 h 166"/>
                    <a:gd name="T14" fmla="*/ 2147483647 w 186"/>
                    <a:gd name="T15" fmla="*/ 2147483647 h 166"/>
                    <a:gd name="T16" fmla="*/ 2147483647 w 186"/>
                    <a:gd name="T17" fmla="*/ 2147483647 h 166"/>
                    <a:gd name="T18" fmla="*/ 2147483647 w 186"/>
                    <a:gd name="T19" fmla="*/ 2147483647 h 166"/>
                    <a:gd name="T20" fmla="*/ 0 w 186"/>
                    <a:gd name="T21" fmla="*/ 2147483647 h 166"/>
                    <a:gd name="T22" fmla="*/ 0 w 186"/>
                    <a:gd name="T23" fmla="*/ 0 h 166"/>
                    <a:gd name="T24" fmla="*/ 2147483647 w 186"/>
                    <a:gd name="T25" fmla="*/ 2147483647 h 166"/>
                    <a:gd name="T26" fmla="*/ 2147483647 w 186"/>
                    <a:gd name="T27" fmla="*/ 2147483647 h 166"/>
                    <a:gd name="T28" fmla="*/ 2147483647 w 186"/>
                    <a:gd name="T29" fmla="*/ 2147483647 h 166"/>
                    <a:gd name="T30" fmla="*/ 2147483647 w 186"/>
                    <a:gd name="T31" fmla="*/ 2147483647 h 166"/>
                    <a:gd name="T32" fmla="*/ 2147483647 w 186"/>
                    <a:gd name="T33" fmla="*/ 2147483647 h 166"/>
                    <a:gd name="T34" fmla="*/ 2147483647 w 186"/>
                    <a:gd name="T35" fmla="*/ 2147483647 h 166"/>
                    <a:gd name="T36" fmla="*/ 2147483647 w 186"/>
                    <a:gd name="T37" fmla="*/ 2147483647 h 166"/>
                    <a:gd name="T38" fmla="*/ 2147483647 w 186"/>
                    <a:gd name="T39" fmla="*/ 0 h 166"/>
                    <a:gd name="T40" fmla="*/ 2147483647 w 186"/>
                    <a:gd name="T41" fmla="*/ 2147483647 h 166"/>
                    <a:gd name="T42" fmla="*/ 2147483647 w 186"/>
                    <a:gd name="T43" fmla="*/ 2147483647 h 166"/>
                    <a:gd name="T44" fmla="*/ 2147483647 w 186"/>
                    <a:gd name="T45" fmla="*/ 2147483647 h 166"/>
                    <a:gd name="T46" fmla="*/ 2147483647 w 186"/>
                    <a:gd name="T47" fmla="*/ 2147483647 h 166"/>
                    <a:gd name="T48" fmla="*/ 2147483647 w 186"/>
                    <a:gd name="T49" fmla="*/ 2147483647 h 166"/>
                    <a:gd name="T50" fmla="*/ 2147483647 w 186"/>
                    <a:gd name="T51" fmla="*/ 2147483647 h 166"/>
                    <a:gd name="T52" fmla="*/ 2147483647 w 186"/>
                    <a:gd name="T53" fmla="*/ 2147483647 h 166"/>
                    <a:gd name="T54" fmla="*/ 2147483647 w 186"/>
                    <a:gd name="T55" fmla="*/ 2147483647 h 166"/>
                    <a:gd name="T56" fmla="*/ 2147483647 w 186"/>
                    <a:gd name="T57" fmla="*/ 2147483647 h 166"/>
                    <a:gd name="T58" fmla="*/ 2147483647 w 186"/>
                    <a:gd name="T59" fmla="*/ 2147483647 h 166"/>
                    <a:gd name="T60" fmla="*/ 2147483647 w 186"/>
                    <a:gd name="T61" fmla="*/ 2147483647 h 16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6" h="166">
                      <a:moveTo>
                        <a:pt x="86" y="147"/>
                      </a:moveTo>
                      <a:lnTo>
                        <a:pt x="83" y="136"/>
                      </a:lnTo>
                      <a:lnTo>
                        <a:pt x="78" y="127"/>
                      </a:lnTo>
                      <a:lnTo>
                        <a:pt x="74" y="118"/>
                      </a:lnTo>
                      <a:lnTo>
                        <a:pt x="70" y="110"/>
                      </a:lnTo>
                      <a:lnTo>
                        <a:pt x="60" y="95"/>
                      </a:lnTo>
                      <a:lnTo>
                        <a:pt x="49" y="82"/>
                      </a:lnTo>
                      <a:lnTo>
                        <a:pt x="37" y="70"/>
                      </a:lnTo>
                      <a:lnTo>
                        <a:pt x="25" y="56"/>
                      </a:lnTo>
                      <a:lnTo>
                        <a:pt x="13" y="3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4" y="3"/>
                      </a:lnTo>
                      <a:lnTo>
                        <a:pt x="20" y="4"/>
                      </a:lnTo>
                      <a:lnTo>
                        <a:pt x="27" y="4"/>
                      </a:lnTo>
                      <a:lnTo>
                        <a:pt x="33" y="4"/>
                      </a:lnTo>
                      <a:lnTo>
                        <a:pt x="40" y="3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140" y="12"/>
                      </a:lnTo>
                      <a:lnTo>
                        <a:pt x="186" y="91"/>
                      </a:lnTo>
                      <a:lnTo>
                        <a:pt x="171" y="112"/>
                      </a:lnTo>
                      <a:lnTo>
                        <a:pt x="155" y="129"/>
                      </a:lnTo>
                      <a:lnTo>
                        <a:pt x="149" y="137"/>
                      </a:lnTo>
                      <a:lnTo>
                        <a:pt x="144" y="145"/>
                      </a:lnTo>
                      <a:lnTo>
                        <a:pt x="142" y="150"/>
                      </a:lnTo>
                      <a:lnTo>
                        <a:pt x="141" y="156"/>
                      </a:lnTo>
                      <a:lnTo>
                        <a:pt x="140" y="161"/>
                      </a:lnTo>
                      <a:lnTo>
                        <a:pt x="140" y="166"/>
                      </a:lnTo>
                      <a:lnTo>
                        <a:pt x="86" y="14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9" name="Freeform 446"/>
                <p:cNvSpPr>
                  <a:spLocks/>
                </p:cNvSpPr>
                <p:nvPr/>
              </p:nvSpPr>
              <p:spPr bwMode="auto">
                <a:xfrm>
                  <a:off x="5172727" y="2227401"/>
                  <a:ext cx="137146" cy="93329"/>
                </a:xfrm>
                <a:custGeom>
                  <a:avLst/>
                  <a:gdLst>
                    <a:gd name="T0" fmla="*/ 2147483647 w 311"/>
                    <a:gd name="T1" fmla="*/ 2147483647 h 179"/>
                    <a:gd name="T2" fmla="*/ 2147483647 w 311"/>
                    <a:gd name="T3" fmla="*/ 2147483647 h 179"/>
                    <a:gd name="T4" fmla="*/ 2147483647 w 311"/>
                    <a:gd name="T5" fmla="*/ 2147483647 h 179"/>
                    <a:gd name="T6" fmla="*/ 2147483647 w 311"/>
                    <a:gd name="T7" fmla="*/ 2147483647 h 179"/>
                    <a:gd name="T8" fmla="*/ 2147483647 w 311"/>
                    <a:gd name="T9" fmla="*/ 0 h 179"/>
                    <a:gd name="T10" fmla="*/ 2147483647 w 311"/>
                    <a:gd name="T11" fmla="*/ 2147483647 h 179"/>
                    <a:gd name="T12" fmla="*/ 2147483647 w 311"/>
                    <a:gd name="T13" fmla="*/ 2147483647 h 179"/>
                    <a:gd name="T14" fmla="*/ 2147483647 w 311"/>
                    <a:gd name="T15" fmla="*/ 2147483647 h 179"/>
                    <a:gd name="T16" fmla="*/ 2147483647 w 311"/>
                    <a:gd name="T17" fmla="*/ 2147483647 h 179"/>
                    <a:gd name="T18" fmla="*/ 2147483647 w 311"/>
                    <a:gd name="T19" fmla="*/ 2147483647 h 179"/>
                    <a:gd name="T20" fmla="*/ 2147483647 w 311"/>
                    <a:gd name="T21" fmla="*/ 2147483647 h 179"/>
                    <a:gd name="T22" fmla="*/ 2147483647 w 311"/>
                    <a:gd name="T23" fmla="*/ 2147483647 h 179"/>
                    <a:gd name="T24" fmla="*/ 2147483647 w 311"/>
                    <a:gd name="T25" fmla="*/ 2147483647 h 179"/>
                    <a:gd name="T26" fmla="*/ 2147483647 w 311"/>
                    <a:gd name="T27" fmla="*/ 2147483647 h 179"/>
                    <a:gd name="T28" fmla="*/ 2147483647 w 311"/>
                    <a:gd name="T29" fmla="*/ 2147483647 h 179"/>
                    <a:gd name="T30" fmla="*/ 2147483647 w 311"/>
                    <a:gd name="T31" fmla="*/ 2147483647 h 179"/>
                    <a:gd name="T32" fmla="*/ 2147483647 w 311"/>
                    <a:gd name="T33" fmla="*/ 2147483647 h 179"/>
                    <a:gd name="T34" fmla="*/ 2147483647 w 311"/>
                    <a:gd name="T35" fmla="*/ 2147483647 h 179"/>
                    <a:gd name="T36" fmla="*/ 2147483647 w 311"/>
                    <a:gd name="T37" fmla="*/ 2147483647 h 179"/>
                    <a:gd name="T38" fmla="*/ 2147483647 w 311"/>
                    <a:gd name="T39" fmla="*/ 2147483647 h 179"/>
                    <a:gd name="T40" fmla="*/ 2147483647 w 311"/>
                    <a:gd name="T41" fmla="*/ 2147483647 h 179"/>
                    <a:gd name="T42" fmla="*/ 2147483647 w 311"/>
                    <a:gd name="T43" fmla="*/ 2147483647 h 179"/>
                    <a:gd name="T44" fmla="*/ 2147483647 w 311"/>
                    <a:gd name="T45" fmla="*/ 2147483647 h 179"/>
                    <a:gd name="T46" fmla="*/ 2147483647 w 311"/>
                    <a:gd name="T47" fmla="*/ 2147483647 h 179"/>
                    <a:gd name="T48" fmla="*/ 2147483647 w 311"/>
                    <a:gd name="T49" fmla="*/ 2147483647 h 179"/>
                    <a:gd name="T50" fmla="*/ 2147483647 w 311"/>
                    <a:gd name="T51" fmla="*/ 2147483647 h 179"/>
                    <a:gd name="T52" fmla="*/ 2147483647 w 311"/>
                    <a:gd name="T53" fmla="*/ 2147483647 h 179"/>
                    <a:gd name="T54" fmla="*/ 2147483647 w 311"/>
                    <a:gd name="T55" fmla="*/ 2147483647 h 179"/>
                    <a:gd name="T56" fmla="*/ 2147483647 w 311"/>
                    <a:gd name="T57" fmla="*/ 2147483647 h 179"/>
                    <a:gd name="T58" fmla="*/ 2147483647 w 311"/>
                    <a:gd name="T59" fmla="*/ 2147483647 h 179"/>
                    <a:gd name="T60" fmla="*/ 2147483647 w 311"/>
                    <a:gd name="T61" fmla="*/ 2147483647 h 179"/>
                    <a:gd name="T62" fmla="*/ 2147483647 w 311"/>
                    <a:gd name="T63" fmla="*/ 2147483647 h 179"/>
                    <a:gd name="T64" fmla="*/ 2147483647 w 311"/>
                    <a:gd name="T65" fmla="*/ 2147483647 h 179"/>
                    <a:gd name="T66" fmla="*/ 2147483647 w 311"/>
                    <a:gd name="T67" fmla="*/ 2147483647 h 179"/>
                    <a:gd name="T68" fmla="*/ 2147483647 w 311"/>
                    <a:gd name="T69" fmla="*/ 2147483647 h 179"/>
                    <a:gd name="T70" fmla="*/ 2147483647 w 311"/>
                    <a:gd name="T71" fmla="*/ 2147483647 h 179"/>
                    <a:gd name="T72" fmla="*/ 2147483647 w 311"/>
                    <a:gd name="T73" fmla="*/ 2147483647 h 179"/>
                    <a:gd name="T74" fmla="*/ 0 w 311"/>
                    <a:gd name="T75" fmla="*/ 2147483647 h 179"/>
                    <a:gd name="T76" fmla="*/ 0 w 311"/>
                    <a:gd name="T77" fmla="*/ 2147483647 h 179"/>
                    <a:gd name="T78" fmla="*/ 2147483647 w 311"/>
                    <a:gd name="T79" fmla="*/ 2147483647 h 179"/>
                    <a:gd name="T80" fmla="*/ 2147483647 w 311"/>
                    <a:gd name="T81" fmla="*/ 2147483647 h 179"/>
                    <a:gd name="T82" fmla="*/ 2147483647 w 311"/>
                    <a:gd name="T83" fmla="*/ 2147483647 h 179"/>
                    <a:gd name="T84" fmla="*/ 2147483647 w 311"/>
                    <a:gd name="T85" fmla="*/ 2147483647 h 179"/>
                    <a:gd name="T86" fmla="*/ 2147483647 w 311"/>
                    <a:gd name="T87" fmla="*/ 2147483647 h 179"/>
                    <a:gd name="T88" fmla="*/ 2147483647 w 311"/>
                    <a:gd name="T89" fmla="*/ 2147483647 h 179"/>
                    <a:gd name="T90" fmla="*/ 2147483647 w 311"/>
                    <a:gd name="T91" fmla="*/ 2147483647 h 179"/>
                    <a:gd name="T92" fmla="*/ 2147483647 w 311"/>
                    <a:gd name="T93" fmla="*/ 2147483647 h 179"/>
                    <a:gd name="T94" fmla="*/ 2147483647 w 311"/>
                    <a:gd name="T95" fmla="*/ 2147483647 h 179"/>
                    <a:gd name="T96" fmla="*/ 2147483647 w 311"/>
                    <a:gd name="T97" fmla="*/ 2147483647 h 179"/>
                    <a:gd name="T98" fmla="*/ 2147483647 w 311"/>
                    <a:gd name="T99" fmla="*/ 2147483647 h 179"/>
                    <a:gd name="T100" fmla="*/ 0 w 311"/>
                    <a:gd name="T101" fmla="*/ 2147483647 h 1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11" h="179">
                      <a:moveTo>
                        <a:pt x="0" y="6"/>
                      </a:moveTo>
                      <a:lnTo>
                        <a:pt x="79" y="38"/>
                      </a:lnTo>
                      <a:lnTo>
                        <a:pt x="97" y="33"/>
                      </a:lnTo>
                      <a:lnTo>
                        <a:pt x="115" y="26"/>
                      </a:lnTo>
                      <a:lnTo>
                        <a:pt x="132" y="20"/>
                      </a:lnTo>
                      <a:lnTo>
                        <a:pt x="148" y="14"/>
                      </a:lnTo>
                      <a:lnTo>
                        <a:pt x="163" y="9"/>
                      </a:lnTo>
                      <a:lnTo>
                        <a:pt x="178" y="4"/>
                      </a:lnTo>
                      <a:lnTo>
                        <a:pt x="195" y="1"/>
                      </a:lnTo>
                      <a:lnTo>
                        <a:pt x="211" y="0"/>
                      </a:lnTo>
                      <a:lnTo>
                        <a:pt x="224" y="1"/>
                      </a:lnTo>
                      <a:lnTo>
                        <a:pt x="236" y="2"/>
                      </a:lnTo>
                      <a:lnTo>
                        <a:pt x="247" y="4"/>
                      </a:lnTo>
                      <a:lnTo>
                        <a:pt x="256" y="6"/>
                      </a:lnTo>
                      <a:lnTo>
                        <a:pt x="275" y="10"/>
                      </a:lnTo>
                      <a:lnTo>
                        <a:pt x="292" y="12"/>
                      </a:lnTo>
                      <a:lnTo>
                        <a:pt x="290" y="21"/>
                      </a:lnTo>
                      <a:lnTo>
                        <a:pt x="287" y="28"/>
                      </a:lnTo>
                      <a:lnTo>
                        <a:pt x="283" y="36"/>
                      </a:lnTo>
                      <a:lnTo>
                        <a:pt x="278" y="42"/>
                      </a:lnTo>
                      <a:lnTo>
                        <a:pt x="273" y="48"/>
                      </a:lnTo>
                      <a:lnTo>
                        <a:pt x="269" y="53"/>
                      </a:lnTo>
                      <a:lnTo>
                        <a:pt x="266" y="57"/>
                      </a:lnTo>
                      <a:lnTo>
                        <a:pt x="265" y="62"/>
                      </a:lnTo>
                      <a:lnTo>
                        <a:pt x="265" y="64"/>
                      </a:lnTo>
                      <a:lnTo>
                        <a:pt x="266" y="66"/>
                      </a:lnTo>
                      <a:lnTo>
                        <a:pt x="269" y="69"/>
                      </a:lnTo>
                      <a:lnTo>
                        <a:pt x="271" y="71"/>
                      </a:lnTo>
                      <a:lnTo>
                        <a:pt x="277" y="75"/>
                      </a:lnTo>
                      <a:lnTo>
                        <a:pt x="285" y="79"/>
                      </a:lnTo>
                      <a:lnTo>
                        <a:pt x="301" y="87"/>
                      </a:lnTo>
                      <a:lnTo>
                        <a:pt x="311" y="93"/>
                      </a:lnTo>
                      <a:lnTo>
                        <a:pt x="298" y="100"/>
                      </a:lnTo>
                      <a:lnTo>
                        <a:pt x="287" y="107"/>
                      </a:lnTo>
                      <a:lnTo>
                        <a:pt x="283" y="110"/>
                      </a:lnTo>
                      <a:lnTo>
                        <a:pt x="281" y="115"/>
                      </a:lnTo>
                      <a:lnTo>
                        <a:pt x="278" y="121"/>
                      </a:lnTo>
                      <a:lnTo>
                        <a:pt x="278" y="129"/>
                      </a:lnTo>
                      <a:lnTo>
                        <a:pt x="271" y="131"/>
                      </a:lnTo>
                      <a:lnTo>
                        <a:pt x="252" y="136"/>
                      </a:lnTo>
                      <a:lnTo>
                        <a:pt x="230" y="143"/>
                      </a:lnTo>
                      <a:lnTo>
                        <a:pt x="211" y="148"/>
                      </a:lnTo>
                      <a:lnTo>
                        <a:pt x="202" y="158"/>
                      </a:lnTo>
                      <a:lnTo>
                        <a:pt x="191" y="168"/>
                      </a:lnTo>
                      <a:lnTo>
                        <a:pt x="185" y="172"/>
                      </a:lnTo>
                      <a:lnTo>
                        <a:pt x="178" y="176"/>
                      </a:lnTo>
                      <a:lnTo>
                        <a:pt x="172" y="178"/>
                      </a:lnTo>
                      <a:lnTo>
                        <a:pt x="165" y="179"/>
                      </a:lnTo>
                      <a:lnTo>
                        <a:pt x="158" y="178"/>
                      </a:lnTo>
                      <a:lnTo>
                        <a:pt x="151" y="175"/>
                      </a:lnTo>
                      <a:lnTo>
                        <a:pt x="144" y="171"/>
                      </a:lnTo>
                      <a:lnTo>
                        <a:pt x="137" y="167"/>
                      </a:lnTo>
                      <a:lnTo>
                        <a:pt x="129" y="162"/>
                      </a:lnTo>
                      <a:lnTo>
                        <a:pt x="120" y="158"/>
                      </a:lnTo>
                      <a:lnTo>
                        <a:pt x="110" y="156"/>
                      </a:lnTo>
                      <a:lnTo>
                        <a:pt x="98" y="155"/>
                      </a:lnTo>
                      <a:lnTo>
                        <a:pt x="83" y="155"/>
                      </a:lnTo>
                      <a:lnTo>
                        <a:pt x="66" y="155"/>
                      </a:lnTo>
                      <a:lnTo>
                        <a:pt x="59" y="156"/>
                      </a:lnTo>
                      <a:lnTo>
                        <a:pt x="51" y="157"/>
                      </a:lnTo>
                      <a:lnTo>
                        <a:pt x="45" y="159"/>
                      </a:lnTo>
                      <a:lnTo>
                        <a:pt x="39" y="161"/>
                      </a:lnTo>
                      <a:lnTo>
                        <a:pt x="38" y="151"/>
                      </a:lnTo>
                      <a:lnTo>
                        <a:pt x="36" y="142"/>
                      </a:lnTo>
                      <a:lnTo>
                        <a:pt x="34" y="132"/>
                      </a:lnTo>
                      <a:lnTo>
                        <a:pt x="32" y="123"/>
                      </a:lnTo>
                      <a:lnTo>
                        <a:pt x="26" y="126"/>
                      </a:lnTo>
                      <a:lnTo>
                        <a:pt x="21" y="128"/>
                      </a:lnTo>
                      <a:lnTo>
                        <a:pt x="17" y="129"/>
                      </a:lnTo>
                      <a:lnTo>
                        <a:pt x="13" y="129"/>
                      </a:lnTo>
                      <a:lnTo>
                        <a:pt x="9" y="128"/>
                      </a:lnTo>
                      <a:lnTo>
                        <a:pt x="7" y="126"/>
                      </a:lnTo>
                      <a:lnTo>
                        <a:pt x="5" y="124"/>
                      </a:lnTo>
                      <a:lnTo>
                        <a:pt x="3" y="121"/>
                      </a:lnTo>
                      <a:lnTo>
                        <a:pt x="1" y="114"/>
                      </a:lnTo>
                      <a:lnTo>
                        <a:pt x="0" y="105"/>
                      </a:lnTo>
                      <a:lnTo>
                        <a:pt x="0" y="96"/>
                      </a:lnTo>
                      <a:lnTo>
                        <a:pt x="0" y="87"/>
                      </a:lnTo>
                      <a:lnTo>
                        <a:pt x="1" y="84"/>
                      </a:lnTo>
                      <a:lnTo>
                        <a:pt x="3" y="82"/>
                      </a:lnTo>
                      <a:lnTo>
                        <a:pt x="7" y="80"/>
                      </a:lnTo>
                      <a:lnTo>
                        <a:pt x="13" y="78"/>
                      </a:lnTo>
                      <a:lnTo>
                        <a:pt x="17" y="76"/>
                      </a:lnTo>
                      <a:lnTo>
                        <a:pt x="21" y="72"/>
                      </a:lnTo>
                      <a:lnTo>
                        <a:pt x="23" y="70"/>
                      </a:lnTo>
                      <a:lnTo>
                        <a:pt x="25" y="68"/>
                      </a:lnTo>
                      <a:lnTo>
                        <a:pt x="25" y="65"/>
                      </a:lnTo>
                      <a:lnTo>
                        <a:pt x="26" y="62"/>
                      </a:lnTo>
                      <a:lnTo>
                        <a:pt x="25" y="56"/>
                      </a:lnTo>
                      <a:lnTo>
                        <a:pt x="24" y="51"/>
                      </a:lnTo>
                      <a:lnTo>
                        <a:pt x="21" y="47"/>
                      </a:lnTo>
                      <a:lnTo>
                        <a:pt x="19" y="43"/>
                      </a:lnTo>
                      <a:lnTo>
                        <a:pt x="14" y="36"/>
                      </a:lnTo>
                      <a:lnTo>
                        <a:pt x="8" y="29"/>
                      </a:lnTo>
                      <a:lnTo>
                        <a:pt x="3" y="24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0" name="Freeform 447"/>
                <p:cNvSpPr>
                  <a:spLocks/>
                </p:cNvSpPr>
                <p:nvPr/>
              </p:nvSpPr>
              <p:spPr bwMode="auto">
                <a:xfrm>
                  <a:off x="4505782" y="3120933"/>
                  <a:ext cx="184114" cy="159004"/>
                </a:xfrm>
                <a:custGeom>
                  <a:avLst/>
                  <a:gdLst>
                    <a:gd name="T0" fmla="*/ 2147483647 w 405"/>
                    <a:gd name="T1" fmla="*/ 2147483647 h 314"/>
                    <a:gd name="T2" fmla="*/ 2147483647 w 405"/>
                    <a:gd name="T3" fmla="*/ 2147483647 h 314"/>
                    <a:gd name="T4" fmla="*/ 2147483647 w 405"/>
                    <a:gd name="T5" fmla="*/ 2147483647 h 314"/>
                    <a:gd name="T6" fmla="*/ 2147483647 w 405"/>
                    <a:gd name="T7" fmla="*/ 2147483647 h 314"/>
                    <a:gd name="T8" fmla="*/ 2147483647 w 405"/>
                    <a:gd name="T9" fmla="*/ 2147483647 h 314"/>
                    <a:gd name="T10" fmla="*/ 2147483647 w 405"/>
                    <a:gd name="T11" fmla="*/ 2147483647 h 314"/>
                    <a:gd name="T12" fmla="*/ 2147483647 w 405"/>
                    <a:gd name="T13" fmla="*/ 2147483647 h 314"/>
                    <a:gd name="T14" fmla="*/ 2147483647 w 405"/>
                    <a:gd name="T15" fmla="*/ 2147483647 h 314"/>
                    <a:gd name="T16" fmla="*/ 2147483647 w 405"/>
                    <a:gd name="T17" fmla="*/ 2147483647 h 314"/>
                    <a:gd name="T18" fmla="*/ 2147483647 w 405"/>
                    <a:gd name="T19" fmla="*/ 2147483647 h 314"/>
                    <a:gd name="T20" fmla="*/ 2147483647 w 405"/>
                    <a:gd name="T21" fmla="*/ 2147483647 h 314"/>
                    <a:gd name="T22" fmla="*/ 2147483647 w 405"/>
                    <a:gd name="T23" fmla="*/ 2147483647 h 314"/>
                    <a:gd name="T24" fmla="*/ 2147483647 w 405"/>
                    <a:gd name="T25" fmla="*/ 2147483647 h 314"/>
                    <a:gd name="T26" fmla="*/ 2147483647 w 405"/>
                    <a:gd name="T27" fmla="*/ 2147483647 h 314"/>
                    <a:gd name="T28" fmla="*/ 2147483647 w 405"/>
                    <a:gd name="T29" fmla="*/ 2147483647 h 314"/>
                    <a:gd name="T30" fmla="*/ 2147483647 w 405"/>
                    <a:gd name="T31" fmla="*/ 2147483647 h 314"/>
                    <a:gd name="T32" fmla="*/ 2147483647 w 405"/>
                    <a:gd name="T33" fmla="*/ 2147483647 h 314"/>
                    <a:gd name="T34" fmla="*/ 2147483647 w 405"/>
                    <a:gd name="T35" fmla="*/ 2147483647 h 314"/>
                    <a:gd name="T36" fmla="*/ 2147483647 w 405"/>
                    <a:gd name="T37" fmla="*/ 2147483647 h 314"/>
                    <a:gd name="T38" fmla="*/ 2147483647 w 405"/>
                    <a:gd name="T39" fmla="*/ 2147483647 h 314"/>
                    <a:gd name="T40" fmla="*/ 2147483647 w 405"/>
                    <a:gd name="T41" fmla="*/ 0 h 314"/>
                    <a:gd name="T42" fmla="*/ 2147483647 w 405"/>
                    <a:gd name="T43" fmla="*/ 2147483647 h 314"/>
                    <a:gd name="T44" fmla="*/ 2147483647 w 405"/>
                    <a:gd name="T45" fmla="*/ 2147483647 h 314"/>
                    <a:gd name="T46" fmla="*/ 2147483647 w 405"/>
                    <a:gd name="T47" fmla="*/ 2147483647 h 314"/>
                    <a:gd name="T48" fmla="*/ 2147483647 w 405"/>
                    <a:gd name="T49" fmla="*/ 2147483647 h 314"/>
                    <a:gd name="T50" fmla="*/ 2147483647 w 405"/>
                    <a:gd name="T51" fmla="*/ 2147483647 h 314"/>
                    <a:gd name="T52" fmla="*/ 2147483647 w 405"/>
                    <a:gd name="T53" fmla="*/ 2147483647 h 314"/>
                    <a:gd name="T54" fmla="*/ 2147483647 w 405"/>
                    <a:gd name="T55" fmla="*/ 2147483647 h 314"/>
                    <a:gd name="T56" fmla="*/ 2147483647 w 405"/>
                    <a:gd name="T57" fmla="*/ 2147483647 h 314"/>
                    <a:gd name="T58" fmla="*/ 2147483647 w 405"/>
                    <a:gd name="T59" fmla="*/ 2147483647 h 314"/>
                    <a:gd name="T60" fmla="*/ 2147483647 w 405"/>
                    <a:gd name="T61" fmla="*/ 2147483647 h 314"/>
                    <a:gd name="T62" fmla="*/ 2147483647 w 405"/>
                    <a:gd name="T63" fmla="*/ 2147483647 h 314"/>
                    <a:gd name="T64" fmla="*/ 2147483647 w 405"/>
                    <a:gd name="T65" fmla="*/ 2147483647 h 314"/>
                    <a:gd name="T66" fmla="*/ 2147483647 w 405"/>
                    <a:gd name="T67" fmla="*/ 2147483647 h 314"/>
                    <a:gd name="T68" fmla="*/ 2147483647 w 405"/>
                    <a:gd name="T69" fmla="*/ 2147483647 h 314"/>
                    <a:gd name="T70" fmla="*/ 2147483647 w 405"/>
                    <a:gd name="T71" fmla="*/ 2147483647 h 314"/>
                    <a:gd name="T72" fmla="*/ 2147483647 w 405"/>
                    <a:gd name="T73" fmla="*/ 2147483647 h 314"/>
                    <a:gd name="T74" fmla="*/ 2147483647 w 405"/>
                    <a:gd name="T75" fmla="*/ 2147483647 h 314"/>
                    <a:gd name="T76" fmla="*/ 2147483647 w 405"/>
                    <a:gd name="T77" fmla="*/ 2147483647 h 314"/>
                    <a:gd name="T78" fmla="*/ 2147483647 w 405"/>
                    <a:gd name="T79" fmla="*/ 2147483647 h 314"/>
                    <a:gd name="T80" fmla="*/ 2147483647 w 405"/>
                    <a:gd name="T81" fmla="*/ 2147483647 h 314"/>
                    <a:gd name="T82" fmla="*/ 2147483647 w 405"/>
                    <a:gd name="T83" fmla="*/ 2147483647 h 314"/>
                    <a:gd name="T84" fmla="*/ 2147483647 w 405"/>
                    <a:gd name="T85" fmla="*/ 2147483647 h 314"/>
                    <a:gd name="T86" fmla="*/ 2147483647 w 405"/>
                    <a:gd name="T87" fmla="*/ 2147483647 h 314"/>
                    <a:gd name="T88" fmla="*/ 2147483647 w 405"/>
                    <a:gd name="T89" fmla="*/ 2147483647 h 314"/>
                    <a:gd name="T90" fmla="*/ 2147483647 w 405"/>
                    <a:gd name="T91" fmla="*/ 2147483647 h 314"/>
                    <a:gd name="T92" fmla="*/ 2147483647 w 405"/>
                    <a:gd name="T93" fmla="*/ 2147483647 h 314"/>
                    <a:gd name="T94" fmla="*/ 2147483647 w 405"/>
                    <a:gd name="T95" fmla="*/ 2147483647 h 314"/>
                    <a:gd name="T96" fmla="*/ 2147483647 w 405"/>
                    <a:gd name="T97" fmla="*/ 2147483647 h 314"/>
                    <a:gd name="T98" fmla="*/ 2147483647 w 405"/>
                    <a:gd name="T99" fmla="*/ 2147483647 h 314"/>
                    <a:gd name="T100" fmla="*/ 2147483647 w 405"/>
                    <a:gd name="T101" fmla="*/ 2147483647 h 314"/>
                    <a:gd name="T102" fmla="*/ 2147483647 w 405"/>
                    <a:gd name="T103" fmla="*/ 2147483647 h 314"/>
                    <a:gd name="T104" fmla="*/ 0 w 405"/>
                    <a:gd name="T105" fmla="*/ 2147483647 h 3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05" h="314">
                      <a:moveTo>
                        <a:pt x="0" y="272"/>
                      </a:moveTo>
                      <a:lnTo>
                        <a:pt x="6" y="260"/>
                      </a:lnTo>
                      <a:lnTo>
                        <a:pt x="11" y="248"/>
                      </a:lnTo>
                      <a:lnTo>
                        <a:pt x="13" y="237"/>
                      </a:lnTo>
                      <a:lnTo>
                        <a:pt x="15" y="226"/>
                      </a:lnTo>
                      <a:lnTo>
                        <a:pt x="17" y="202"/>
                      </a:lnTo>
                      <a:lnTo>
                        <a:pt x="20" y="179"/>
                      </a:lnTo>
                      <a:lnTo>
                        <a:pt x="23" y="173"/>
                      </a:lnTo>
                      <a:lnTo>
                        <a:pt x="26" y="167"/>
                      </a:lnTo>
                      <a:lnTo>
                        <a:pt x="32" y="162"/>
                      </a:lnTo>
                      <a:lnTo>
                        <a:pt x="36" y="158"/>
                      </a:lnTo>
                      <a:lnTo>
                        <a:pt x="48" y="150"/>
                      </a:lnTo>
                      <a:lnTo>
                        <a:pt x="60" y="145"/>
                      </a:lnTo>
                      <a:lnTo>
                        <a:pt x="72" y="141"/>
                      </a:lnTo>
                      <a:lnTo>
                        <a:pt x="83" y="137"/>
                      </a:lnTo>
                      <a:lnTo>
                        <a:pt x="93" y="134"/>
                      </a:lnTo>
                      <a:lnTo>
                        <a:pt x="100" y="130"/>
                      </a:lnTo>
                      <a:lnTo>
                        <a:pt x="104" y="125"/>
                      </a:lnTo>
                      <a:lnTo>
                        <a:pt x="109" y="120"/>
                      </a:lnTo>
                      <a:lnTo>
                        <a:pt x="113" y="114"/>
                      </a:lnTo>
                      <a:lnTo>
                        <a:pt x="116" y="107"/>
                      </a:lnTo>
                      <a:lnTo>
                        <a:pt x="123" y="93"/>
                      </a:lnTo>
                      <a:lnTo>
                        <a:pt x="129" y="81"/>
                      </a:lnTo>
                      <a:lnTo>
                        <a:pt x="136" y="69"/>
                      </a:lnTo>
                      <a:lnTo>
                        <a:pt x="143" y="59"/>
                      </a:lnTo>
                      <a:lnTo>
                        <a:pt x="147" y="55"/>
                      </a:lnTo>
                      <a:lnTo>
                        <a:pt x="150" y="53"/>
                      </a:lnTo>
                      <a:lnTo>
                        <a:pt x="155" y="51"/>
                      </a:lnTo>
                      <a:lnTo>
                        <a:pt x="159" y="50"/>
                      </a:lnTo>
                      <a:lnTo>
                        <a:pt x="170" y="51"/>
                      </a:lnTo>
                      <a:lnTo>
                        <a:pt x="180" y="50"/>
                      </a:lnTo>
                      <a:lnTo>
                        <a:pt x="189" y="48"/>
                      </a:lnTo>
                      <a:lnTo>
                        <a:pt x="196" y="44"/>
                      </a:lnTo>
                      <a:lnTo>
                        <a:pt x="213" y="35"/>
                      </a:lnTo>
                      <a:lnTo>
                        <a:pt x="228" y="25"/>
                      </a:lnTo>
                      <a:lnTo>
                        <a:pt x="237" y="20"/>
                      </a:lnTo>
                      <a:lnTo>
                        <a:pt x="247" y="15"/>
                      </a:lnTo>
                      <a:lnTo>
                        <a:pt x="257" y="11"/>
                      </a:lnTo>
                      <a:lnTo>
                        <a:pt x="269" y="7"/>
                      </a:lnTo>
                      <a:lnTo>
                        <a:pt x="282" y="4"/>
                      </a:lnTo>
                      <a:lnTo>
                        <a:pt x="296" y="1"/>
                      </a:lnTo>
                      <a:lnTo>
                        <a:pt x="314" y="0"/>
                      </a:lnTo>
                      <a:lnTo>
                        <a:pt x="332" y="1"/>
                      </a:lnTo>
                      <a:lnTo>
                        <a:pt x="332" y="14"/>
                      </a:lnTo>
                      <a:lnTo>
                        <a:pt x="335" y="25"/>
                      </a:lnTo>
                      <a:lnTo>
                        <a:pt x="337" y="34"/>
                      </a:lnTo>
                      <a:lnTo>
                        <a:pt x="340" y="43"/>
                      </a:lnTo>
                      <a:lnTo>
                        <a:pt x="343" y="50"/>
                      </a:lnTo>
                      <a:lnTo>
                        <a:pt x="348" y="56"/>
                      </a:lnTo>
                      <a:lnTo>
                        <a:pt x="352" y="62"/>
                      </a:lnTo>
                      <a:lnTo>
                        <a:pt x="357" y="66"/>
                      </a:lnTo>
                      <a:lnTo>
                        <a:pt x="368" y="74"/>
                      </a:lnTo>
                      <a:lnTo>
                        <a:pt x="378" y="81"/>
                      </a:lnTo>
                      <a:lnTo>
                        <a:pt x="382" y="85"/>
                      </a:lnTo>
                      <a:lnTo>
                        <a:pt x="385" y="89"/>
                      </a:lnTo>
                      <a:lnTo>
                        <a:pt x="390" y="93"/>
                      </a:lnTo>
                      <a:lnTo>
                        <a:pt x="392" y="100"/>
                      </a:lnTo>
                      <a:lnTo>
                        <a:pt x="396" y="115"/>
                      </a:lnTo>
                      <a:lnTo>
                        <a:pt x="398" y="129"/>
                      </a:lnTo>
                      <a:lnTo>
                        <a:pt x="398" y="143"/>
                      </a:lnTo>
                      <a:lnTo>
                        <a:pt x="398" y="157"/>
                      </a:lnTo>
                      <a:lnTo>
                        <a:pt x="398" y="170"/>
                      </a:lnTo>
                      <a:lnTo>
                        <a:pt x="399" y="183"/>
                      </a:lnTo>
                      <a:lnTo>
                        <a:pt x="402" y="196"/>
                      </a:lnTo>
                      <a:lnTo>
                        <a:pt x="405" y="211"/>
                      </a:lnTo>
                      <a:lnTo>
                        <a:pt x="398" y="217"/>
                      </a:lnTo>
                      <a:lnTo>
                        <a:pt x="390" y="221"/>
                      </a:lnTo>
                      <a:lnTo>
                        <a:pt x="382" y="226"/>
                      </a:lnTo>
                      <a:lnTo>
                        <a:pt x="374" y="233"/>
                      </a:lnTo>
                      <a:lnTo>
                        <a:pt x="365" y="241"/>
                      </a:lnTo>
                      <a:lnTo>
                        <a:pt x="365" y="239"/>
                      </a:lnTo>
                      <a:lnTo>
                        <a:pt x="363" y="237"/>
                      </a:lnTo>
                      <a:lnTo>
                        <a:pt x="361" y="235"/>
                      </a:lnTo>
                      <a:lnTo>
                        <a:pt x="358" y="233"/>
                      </a:lnTo>
                      <a:lnTo>
                        <a:pt x="351" y="230"/>
                      </a:lnTo>
                      <a:lnTo>
                        <a:pt x="342" y="227"/>
                      </a:lnTo>
                      <a:lnTo>
                        <a:pt x="326" y="224"/>
                      </a:lnTo>
                      <a:lnTo>
                        <a:pt x="319" y="223"/>
                      </a:lnTo>
                      <a:lnTo>
                        <a:pt x="300" y="241"/>
                      </a:lnTo>
                      <a:lnTo>
                        <a:pt x="152" y="241"/>
                      </a:lnTo>
                      <a:lnTo>
                        <a:pt x="151" y="249"/>
                      </a:lnTo>
                      <a:lnTo>
                        <a:pt x="150" y="257"/>
                      </a:lnTo>
                      <a:lnTo>
                        <a:pt x="150" y="266"/>
                      </a:lnTo>
                      <a:lnTo>
                        <a:pt x="150" y="274"/>
                      </a:lnTo>
                      <a:lnTo>
                        <a:pt x="152" y="291"/>
                      </a:lnTo>
                      <a:lnTo>
                        <a:pt x="152" y="314"/>
                      </a:lnTo>
                      <a:lnTo>
                        <a:pt x="146" y="314"/>
                      </a:lnTo>
                      <a:lnTo>
                        <a:pt x="139" y="312"/>
                      </a:lnTo>
                      <a:lnTo>
                        <a:pt x="133" y="308"/>
                      </a:lnTo>
                      <a:lnTo>
                        <a:pt x="126" y="305"/>
                      </a:lnTo>
                      <a:lnTo>
                        <a:pt x="114" y="297"/>
                      </a:lnTo>
                      <a:lnTo>
                        <a:pt x="100" y="290"/>
                      </a:lnTo>
                      <a:lnTo>
                        <a:pt x="94" y="299"/>
                      </a:lnTo>
                      <a:lnTo>
                        <a:pt x="89" y="307"/>
                      </a:lnTo>
                      <a:lnTo>
                        <a:pt x="85" y="310"/>
                      </a:lnTo>
                      <a:lnTo>
                        <a:pt x="82" y="312"/>
                      </a:lnTo>
                      <a:lnTo>
                        <a:pt x="78" y="314"/>
                      </a:lnTo>
                      <a:lnTo>
                        <a:pt x="73" y="314"/>
                      </a:lnTo>
                      <a:lnTo>
                        <a:pt x="66" y="313"/>
                      </a:lnTo>
                      <a:lnTo>
                        <a:pt x="60" y="311"/>
                      </a:lnTo>
                      <a:lnTo>
                        <a:pt x="54" y="306"/>
                      </a:lnTo>
                      <a:lnTo>
                        <a:pt x="47" y="302"/>
                      </a:lnTo>
                      <a:lnTo>
                        <a:pt x="38" y="296"/>
                      </a:lnTo>
                      <a:lnTo>
                        <a:pt x="28" y="291"/>
                      </a:lnTo>
                      <a:lnTo>
                        <a:pt x="16" y="287"/>
                      </a:lnTo>
                      <a:lnTo>
                        <a:pt x="0" y="284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1" name="Freeform 448"/>
                <p:cNvSpPr>
                  <a:spLocks/>
                </p:cNvSpPr>
                <p:nvPr/>
              </p:nvSpPr>
              <p:spPr bwMode="auto">
                <a:xfrm>
                  <a:off x="4866496" y="3186608"/>
                  <a:ext cx="199144" cy="335291"/>
                </a:xfrm>
                <a:custGeom>
                  <a:avLst/>
                  <a:gdLst>
                    <a:gd name="T0" fmla="*/ 2147483647 w 453"/>
                    <a:gd name="T1" fmla="*/ 2147483647 h 661"/>
                    <a:gd name="T2" fmla="*/ 2147483647 w 453"/>
                    <a:gd name="T3" fmla="*/ 2147483647 h 661"/>
                    <a:gd name="T4" fmla="*/ 2147483647 w 453"/>
                    <a:gd name="T5" fmla="*/ 2147483647 h 661"/>
                    <a:gd name="T6" fmla="*/ 2147483647 w 453"/>
                    <a:gd name="T7" fmla="*/ 2147483647 h 661"/>
                    <a:gd name="T8" fmla="*/ 2147483647 w 453"/>
                    <a:gd name="T9" fmla="*/ 2147483647 h 661"/>
                    <a:gd name="T10" fmla="*/ 2147483647 w 453"/>
                    <a:gd name="T11" fmla="*/ 2147483647 h 661"/>
                    <a:gd name="T12" fmla="*/ 2147483647 w 453"/>
                    <a:gd name="T13" fmla="*/ 2147483647 h 661"/>
                    <a:gd name="T14" fmla="*/ 2147483647 w 453"/>
                    <a:gd name="T15" fmla="*/ 2147483647 h 661"/>
                    <a:gd name="T16" fmla="*/ 2147483647 w 453"/>
                    <a:gd name="T17" fmla="*/ 2147483647 h 661"/>
                    <a:gd name="T18" fmla="*/ 2147483647 w 453"/>
                    <a:gd name="T19" fmla="*/ 2147483647 h 661"/>
                    <a:gd name="T20" fmla="*/ 2147483647 w 453"/>
                    <a:gd name="T21" fmla="*/ 2147483647 h 661"/>
                    <a:gd name="T22" fmla="*/ 2147483647 w 453"/>
                    <a:gd name="T23" fmla="*/ 2147483647 h 661"/>
                    <a:gd name="T24" fmla="*/ 2147483647 w 453"/>
                    <a:gd name="T25" fmla="*/ 2147483647 h 661"/>
                    <a:gd name="T26" fmla="*/ 2147483647 w 453"/>
                    <a:gd name="T27" fmla="*/ 2147483647 h 661"/>
                    <a:gd name="T28" fmla="*/ 2147483647 w 453"/>
                    <a:gd name="T29" fmla="*/ 2147483647 h 661"/>
                    <a:gd name="T30" fmla="*/ 2147483647 w 453"/>
                    <a:gd name="T31" fmla="*/ 2147483647 h 661"/>
                    <a:gd name="T32" fmla="*/ 2147483647 w 453"/>
                    <a:gd name="T33" fmla="*/ 2147483647 h 661"/>
                    <a:gd name="T34" fmla="*/ 2147483647 w 453"/>
                    <a:gd name="T35" fmla="*/ 2147483647 h 661"/>
                    <a:gd name="T36" fmla="*/ 2147483647 w 453"/>
                    <a:gd name="T37" fmla="*/ 2147483647 h 661"/>
                    <a:gd name="T38" fmla="*/ 2147483647 w 453"/>
                    <a:gd name="T39" fmla="*/ 2147483647 h 661"/>
                    <a:gd name="T40" fmla="*/ 2147483647 w 453"/>
                    <a:gd name="T41" fmla="*/ 2147483647 h 661"/>
                    <a:gd name="T42" fmla="*/ 2147483647 w 453"/>
                    <a:gd name="T43" fmla="*/ 2147483647 h 661"/>
                    <a:gd name="T44" fmla="*/ 2147483647 w 453"/>
                    <a:gd name="T45" fmla="*/ 2147483647 h 661"/>
                    <a:gd name="T46" fmla="*/ 2147483647 w 453"/>
                    <a:gd name="T47" fmla="*/ 2147483647 h 661"/>
                    <a:gd name="T48" fmla="*/ 2147483647 w 453"/>
                    <a:gd name="T49" fmla="*/ 2147483647 h 661"/>
                    <a:gd name="T50" fmla="*/ 2147483647 w 453"/>
                    <a:gd name="T51" fmla="*/ 2147483647 h 661"/>
                    <a:gd name="T52" fmla="*/ 2147483647 w 453"/>
                    <a:gd name="T53" fmla="*/ 2147483647 h 661"/>
                    <a:gd name="T54" fmla="*/ 2147483647 w 453"/>
                    <a:gd name="T55" fmla="*/ 2147483647 h 661"/>
                    <a:gd name="T56" fmla="*/ 2147483647 w 453"/>
                    <a:gd name="T57" fmla="*/ 2147483647 h 661"/>
                    <a:gd name="T58" fmla="*/ 2147483647 w 453"/>
                    <a:gd name="T59" fmla="*/ 2147483647 h 661"/>
                    <a:gd name="T60" fmla="*/ 2147483647 w 453"/>
                    <a:gd name="T61" fmla="*/ 2147483647 h 661"/>
                    <a:gd name="T62" fmla="*/ 2147483647 w 453"/>
                    <a:gd name="T63" fmla="*/ 2147483647 h 661"/>
                    <a:gd name="T64" fmla="*/ 2147483647 w 453"/>
                    <a:gd name="T65" fmla="*/ 2147483647 h 661"/>
                    <a:gd name="T66" fmla="*/ 2147483647 w 453"/>
                    <a:gd name="T67" fmla="*/ 2147483647 h 661"/>
                    <a:gd name="T68" fmla="*/ 2147483647 w 453"/>
                    <a:gd name="T69" fmla="*/ 2147483647 h 661"/>
                    <a:gd name="T70" fmla="*/ 2147483647 w 453"/>
                    <a:gd name="T71" fmla="*/ 2147483647 h 661"/>
                    <a:gd name="T72" fmla="*/ 2147483647 w 453"/>
                    <a:gd name="T73" fmla="*/ 2147483647 h 661"/>
                    <a:gd name="T74" fmla="*/ 2147483647 w 453"/>
                    <a:gd name="T75" fmla="*/ 2147483647 h 661"/>
                    <a:gd name="T76" fmla="*/ 2147483647 w 453"/>
                    <a:gd name="T77" fmla="*/ 2147483647 h 661"/>
                    <a:gd name="T78" fmla="*/ 2147483647 w 453"/>
                    <a:gd name="T79" fmla="*/ 2147483647 h 661"/>
                    <a:gd name="T80" fmla="*/ 2147483647 w 453"/>
                    <a:gd name="T81" fmla="*/ 2147483647 h 661"/>
                    <a:gd name="T82" fmla="*/ 2147483647 w 453"/>
                    <a:gd name="T83" fmla="*/ 2147483647 h 661"/>
                    <a:gd name="T84" fmla="*/ 2147483647 w 453"/>
                    <a:gd name="T85" fmla="*/ 2147483647 h 661"/>
                    <a:gd name="T86" fmla="*/ 2147483647 w 453"/>
                    <a:gd name="T87" fmla="*/ 2147483647 h 661"/>
                    <a:gd name="T88" fmla="*/ 2147483647 w 453"/>
                    <a:gd name="T89" fmla="*/ 2147483647 h 661"/>
                    <a:gd name="T90" fmla="*/ 2147483647 w 453"/>
                    <a:gd name="T91" fmla="*/ 2147483647 h 661"/>
                    <a:gd name="T92" fmla="*/ 2147483647 w 453"/>
                    <a:gd name="T93" fmla="*/ 2147483647 h 661"/>
                    <a:gd name="T94" fmla="*/ 2147483647 w 453"/>
                    <a:gd name="T95" fmla="*/ 2147483647 h 661"/>
                    <a:gd name="T96" fmla="*/ 2147483647 w 453"/>
                    <a:gd name="T97" fmla="*/ 0 h 6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53" h="661">
                      <a:moveTo>
                        <a:pt x="330" y="9"/>
                      </a:moveTo>
                      <a:lnTo>
                        <a:pt x="332" y="23"/>
                      </a:lnTo>
                      <a:lnTo>
                        <a:pt x="335" y="36"/>
                      </a:lnTo>
                      <a:lnTo>
                        <a:pt x="340" y="50"/>
                      </a:lnTo>
                      <a:lnTo>
                        <a:pt x="346" y="63"/>
                      </a:lnTo>
                      <a:lnTo>
                        <a:pt x="321" y="98"/>
                      </a:lnTo>
                      <a:lnTo>
                        <a:pt x="298" y="129"/>
                      </a:lnTo>
                      <a:lnTo>
                        <a:pt x="287" y="145"/>
                      </a:lnTo>
                      <a:lnTo>
                        <a:pt x="277" y="162"/>
                      </a:lnTo>
                      <a:lnTo>
                        <a:pt x="268" y="179"/>
                      </a:lnTo>
                      <a:lnTo>
                        <a:pt x="259" y="200"/>
                      </a:lnTo>
                      <a:lnTo>
                        <a:pt x="253" y="219"/>
                      </a:lnTo>
                      <a:lnTo>
                        <a:pt x="245" y="237"/>
                      </a:lnTo>
                      <a:lnTo>
                        <a:pt x="239" y="255"/>
                      </a:lnTo>
                      <a:lnTo>
                        <a:pt x="232" y="272"/>
                      </a:lnTo>
                      <a:lnTo>
                        <a:pt x="225" y="289"/>
                      </a:lnTo>
                      <a:lnTo>
                        <a:pt x="218" y="309"/>
                      </a:lnTo>
                      <a:lnTo>
                        <a:pt x="209" y="329"/>
                      </a:lnTo>
                      <a:lnTo>
                        <a:pt x="200" y="353"/>
                      </a:lnTo>
                      <a:lnTo>
                        <a:pt x="199" y="356"/>
                      </a:lnTo>
                      <a:lnTo>
                        <a:pt x="196" y="362"/>
                      </a:lnTo>
                      <a:lnTo>
                        <a:pt x="191" y="368"/>
                      </a:lnTo>
                      <a:lnTo>
                        <a:pt x="186" y="374"/>
                      </a:lnTo>
                      <a:lnTo>
                        <a:pt x="180" y="380"/>
                      </a:lnTo>
                      <a:lnTo>
                        <a:pt x="175" y="385"/>
                      </a:lnTo>
                      <a:lnTo>
                        <a:pt x="171" y="389"/>
                      </a:lnTo>
                      <a:lnTo>
                        <a:pt x="167" y="390"/>
                      </a:lnTo>
                      <a:lnTo>
                        <a:pt x="157" y="389"/>
                      </a:lnTo>
                      <a:lnTo>
                        <a:pt x="149" y="386"/>
                      </a:lnTo>
                      <a:lnTo>
                        <a:pt x="141" y="382"/>
                      </a:lnTo>
                      <a:lnTo>
                        <a:pt x="134" y="378"/>
                      </a:lnTo>
                      <a:lnTo>
                        <a:pt x="128" y="374"/>
                      </a:lnTo>
                      <a:lnTo>
                        <a:pt x="121" y="370"/>
                      </a:lnTo>
                      <a:lnTo>
                        <a:pt x="115" y="367"/>
                      </a:lnTo>
                      <a:lnTo>
                        <a:pt x="107" y="366"/>
                      </a:lnTo>
                      <a:lnTo>
                        <a:pt x="94" y="367"/>
                      </a:lnTo>
                      <a:lnTo>
                        <a:pt x="83" y="370"/>
                      </a:lnTo>
                      <a:lnTo>
                        <a:pt x="73" y="374"/>
                      </a:lnTo>
                      <a:lnTo>
                        <a:pt x="64" y="380"/>
                      </a:lnTo>
                      <a:lnTo>
                        <a:pt x="56" y="387"/>
                      </a:lnTo>
                      <a:lnTo>
                        <a:pt x="50" y="395"/>
                      </a:lnTo>
                      <a:lnTo>
                        <a:pt x="44" y="403"/>
                      </a:lnTo>
                      <a:lnTo>
                        <a:pt x="39" y="413"/>
                      </a:lnTo>
                      <a:lnTo>
                        <a:pt x="30" y="434"/>
                      </a:lnTo>
                      <a:lnTo>
                        <a:pt x="21" y="454"/>
                      </a:lnTo>
                      <a:lnTo>
                        <a:pt x="17" y="463"/>
                      </a:lnTo>
                      <a:lnTo>
                        <a:pt x="11" y="473"/>
                      </a:lnTo>
                      <a:lnTo>
                        <a:pt x="7" y="482"/>
                      </a:lnTo>
                      <a:lnTo>
                        <a:pt x="0" y="489"/>
                      </a:lnTo>
                      <a:lnTo>
                        <a:pt x="1" y="494"/>
                      </a:lnTo>
                      <a:lnTo>
                        <a:pt x="1" y="500"/>
                      </a:lnTo>
                      <a:lnTo>
                        <a:pt x="4" y="506"/>
                      </a:lnTo>
                      <a:lnTo>
                        <a:pt x="6" y="512"/>
                      </a:lnTo>
                      <a:lnTo>
                        <a:pt x="8" y="517"/>
                      </a:lnTo>
                      <a:lnTo>
                        <a:pt x="11" y="521"/>
                      </a:lnTo>
                      <a:lnTo>
                        <a:pt x="16" y="524"/>
                      </a:lnTo>
                      <a:lnTo>
                        <a:pt x="20" y="526"/>
                      </a:lnTo>
                      <a:lnTo>
                        <a:pt x="28" y="526"/>
                      </a:lnTo>
                      <a:lnTo>
                        <a:pt x="40" y="526"/>
                      </a:lnTo>
                      <a:lnTo>
                        <a:pt x="55" y="526"/>
                      </a:lnTo>
                      <a:lnTo>
                        <a:pt x="74" y="526"/>
                      </a:lnTo>
                      <a:lnTo>
                        <a:pt x="72" y="537"/>
                      </a:lnTo>
                      <a:lnTo>
                        <a:pt x="71" y="548"/>
                      </a:lnTo>
                      <a:lnTo>
                        <a:pt x="71" y="558"/>
                      </a:lnTo>
                      <a:lnTo>
                        <a:pt x="72" y="569"/>
                      </a:lnTo>
                      <a:lnTo>
                        <a:pt x="73" y="590"/>
                      </a:lnTo>
                      <a:lnTo>
                        <a:pt x="74" y="612"/>
                      </a:lnTo>
                      <a:lnTo>
                        <a:pt x="71" y="621"/>
                      </a:lnTo>
                      <a:lnTo>
                        <a:pt x="67" y="630"/>
                      </a:lnTo>
                      <a:lnTo>
                        <a:pt x="167" y="630"/>
                      </a:lnTo>
                      <a:lnTo>
                        <a:pt x="273" y="630"/>
                      </a:lnTo>
                      <a:lnTo>
                        <a:pt x="433" y="661"/>
                      </a:lnTo>
                      <a:lnTo>
                        <a:pt x="453" y="594"/>
                      </a:lnTo>
                      <a:lnTo>
                        <a:pt x="447" y="588"/>
                      </a:lnTo>
                      <a:lnTo>
                        <a:pt x="442" y="582"/>
                      </a:lnTo>
                      <a:lnTo>
                        <a:pt x="435" y="577"/>
                      </a:lnTo>
                      <a:lnTo>
                        <a:pt x="430" y="573"/>
                      </a:lnTo>
                      <a:lnTo>
                        <a:pt x="415" y="568"/>
                      </a:lnTo>
                      <a:lnTo>
                        <a:pt x="402" y="564"/>
                      </a:lnTo>
                      <a:lnTo>
                        <a:pt x="387" y="561"/>
                      </a:lnTo>
                      <a:lnTo>
                        <a:pt x="373" y="557"/>
                      </a:lnTo>
                      <a:lnTo>
                        <a:pt x="366" y="555"/>
                      </a:lnTo>
                      <a:lnTo>
                        <a:pt x="359" y="552"/>
                      </a:lnTo>
                      <a:lnTo>
                        <a:pt x="353" y="549"/>
                      </a:lnTo>
                      <a:lnTo>
                        <a:pt x="346" y="544"/>
                      </a:lnTo>
                      <a:lnTo>
                        <a:pt x="343" y="541"/>
                      </a:lnTo>
                      <a:lnTo>
                        <a:pt x="340" y="537"/>
                      </a:lnTo>
                      <a:lnTo>
                        <a:pt x="337" y="532"/>
                      </a:lnTo>
                      <a:lnTo>
                        <a:pt x="335" y="527"/>
                      </a:lnTo>
                      <a:lnTo>
                        <a:pt x="333" y="515"/>
                      </a:lnTo>
                      <a:lnTo>
                        <a:pt x="332" y="504"/>
                      </a:lnTo>
                      <a:lnTo>
                        <a:pt x="332" y="482"/>
                      </a:lnTo>
                      <a:lnTo>
                        <a:pt x="333" y="464"/>
                      </a:lnTo>
                      <a:lnTo>
                        <a:pt x="333" y="451"/>
                      </a:lnTo>
                      <a:lnTo>
                        <a:pt x="335" y="439"/>
                      </a:lnTo>
                      <a:lnTo>
                        <a:pt x="337" y="428"/>
                      </a:lnTo>
                      <a:lnTo>
                        <a:pt x="342" y="417"/>
                      </a:lnTo>
                      <a:lnTo>
                        <a:pt x="345" y="406"/>
                      </a:lnTo>
                      <a:lnTo>
                        <a:pt x="351" y="397"/>
                      </a:lnTo>
                      <a:lnTo>
                        <a:pt x="355" y="389"/>
                      </a:lnTo>
                      <a:lnTo>
                        <a:pt x="362" y="380"/>
                      </a:lnTo>
                      <a:lnTo>
                        <a:pt x="373" y="364"/>
                      </a:lnTo>
                      <a:lnTo>
                        <a:pt x="384" y="347"/>
                      </a:lnTo>
                      <a:lnTo>
                        <a:pt x="388" y="338"/>
                      </a:lnTo>
                      <a:lnTo>
                        <a:pt x="392" y="330"/>
                      </a:lnTo>
                      <a:lnTo>
                        <a:pt x="397" y="320"/>
                      </a:lnTo>
                      <a:lnTo>
                        <a:pt x="399" y="310"/>
                      </a:lnTo>
                      <a:lnTo>
                        <a:pt x="399" y="297"/>
                      </a:lnTo>
                      <a:lnTo>
                        <a:pt x="397" y="286"/>
                      </a:lnTo>
                      <a:lnTo>
                        <a:pt x="393" y="276"/>
                      </a:lnTo>
                      <a:lnTo>
                        <a:pt x="389" y="267"/>
                      </a:lnTo>
                      <a:lnTo>
                        <a:pt x="384" y="260"/>
                      </a:lnTo>
                      <a:lnTo>
                        <a:pt x="378" y="253"/>
                      </a:lnTo>
                      <a:lnTo>
                        <a:pt x="373" y="246"/>
                      </a:lnTo>
                      <a:lnTo>
                        <a:pt x="366" y="240"/>
                      </a:lnTo>
                      <a:lnTo>
                        <a:pt x="354" y="229"/>
                      </a:lnTo>
                      <a:lnTo>
                        <a:pt x="343" y="217"/>
                      </a:lnTo>
                      <a:lnTo>
                        <a:pt x="339" y="209"/>
                      </a:lnTo>
                      <a:lnTo>
                        <a:pt x="335" y="201"/>
                      </a:lnTo>
                      <a:lnTo>
                        <a:pt x="333" y="192"/>
                      </a:lnTo>
                      <a:lnTo>
                        <a:pt x="333" y="180"/>
                      </a:lnTo>
                      <a:lnTo>
                        <a:pt x="333" y="176"/>
                      </a:lnTo>
                      <a:lnTo>
                        <a:pt x="335" y="173"/>
                      </a:lnTo>
                      <a:lnTo>
                        <a:pt x="339" y="170"/>
                      </a:lnTo>
                      <a:lnTo>
                        <a:pt x="343" y="167"/>
                      </a:lnTo>
                      <a:lnTo>
                        <a:pt x="353" y="164"/>
                      </a:lnTo>
                      <a:lnTo>
                        <a:pt x="365" y="162"/>
                      </a:lnTo>
                      <a:lnTo>
                        <a:pt x="389" y="162"/>
                      </a:lnTo>
                      <a:lnTo>
                        <a:pt x="406" y="162"/>
                      </a:lnTo>
                      <a:lnTo>
                        <a:pt x="402" y="160"/>
                      </a:lnTo>
                      <a:lnTo>
                        <a:pt x="399" y="156"/>
                      </a:lnTo>
                      <a:lnTo>
                        <a:pt x="395" y="151"/>
                      </a:lnTo>
                      <a:lnTo>
                        <a:pt x="391" y="146"/>
                      </a:lnTo>
                      <a:lnTo>
                        <a:pt x="385" y="132"/>
                      </a:lnTo>
                      <a:lnTo>
                        <a:pt x="379" y="117"/>
                      </a:lnTo>
                      <a:lnTo>
                        <a:pt x="375" y="101"/>
                      </a:lnTo>
                      <a:lnTo>
                        <a:pt x="373" y="83"/>
                      </a:lnTo>
                      <a:lnTo>
                        <a:pt x="371" y="73"/>
                      </a:lnTo>
                      <a:lnTo>
                        <a:pt x="371" y="64"/>
                      </a:lnTo>
                      <a:lnTo>
                        <a:pt x="371" y="54"/>
                      </a:lnTo>
                      <a:lnTo>
                        <a:pt x="373" y="45"/>
                      </a:lnTo>
                      <a:lnTo>
                        <a:pt x="371" y="33"/>
                      </a:lnTo>
                      <a:lnTo>
                        <a:pt x="369" y="21"/>
                      </a:lnTo>
                      <a:lnTo>
                        <a:pt x="367" y="11"/>
                      </a:lnTo>
                      <a:lnTo>
                        <a:pt x="366" y="2"/>
                      </a:lnTo>
                      <a:lnTo>
                        <a:pt x="357" y="1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30" y="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2" name="Freeform 449"/>
                <p:cNvSpPr>
                  <a:spLocks/>
                </p:cNvSpPr>
                <p:nvPr/>
              </p:nvSpPr>
              <p:spPr bwMode="auto">
                <a:xfrm>
                  <a:off x="7399004" y="2953287"/>
                  <a:ext cx="58241" cy="55305"/>
                </a:xfrm>
                <a:custGeom>
                  <a:avLst/>
                  <a:gdLst>
                    <a:gd name="T0" fmla="*/ 0 w 126"/>
                    <a:gd name="T1" fmla="*/ 2147483647 h 105"/>
                    <a:gd name="T2" fmla="*/ 2147483647 w 126"/>
                    <a:gd name="T3" fmla="*/ 2147483647 h 105"/>
                    <a:gd name="T4" fmla="*/ 2147483647 w 126"/>
                    <a:gd name="T5" fmla="*/ 2147483647 h 105"/>
                    <a:gd name="T6" fmla="*/ 2147483647 w 126"/>
                    <a:gd name="T7" fmla="*/ 2147483647 h 105"/>
                    <a:gd name="T8" fmla="*/ 2147483647 w 126"/>
                    <a:gd name="T9" fmla="*/ 2147483647 h 105"/>
                    <a:gd name="T10" fmla="*/ 2147483647 w 126"/>
                    <a:gd name="T11" fmla="*/ 2147483647 h 105"/>
                    <a:gd name="T12" fmla="*/ 2147483647 w 126"/>
                    <a:gd name="T13" fmla="*/ 0 h 105"/>
                    <a:gd name="T14" fmla="*/ 2147483647 w 126"/>
                    <a:gd name="T15" fmla="*/ 0 h 105"/>
                    <a:gd name="T16" fmla="*/ 2147483647 w 126"/>
                    <a:gd name="T17" fmla="*/ 2147483647 h 105"/>
                    <a:gd name="T18" fmla="*/ 2147483647 w 126"/>
                    <a:gd name="T19" fmla="*/ 2147483647 h 105"/>
                    <a:gd name="T20" fmla="*/ 2147483647 w 126"/>
                    <a:gd name="T21" fmla="*/ 2147483647 h 105"/>
                    <a:gd name="T22" fmla="*/ 2147483647 w 126"/>
                    <a:gd name="T23" fmla="*/ 2147483647 h 105"/>
                    <a:gd name="T24" fmla="*/ 2147483647 w 126"/>
                    <a:gd name="T25" fmla="*/ 2147483647 h 105"/>
                    <a:gd name="T26" fmla="*/ 2147483647 w 126"/>
                    <a:gd name="T27" fmla="*/ 2147483647 h 105"/>
                    <a:gd name="T28" fmla="*/ 2147483647 w 126"/>
                    <a:gd name="T29" fmla="*/ 2147483647 h 105"/>
                    <a:gd name="T30" fmla="*/ 2147483647 w 126"/>
                    <a:gd name="T31" fmla="*/ 2147483647 h 105"/>
                    <a:gd name="T32" fmla="*/ 2147483647 w 126"/>
                    <a:gd name="T33" fmla="*/ 2147483647 h 105"/>
                    <a:gd name="T34" fmla="*/ 2147483647 w 126"/>
                    <a:gd name="T35" fmla="*/ 2147483647 h 105"/>
                    <a:gd name="T36" fmla="*/ 2147483647 w 126"/>
                    <a:gd name="T37" fmla="*/ 2147483647 h 105"/>
                    <a:gd name="T38" fmla="*/ 2147483647 w 126"/>
                    <a:gd name="T39" fmla="*/ 2147483647 h 105"/>
                    <a:gd name="T40" fmla="*/ 2147483647 w 126"/>
                    <a:gd name="T41" fmla="*/ 2147483647 h 105"/>
                    <a:gd name="T42" fmla="*/ 2147483647 w 126"/>
                    <a:gd name="T43" fmla="*/ 2147483647 h 105"/>
                    <a:gd name="T44" fmla="*/ 2147483647 w 126"/>
                    <a:gd name="T45" fmla="*/ 2147483647 h 105"/>
                    <a:gd name="T46" fmla="*/ 2147483647 w 126"/>
                    <a:gd name="T47" fmla="*/ 2147483647 h 105"/>
                    <a:gd name="T48" fmla="*/ 2147483647 w 126"/>
                    <a:gd name="T49" fmla="*/ 2147483647 h 105"/>
                    <a:gd name="T50" fmla="*/ 2147483647 w 126"/>
                    <a:gd name="T51" fmla="*/ 2147483647 h 105"/>
                    <a:gd name="T52" fmla="*/ 2147483647 w 126"/>
                    <a:gd name="T53" fmla="*/ 2147483647 h 105"/>
                    <a:gd name="T54" fmla="*/ 2147483647 w 126"/>
                    <a:gd name="T55" fmla="*/ 2147483647 h 105"/>
                    <a:gd name="T56" fmla="*/ 2147483647 w 126"/>
                    <a:gd name="T57" fmla="*/ 2147483647 h 105"/>
                    <a:gd name="T58" fmla="*/ 2147483647 w 126"/>
                    <a:gd name="T59" fmla="*/ 2147483647 h 105"/>
                    <a:gd name="T60" fmla="*/ 2147483647 w 126"/>
                    <a:gd name="T61" fmla="*/ 2147483647 h 105"/>
                    <a:gd name="T62" fmla="*/ 2147483647 w 126"/>
                    <a:gd name="T63" fmla="*/ 2147483647 h 105"/>
                    <a:gd name="T64" fmla="*/ 2147483647 w 126"/>
                    <a:gd name="T65" fmla="*/ 2147483647 h 105"/>
                    <a:gd name="T66" fmla="*/ 2147483647 w 126"/>
                    <a:gd name="T67" fmla="*/ 2147483647 h 105"/>
                    <a:gd name="T68" fmla="*/ 2147483647 w 126"/>
                    <a:gd name="T69" fmla="*/ 2147483647 h 105"/>
                    <a:gd name="T70" fmla="*/ 2147483647 w 126"/>
                    <a:gd name="T71" fmla="*/ 2147483647 h 105"/>
                    <a:gd name="T72" fmla="*/ 2147483647 w 126"/>
                    <a:gd name="T73" fmla="*/ 2147483647 h 105"/>
                    <a:gd name="T74" fmla="*/ 2147483647 w 126"/>
                    <a:gd name="T75" fmla="*/ 2147483647 h 105"/>
                    <a:gd name="T76" fmla="*/ 0 w 126"/>
                    <a:gd name="T77" fmla="*/ 2147483647 h 10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6" h="105">
                      <a:moveTo>
                        <a:pt x="0" y="56"/>
                      </a:moveTo>
                      <a:lnTo>
                        <a:pt x="4" y="49"/>
                      </a:lnTo>
                      <a:lnTo>
                        <a:pt x="10" y="41"/>
                      </a:lnTo>
                      <a:lnTo>
                        <a:pt x="16" y="33"/>
                      </a:lnTo>
                      <a:lnTo>
                        <a:pt x="24" y="25"/>
                      </a:lnTo>
                      <a:lnTo>
                        <a:pt x="37" y="11"/>
                      </a:lnTo>
                      <a:lnTo>
                        <a:pt x="47" y="0"/>
                      </a:lnTo>
                      <a:lnTo>
                        <a:pt x="113" y="0"/>
                      </a:lnTo>
                      <a:lnTo>
                        <a:pt x="114" y="4"/>
                      </a:lnTo>
                      <a:lnTo>
                        <a:pt x="115" y="8"/>
                      </a:lnTo>
                      <a:lnTo>
                        <a:pt x="117" y="12"/>
                      </a:lnTo>
                      <a:lnTo>
                        <a:pt x="119" y="14"/>
                      </a:lnTo>
                      <a:lnTo>
                        <a:pt x="124" y="20"/>
                      </a:lnTo>
                      <a:lnTo>
                        <a:pt x="126" y="24"/>
                      </a:lnTo>
                      <a:lnTo>
                        <a:pt x="126" y="32"/>
                      </a:lnTo>
                      <a:lnTo>
                        <a:pt x="125" y="41"/>
                      </a:lnTo>
                      <a:lnTo>
                        <a:pt x="124" y="48"/>
                      </a:lnTo>
                      <a:lnTo>
                        <a:pt x="122" y="55"/>
                      </a:lnTo>
                      <a:lnTo>
                        <a:pt x="119" y="62"/>
                      </a:lnTo>
                      <a:lnTo>
                        <a:pt x="116" y="69"/>
                      </a:lnTo>
                      <a:lnTo>
                        <a:pt x="112" y="75"/>
                      </a:lnTo>
                      <a:lnTo>
                        <a:pt x="108" y="81"/>
                      </a:lnTo>
                      <a:lnTo>
                        <a:pt x="104" y="86"/>
                      </a:lnTo>
                      <a:lnTo>
                        <a:pt x="99" y="90"/>
                      </a:lnTo>
                      <a:lnTo>
                        <a:pt x="93" y="94"/>
                      </a:lnTo>
                      <a:lnTo>
                        <a:pt x="88" y="99"/>
                      </a:lnTo>
                      <a:lnTo>
                        <a:pt x="81" y="101"/>
                      </a:lnTo>
                      <a:lnTo>
                        <a:pt x="74" y="103"/>
                      </a:lnTo>
                      <a:lnTo>
                        <a:pt x="67" y="105"/>
                      </a:lnTo>
                      <a:lnTo>
                        <a:pt x="60" y="105"/>
                      </a:lnTo>
                      <a:lnTo>
                        <a:pt x="48" y="104"/>
                      </a:lnTo>
                      <a:lnTo>
                        <a:pt x="38" y="102"/>
                      </a:lnTo>
                      <a:lnTo>
                        <a:pt x="31" y="98"/>
                      </a:lnTo>
                      <a:lnTo>
                        <a:pt x="24" y="92"/>
                      </a:lnTo>
                      <a:lnTo>
                        <a:pt x="20" y="86"/>
                      </a:lnTo>
                      <a:lnTo>
                        <a:pt x="16" y="78"/>
                      </a:lnTo>
                      <a:lnTo>
                        <a:pt x="14" y="70"/>
                      </a:lnTo>
                      <a:lnTo>
                        <a:pt x="13" y="62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3" name="Freeform 451"/>
                <p:cNvSpPr>
                  <a:spLocks/>
                </p:cNvSpPr>
                <p:nvPr/>
              </p:nvSpPr>
              <p:spPr bwMode="auto">
                <a:xfrm>
                  <a:off x="4926615" y="3466594"/>
                  <a:ext cx="193508" cy="264430"/>
                </a:xfrm>
                <a:custGeom>
                  <a:avLst/>
                  <a:gdLst>
                    <a:gd name="T0" fmla="*/ 2147483647 w 429"/>
                    <a:gd name="T1" fmla="*/ 2147483647 h 524"/>
                    <a:gd name="T2" fmla="*/ 2147483647 w 429"/>
                    <a:gd name="T3" fmla="*/ 2147483647 h 524"/>
                    <a:gd name="T4" fmla="*/ 2147483647 w 429"/>
                    <a:gd name="T5" fmla="*/ 2147483647 h 524"/>
                    <a:gd name="T6" fmla="*/ 2147483647 w 429"/>
                    <a:gd name="T7" fmla="*/ 2147483647 h 524"/>
                    <a:gd name="T8" fmla="*/ 2147483647 w 429"/>
                    <a:gd name="T9" fmla="*/ 2147483647 h 524"/>
                    <a:gd name="T10" fmla="*/ 2147483647 w 429"/>
                    <a:gd name="T11" fmla="*/ 2147483647 h 524"/>
                    <a:gd name="T12" fmla="*/ 2147483647 w 429"/>
                    <a:gd name="T13" fmla="*/ 2147483647 h 524"/>
                    <a:gd name="T14" fmla="*/ 2147483647 w 429"/>
                    <a:gd name="T15" fmla="*/ 2147483647 h 524"/>
                    <a:gd name="T16" fmla="*/ 2147483647 w 429"/>
                    <a:gd name="T17" fmla="*/ 2147483647 h 524"/>
                    <a:gd name="T18" fmla="*/ 2147483647 w 429"/>
                    <a:gd name="T19" fmla="*/ 2147483647 h 524"/>
                    <a:gd name="T20" fmla="*/ 2147483647 w 429"/>
                    <a:gd name="T21" fmla="*/ 2147483647 h 524"/>
                    <a:gd name="T22" fmla="*/ 2147483647 w 429"/>
                    <a:gd name="T23" fmla="*/ 2147483647 h 524"/>
                    <a:gd name="T24" fmla="*/ 2147483647 w 429"/>
                    <a:gd name="T25" fmla="*/ 2147483647 h 524"/>
                    <a:gd name="T26" fmla="*/ 2147483647 w 429"/>
                    <a:gd name="T27" fmla="*/ 2147483647 h 524"/>
                    <a:gd name="T28" fmla="*/ 2147483647 w 429"/>
                    <a:gd name="T29" fmla="*/ 2147483647 h 524"/>
                    <a:gd name="T30" fmla="*/ 2147483647 w 429"/>
                    <a:gd name="T31" fmla="*/ 2147483647 h 524"/>
                    <a:gd name="T32" fmla="*/ 2147483647 w 429"/>
                    <a:gd name="T33" fmla="*/ 2147483647 h 524"/>
                    <a:gd name="T34" fmla="*/ 2147483647 w 429"/>
                    <a:gd name="T35" fmla="*/ 2147483647 h 524"/>
                    <a:gd name="T36" fmla="*/ 2147483647 w 429"/>
                    <a:gd name="T37" fmla="*/ 2147483647 h 524"/>
                    <a:gd name="T38" fmla="*/ 2147483647 w 429"/>
                    <a:gd name="T39" fmla="*/ 2147483647 h 524"/>
                    <a:gd name="T40" fmla="*/ 2147483647 w 429"/>
                    <a:gd name="T41" fmla="*/ 2147483647 h 524"/>
                    <a:gd name="T42" fmla="*/ 2147483647 w 429"/>
                    <a:gd name="T43" fmla="*/ 2147483647 h 524"/>
                    <a:gd name="T44" fmla="*/ 2147483647 w 429"/>
                    <a:gd name="T45" fmla="*/ 2147483647 h 524"/>
                    <a:gd name="T46" fmla="*/ 2147483647 w 429"/>
                    <a:gd name="T47" fmla="*/ 2147483647 h 524"/>
                    <a:gd name="T48" fmla="*/ 2147483647 w 429"/>
                    <a:gd name="T49" fmla="*/ 2147483647 h 524"/>
                    <a:gd name="T50" fmla="*/ 2147483647 w 429"/>
                    <a:gd name="T51" fmla="*/ 2147483647 h 524"/>
                    <a:gd name="T52" fmla="*/ 2147483647 w 429"/>
                    <a:gd name="T53" fmla="*/ 2147483647 h 524"/>
                    <a:gd name="T54" fmla="*/ 2147483647 w 429"/>
                    <a:gd name="T55" fmla="*/ 2147483647 h 524"/>
                    <a:gd name="T56" fmla="*/ 2147483647 w 429"/>
                    <a:gd name="T57" fmla="*/ 2147483647 h 524"/>
                    <a:gd name="T58" fmla="*/ 2147483647 w 429"/>
                    <a:gd name="T59" fmla="*/ 2147483647 h 524"/>
                    <a:gd name="T60" fmla="*/ 2147483647 w 429"/>
                    <a:gd name="T61" fmla="*/ 2147483647 h 524"/>
                    <a:gd name="T62" fmla="*/ 2147483647 w 429"/>
                    <a:gd name="T63" fmla="*/ 2147483647 h 524"/>
                    <a:gd name="T64" fmla="*/ 2147483647 w 429"/>
                    <a:gd name="T65" fmla="*/ 2147483647 h 524"/>
                    <a:gd name="T66" fmla="*/ 2147483647 w 429"/>
                    <a:gd name="T67" fmla="*/ 2147483647 h 524"/>
                    <a:gd name="T68" fmla="*/ 2147483647 w 429"/>
                    <a:gd name="T69" fmla="*/ 2147483647 h 524"/>
                    <a:gd name="T70" fmla="*/ 2147483647 w 429"/>
                    <a:gd name="T71" fmla="*/ 2147483647 h 524"/>
                    <a:gd name="T72" fmla="*/ 2147483647 w 429"/>
                    <a:gd name="T73" fmla="*/ 2147483647 h 524"/>
                    <a:gd name="T74" fmla="*/ 2147483647 w 429"/>
                    <a:gd name="T75" fmla="*/ 2147483647 h 524"/>
                    <a:gd name="T76" fmla="*/ 2147483647 w 429"/>
                    <a:gd name="T77" fmla="*/ 2147483647 h 524"/>
                    <a:gd name="T78" fmla="*/ 2147483647 w 429"/>
                    <a:gd name="T79" fmla="*/ 2147483647 h 524"/>
                    <a:gd name="T80" fmla="*/ 2147483647 w 429"/>
                    <a:gd name="T81" fmla="*/ 2147483647 h 524"/>
                    <a:gd name="T82" fmla="*/ 2147483647 w 429"/>
                    <a:gd name="T83" fmla="*/ 2147483647 h 524"/>
                    <a:gd name="T84" fmla="*/ 2147483647 w 429"/>
                    <a:gd name="T85" fmla="*/ 2147483647 h 524"/>
                    <a:gd name="T86" fmla="*/ 2147483647 w 429"/>
                    <a:gd name="T87" fmla="*/ 2147483647 h 524"/>
                    <a:gd name="T88" fmla="*/ 2147483647 w 429"/>
                    <a:gd name="T89" fmla="*/ 2147483647 h 524"/>
                    <a:gd name="T90" fmla="*/ 2147483647 w 429"/>
                    <a:gd name="T91" fmla="*/ 2147483647 h 524"/>
                    <a:gd name="T92" fmla="*/ 2147483647 w 429"/>
                    <a:gd name="T93" fmla="*/ 2147483647 h 524"/>
                    <a:gd name="T94" fmla="*/ 2147483647 w 429"/>
                    <a:gd name="T95" fmla="*/ 2147483647 h 524"/>
                    <a:gd name="T96" fmla="*/ 2147483647 w 429"/>
                    <a:gd name="T97" fmla="*/ 2147483647 h 524"/>
                    <a:gd name="T98" fmla="*/ 2147483647 w 429"/>
                    <a:gd name="T99" fmla="*/ 2147483647 h 524"/>
                    <a:gd name="T100" fmla="*/ 2147483647 w 429"/>
                    <a:gd name="T101" fmla="*/ 2147483647 h 524"/>
                    <a:gd name="T102" fmla="*/ 2147483647 w 429"/>
                    <a:gd name="T103" fmla="*/ 2147483647 h 524"/>
                    <a:gd name="T104" fmla="*/ 2147483647 w 429"/>
                    <a:gd name="T105" fmla="*/ 2147483647 h 524"/>
                    <a:gd name="T106" fmla="*/ 2147483647 w 429"/>
                    <a:gd name="T107" fmla="*/ 2147483647 h 524"/>
                    <a:gd name="T108" fmla="*/ 2147483647 w 429"/>
                    <a:gd name="T109" fmla="*/ 2147483647 h 524"/>
                    <a:gd name="T110" fmla="*/ 2147483647 w 429"/>
                    <a:gd name="T111" fmla="*/ 2147483647 h 524"/>
                    <a:gd name="T112" fmla="*/ 2147483647 w 429"/>
                    <a:gd name="T113" fmla="*/ 2147483647 h 524"/>
                    <a:gd name="T114" fmla="*/ 2147483647 w 429"/>
                    <a:gd name="T115" fmla="*/ 2147483647 h 524"/>
                    <a:gd name="T116" fmla="*/ 2147483647 w 429"/>
                    <a:gd name="T117" fmla="*/ 2147483647 h 524"/>
                    <a:gd name="T118" fmla="*/ 2147483647 w 429"/>
                    <a:gd name="T119" fmla="*/ 2147483647 h 524"/>
                    <a:gd name="T120" fmla="*/ 2147483647 w 429"/>
                    <a:gd name="T121" fmla="*/ 2147483647 h 524"/>
                    <a:gd name="T122" fmla="*/ 2147483647 w 429"/>
                    <a:gd name="T123" fmla="*/ 2147483647 h 524"/>
                    <a:gd name="T124" fmla="*/ 2147483647 w 429"/>
                    <a:gd name="T125" fmla="*/ 2147483647 h 5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29" h="524">
                      <a:moveTo>
                        <a:pt x="426" y="0"/>
                      </a:moveTo>
                      <a:lnTo>
                        <a:pt x="427" y="12"/>
                      </a:lnTo>
                      <a:lnTo>
                        <a:pt x="429" y="22"/>
                      </a:lnTo>
                      <a:lnTo>
                        <a:pt x="429" y="31"/>
                      </a:lnTo>
                      <a:lnTo>
                        <a:pt x="429" y="38"/>
                      </a:lnTo>
                      <a:lnTo>
                        <a:pt x="428" y="43"/>
                      </a:lnTo>
                      <a:lnTo>
                        <a:pt x="427" y="48"/>
                      </a:lnTo>
                      <a:lnTo>
                        <a:pt x="426" y="51"/>
                      </a:lnTo>
                      <a:lnTo>
                        <a:pt x="424" y="54"/>
                      </a:lnTo>
                      <a:lnTo>
                        <a:pt x="419" y="60"/>
                      </a:lnTo>
                      <a:lnTo>
                        <a:pt x="416" y="64"/>
                      </a:lnTo>
                      <a:lnTo>
                        <a:pt x="415" y="67"/>
                      </a:lnTo>
                      <a:lnTo>
                        <a:pt x="413" y="71"/>
                      </a:lnTo>
                      <a:lnTo>
                        <a:pt x="413" y="75"/>
                      </a:lnTo>
                      <a:lnTo>
                        <a:pt x="413" y="81"/>
                      </a:lnTo>
                      <a:lnTo>
                        <a:pt x="413" y="109"/>
                      </a:lnTo>
                      <a:lnTo>
                        <a:pt x="414" y="135"/>
                      </a:lnTo>
                      <a:lnTo>
                        <a:pt x="414" y="160"/>
                      </a:lnTo>
                      <a:lnTo>
                        <a:pt x="413" y="183"/>
                      </a:lnTo>
                      <a:lnTo>
                        <a:pt x="410" y="196"/>
                      </a:lnTo>
                      <a:lnTo>
                        <a:pt x="408" y="207"/>
                      </a:lnTo>
                      <a:lnTo>
                        <a:pt x="405" y="218"/>
                      </a:lnTo>
                      <a:lnTo>
                        <a:pt x="401" y="229"/>
                      </a:lnTo>
                      <a:lnTo>
                        <a:pt x="396" y="241"/>
                      </a:lnTo>
                      <a:lnTo>
                        <a:pt x="390" y="254"/>
                      </a:lnTo>
                      <a:lnTo>
                        <a:pt x="382" y="266"/>
                      </a:lnTo>
                      <a:lnTo>
                        <a:pt x="372" y="278"/>
                      </a:lnTo>
                      <a:lnTo>
                        <a:pt x="360" y="288"/>
                      </a:lnTo>
                      <a:lnTo>
                        <a:pt x="346" y="300"/>
                      </a:lnTo>
                      <a:lnTo>
                        <a:pt x="338" y="309"/>
                      </a:lnTo>
                      <a:lnTo>
                        <a:pt x="331" y="316"/>
                      </a:lnTo>
                      <a:lnTo>
                        <a:pt x="325" y="324"/>
                      </a:lnTo>
                      <a:lnTo>
                        <a:pt x="319" y="333"/>
                      </a:lnTo>
                      <a:lnTo>
                        <a:pt x="318" y="361"/>
                      </a:lnTo>
                      <a:lnTo>
                        <a:pt x="314" y="395"/>
                      </a:lnTo>
                      <a:lnTo>
                        <a:pt x="312" y="412"/>
                      </a:lnTo>
                      <a:lnTo>
                        <a:pt x="308" y="428"/>
                      </a:lnTo>
                      <a:lnTo>
                        <a:pt x="306" y="434"/>
                      </a:lnTo>
                      <a:lnTo>
                        <a:pt x="304" y="439"/>
                      </a:lnTo>
                      <a:lnTo>
                        <a:pt x="302" y="442"/>
                      </a:lnTo>
                      <a:lnTo>
                        <a:pt x="300" y="444"/>
                      </a:lnTo>
                      <a:lnTo>
                        <a:pt x="290" y="448"/>
                      </a:lnTo>
                      <a:lnTo>
                        <a:pt x="280" y="451"/>
                      </a:lnTo>
                      <a:lnTo>
                        <a:pt x="274" y="453"/>
                      </a:lnTo>
                      <a:lnTo>
                        <a:pt x="269" y="455"/>
                      </a:lnTo>
                      <a:lnTo>
                        <a:pt x="264" y="458"/>
                      </a:lnTo>
                      <a:lnTo>
                        <a:pt x="259" y="462"/>
                      </a:lnTo>
                      <a:lnTo>
                        <a:pt x="253" y="472"/>
                      </a:lnTo>
                      <a:lnTo>
                        <a:pt x="245" y="487"/>
                      </a:lnTo>
                      <a:lnTo>
                        <a:pt x="239" y="494"/>
                      </a:lnTo>
                      <a:lnTo>
                        <a:pt x="234" y="500"/>
                      </a:lnTo>
                      <a:lnTo>
                        <a:pt x="230" y="502"/>
                      </a:lnTo>
                      <a:lnTo>
                        <a:pt x="227" y="504"/>
                      </a:lnTo>
                      <a:lnTo>
                        <a:pt x="223" y="505"/>
                      </a:lnTo>
                      <a:lnTo>
                        <a:pt x="219" y="506"/>
                      </a:lnTo>
                      <a:lnTo>
                        <a:pt x="210" y="505"/>
                      </a:lnTo>
                      <a:lnTo>
                        <a:pt x="201" y="504"/>
                      </a:lnTo>
                      <a:lnTo>
                        <a:pt x="196" y="503"/>
                      </a:lnTo>
                      <a:lnTo>
                        <a:pt x="192" y="501"/>
                      </a:lnTo>
                      <a:lnTo>
                        <a:pt x="189" y="498"/>
                      </a:lnTo>
                      <a:lnTo>
                        <a:pt x="186" y="494"/>
                      </a:lnTo>
                      <a:lnTo>
                        <a:pt x="166" y="496"/>
                      </a:lnTo>
                      <a:lnTo>
                        <a:pt x="145" y="500"/>
                      </a:lnTo>
                      <a:lnTo>
                        <a:pt x="135" y="502"/>
                      </a:lnTo>
                      <a:lnTo>
                        <a:pt x="126" y="501"/>
                      </a:lnTo>
                      <a:lnTo>
                        <a:pt x="123" y="500"/>
                      </a:lnTo>
                      <a:lnTo>
                        <a:pt x="119" y="499"/>
                      </a:lnTo>
                      <a:lnTo>
                        <a:pt x="116" y="497"/>
                      </a:lnTo>
                      <a:lnTo>
                        <a:pt x="113" y="494"/>
                      </a:lnTo>
                      <a:lnTo>
                        <a:pt x="106" y="493"/>
                      </a:lnTo>
                      <a:lnTo>
                        <a:pt x="100" y="493"/>
                      </a:lnTo>
                      <a:lnTo>
                        <a:pt x="95" y="493"/>
                      </a:lnTo>
                      <a:lnTo>
                        <a:pt x="91" y="494"/>
                      </a:lnTo>
                      <a:lnTo>
                        <a:pt x="83" y="497"/>
                      </a:lnTo>
                      <a:lnTo>
                        <a:pt x="78" y="502"/>
                      </a:lnTo>
                      <a:lnTo>
                        <a:pt x="73" y="507"/>
                      </a:lnTo>
                      <a:lnTo>
                        <a:pt x="68" y="513"/>
                      </a:lnTo>
                      <a:lnTo>
                        <a:pt x="62" y="519"/>
                      </a:lnTo>
                      <a:lnTo>
                        <a:pt x="54" y="524"/>
                      </a:lnTo>
                      <a:lnTo>
                        <a:pt x="39" y="507"/>
                      </a:lnTo>
                      <a:lnTo>
                        <a:pt x="27" y="491"/>
                      </a:lnTo>
                      <a:lnTo>
                        <a:pt x="14" y="474"/>
                      </a:lnTo>
                      <a:lnTo>
                        <a:pt x="0" y="456"/>
                      </a:lnTo>
                      <a:lnTo>
                        <a:pt x="6" y="447"/>
                      </a:lnTo>
                      <a:lnTo>
                        <a:pt x="13" y="440"/>
                      </a:lnTo>
                      <a:lnTo>
                        <a:pt x="18" y="434"/>
                      </a:lnTo>
                      <a:lnTo>
                        <a:pt x="25" y="430"/>
                      </a:lnTo>
                      <a:lnTo>
                        <a:pt x="31" y="427"/>
                      </a:lnTo>
                      <a:lnTo>
                        <a:pt x="36" y="425"/>
                      </a:lnTo>
                      <a:lnTo>
                        <a:pt x="42" y="424"/>
                      </a:lnTo>
                      <a:lnTo>
                        <a:pt x="46" y="424"/>
                      </a:lnTo>
                      <a:lnTo>
                        <a:pt x="55" y="425"/>
                      </a:lnTo>
                      <a:lnTo>
                        <a:pt x="61" y="428"/>
                      </a:lnTo>
                      <a:lnTo>
                        <a:pt x="65" y="431"/>
                      </a:lnTo>
                      <a:lnTo>
                        <a:pt x="67" y="432"/>
                      </a:lnTo>
                      <a:lnTo>
                        <a:pt x="58" y="418"/>
                      </a:lnTo>
                      <a:lnTo>
                        <a:pt x="51" y="405"/>
                      </a:lnTo>
                      <a:lnTo>
                        <a:pt x="47" y="395"/>
                      </a:lnTo>
                      <a:lnTo>
                        <a:pt x="45" y="386"/>
                      </a:lnTo>
                      <a:lnTo>
                        <a:pt x="45" y="378"/>
                      </a:lnTo>
                      <a:lnTo>
                        <a:pt x="45" y="372"/>
                      </a:lnTo>
                      <a:lnTo>
                        <a:pt x="47" y="366"/>
                      </a:lnTo>
                      <a:lnTo>
                        <a:pt x="50" y="362"/>
                      </a:lnTo>
                      <a:lnTo>
                        <a:pt x="54" y="359"/>
                      </a:lnTo>
                      <a:lnTo>
                        <a:pt x="57" y="356"/>
                      </a:lnTo>
                      <a:lnTo>
                        <a:pt x="61" y="354"/>
                      </a:lnTo>
                      <a:lnTo>
                        <a:pt x="65" y="353"/>
                      </a:lnTo>
                      <a:lnTo>
                        <a:pt x="71" y="352"/>
                      </a:lnTo>
                      <a:lnTo>
                        <a:pt x="73" y="351"/>
                      </a:lnTo>
                      <a:lnTo>
                        <a:pt x="81" y="343"/>
                      </a:lnTo>
                      <a:lnTo>
                        <a:pt x="89" y="337"/>
                      </a:lnTo>
                      <a:lnTo>
                        <a:pt x="94" y="334"/>
                      </a:lnTo>
                      <a:lnTo>
                        <a:pt x="100" y="333"/>
                      </a:lnTo>
                      <a:lnTo>
                        <a:pt x="104" y="333"/>
                      </a:lnTo>
                      <a:lnTo>
                        <a:pt x="109" y="335"/>
                      </a:lnTo>
                      <a:lnTo>
                        <a:pt x="112" y="339"/>
                      </a:lnTo>
                      <a:lnTo>
                        <a:pt x="115" y="342"/>
                      </a:lnTo>
                      <a:lnTo>
                        <a:pt x="123" y="350"/>
                      </a:lnTo>
                      <a:lnTo>
                        <a:pt x="130" y="356"/>
                      </a:lnTo>
                      <a:lnTo>
                        <a:pt x="135" y="359"/>
                      </a:lnTo>
                      <a:lnTo>
                        <a:pt x="140" y="359"/>
                      </a:lnTo>
                      <a:lnTo>
                        <a:pt x="146" y="356"/>
                      </a:lnTo>
                      <a:lnTo>
                        <a:pt x="154" y="351"/>
                      </a:lnTo>
                      <a:lnTo>
                        <a:pt x="163" y="354"/>
                      </a:lnTo>
                      <a:lnTo>
                        <a:pt x="172" y="354"/>
                      </a:lnTo>
                      <a:lnTo>
                        <a:pt x="181" y="353"/>
                      </a:lnTo>
                      <a:lnTo>
                        <a:pt x="188" y="350"/>
                      </a:lnTo>
                      <a:lnTo>
                        <a:pt x="193" y="345"/>
                      </a:lnTo>
                      <a:lnTo>
                        <a:pt x="199" y="340"/>
                      </a:lnTo>
                      <a:lnTo>
                        <a:pt x="202" y="334"/>
                      </a:lnTo>
                      <a:lnTo>
                        <a:pt x="205" y="328"/>
                      </a:lnTo>
                      <a:lnTo>
                        <a:pt x="210" y="315"/>
                      </a:lnTo>
                      <a:lnTo>
                        <a:pt x="212" y="302"/>
                      </a:lnTo>
                      <a:lnTo>
                        <a:pt x="213" y="293"/>
                      </a:lnTo>
                      <a:lnTo>
                        <a:pt x="213" y="290"/>
                      </a:lnTo>
                      <a:lnTo>
                        <a:pt x="215" y="283"/>
                      </a:lnTo>
                      <a:lnTo>
                        <a:pt x="215" y="276"/>
                      </a:lnTo>
                      <a:lnTo>
                        <a:pt x="215" y="269"/>
                      </a:lnTo>
                      <a:lnTo>
                        <a:pt x="213" y="262"/>
                      </a:lnTo>
                      <a:lnTo>
                        <a:pt x="208" y="249"/>
                      </a:lnTo>
                      <a:lnTo>
                        <a:pt x="201" y="236"/>
                      </a:lnTo>
                      <a:lnTo>
                        <a:pt x="186" y="217"/>
                      </a:lnTo>
                      <a:lnTo>
                        <a:pt x="180" y="210"/>
                      </a:lnTo>
                      <a:lnTo>
                        <a:pt x="188" y="203"/>
                      </a:lnTo>
                      <a:lnTo>
                        <a:pt x="202" y="187"/>
                      </a:lnTo>
                      <a:lnTo>
                        <a:pt x="205" y="182"/>
                      </a:lnTo>
                      <a:lnTo>
                        <a:pt x="207" y="177"/>
                      </a:lnTo>
                      <a:lnTo>
                        <a:pt x="210" y="173"/>
                      </a:lnTo>
                      <a:lnTo>
                        <a:pt x="211" y="168"/>
                      </a:lnTo>
                      <a:lnTo>
                        <a:pt x="210" y="164"/>
                      </a:lnTo>
                      <a:lnTo>
                        <a:pt x="208" y="161"/>
                      </a:lnTo>
                      <a:lnTo>
                        <a:pt x="205" y="157"/>
                      </a:lnTo>
                      <a:lnTo>
                        <a:pt x="200" y="155"/>
                      </a:lnTo>
                      <a:lnTo>
                        <a:pt x="200" y="148"/>
                      </a:lnTo>
                      <a:lnTo>
                        <a:pt x="200" y="142"/>
                      </a:lnTo>
                      <a:lnTo>
                        <a:pt x="197" y="137"/>
                      </a:lnTo>
                      <a:lnTo>
                        <a:pt x="195" y="133"/>
                      </a:lnTo>
                      <a:lnTo>
                        <a:pt x="192" y="131"/>
                      </a:lnTo>
                      <a:lnTo>
                        <a:pt x="188" y="129"/>
                      </a:lnTo>
                      <a:lnTo>
                        <a:pt x="183" y="129"/>
                      </a:lnTo>
                      <a:lnTo>
                        <a:pt x="179" y="129"/>
                      </a:lnTo>
                      <a:lnTo>
                        <a:pt x="161" y="132"/>
                      </a:lnTo>
                      <a:lnTo>
                        <a:pt x="154" y="137"/>
                      </a:lnTo>
                      <a:lnTo>
                        <a:pt x="144" y="134"/>
                      </a:lnTo>
                      <a:lnTo>
                        <a:pt x="137" y="131"/>
                      </a:lnTo>
                      <a:lnTo>
                        <a:pt x="132" y="128"/>
                      </a:lnTo>
                      <a:lnTo>
                        <a:pt x="127" y="124"/>
                      </a:lnTo>
                      <a:lnTo>
                        <a:pt x="125" y="119"/>
                      </a:lnTo>
                      <a:lnTo>
                        <a:pt x="123" y="114"/>
                      </a:lnTo>
                      <a:lnTo>
                        <a:pt x="123" y="109"/>
                      </a:lnTo>
                      <a:lnTo>
                        <a:pt x="123" y="103"/>
                      </a:lnTo>
                      <a:lnTo>
                        <a:pt x="125" y="93"/>
                      </a:lnTo>
                      <a:lnTo>
                        <a:pt x="128" y="84"/>
                      </a:lnTo>
                      <a:lnTo>
                        <a:pt x="132" y="76"/>
                      </a:lnTo>
                      <a:lnTo>
                        <a:pt x="133" y="74"/>
                      </a:lnTo>
                      <a:lnTo>
                        <a:pt x="293" y="105"/>
                      </a:lnTo>
                      <a:lnTo>
                        <a:pt x="306" y="38"/>
                      </a:lnTo>
                      <a:lnTo>
                        <a:pt x="311" y="30"/>
                      </a:lnTo>
                      <a:lnTo>
                        <a:pt x="317" y="22"/>
                      </a:lnTo>
                      <a:lnTo>
                        <a:pt x="323" y="17"/>
                      </a:lnTo>
                      <a:lnTo>
                        <a:pt x="329" y="12"/>
                      </a:lnTo>
                      <a:lnTo>
                        <a:pt x="336" y="9"/>
                      </a:lnTo>
                      <a:lnTo>
                        <a:pt x="343" y="7"/>
                      </a:lnTo>
                      <a:lnTo>
                        <a:pt x="350" y="6"/>
                      </a:lnTo>
                      <a:lnTo>
                        <a:pt x="358" y="5"/>
                      </a:lnTo>
                      <a:lnTo>
                        <a:pt x="374" y="5"/>
                      </a:lnTo>
                      <a:lnTo>
                        <a:pt x="391" y="4"/>
                      </a:lnTo>
                      <a:lnTo>
                        <a:pt x="399" y="4"/>
                      </a:lnTo>
                      <a:lnTo>
                        <a:pt x="408" y="4"/>
                      </a:lnTo>
                      <a:lnTo>
                        <a:pt x="417" y="2"/>
                      </a:lnTo>
                      <a:lnTo>
                        <a:pt x="4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4" name="Freeform 452"/>
                <p:cNvSpPr>
                  <a:spLocks/>
                </p:cNvSpPr>
                <p:nvPr/>
              </p:nvSpPr>
              <p:spPr bwMode="auto">
                <a:xfrm>
                  <a:off x="4958553" y="2159997"/>
                  <a:ext cx="131510" cy="108882"/>
                </a:xfrm>
                <a:custGeom>
                  <a:avLst/>
                  <a:gdLst>
                    <a:gd name="T0" fmla="*/ 2147483647 w 292"/>
                    <a:gd name="T1" fmla="*/ 2147483647 h 223"/>
                    <a:gd name="T2" fmla="*/ 2147483647 w 292"/>
                    <a:gd name="T3" fmla="*/ 2147483647 h 223"/>
                    <a:gd name="T4" fmla="*/ 2147483647 w 292"/>
                    <a:gd name="T5" fmla="*/ 2147483647 h 223"/>
                    <a:gd name="T6" fmla="*/ 2147483647 w 292"/>
                    <a:gd name="T7" fmla="*/ 2147483647 h 223"/>
                    <a:gd name="T8" fmla="*/ 2147483647 w 292"/>
                    <a:gd name="T9" fmla="*/ 2147483647 h 223"/>
                    <a:gd name="T10" fmla="*/ 2147483647 w 292"/>
                    <a:gd name="T11" fmla="*/ 2147483647 h 223"/>
                    <a:gd name="T12" fmla="*/ 2147483647 w 292"/>
                    <a:gd name="T13" fmla="*/ 2147483647 h 223"/>
                    <a:gd name="T14" fmla="*/ 2147483647 w 292"/>
                    <a:gd name="T15" fmla="*/ 2147483647 h 223"/>
                    <a:gd name="T16" fmla="*/ 2147483647 w 292"/>
                    <a:gd name="T17" fmla="*/ 2147483647 h 223"/>
                    <a:gd name="T18" fmla="*/ 2147483647 w 292"/>
                    <a:gd name="T19" fmla="*/ 2147483647 h 223"/>
                    <a:gd name="T20" fmla="*/ 2147483647 w 292"/>
                    <a:gd name="T21" fmla="*/ 2147483647 h 223"/>
                    <a:gd name="T22" fmla="*/ 2147483647 w 292"/>
                    <a:gd name="T23" fmla="*/ 2147483647 h 223"/>
                    <a:gd name="T24" fmla="*/ 2147483647 w 292"/>
                    <a:gd name="T25" fmla="*/ 2147483647 h 223"/>
                    <a:gd name="T26" fmla="*/ 2147483647 w 292"/>
                    <a:gd name="T27" fmla="*/ 2147483647 h 223"/>
                    <a:gd name="T28" fmla="*/ 2147483647 w 292"/>
                    <a:gd name="T29" fmla="*/ 2147483647 h 223"/>
                    <a:gd name="T30" fmla="*/ 2147483647 w 292"/>
                    <a:gd name="T31" fmla="*/ 2147483647 h 223"/>
                    <a:gd name="T32" fmla="*/ 2147483647 w 292"/>
                    <a:gd name="T33" fmla="*/ 2147483647 h 223"/>
                    <a:gd name="T34" fmla="*/ 2147483647 w 292"/>
                    <a:gd name="T35" fmla="*/ 2147483647 h 223"/>
                    <a:gd name="T36" fmla="*/ 2147483647 w 292"/>
                    <a:gd name="T37" fmla="*/ 2147483647 h 223"/>
                    <a:gd name="T38" fmla="*/ 2147483647 w 292"/>
                    <a:gd name="T39" fmla="*/ 2147483647 h 223"/>
                    <a:gd name="T40" fmla="*/ 2147483647 w 292"/>
                    <a:gd name="T41" fmla="*/ 2147483647 h 223"/>
                    <a:gd name="T42" fmla="*/ 2147483647 w 292"/>
                    <a:gd name="T43" fmla="*/ 2147483647 h 223"/>
                    <a:gd name="T44" fmla="*/ 2147483647 w 292"/>
                    <a:gd name="T45" fmla="*/ 2147483647 h 223"/>
                    <a:gd name="T46" fmla="*/ 2147483647 w 292"/>
                    <a:gd name="T47" fmla="*/ 2147483647 h 223"/>
                    <a:gd name="T48" fmla="*/ 2147483647 w 292"/>
                    <a:gd name="T49" fmla="*/ 2147483647 h 223"/>
                    <a:gd name="T50" fmla="*/ 2147483647 w 292"/>
                    <a:gd name="T51" fmla="*/ 2147483647 h 223"/>
                    <a:gd name="T52" fmla="*/ 0 w 292"/>
                    <a:gd name="T53" fmla="*/ 2147483647 h 223"/>
                    <a:gd name="T54" fmla="*/ 2147483647 w 292"/>
                    <a:gd name="T55" fmla="*/ 2147483647 h 223"/>
                    <a:gd name="T56" fmla="*/ 2147483647 w 292"/>
                    <a:gd name="T57" fmla="*/ 2147483647 h 223"/>
                    <a:gd name="T58" fmla="*/ 2147483647 w 292"/>
                    <a:gd name="T59" fmla="*/ 2147483647 h 223"/>
                    <a:gd name="T60" fmla="*/ 2147483647 w 292"/>
                    <a:gd name="T61" fmla="*/ 2147483647 h 223"/>
                    <a:gd name="T62" fmla="*/ 2147483647 w 292"/>
                    <a:gd name="T63" fmla="*/ 2147483647 h 223"/>
                    <a:gd name="T64" fmla="*/ 2147483647 w 292"/>
                    <a:gd name="T65" fmla="*/ 2147483647 h 223"/>
                    <a:gd name="T66" fmla="*/ 2147483647 w 292"/>
                    <a:gd name="T67" fmla="*/ 0 h 223"/>
                    <a:gd name="T68" fmla="*/ 2147483647 w 292"/>
                    <a:gd name="T69" fmla="*/ 2147483647 h 223"/>
                    <a:gd name="T70" fmla="*/ 2147483647 w 292"/>
                    <a:gd name="T71" fmla="*/ 2147483647 h 223"/>
                    <a:gd name="T72" fmla="*/ 2147483647 w 292"/>
                    <a:gd name="T73" fmla="*/ 2147483647 h 223"/>
                    <a:gd name="T74" fmla="*/ 2147483647 w 292"/>
                    <a:gd name="T75" fmla="*/ 2147483647 h 223"/>
                    <a:gd name="T76" fmla="*/ 2147483647 w 292"/>
                    <a:gd name="T77" fmla="*/ 2147483647 h 223"/>
                    <a:gd name="T78" fmla="*/ 2147483647 w 292"/>
                    <a:gd name="T79" fmla="*/ 2147483647 h 223"/>
                    <a:gd name="T80" fmla="*/ 2147483647 w 292"/>
                    <a:gd name="T81" fmla="*/ 2147483647 h 223"/>
                    <a:gd name="T82" fmla="*/ 2147483647 w 292"/>
                    <a:gd name="T83" fmla="*/ 2147483647 h 223"/>
                    <a:gd name="T84" fmla="*/ 2147483647 w 292"/>
                    <a:gd name="T85" fmla="*/ 2147483647 h 2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2" h="223">
                      <a:moveTo>
                        <a:pt x="292" y="69"/>
                      </a:moveTo>
                      <a:lnTo>
                        <a:pt x="259" y="93"/>
                      </a:lnTo>
                      <a:lnTo>
                        <a:pt x="172" y="75"/>
                      </a:lnTo>
                      <a:lnTo>
                        <a:pt x="166" y="77"/>
                      </a:lnTo>
                      <a:lnTo>
                        <a:pt x="159" y="78"/>
                      </a:lnTo>
                      <a:lnTo>
                        <a:pt x="152" y="79"/>
                      </a:lnTo>
                      <a:lnTo>
                        <a:pt x="146" y="79"/>
                      </a:lnTo>
                      <a:lnTo>
                        <a:pt x="139" y="79"/>
                      </a:lnTo>
                      <a:lnTo>
                        <a:pt x="133" y="78"/>
                      </a:lnTo>
                      <a:lnTo>
                        <a:pt x="126" y="77"/>
                      </a:lnTo>
                      <a:lnTo>
                        <a:pt x="119" y="75"/>
                      </a:lnTo>
                      <a:lnTo>
                        <a:pt x="119" y="93"/>
                      </a:lnTo>
                      <a:lnTo>
                        <a:pt x="132" y="113"/>
                      </a:lnTo>
                      <a:lnTo>
                        <a:pt x="144" y="131"/>
                      </a:lnTo>
                      <a:lnTo>
                        <a:pt x="156" y="145"/>
                      </a:lnTo>
                      <a:lnTo>
                        <a:pt x="168" y="157"/>
                      </a:lnTo>
                      <a:lnTo>
                        <a:pt x="179" y="170"/>
                      </a:lnTo>
                      <a:lnTo>
                        <a:pt x="189" y="185"/>
                      </a:lnTo>
                      <a:lnTo>
                        <a:pt x="193" y="193"/>
                      </a:lnTo>
                      <a:lnTo>
                        <a:pt x="197" y="202"/>
                      </a:lnTo>
                      <a:lnTo>
                        <a:pt x="202" y="211"/>
                      </a:lnTo>
                      <a:lnTo>
                        <a:pt x="205" y="222"/>
                      </a:lnTo>
                      <a:lnTo>
                        <a:pt x="191" y="223"/>
                      </a:lnTo>
                      <a:lnTo>
                        <a:pt x="175" y="223"/>
                      </a:lnTo>
                      <a:lnTo>
                        <a:pt x="168" y="223"/>
                      </a:lnTo>
                      <a:lnTo>
                        <a:pt x="161" y="222"/>
                      </a:lnTo>
                      <a:lnTo>
                        <a:pt x="154" y="220"/>
                      </a:lnTo>
                      <a:lnTo>
                        <a:pt x="146" y="216"/>
                      </a:lnTo>
                      <a:lnTo>
                        <a:pt x="139" y="213"/>
                      </a:lnTo>
                      <a:lnTo>
                        <a:pt x="134" y="209"/>
                      </a:lnTo>
                      <a:lnTo>
                        <a:pt x="130" y="203"/>
                      </a:lnTo>
                      <a:lnTo>
                        <a:pt x="127" y="198"/>
                      </a:lnTo>
                      <a:lnTo>
                        <a:pt x="124" y="192"/>
                      </a:lnTo>
                      <a:lnTo>
                        <a:pt x="121" y="187"/>
                      </a:lnTo>
                      <a:lnTo>
                        <a:pt x="117" y="183"/>
                      </a:lnTo>
                      <a:lnTo>
                        <a:pt x="113" y="180"/>
                      </a:lnTo>
                      <a:lnTo>
                        <a:pt x="102" y="162"/>
                      </a:lnTo>
                      <a:lnTo>
                        <a:pt x="91" y="145"/>
                      </a:lnTo>
                      <a:lnTo>
                        <a:pt x="80" y="129"/>
                      </a:lnTo>
                      <a:lnTo>
                        <a:pt x="68" y="113"/>
                      </a:lnTo>
                      <a:lnTo>
                        <a:pt x="61" y="105"/>
                      </a:lnTo>
                      <a:lnTo>
                        <a:pt x="55" y="99"/>
                      </a:lnTo>
                      <a:lnTo>
                        <a:pt x="48" y="93"/>
                      </a:lnTo>
                      <a:lnTo>
                        <a:pt x="42" y="87"/>
                      </a:lnTo>
                      <a:lnTo>
                        <a:pt x="35" y="83"/>
                      </a:lnTo>
                      <a:lnTo>
                        <a:pt x="27" y="79"/>
                      </a:lnTo>
                      <a:lnTo>
                        <a:pt x="21" y="76"/>
                      </a:lnTo>
                      <a:lnTo>
                        <a:pt x="13" y="75"/>
                      </a:lnTo>
                      <a:lnTo>
                        <a:pt x="9" y="70"/>
                      </a:lnTo>
                      <a:lnTo>
                        <a:pt x="4" y="65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22" y="53"/>
                      </a:lnTo>
                      <a:lnTo>
                        <a:pt x="40" y="55"/>
                      </a:lnTo>
                      <a:lnTo>
                        <a:pt x="57" y="56"/>
                      </a:lnTo>
                      <a:lnTo>
                        <a:pt x="70" y="55"/>
                      </a:lnTo>
                      <a:lnTo>
                        <a:pt x="82" y="53"/>
                      </a:lnTo>
                      <a:lnTo>
                        <a:pt x="91" y="50"/>
                      </a:lnTo>
                      <a:lnTo>
                        <a:pt x="99" y="46"/>
                      </a:lnTo>
                      <a:lnTo>
                        <a:pt x="106" y="41"/>
                      </a:lnTo>
                      <a:lnTo>
                        <a:pt x="117" y="31"/>
                      </a:lnTo>
                      <a:lnTo>
                        <a:pt x="127" y="20"/>
                      </a:lnTo>
                      <a:lnTo>
                        <a:pt x="132" y="14"/>
                      </a:lnTo>
                      <a:lnTo>
                        <a:pt x="138" y="9"/>
                      </a:lnTo>
                      <a:lnTo>
                        <a:pt x="145" y="4"/>
                      </a:lnTo>
                      <a:lnTo>
                        <a:pt x="152" y="0"/>
                      </a:lnTo>
                      <a:lnTo>
                        <a:pt x="162" y="8"/>
                      </a:lnTo>
                      <a:lnTo>
                        <a:pt x="172" y="14"/>
                      </a:lnTo>
                      <a:lnTo>
                        <a:pt x="183" y="21"/>
                      </a:lnTo>
                      <a:lnTo>
                        <a:pt x="194" y="26"/>
                      </a:lnTo>
                      <a:lnTo>
                        <a:pt x="205" y="31"/>
                      </a:lnTo>
                      <a:lnTo>
                        <a:pt x="218" y="34"/>
                      </a:lnTo>
                      <a:lnTo>
                        <a:pt x="231" y="37"/>
                      </a:lnTo>
                      <a:lnTo>
                        <a:pt x="246" y="37"/>
                      </a:lnTo>
                      <a:lnTo>
                        <a:pt x="255" y="36"/>
                      </a:lnTo>
                      <a:lnTo>
                        <a:pt x="262" y="34"/>
                      </a:lnTo>
                      <a:lnTo>
                        <a:pt x="270" y="32"/>
                      </a:lnTo>
                      <a:lnTo>
                        <a:pt x="279" y="31"/>
                      </a:lnTo>
                      <a:lnTo>
                        <a:pt x="283" y="42"/>
                      </a:lnTo>
                      <a:lnTo>
                        <a:pt x="285" y="47"/>
                      </a:lnTo>
                      <a:lnTo>
                        <a:pt x="287" y="49"/>
                      </a:lnTo>
                      <a:lnTo>
                        <a:pt x="289" y="52"/>
                      </a:lnTo>
                      <a:lnTo>
                        <a:pt x="292" y="6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5" name="Freeform 453"/>
                <p:cNvSpPr>
                  <a:spLocks/>
                </p:cNvSpPr>
                <p:nvPr/>
              </p:nvSpPr>
              <p:spPr bwMode="auto">
                <a:xfrm>
                  <a:off x="4907826" y="2023460"/>
                  <a:ext cx="174721" cy="74318"/>
                </a:xfrm>
                <a:custGeom>
                  <a:avLst/>
                  <a:gdLst>
                    <a:gd name="T0" fmla="*/ 2147483647 w 379"/>
                    <a:gd name="T1" fmla="*/ 2147483647 h 147"/>
                    <a:gd name="T2" fmla="*/ 2147483647 w 379"/>
                    <a:gd name="T3" fmla="*/ 2147483647 h 147"/>
                    <a:gd name="T4" fmla="*/ 2147483647 w 379"/>
                    <a:gd name="T5" fmla="*/ 2147483647 h 147"/>
                    <a:gd name="T6" fmla="*/ 2147483647 w 379"/>
                    <a:gd name="T7" fmla="*/ 2147483647 h 147"/>
                    <a:gd name="T8" fmla="*/ 2147483647 w 379"/>
                    <a:gd name="T9" fmla="*/ 2147483647 h 147"/>
                    <a:gd name="T10" fmla="*/ 2147483647 w 379"/>
                    <a:gd name="T11" fmla="*/ 2147483647 h 147"/>
                    <a:gd name="T12" fmla="*/ 2147483647 w 379"/>
                    <a:gd name="T13" fmla="*/ 2147483647 h 147"/>
                    <a:gd name="T14" fmla="*/ 2147483647 w 379"/>
                    <a:gd name="T15" fmla="*/ 2147483647 h 147"/>
                    <a:gd name="T16" fmla="*/ 2147483647 w 379"/>
                    <a:gd name="T17" fmla="*/ 2147483647 h 147"/>
                    <a:gd name="T18" fmla="*/ 2147483647 w 379"/>
                    <a:gd name="T19" fmla="*/ 2147483647 h 147"/>
                    <a:gd name="T20" fmla="*/ 2147483647 w 379"/>
                    <a:gd name="T21" fmla="*/ 2147483647 h 147"/>
                    <a:gd name="T22" fmla="*/ 2147483647 w 379"/>
                    <a:gd name="T23" fmla="*/ 2147483647 h 147"/>
                    <a:gd name="T24" fmla="*/ 2147483647 w 379"/>
                    <a:gd name="T25" fmla="*/ 2147483647 h 147"/>
                    <a:gd name="T26" fmla="*/ 2147483647 w 379"/>
                    <a:gd name="T27" fmla="*/ 2147483647 h 147"/>
                    <a:gd name="T28" fmla="*/ 2147483647 w 379"/>
                    <a:gd name="T29" fmla="*/ 2147483647 h 147"/>
                    <a:gd name="T30" fmla="*/ 2147483647 w 379"/>
                    <a:gd name="T31" fmla="*/ 2147483647 h 147"/>
                    <a:gd name="T32" fmla="*/ 2147483647 w 379"/>
                    <a:gd name="T33" fmla="*/ 2147483647 h 147"/>
                    <a:gd name="T34" fmla="*/ 2147483647 w 379"/>
                    <a:gd name="T35" fmla="*/ 2147483647 h 147"/>
                    <a:gd name="T36" fmla="*/ 2147483647 w 379"/>
                    <a:gd name="T37" fmla="*/ 2147483647 h 147"/>
                    <a:gd name="T38" fmla="*/ 2147483647 w 379"/>
                    <a:gd name="T39" fmla="*/ 2147483647 h 147"/>
                    <a:gd name="T40" fmla="*/ 2147483647 w 379"/>
                    <a:gd name="T41" fmla="*/ 2147483647 h 147"/>
                    <a:gd name="T42" fmla="*/ 2147483647 w 379"/>
                    <a:gd name="T43" fmla="*/ 2147483647 h 147"/>
                    <a:gd name="T44" fmla="*/ 2147483647 w 379"/>
                    <a:gd name="T45" fmla="*/ 2147483647 h 147"/>
                    <a:gd name="T46" fmla="*/ 2147483647 w 379"/>
                    <a:gd name="T47" fmla="*/ 2147483647 h 147"/>
                    <a:gd name="T48" fmla="*/ 0 w 379"/>
                    <a:gd name="T49" fmla="*/ 2147483647 h 147"/>
                    <a:gd name="T50" fmla="*/ 2147483647 w 379"/>
                    <a:gd name="T51" fmla="*/ 2147483647 h 147"/>
                    <a:gd name="T52" fmla="*/ 2147483647 w 379"/>
                    <a:gd name="T53" fmla="*/ 2147483647 h 147"/>
                    <a:gd name="T54" fmla="*/ 2147483647 w 379"/>
                    <a:gd name="T55" fmla="*/ 2147483647 h 147"/>
                    <a:gd name="T56" fmla="*/ 2147483647 w 379"/>
                    <a:gd name="T57" fmla="*/ 2147483647 h 147"/>
                    <a:gd name="T58" fmla="*/ 2147483647 w 379"/>
                    <a:gd name="T59" fmla="*/ 2147483647 h 147"/>
                    <a:gd name="T60" fmla="*/ 2147483647 w 379"/>
                    <a:gd name="T61" fmla="*/ 2147483647 h 147"/>
                    <a:gd name="T62" fmla="*/ 2147483647 w 379"/>
                    <a:gd name="T63" fmla="*/ 0 h 147"/>
                    <a:gd name="T64" fmla="*/ 2147483647 w 379"/>
                    <a:gd name="T65" fmla="*/ 2147483647 h 147"/>
                    <a:gd name="T66" fmla="*/ 2147483647 w 379"/>
                    <a:gd name="T67" fmla="*/ 2147483647 h 147"/>
                    <a:gd name="T68" fmla="*/ 2147483647 w 379"/>
                    <a:gd name="T69" fmla="*/ 2147483647 h 147"/>
                    <a:gd name="T70" fmla="*/ 2147483647 w 379"/>
                    <a:gd name="T71" fmla="*/ 2147483647 h 147"/>
                    <a:gd name="T72" fmla="*/ 2147483647 w 379"/>
                    <a:gd name="T73" fmla="*/ 2147483647 h 147"/>
                    <a:gd name="T74" fmla="*/ 2147483647 w 379"/>
                    <a:gd name="T75" fmla="*/ 2147483647 h 14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79" h="147">
                      <a:moveTo>
                        <a:pt x="379" y="92"/>
                      </a:moveTo>
                      <a:lnTo>
                        <a:pt x="375" y="94"/>
                      </a:lnTo>
                      <a:lnTo>
                        <a:pt x="366" y="98"/>
                      </a:lnTo>
                      <a:lnTo>
                        <a:pt x="360" y="101"/>
                      </a:lnTo>
                      <a:lnTo>
                        <a:pt x="357" y="105"/>
                      </a:lnTo>
                      <a:lnTo>
                        <a:pt x="354" y="108"/>
                      </a:lnTo>
                      <a:lnTo>
                        <a:pt x="353" y="111"/>
                      </a:lnTo>
                      <a:lnTo>
                        <a:pt x="347" y="117"/>
                      </a:lnTo>
                      <a:lnTo>
                        <a:pt x="341" y="123"/>
                      </a:lnTo>
                      <a:lnTo>
                        <a:pt x="333" y="127"/>
                      </a:lnTo>
                      <a:lnTo>
                        <a:pt x="324" y="130"/>
                      </a:lnTo>
                      <a:lnTo>
                        <a:pt x="320" y="131"/>
                      </a:lnTo>
                      <a:lnTo>
                        <a:pt x="315" y="132"/>
                      </a:lnTo>
                      <a:lnTo>
                        <a:pt x="311" y="132"/>
                      </a:lnTo>
                      <a:lnTo>
                        <a:pt x="306" y="131"/>
                      </a:lnTo>
                      <a:lnTo>
                        <a:pt x="301" y="130"/>
                      </a:lnTo>
                      <a:lnTo>
                        <a:pt x="296" y="128"/>
                      </a:lnTo>
                      <a:lnTo>
                        <a:pt x="291" y="126"/>
                      </a:lnTo>
                      <a:lnTo>
                        <a:pt x="286" y="123"/>
                      </a:lnTo>
                      <a:lnTo>
                        <a:pt x="281" y="119"/>
                      </a:lnTo>
                      <a:lnTo>
                        <a:pt x="277" y="117"/>
                      </a:lnTo>
                      <a:lnTo>
                        <a:pt x="275" y="116"/>
                      </a:lnTo>
                      <a:lnTo>
                        <a:pt x="271" y="116"/>
                      </a:lnTo>
                      <a:lnTo>
                        <a:pt x="269" y="118"/>
                      </a:lnTo>
                      <a:lnTo>
                        <a:pt x="268" y="120"/>
                      </a:lnTo>
                      <a:lnTo>
                        <a:pt x="267" y="123"/>
                      </a:lnTo>
                      <a:lnTo>
                        <a:pt x="266" y="126"/>
                      </a:lnTo>
                      <a:lnTo>
                        <a:pt x="266" y="140"/>
                      </a:lnTo>
                      <a:lnTo>
                        <a:pt x="266" y="147"/>
                      </a:lnTo>
                      <a:lnTo>
                        <a:pt x="257" y="145"/>
                      </a:lnTo>
                      <a:lnTo>
                        <a:pt x="251" y="143"/>
                      </a:lnTo>
                      <a:lnTo>
                        <a:pt x="244" y="140"/>
                      </a:lnTo>
                      <a:lnTo>
                        <a:pt x="240" y="137"/>
                      </a:lnTo>
                      <a:lnTo>
                        <a:pt x="229" y="131"/>
                      </a:lnTo>
                      <a:lnTo>
                        <a:pt x="213" y="123"/>
                      </a:lnTo>
                      <a:lnTo>
                        <a:pt x="113" y="141"/>
                      </a:lnTo>
                      <a:lnTo>
                        <a:pt x="95" y="132"/>
                      </a:lnTo>
                      <a:lnTo>
                        <a:pt x="80" y="124"/>
                      </a:lnTo>
                      <a:lnTo>
                        <a:pt x="68" y="116"/>
                      </a:lnTo>
                      <a:lnTo>
                        <a:pt x="58" y="109"/>
                      </a:lnTo>
                      <a:lnTo>
                        <a:pt x="51" y="101"/>
                      </a:lnTo>
                      <a:lnTo>
                        <a:pt x="45" y="94"/>
                      </a:lnTo>
                      <a:lnTo>
                        <a:pt x="40" y="88"/>
                      </a:lnTo>
                      <a:lnTo>
                        <a:pt x="37" y="82"/>
                      </a:lnTo>
                      <a:lnTo>
                        <a:pt x="31" y="70"/>
                      </a:lnTo>
                      <a:lnTo>
                        <a:pt x="26" y="59"/>
                      </a:lnTo>
                      <a:lnTo>
                        <a:pt x="21" y="54"/>
                      </a:lnTo>
                      <a:lnTo>
                        <a:pt x="16" y="48"/>
                      </a:lnTo>
                      <a:lnTo>
                        <a:pt x="9" y="42"/>
                      </a:lnTo>
                      <a:lnTo>
                        <a:pt x="0" y="36"/>
                      </a:lnTo>
                      <a:lnTo>
                        <a:pt x="16" y="39"/>
                      </a:lnTo>
                      <a:lnTo>
                        <a:pt x="29" y="40"/>
                      </a:lnTo>
                      <a:lnTo>
                        <a:pt x="41" y="40"/>
                      </a:lnTo>
                      <a:lnTo>
                        <a:pt x="52" y="38"/>
                      </a:lnTo>
                      <a:lnTo>
                        <a:pt x="62" y="36"/>
                      </a:lnTo>
                      <a:lnTo>
                        <a:pt x="72" y="33"/>
                      </a:lnTo>
                      <a:lnTo>
                        <a:pt x="79" y="29"/>
                      </a:lnTo>
                      <a:lnTo>
                        <a:pt x="87" y="25"/>
                      </a:lnTo>
                      <a:lnTo>
                        <a:pt x="102" y="16"/>
                      </a:lnTo>
                      <a:lnTo>
                        <a:pt x="119" y="8"/>
                      </a:lnTo>
                      <a:lnTo>
                        <a:pt x="128" y="5"/>
                      </a:lnTo>
                      <a:lnTo>
                        <a:pt x="138" y="2"/>
                      </a:lnTo>
                      <a:lnTo>
                        <a:pt x="149" y="1"/>
                      </a:lnTo>
                      <a:lnTo>
                        <a:pt x="159" y="0"/>
                      </a:lnTo>
                      <a:lnTo>
                        <a:pt x="179" y="11"/>
                      </a:lnTo>
                      <a:lnTo>
                        <a:pt x="200" y="23"/>
                      </a:lnTo>
                      <a:lnTo>
                        <a:pt x="222" y="34"/>
                      </a:lnTo>
                      <a:lnTo>
                        <a:pt x="244" y="45"/>
                      </a:lnTo>
                      <a:lnTo>
                        <a:pt x="278" y="61"/>
                      </a:lnTo>
                      <a:lnTo>
                        <a:pt x="292" y="67"/>
                      </a:lnTo>
                      <a:lnTo>
                        <a:pt x="314" y="73"/>
                      </a:lnTo>
                      <a:lnTo>
                        <a:pt x="333" y="80"/>
                      </a:lnTo>
                      <a:lnTo>
                        <a:pt x="343" y="83"/>
                      </a:lnTo>
                      <a:lnTo>
                        <a:pt x="354" y="86"/>
                      </a:lnTo>
                      <a:lnTo>
                        <a:pt x="365" y="89"/>
                      </a:lnTo>
                      <a:lnTo>
                        <a:pt x="379" y="9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6" name="Freeform 454"/>
                <p:cNvSpPr>
                  <a:spLocks/>
                </p:cNvSpPr>
                <p:nvPr/>
              </p:nvSpPr>
              <p:spPr bwMode="auto">
                <a:xfrm>
                  <a:off x="4870252" y="1883469"/>
                  <a:ext cx="31939" cy="58762"/>
                </a:xfrm>
                <a:custGeom>
                  <a:avLst/>
                  <a:gdLst>
                    <a:gd name="T0" fmla="*/ 0 w 61"/>
                    <a:gd name="T1" fmla="*/ 0 h 67"/>
                    <a:gd name="T2" fmla="*/ 0 w 61"/>
                    <a:gd name="T3" fmla="*/ 2147483647 h 67"/>
                    <a:gd name="T4" fmla="*/ 0 w 61"/>
                    <a:gd name="T5" fmla="*/ 2147483647 h 67"/>
                    <a:gd name="T6" fmla="*/ 2147483647 w 61"/>
                    <a:gd name="T7" fmla="*/ 2147483647 h 67"/>
                    <a:gd name="T8" fmla="*/ 2147483647 w 61"/>
                    <a:gd name="T9" fmla="*/ 2147483647 h 67"/>
                    <a:gd name="T10" fmla="*/ 2147483647 w 61"/>
                    <a:gd name="T11" fmla="*/ 2147483647 h 67"/>
                    <a:gd name="T12" fmla="*/ 2147483647 w 61"/>
                    <a:gd name="T13" fmla="*/ 2147483647 h 67"/>
                    <a:gd name="T14" fmla="*/ 2147483647 w 61"/>
                    <a:gd name="T15" fmla="*/ 2147483647 h 67"/>
                    <a:gd name="T16" fmla="*/ 2147483647 w 61"/>
                    <a:gd name="T17" fmla="*/ 2147483647 h 67"/>
                    <a:gd name="T18" fmla="*/ 2147483647 w 61"/>
                    <a:gd name="T19" fmla="*/ 2147483647 h 67"/>
                    <a:gd name="T20" fmla="*/ 2147483647 w 61"/>
                    <a:gd name="T21" fmla="*/ 2147483647 h 67"/>
                    <a:gd name="T22" fmla="*/ 2147483647 w 61"/>
                    <a:gd name="T23" fmla="*/ 2147483647 h 67"/>
                    <a:gd name="T24" fmla="*/ 2147483647 w 61"/>
                    <a:gd name="T25" fmla="*/ 2147483647 h 67"/>
                    <a:gd name="T26" fmla="*/ 2147483647 w 61"/>
                    <a:gd name="T27" fmla="*/ 2147483647 h 67"/>
                    <a:gd name="T28" fmla="*/ 2147483647 w 61"/>
                    <a:gd name="T29" fmla="*/ 2147483647 h 67"/>
                    <a:gd name="T30" fmla="*/ 2147483647 w 61"/>
                    <a:gd name="T31" fmla="*/ 2147483647 h 67"/>
                    <a:gd name="T32" fmla="*/ 2147483647 w 61"/>
                    <a:gd name="T33" fmla="*/ 2147483647 h 67"/>
                    <a:gd name="T34" fmla="*/ 2147483647 w 61"/>
                    <a:gd name="T35" fmla="*/ 2147483647 h 67"/>
                    <a:gd name="T36" fmla="*/ 2147483647 w 61"/>
                    <a:gd name="T37" fmla="*/ 0 h 67"/>
                    <a:gd name="T38" fmla="*/ 2147483647 w 61"/>
                    <a:gd name="T39" fmla="*/ 2147483647 h 67"/>
                    <a:gd name="T40" fmla="*/ 2147483647 w 61"/>
                    <a:gd name="T41" fmla="*/ 2147483647 h 67"/>
                    <a:gd name="T42" fmla="*/ 2147483647 w 61"/>
                    <a:gd name="T43" fmla="*/ 2147483647 h 67"/>
                    <a:gd name="T44" fmla="*/ 2147483647 w 61"/>
                    <a:gd name="T45" fmla="*/ 2147483647 h 67"/>
                    <a:gd name="T46" fmla="*/ 2147483647 w 61"/>
                    <a:gd name="T47" fmla="*/ 2147483647 h 67"/>
                    <a:gd name="T48" fmla="*/ 0 w 61"/>
                    <a:gd name="T49" fmla="*/ 0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1" h="67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" y="24"/>
                      </a:lnTo>
                      <a:lnTo>
                        <a:pt x="2" y="30"/>
                      </a:lnTo>
                      <a:lnTo>
                        <a:pt x="3" y="36"/>
                      </a:lnTo>
                      <a:lnTo>
                        <a:pt x="6" y="42"/>
                      </a:lnTo>
                      <a:lnTo>
                        <a:pt x="12" y="55"/>
                      </a:lnTo>
                      <a:lnTo>
                        <a:pt x="21" y="67"/>
                      </a:lnTo>
                      <a:lnTo>
                        <a:pt x="28" y="65"/>
                      </a:lnTo>
                      <a:lnTo>
                        <a:pt x="35" y="61"/>
                      </a:lnTo>
                      <a:lnTo>
                        <a:pt x="42" y="58"/>
                      </a:lnTo>
                      <a:lnTo>
                        <a:pt x="48" y="53"/>
                      </a:lnTo>
                      <a:lnTo>
                        <a:pt x="53" y="47"/>
                      </a:lnTo>
                      <a:lnTo>
                        <a:pt x="57" y="40"/>
                      </a:lnTo>
                      <a:lnTo>
                        <a:pt x="59" y="32"/>
                      </a:lnTo>
                      <a:lnTo>
                        <a:pt x="61" y="24"/>
                      </a:lnTo>
                      <a:lnTo>
                        <a:pt x="53" y="14"/>
                      </a:lnTo>
                      <a:lnTo>
                        <a:pt x="41" y="0"/>
                      </a:lnTo>
                      <a:lnTo>
                        <a:pt x="28" y="3"/>
                      </a:lnTo>
                      <a:lnTo>
                        <a:pt x="18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6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7" name="Freeform 455"/>
                <p:cNvSpPr>
                  <a:spLocks/>
                </p:cNvSpPr>
                <p:nvPr/>
              </p:nvSpPr>
              <p:spPr bwMode="auto">
                <a:xfrm>
                  <a:off x="4842073" y="1888652"/>
                  <a:ext cx="26302" cy="57035"/>
                </a:xfrm>
                <a:custGeom>
                  <a:avLst/>
                  <a:gdLst>
                    <a:gd name="T0" fmla="*/ 0 w 60"/>
                    <a:gd name="T1" fmla="*/ 2147483647 h 55"/>
                    <a:gd name="T2" fmla="*/ 0 w 60"/>
                    <a:gd name="T3" fmla="*/ 2147483647 h 55"/>
                    <a:gd name="T4" fmla="*/ 2147483647 w 60"/>
                    <a:gd name="T5" fmla="*/ 2147483647 h 55"/>
                    <a:gd name="T6" fmla="*/ 2147483647 w 60"/>
                    <a:gd name="T7" fmla="*/ 2147483647 h 55"/>
                    <a:gd name="T8" fmla="*/ 2147483647 w 60"/>
                    <a:gd name="T9" fmla="*/ 2147483647 h 55"/>
                    <a:gd name="T10" fmla="*/ 2147483647 w 60"/>
                    <a:gd name="T11" fmla="*/ 2147483647 h 55"/>
                    <a:gd name="T12" fmla="*/ 2147483647 w 60"/>
                    <a:gd name="T13" fmla="*/ 2147483647 h 55"/>
                    <a:gd name="T14" fmla="*/ 2147483647 w 60"/>
                    <a:gd name="T15" fmla="*/ 2147483647 h 55"/>
                    <a:gd name="T16" fmla="*/ 2147483647 w 60"/>
                    <a:gd name="T17" fmla="*/ 2147483647 h 55"/>
                    <a:gd name="T18" fmla="*/ 2147483647 w 60"/>
                    <a:gd name="T19" fmla="*/ 2147483647 h 55"/>
                    <a:gd name="T20" fmla="*/ 2147483647 w 60"/>
                    <a:gd name="T21" fmla="*/ 2147483647 h 55"/>
                    <a:gd name="T22" fmla="*/ 2147483647 w 60"/>
                    <a:gd name="T23" fmla="*/ 2147483647 h 55"/>
                    <a:gd name="T24" fmla="*/ 2147483647 w 60"/>
                    <a:gd name="T25" fmla="*/ 2147483647 h 55"/>
                    <a:gd name="T26" fmla="*/ 2147483647 w 60"/>
                    <a:gd name="T27" fmla="*/ 2147483647 h 55"/>
                    <a:gd name="T28" fmla="*/ 2147483647 w 60"/>
                    <a:gd name="T29" fmla="*/ 2147483647 h 55"/>
                    <a:gd name="T30" fmla="*/ 2147483647 w 60"/>
                    <a:gd name="T31" fmla="*/ 2147483647 h 55"/>
                    <a:gd name="T32" fmla="*/ 2147483647 w 60"/>
                    <a:gd name="T33" fmla="*/ 2147483647 h 55"/>
                    <a:gd name="T34" fmla="*/ 2147483647 w 60"/>
                    <a:gd name="T35" fmla="*/ 0 h 55"/>
                    <a:gd name="T36" fmla="*/ 2147483647 w 60"/>
                    <a:gd name="T37" fmla="*/ 2147483647 h 55"/>
                    <a:gd name="T38" fmla="*/ 2147483647 w 60"/>
                    <a:gd name="T39" fmla="*/ 2147483647 h 55"/>
                    <a:gd name="T40" fmla="*/ 2147483647 w 60"/>
                    <a:gd name="T41" fmla="*/ 2147483647 h 55"/>
                    <a:gd name="T42" fmla="*/ 0 w 60"/>
                    <a:gd name="T43" fmla="*/ 2147483647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0" h="55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5" y="32"/>
                      </a:lnTo>
                      <a:lnTo>
                        <a:pt x="10" y="40"/>
                      </a:lnTo>
                      <a:lnTo>
                        <a:pt x="16" y="45"/>
                      </a:lnTo>
                      <a:lnTo>
                        <a:pt x="21" y="49"/>
                      </a:lnTo>
                      <a:lnTo>
                        <a:pt x="27" y="52"/>
                      </a:lnTo>
                      <a:lnTo>
                        <a:pt x="33" y="54"/>
                      </a:lnTo>
                      <a:lnTo>
                        <a:pt x="40" y="55"/>
                      </a:lnTo>
                      <a:lnTo>
                        <a:pt x="46" y="55"/>
                      </a:lnTo>
                      <a:lnTo>
                        <a:pt x="53" y="52"/>
                      </a:lnTo>
                      <a:lnTo>
                        <a:pt x="60" y="49"/>
                      </a:lnTo>
                      <a:lnTo>
                        <a:pt x="50" y="34"/>
                      </a:lnTo>
                      <a:lnTo>
                        <a:pt x="42" y="22"/>
                      </a:lnTo>
                      <a:lnTo>
                        <a:pt x="39" y="17"/>
                      </a:lnTo>
                      <a:lnTo>
                        <a:pt x="35" y="12"/>
                      </a:lnTo>
                      <a:lnTo>
                        <a:pt x="34" y="6"/>
                      </a:lnTo>
                      <a:lnTo>
                        <a:pt x="33" y="0"/>
                      </a:lnTo>
                      <a:lnTo>
                        <a:pt x="23" y="1"/>
                      </a:lnTo>
                      <a:lnTo>
                        <a:pt x="15" y="3"/>
                      </a:lnTo>
                      <a:lnTo>
                        <a:pt x="7" y="5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8" name="Freeform 456"/>
                <p:cNvSpPr>
                  <a:spLocks/>
                </p:cNvSpPr>
                <p:nvPr/>
              </p:nvSpPr>
              <p:spPr bwMode="auto">
                <a:xfrm>
                  <a:off x="4810133" y="1836804"/>
                  <a:ext cx="54483" cy="74318"/>
                </a:xfrm>
                <a:custGeom>
                  <a:avLst/>
                  <a:gdLst>
                    <a:gd name="T0" fmla="*/ 2147483647 w 120"/>
                    <a:gd name="T1" fmla="*/ 2147483647 h 148"/>
                    <a:gd name="T2" fmla="*/ 2147483647 w 120"/>
                    <a:gd name="T3" fmla="*/ 2147483647 h 148"/>
                    <a:gd name="T4" fmla="*/ 2147483647 w 120"/>
                    <a:gd name="T5" fmla="*/ 2147483647 h 148"/>
                    <a:gd name="T6" fmla="*/ 2147483647 w 120"/>
                    <a:gd name="T7" fmla="*/ 2147483647 h 148"/>
                    <a:gd name="T8" fmla="*/ 2147483647 w 120"/>
                    <a:gd name="T9" fmla="*/ 2147483647 h 148"/>
                    <a:gd name="T10" fmla="*/ 2147483647 w 120"/>
                    <a:gd name="T11" fmla="*/ 2147483647 h 148"/>
                    <a:gd name="T12" fmla="*/ 2147483647 w 120"/>
                    <a:gd name="T13" fmla="*/ 2147483647 h 148"/>
                    <a:gd name="T14" fmla="*/ 2147483647 w 120"/>
                    <a:gd name="T15" fmla="*/ 2147483647 h 148"/>
                    <a:gd name="T16" fmla="*/ 2147483647 w 120"/>
                    <a:gd name="T17" fmla="*/ 2147483647 h 148"/>
                    <a:gd name="T18" fmla="*/ 2147483647 w 120"/>
                    <a:gd name="T19" fmla="*/ 2147483647 h 148"/>
                    <a:gd name="T20" fmla="*/ 2147483647 w 120"/>
                    <a:gd name="T21" fmla="*/ 2147483647 h 148"/>
                    <a:gd name="T22" fmla="*/ 2147483647 w 120"/>
                    <a:gd name="T23" fmla="*/ 2147483647 h 148"/>
                    <a:gd name="T24" fmla="*/ 2147483647 w 120"/>
                    <a:gd name="T25" fmla="*/ 2147483647 h 148"/>
                    <a:gd name="T26" fmla="*/ 2147483647 w 120"/>
                    <a:gd name="T27" fmla="*/ 2147483647 h 148"/>
                    <a:gd name="T28" fmla="*/ 2147483647 w 120"/>
                    <a:gd name="T29" fmla="*/ 2147483647 h 148"/>
                    <a:gd name="T30" fmla="*/ 2147483647 w 120"/>
                    <a:gd name="T31" fmla="*/ 2147483647 h 148"/>
                    <a:gd name="T32" fmla="*/ 2147483647 w 120"/>
                    <a:gd name="T33" fmla="*/ 2147483647 h 148"/>
                    <a:gd name="T34" fmla="*/ 2147483647 w 120"/>
                    <a:gd name="T35" fmla="*/ 2147483647 h 148"/>
                    <a:gd name="T36" fmla="*/ 0 w 120"/>
                    <a:gd name="T37" fmla="*/ 2147483647 h 148"/>
                    <a:gd name="T38" fmla="*/ 2147483647 w 120"/>
                    <a:gd name="T39" fmla="*/ 2147483647 h 148"/>
                    <a:gd name="T40" fmla="*/ 2147483647 w 120"/>
                    <a:gd name="T41" fmla="*/ 2147483647 h 148"/>
                    <a:gd name="T42" fmla="*/ 2147483647 w 120"/>
                    <a:gd name="T43" fmla="*/ 2147483647 h 148"/>
                    <a:gd name="T44" fmla="*/ 2147483647 w 120"/>
                    <a:gd name="T45" fmla="*/ 2147483647 h 148"/>
                    <a:gd name="T46" fmla="*/ 2147483647 w 120"/>
                    <a:gd name="T47" fmla="*/ 2147483647 h 148"/>
                    <a:gd name="T48" fmla="*/ 2147483647 w 120"/>
                    <a:gd name="T49" fmla="*/ 2147483647 h 148"/>
                    <a:gd name="T50" fmla="*/ 2147483647 w 120"/>
                    <a:gd name="T51" fmla="*/ 2147483647 h 148"/>
                    <a:gd name="T52" fmla="*/ 2147483647 w 120"/>
                    <a:gd name="T53" fmla="*/ 2147483647 h 148"/>
                    <a:gd name="T54" fmla="*/ 2147483647 w 120"/>
                    <a:gd name="T55" fmla="*/ 2147483647 h 148"/>
                    <a:gd name="T56" fmla="*/ 2147483647 w 120"/>
                    <a:gd name="T57" fmla="*/ 0 h 148"/>
                    <a:gd name="T58" fmla="*/ 2147483647 w 120"/>
                    <a:gd name="T59" fmla="*/ 2147483647 h 148"/>
                    <a:gd name="T60" fmla="*/ 2147483647 w 120"/>
                    <a:gd name="T61" fmla="*/ 2147483647 h 148"/>
                    <a:gd name="T62" fmla="*/ 2147483647 w 120"/>
                    <a:gd name="T63" fmla="*/ 2147483647 h 148"/>
                    <a:gd name="T64" fmla="*/ 2147483647 w 120"/>
                    <a:gd name="T65" fmla="*/ 2147483647 h 148"/>
                    <a:gd name="T66" fmla="*/ 2147483647 w 120"/>
                    <a:gd name="T67" fmla="*/ 2147483647 h 148"/>
                    <a:gd name="T68" fmla="*/ 2147483647 w 120"/>
                    <a:gd name="T69" fmla="*/ 2147483647 h 148"/>
                    <a:gd name="T70" fmla="*/ 2147483647 w 120"/>
                    <a:gd name="T71" fmla="*/ 2147483647 h 148"/>
                    <a:gd name="T72" fmla="*/ 2147483647 w 120"/>
                    <a:gd name="T73" fmla="*/ 2147483647 h 148"/>
                    <a:gd name="T74" fmla="*/ 2147483647 w 120"/>
                    <a:gd name="T75" fmla="*/ 2147483647 h 148"/>
                    <a:gd name="T76" fmla="*/ 2147483647 w 120"/>
                    <a:gd name="T77" fmla="*/ 2147483647 h 148"/>
                    <a:gd name="T78" fmla="*/ 2147483647 w 120"/>
                    <a:gd name="T79" fmla="*/ 2147483647 h 148"/>
                    <a:gd name="T80" fmla="*/ 2147483647 w 120"/>
                    <a:gd name="T81" fmla="*/ 2147483647 h 148"/>
                    <a:gd name="T82" fmla="*/ 2147483647 w 120"/>
                    <a:gd name="T83" fmla="*/ 2147483647 h 148"/>
                    <a:gd name="T84" fmla="*/ 2147483647 w 120"/>
                    <a:gd name="T85" fmla="*/ 2147483647 h 148"/>
                    <a:gd name="T86" fmla="*/ 2147483647 w 120"/>
                    <a:gd name="T87" fmla="*/ 2147483647 h 148"/>
                    <a:gd name="T88" fmla="*/ 2147483647 w 120"/>
                    <a:gd name="T89" fmla="*/ 2147483647 h 148"/>
                    <a:gd name="T90" fmla="*/ 2147483647 w 120"/>
                    <a:gd name="T91" fmla="*/ 2147483647 h 148"/>
                    <a:gd name="T92" fmla="*/ 2147483647 w 120"/>
                    <a:gd name="T93" fmla="*/ 2147483647 h 148"/>
                    <a:gd name="T94" fmla="*/ 2147483647 w 120"/>
                    <a:gd name="T95" fmla="*/ 2147483647 h 148"/>
                    <a:gd name="T96" fmla="*/ 2147483647 w 120"/>
                    <a:gd name="T97" fmla="*/ 2147483647 h 148"/>
                    <a:gd name="T98" fmla="*/ 2147483647 w 120"/>
                    <a:gd name="T99" fmla="*/ 2147483647 h 148"/>
                    <a:gd name="T100" fmla="*/ 2147483647 w 120"/>
                    <a:gd name="T101" fmla="*/ 2147483647 h 148"/>
                    <a:gd name="T102" fmla="*/ 2147483647 w 120"/>
                    <a:gd name="T103" fmla="*/ 2147483647 h 148"/>
                    <a:gd name="T104" fmla="*/ 2147483647 w 120"/>
                    <a:gd name="T105" fmla="*/ 2147483647 h 148"/>
                    <a:gd name="T106" fmla="*/ 2147483647 w 120"/>
                    <a:gd name="T107" fmla="*/ 2147483647 h 148"/>
                    <a:gd name="T108" fmla="*/ 2147483647 w 120"/>
                    <a:gd name="T109" fmla="*/ 2147483647 h 148"/>
                    <a:gd name="T110" fmla="*/ 2147483647 w 120"/>
                    <a:gd name="T111" fmla="*/ 2147483647 h 148"/>
                    <a:gd name="T112" fmla="*/ 2147483647 w 120"/>
                    <a:gd name="T113" fmla="*/ 2147483647 h 148"/>
                    <a:gd name="T114" fmla="*/ 2147483647 w 120"/>
                    <a:gd name="T115" fmla="*/ 2147483647 h 148"/>
                    <a:gd name="T116" fmla="*/ 2147483647 w 120"/>
                    <a:gd name="T117" fmla="*/ 2147483647 h 148"/>
                    <a:gd name="T118" fmla="*/ 2147483647 w 120"/>
                    <a:gd name="T119" fmla="*/ 2147483647 h 1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20" h="148">
                      <a:moveTo>
                        <a:pt x="74" y="129"/>
                      </a:moveTo>
                      <a:lnTo>
                        <a:pt x="70" y="131"/>
                      </a:lnTo>
                      <a:lnTo>
                        <a:pt x="67" y="132"/>
                      </a:lnTo>
                      <a:lnTo>
                        <a:pt x="64" y="133"/>
                      </a:lnTo>
                      <a:lnTo>
                        <a:pt x="60" y="133"/>
                      </a:lnTo>
                      <a:lnTo>
                        <a:pt x="56" y="133"/>
                      </a:lnTo>
                      <a:lnTo>
                        <a:pt x="53" y="132"/>
                      </a:lnTo>
                      <a:lnTo>
                        <a:pt x="50" y="131"/>
                      </a:lnTo>
                      <a:lnTo>
                        <a:pt x="47" y="129"/>
                      </a:lnTo>
                      <a:lnTo>
                        <a:pt x="41" y="128"/>
                      </a:lnTo>
                      <a:lnTo>
                        <a:pt x="34" y="125"/>
                      </a:lnTo>
                      <a:lnTo>
                        <a:pt x="26" y="120"/>
                      </a:lnTo>
                      <a:lnTo>
                        <a:pt x="19" y="115"/>
                      </a:lnTo>
                      <a:lnTo>
                        <a:pt x="11" y="108"/>
                      </a:lnTo>
                      <a:lnTo>
                        <a:pt x="6" y="101"/>
                      </a:lnTo>
                      <a:lnTo>
                        <a:pt x="3" y="97"/>
                      </a:lnTo>
                      <a:lnTo>
                        <a:pt x="2" y="94"/>
                      </a:lnTo>
                      <a:lnTo>
                        <a:pt x="1" y="90"/>
                      </a:lnTo>
                      <a:lnTo>
                        <a:pt x="0" y="87"/>
                      </a:lnTo>
                      <a:lnTo>
                        <a:pt x="2" y="73"/>
                      </a:lnTo>
                      <a:lnTo>
                        <a:pt x="8" y="55"/>
                      </a:lnTo>
                      <a:lnTo>
                        <a:pt x="14" y="35"/>
                      </a:lnTo>
                      <a:lnTo>
                        <a:pt x="20" y="18"/>
                      </a:lnTo>
                      <a:lnTo>
                        <a:pt x="32" y="17"/>
                      </a:lnTo>
                      <a:lnTo>
                        <a:pt x="42" y="16"/>
                      </a:lnTo>
                      <a:lnTo>
                        <a:pt x="51" y="14"/>
                      </a:lnTo>
                      <a:lnTo>
                        <a:pt x="58" y="11"/>
                      </a:lnTo>
                      <a:lnTo>
                        <a:pt x="70" y="5"/>
                      </a:lnTo>
                      <a:lnTo>
                        <a:pt x="80" y="0"/>
                      </a:lnTo>
                      <a:lnTo>
                        <a:pt x="85" y="2"/>
                      </a:lnTo>
                      <a:lnTo>
                        <a:pt x="93" y="7"/>
                      </a:lnTo>
                      <a:lnTo>
                        <a:pt x="98" y="10"/>
                      </a:lnTo>
                      <a:lnTo>
                        <a:pt x="102" y="13"/>
                      </a:lnTo>
                      <a:lnTo>
                        <a:pt x="106" y="16"/>
                      </a:lnTo>
                      <a:lnTo>
                        <a:pt x="107" y="18"/>
                      </a:lnTo>
                      <a:lnTo>
                        <a:pt x="100" y="28"/>
                      </a:lnTo>
                      <a:lnTo>
                        <a:pt x="93" y="37"/>
                      </a:lnTo>
                      <a:lnTo>
                        <a:pt x="95" y="42"/>
                      </a:lnTo>
                      <a:lnTo>
                        <a:pt x="98" y="49"/>
                      </a:lnTo>
                      <a:lnTo>
                        <a:pt x="102" y="56"/>
                      </a:lnTo>
                      <a:lnTo>
                        <a:pt x="107" y="63"/>
                      </a:lnTo>
                      <a:lnTo>
                        <a:pt x="115" y="75"/>
                      </a:lnTo>
                      <a:lnTo>
                        <a:pt x="120" y="79"/>
                      </a:lnTo>
                      <a:lnTo>
                        <a:pt x="113" y="81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6" y="91"/>
                      </a:lnTo>
                      <a:lnTo>
                        <a:pt x="90" y="95"/>
                      </a:lnTo>
                      <a:lnTo>
                        <a:pt x="87" y="99"/>
                      </a:lnTo>
                      <a:lnTo>
                        <a:pt x="82" y="104"/>
                      </a:lnTo>
                      <a:lnTo>
                        <a:pt x="80" y="109"/>
                      </a:lnTo>
                      <a:lnTo>
                        <a:pt x="78" y="114"/>
                      </a:lnTo>
                      <a:lnTo>
                        <a:pt x="77" y="120"/>
                      </a:lnTo>
                      <a:lnTo>
                        <a:pt x="76" y="125"/>
                      </a:lnTo>
                      <a:lnTo>
                        <a:pt x="75" y="130"/>
                      </a:lnTo>
                      <a:lnTo>
                        <a:pt x="76" y="135"/>
                      </a:lnTo>
                      <a:lnTo>
                        <a:pt x="77" y="140"/>
                      </a:lnTo>
                      <a:lnTo>
                        <a:pt x="78" y="144"/>
                      </a:lnTo>
                      <a:lnTo>
                        <a:pt x="80" y="148"/>
                      </a:lnTo>
                      <a:lnTo>
                        <a:pt x="74" y="12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9" name="Freeform 457"/>
                <p:cNvSpPr>
                  <a:spLocks/>
                </p:cNvSpPr>
                <p:nvPr/>
              </p:nvSpPr>
              <p:spPr bwMode="auto">
                <a:xfrm>
                  <a:off x="5257269" y="2611083"/>
                  <a:ext cx="281807" cy="297268"/>
                </a:xfrm>
                <a:custGeom>
                  <a:avLst/>
                  <a:gdLst>
                    <a:gd name="T0" fmla="*/ 2147483647 w 631"/>
                    <a:gd name="T1" fmla="*/ 2147483647 h 592"/>
                    <a:gd name="T2" fmla="*/ 2147483647 w 631"/>
                    <a:gd name="T3" fmla="*/ 2147483647 h 592"/>
                    <a:gd name="T4" fmla="*/ 2147483647 w 631"/>
                    <a:gd name="T5" fmla="*/ 2147483647 h 592"/>
                    <a:gd name="T6" fmla="*/ 2147483647 w 631"/>
                    <a:gd name="T7" fmla="*/ 2147483647 h 592"/>
                    <a:gd name="T8" fmla="*/ 2147483647 w 631"/>
                    <a:gd name="T9" fmla="*/ 2147483647 h 592"/>
                    <a:gd name="T10" fmla="*/ 2147483647 w 631"/>
                    <a:gd name="T11" fmla="*/ 2147483647 h 592"/>
                    <a:gd name="T12" fmla="*/ 2147483647 w 631"/>
                    <a:gd name="T13" fmla="*/ 2147483647 h 592"/>
                    <a:gd name="T14" fmla="*/ 2147483647 w 631"/>
                    <a:gd name="T15" fmla="*/ 2147483647 h 592"/>
                    <a:gd name="T16" fmla="*/ 2147483647 w 631"/>
                    <a:gd name="T17" fmla="*/ 2147483647 h 592"/>
                    <a:gd name="T18" fmla="*/ 2147483647 w 631"/>
                    <a:gd name="T19" fmla="*/ 2147483647 h 592"/>
                    <a:gd name="T20" fmla="*/ 2147483647 w 631"/>
                    <a:gd name="T21" fmla="*/ 2147483647 h 592"/>
                    <a:gd name="T22" fmla="*/ 2147483647 w 631"/>
                    <a:gd name="T23" fmla="*/ 2147483647 h 592"/>
                    <a:gd name="T24" fmla="*/ 2147483647 w 631"/>
                    <a:gd name="T25" fmla="*/ 2147483647 h 592"/>
                    <a:gd name="T26" fmla="*/ 2147483647 w 631"/>
                    <a:gd name="T27" fmla="*/ 2147483647 h 592"/>
                    <a:gd name="T28" fmla="*/ 2147483647 w 631"/>
                    <a:gd name="T29" fmla="*/ 2147483647 h 592"/>
                    <a:gd name="T30" fmla="*/ 2147483647 w 631"/>
                    <a:gd name="T31" fmla="*/ 2147483647 h 592"/>
                    <a:gd name="T32" fmla="*/ 2147483647 w 631"/>
                    <a:gd name="T33" fmla="*/ 2147483647 h 592"/>
                    <a:gd name="T34" fmla="*/ 2147483647 w 631"/>
                    <a:gd name="T35" fmla="*/ 2147483647 h 592"/>
                    <a:gd name="T36" fmla="*/ 2147483647 w 631"/>
                    <a:gd name="T37" fmla="*/ 2147483647 h 592"/>
                    <a:gd name="T38" fmla="*/ 2147483647 w 631"/>
                    <a:gd name="T39" fmla="*/ 2147483647 h 592"/>
                    <a:gd name="T40" fmla="*/ 2147483647 w 631"/>
                    <a:gd name="T41" fmla="*/ 2147483647 h 592"/>
                    <a:gd name="T42" fmla="*/ 2147483647 w 631"/>
                    <a:gd name="T43" fmla="*/ 2147483647 h 592"/>
                    <a:gd name="T44" fmla="*/ 2147483647 w 631"/>
                    <a:gd name="T45" fmla="*/ 2147483647 h 592"/>
                    <a:gd name="T46" fmla="*/ 2147483647 w 631"/>
                    <a:gd name="T47" fmla="*/ 2147483647 h 592"/>
                    <a:gd name="T48" fmla="*/ 2147483647 w 631"/>
                    <a:gd name="T49" fmla="*/ 2147483647 h 592"/>
                    <a:gd name="T50" fmla="*/ 2147483647 w 631"/>
                    <a:gd name="T51" fmla="*/ 2147483647 h 592"/>
                    <a:gd name="T52" fmla="*/ 2147483647 w 631"/>
                    <a:gd name="T53" fmla="*/ 2147483647 h 592"/>
                    <a:gd name="T54" fmla="*/ 2147483647 w 631"/>
                    <a:gd name="T55" fmla="*/ 2147483647 h 592"/>
                    <a:gd name="T56" fmla="*/ 2147483647 w 631"/>
                    <a:gd name="T57" fmla="*/ 2147483647 h 592"/>
                    <a:gd name="T58" fmla="*/ 2147483647 w 631"/>
                    <a:gd name="T59" fmla="*/ 2147483647 h 592"/>
                    <a:gd name="T60" fmla="*/ 2147483647 w 631"/>
                    <a:gd name="T61" fmla="*/ 2147483647 h 592"/>
                    <a:gd name="T62" fmla="*/ 2147483647 w 631"/>
                    <a:gd name="T63" fmla="*/ 2147483647 h 592"/>
                    <a:gd name="T64" fmla="*/ 2147483647 w 631"/>
                    <a:gd name="T65" fmla="*/ 2147483647 h 592"/>
                    <a:gd name="T66" fmla="*/ 2147483647 w 631"/>
                    <a:gd name="T67" fmla="*/ 2147483647 h 592"/>
                    <a:gd name="T68" fmla="*/ 2147483647 w 631"/>
                    <a:gd name="T69" fmla="*/ 2147483647 h 592"/>
                    <a:gd name="T70" fmla="*/ 2147483647 w 631"/>
                    <a:gd name="T71" fmla="*/ 2147483647 h 592"/>
                    <a:gd name="T72" fmla="*/ 2147483647 w 631"/>
                    <a:gd name="T73" fmla="*/ 2147483647 h 592"/>
                    <a:gd name="T74" fmla="*/ 2147483647 w 631"/>
                    <a:gd name="T75" fmla="*/ 2147483647 h 592"/>
                    <a:gd name="T76" fmla="*/ 2147483647 w 631"/>
                    <a:gd name="T77" fmla="*/ 2147483647 h 592"/>
                    <a:gd name="T78" fmla="*/ 2147483647 w 631"/>
                    <a:gd name="T79" fmla="*/ 2147483647 h 592"/>
                    <a:gd name="T80" fmla="*/ 2147483647 w 631"/>
                    <a:gd name="T81" fmla="*/ 2147483647 h 592"/>
                    <a:gd name="T82" fmla="*/ 2147483647 w 631"/>
                    <a:gd name="T83" fmla="*/ 2147483647 h 592"/>
                    <a:gd name="T84" fmla="*/ 2147483647 w 631"/>
                    <a:gd name="T85" fmla="*/ 2147483647 h 592"/>
                    <a:gd name="T86" fmla="*/ 2147483647 w 631"/>
                    <a:gd name="T87" fmla="*/ 2147483647 h 592"/>
                    <a:gd name="T88" fmla="*/ 2147483647 w 631"/>
                    <a:gd name="T89" fmla="*/ 2147483647 h 592"/>
                    <a:gd name="T90" fmla="*/ 2147483647 w 631"/>
                    <a:gd name="T91" fmla="*/ 2147483647 h 592"/>
                    <a:gd name="T92" fmla="*/ 0 w 631"/>
                    <a:gd name="T93" fmla="*/ 2147483647 h 592"/>
                    <a:gd name="T94" fmla="*/ 2147483647 w 631"/>
                    <a:gd name="T95" fmla="*/ 2147483647 h 592"/>
                    <a:gd name="T96" fmla="*/ 2147483647 w 631"/>
                    <a:gd name="T97" fmla="*/ 2147483647 h 592"/>
                    <a:gd name="T98" fmla="*/ 2147483647 w 631"/>
                    <a:gd name="T99" fmla="*/ 2147483647 h 592"/>
                    <a:gd name="T100" fmla="*/ 2147483647 w 631"/>
                    <a:gd name="T101" fmla="*/ 2147483647 h 592"/>
                    <a:gd name="T102" fmla="*/ 2147483647 w 631"/>
                    <a:gd name="T103" fmla="*/ 2147483647 h 592"/>
                    <a:gd name="T104" fmla="*/ 2147483647 w 631"/>
                    <a:gd name="T105" fmla="*/ 2147483647 h 592"/>
                    <a:gd name="T106" fmla="*/ 2147483647 w 631"/>
                    <a:gd name="T107" fmla="*/ 2147483647 h 592"/>
                    <a:gd name="T108" fmla="*/ 2147483647 w 631"/>
                    <a:gd name="T109" fmla="*/ 2147483647 h 592"/>
                    <a:gd name="T110" fmla="*/ 2147483647 w 631"/>
                    <a:gd name="T111" fmla="*/ 0 h 5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1" h="592">
                      <a:moveTo>
                        <a:pt x="13" y="0"/>
                      </a:move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40" y="7"/>
                      </a:lnTo>
                      <a:lnTo>
                        <a:pt x="54" y="8"/>
                      </a:lnTo>
                      <a:lnTo>
                        <a:pt x="67" y="9"/>
                      </a:lnTo>
                      <a:lnTo>
                        <a:pt x="78" y="11"/>
                      </a:lnTo>
                      <a:lnTo>
                        <a:pt x="88" y="13"/>
                      </a:lnTo>
                      <a:lnTo>
                        <a:pt x="104" y="19"/>
                      </a:lnTo>
                      <a:lnTo>
                        <a:pt x="118" y="26"/>
                      </a:lnTo>
                      <a:lnTo>
                        <a:pt x="130" y="32"/>
                      </a:lnTo>
                      <a:lnTo>
                        <a:pt x="141" y="38"/>
                      </a:lnTo>
                      <a:lnTo>
                        <a:pt x="146" y="40"/>
                      </a:lnTo>
                      <a:lnTo>
                        <a:pt x="153" y="42"/>
                      </a:lnTo>
                      <a:lnTo>
                        <a:pt x="159" y="43"/>
                      </a:lnTo>
                      <a:lnTo>
                        <a:pt x="166" y="44"/>
                      </a:lnTo>
                      <a:lnTo>
                        <a:pt x="189" y="43"/>
                      </a:lnTo>
                      <a:lnTo>
                        <a:pt x="210" y="41"/>
                      </a:lnTo>
                      <a:lnTo>
                        <a:pt x="227" y="37"/>
                      </a:lnTo>
                      <a:lnTo>
                        <a:pt x="244" y="33"/>
                      </a:lnTo>
                      <a:lnTo>
                        <a:pt x="277" y="23"/>
                      </a:lnTo>
                      <a:lnTo>
                        <a:pt x="312" y="14"/>
                      </a:lnTo>
                      <a:lnTo>
                        <a:pt x="399" y="38"/>
                      </a:lnTo>
                      <a:lnTo>
                        <a:pt x="400" y="53"/>
                      </a:lnTo>
                      <a:lnTo>
                        <a:pt x="403" y="69"/>
                      </a:lnTo>
                      <a:lnTo>
                        <a:pt x="405" y="82"/>
                      </a:lnTo>
                      <a:lnTo>
                        <a:pt x="410" y="95"/>
                      </a:lnTo>
                      <a:lnTo>
                        <a:pt x="413" y="107"/>
                      </a:lnTo>
                      <a:lnTo>
                        <a:pt x="417" y="119"/>
                      </a:lnTo>
                      <a:lnTo>
                        <a:pt x="423" y="130"/>
                      </a:lnTo>
                      <a:lnTo>
                        <a:pt x="427" y="140"/>
                      </a:lnTo>
                      <a:lnTo>
                        <a:pt x="438" y="158"/>
                      </a:lnTo>
                      <a:lnTo>
                        <a:pt x="450" y="175"/>
                      </a:lnTo>
                      <a:lnTo>
                        <a:pt x="461" y="190"/>
                      </a:lnTo>
                      <a:lnTo>
                        <a:pt x="472" y="204"/>
                      </a:lnTo>
                      <a:lnTo>
                        <a:pt x="478" y="213"/>
                      </a:lnTo>
                      <a:lnTo>
                        <a:pt x="482" y="222"/>
                      </a:lnTo>
                      <a:lnTo>
                        <a:pt x="484" y="232"/>
                      </a:lnTo>
                      <a:lnTo>
                        <a:pt x="485" y="240"/>
                      </a:lnTo>
                      <a:lnTo>
                        <a:pt x="488" y="248"/>
                      </a:lnTo>
                      <a:lnTo>
                        <a:pt x="491" y="255"/>
                      </a:lnTo>
                      <a:lnTo>
                        <a:pt x="494" y="258"/>
                      </a:lnTo>
                      <a:lnTo>
                        <a:pt x="496" y="261"/>
                      </a:lnTo>
                      <a:lnTo>
                        <a:pt x="501" y="263"/>
                      </a:lnTo>
                      <a:lnTo>
                        <a:pt x="505" y="266"/>
                      </a:lnTo>
                      <a:lnTo>
                        <a:pt x="508" y="267"/>
                      </a:lnTo>
                      <a:lnTo>
                        <a:pt x="513" y="270"/>
                      </a:lnTo>
                      <a:lnTo>
                        <a:pt x="516" y="274"/>
                      </a:lnTo>
                      <a:lnTo>
                        <a:pt x="519" y="278"/>
                      </a:lnTo>
                      <a:lnTo>
                        <a:pt x="526" y="290"/>
                      </a:lnTo>
                      <a:lnTo>
                        <a:pt x="533" y="303"/>
                      </a:lnTo>
                      <a:lnTo>
                        <a:pt x="537" y="317"/>
                      </a:lnTo>
                      <a:lnTo>
                        <a:pt x="541" y="331"/>
                      </a:lnTo>
                      <a:lnTo>
                        <a:pt x="544" y="346"/>
                      </a:lnTo>
                      <a:lnTo>
                        <a:pt x="545" y="358"/>
                      </a:lnTo>
                      <a:lnTo>
                        <a:pt x="546" y="363"/>
                      </a:lnTo>
                      <a:lnTo>
                        <a:pt x="548" y="368"/>
                      </a:lnTo>
                      <a:lnTo>
                        <a:pt x="551" y="374"/>
                      </a:lnTo>
                      <a:lnTo>
                        <a:pt x="557" y="381"/>
                      </a:lnTo>
                      <a:lnTo>
                        <a:pt x="569" y="398"/>
                      </a:lnTo>
                      <a:lnTo>
                        <a:pt x="583" y="415"/>
                      </a:lnTo>
                      <a:lnTo>
                        <a:pt x="598" y="432"/>
                      </a:lnTo>
                      <a:lnTo>
                        <a:pt x="612" y="447"/>
                      </a:lnTo>
                      <a:lnTo>
                        <a:pt x="624" y="458"/>
                      </a:lnTo>
                      <a:lnTo>
                        <a:pt x="631" y="463"/>
                      </a:lnTo>
                      <a:lnTo>
                        <a:pt x="622" y="472"/>
                      </a:lnTo>
                      <a:lnTo>
                        <a:pt x="612" y="481"/>
                      </a:lnTo>
                      <a:lnTo>
                        <a:pt x="619" y="489"/>
                      </a:lnTo>
                      <a:lnTo>
                        <a:pt x="624" y="496"/>
                      </a:lnTo>
                      <a:lnTo>
                        <a:pt x="626" y="501"/>
                      </a:lnTo>
                      <a:lnTo>
                        <a:pt x="626" y="507"/>
                      </a:lnTo>
                      <a:lnTo>
                        <a:pt x="626" y="511"/>
                      </a:lnTo>
                      <a:lnTo>
                        <a:pt x="626" y="516"/>
                      </a:lnTo>
                      <a:lnTo>
                        <a:pt x="627" y="523"/>
                      </a:lnTo>
                      <a:lnTo>
                        <a:pt x="631" y="531"/>
                      </a:lnTo>
                      <a:lnTo>
                        <a:pt x="629" y="535"/>
                      </a:lnTo>
                      <a:lnTo>
                        <a:pt x="626" y="539"/>
                      </a:lnTo>
                      <a:lnTo>
                        <a:pt x="622" y="543"/>
                      </a:lnTo>
                      <a:lnTo>
                        <a:pt x="617" y="548"/>
                      </a:lnTo>
                      <a:lnTo>
                        <a:pt x="605" y="559"/>
                      </a:lnTo>
                      <a:lnTo>
                        <a:pt x="592" y="569"/>
                      </a:lnTo>
                      <a:lnTo>
                        <a:pt x="569" y="585"/>
                      </a:lnTo>
                      <a:lnTo>
                        <a:pt x="558" y="592"/>
                      </a:lnTo>
                      <a:lnTo>
                        <a:pt x="53" y="592"/>
                      </a:lnTo>
                      <a:lnTo>
                        <a:pt x="46" y="174"/>
                      </a:lnTo>
                      <a:lnTo>
                        <a:pt x="35" y="166"/>
                      </a:lnTo>
                      <a:lnTo>
                        <a:pt x="25" y="157"/>
                      </a:lnTo>
                      <a:lnTo>
                        <a:pt x="18" y="148"/>
                      </a:lnTo>
                      <a:lnTo>
                        <a:pt x="11" y="138"/>
                      </a:lnTo>
                      <a:lnTo>
                        <a:pt x="6" y="128"/>
                      </a:lnTo>
                      <a:lnTo>
                        <a:pt x="2" y="117"/>
                      </a:lnTo>
                      <a:lnTo>
                        <a:pt x="1" y="105"/>
                      </a:lnTo>
                      <a:lnTo>
                        <a:pt x="0" y="93"/>
                      </a:lnTo>
                      <a:lnTo>
                        <a:pt x="1" y="91"/>
                      </a:lnTo>
                      <a:lnTo>
                        <a:pt x="3" y="89"/>
                      </a:lnTo>
                      <a:lnTo>
                        <a:pt x="7" y="86"/>
                      </a:lnTo>
                      <a:lnTo>
                        <a:pt x="10" y="83"/>
                      </a:lnTo>
                      <a:lnTo>
                        <a:pt x="13" y="80"/>
                      </a:lnTo>
                      <a:lnTo>
                        <a:pt x="17" y="77"/>
                      </a:lnTo>
                      <a:lnTo>
                        <a:pt x="19" y="73"/>
                      </a:lnTo>
                      <a:lnTo>
                        <a:pt x="20" y="69"/>
                      </a:lnTo>
                      <a:lnTo>
                        <a:pt x="20" y="61"/>
                      </a:lnTo>
                      <a:lnTo>
                        <a:pt x="18" y="53"/>
                      </a:lnTo>
                      <a:lnTo>
                        <a:pt x="15" y="47"/>
                      </a:lnTo>
                      <a:lnTo>
                        <a:pt x="13" y="42"/>
                      </a:lnTo>
                      <a:lnTo>
                        <a:pt x="11" y="38"/>
                      </a:lnTo>
                      <a:lnTo>
                        <a:pt x="9" y="34"/>
                      </a:lnTo>
                      <a:lnTo>
                        <a:pt x="7" y="30"/>
                      </a:lnTo>
                      <a:lnTo>
                        <a:pt x="7" y="26"/>
                      </a:lnTo>
                      <a:lnTo>
                        <a:pt x="10" y="1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0" name="Freeform 458"/>
                <p:cNvSpPr>
                  <a:spLocks/>
                </p:cNvSpPr>
                <p:nvPr/>
              </p:nvSpPr>
              <p:spPr bwMode="auto">
                <a:xfrm>
                  <a:off x="4838316" y="2260238"/>
                  <a:ext cx="16908" cy="55305"/>
                </a:xfrm>
                <a:custGeom>
                  <a:avLst/>
                  <a:gdLst>
                    <a:gd name="T0" fmla="*/ 2147483647 w 40"/>
                    <a:gd name="T1" fmla="*/ 2147483647 h 93"/>
                    <a:gd name="T2" fmla="*/ 2147483647 w 40"/>
                    <a:gd name="T3" fmla="*/ 2147483647 h 93"/>
                    <a:gd name="T4" fmla="*/ 2147483647 w 40"/>
                    <a:gd name="T5" fmla="*/ 2147483647 h 93"/>
                    <a:gd name="T6" fmla="*/ 2147483647 w 40"/>
                    <a:gd name="T7" fmla="*/ 2147483647 h 93"/>
                    <a:gd name="T8" fmla="*/ 2147483647 w 40"/>
                    <a:gd name="T9" fmla="*/ 2147483647 h 93"/>
                    <a:gd name="T10" fmla="*/ 2147483647 w 40"/>
                    <a:gd name="T11" fmla="*/ 2147483647 h 93"/>
                    <a:gd name="T12" fmla="*/ 2147483647 w 40"/>
                    <a:gd name="T13" fmla="*/ 0 h 93"/>
                    <a:gd name="T14" fmla="*/ 2147483647 w 40"/>
                    <a:gd name="T15" fmla="*/ 2147483647 h 93"/>
                    <a:gd name="T16" fmla="*/ 2147483647 w 40"/>
                    <a:gd name="T17" fmla="*/ 2147483647 h 93"/>
                    <a:gd name="T18" fmla="*/ 2147483647 w 40"/>
                    <a:gd name="T19" fmla="*/ 2147483647 h 93"/>
                    <a:gd name="T20" fmla="*/ 2147483647 w 40"/>
                    <a:gd name="T21" fmla="*/ 2147483647 h 93"/>
                    <a:gd name="T22" fmla="*/ 2147483647 w 40"/>
                    <a:gd name="T23" fmla="*/ 2147483647 h 93"/>
                    <a:gd name="T24" fmla="*/ 2147483647 w 40"/>
                    <a:gd name="T25" fmla="*/ 2147483647 h 93"/>
                    <a:gd name="T26" fmla="*/ 2147483647 w 40"/>
                    <a:gd name="T27" fmla="*/ 2147483647 h 93"/>
                    <a:gd name="T28" fmla="*/ 2147483647 w 40"/>
                    <a:gd name="T29" fmla="*/ 2147483647 h 93"/>
                    <a:gd name="T30" fmla="*/ 2147483647 w 40"/>
                    <a:gd name="T31" fmla="*/ 2147483647 h 93"/>
                    <a:gd name="T32" fmla="*/ 2147483647 w 40"/>
                    <a:gd name="T33" fmla="*/ 2147483647 h 93"/>
                    <a:gd name="T34" fmla="*/ 2147483647 w 40"/>
                    <a:gd name="T35" fmla="*/ 2147483647 h 93"/>
                    <a:gd name="T36" fmla="*/ 2147483647 w 40"/>
                    <a:gd name="T37" fmla="*/ 2147483647 h 93"/>
                    <a:gd name="T38" fmla="*/ 2147483647 w 40"/>
                    <a:gd name="T39" fmla="*/ 2147483647 h 93"/>
                    <a:gd name="T40" fmla="*/ 2147483647 w 40"/>
                    <a:gd name="T41" fmla="*/ 2147483647 h 93"/>
                    <a:gd name="T42" fmla="*/ 2147483647 w 40"/>
                    <a:gd name="T43" fmla="*/ 2147483647 h 93"/>
                    <a:gd name="T44" fmla="*/ 0 w 40"/>
                    <a:gd name="T45" fmla="*/ 2147483647 h 93"/>
                    <a:gd name="T46" fmla="*/ 2147483647 w 40"/>
                    <a:gd name="T47" fmla="*/ 2147483647 h 93"/>
                    <a:gd name="T48" fmla="*/ 2147483647 w 40"/>
                    <a:gd name="T49" fmla="*/ 2147483647 h 93"/>
                    <a:gd name="T50" fmla="*/ 2147483647 w 40"/>
                    <a:gd name="T51" fmla="*/ 2147483647 h 93"/>
                    <a:gd name="T52" fmla="*/ 2147483647 w 40"/>
                    <a:gd name="T53" fmla="*/ 2147483647 h 9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0" h="93">
                      <a:moveTo>
                        <a:pt x="7" y="31"/>
                      </a:moveTo>
                      <a:lnTo>
                        <a:pt x="10" y="30"/>
                      </a:lnTo>
                      <a:lnTo>
                        <a:pt x="14" y="26"/>
                      </a:lnTo>
                      <a:lnTo>
                        <a:pt x="20" y="20"/>
                      </a:lnTo>
                      <a:lnTo>
                        <a:pt x="25" y="15"/>
                      </a:lnTo>
                      <a:lnTo>
                        <a:pt x="35" y="4"/>
                      </a:lnTo>
                      <a:lnTo>
                        <a:pt x="40" y="0"/>
                      </a:lnTo>
                      <a:lnTo>
                        <a:pt x="37" y="26"/>
                      </a:lnTo>
                      <a:lnTo>
                        <a:pt x="35" y="53"/>
                      </a:lnTo>
                      <a:lnTo>
                        <a:pt x="34" y="65"/>
                      </a:lnTo>
                      <a:lnTo>
                        <a:pt x="34" y="77"/>
                      </a:lnTo>
                      <a:lnTo>
                        <a:pt x="35" y="82"/>
                      </a:lnTo>
                      <a:lnTo>
                        <a:pt x="36" y="86"/>
                      </a:lnTo>
                      <a:lnTo>
                        <a:pt x="37" y="90"/>
                      </a:lnTo>
                      <a:lnTo>
                        <a:pt x="40" y="93"/>
                      </a:lnTo>
                      <a:lnTo>
                        <a:pt x="26" y="93"/>
                      </a:lnTo>
                      <a:lnTo>
                        <a:pt x="13" y="93"/>
                      </a:lnTo>
                      <a:lnTo>
                        <a:pt x="11" y="92"/>
                      </a:lnTo>
                      <a:lnTo>
                        <a:pt x="8" y="91"/>
                      </a:lnTo>
                      <a:lnTo>
                        <a:pt x="6" y="88"/>
                      </a:lnTo>
                      <a:lnTo>
                        <a:pt x="4" y="86"/>
                      </a:lnTo>
                      <a:lnTo>
                        <a:pt x="1" y="80"/>
                      </a:lnTo>
                      <a:lnTo>
                        <a:pt x="0" y="73"/>
                      </a:lnTo>
                      <a:lnTo>
                        <a:pt x="1" y="64"/>
                      </a:lnTo>
                      <a:lnTo>
                        <a:pt x="3" y="50"/>
                      </a:lnTo>
                      <a:lnTo>
                        <a:pt x="6" y="37"/>
                      </a:lnTo>
                      <a:lnTo>
                        <a:pt x="7" y="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1" name="Freeform 459"/>
                <p:cNvSpPr>
                  <a:spLocks/>
                </p:cNvSpPr>
                <p:nvPr/>
              </p:nvSpPr>
              <p:spPr bwMode="auto">
                <a:xfrm>
                  <a:off x="4526449" y="2020003"/>
                  <a:ext cx="304352" cy="262702"/>
                </a:xfrm>
                <a:custGeom>
                  <a:avLst/>
                  <a:gdLst>
                    <a:gd name="T0" fmla="*/ 2147483647 w 664"/>
                    <a:gd name="T1" fmla="*/ 2147483647 h 518"/>
                    <a:gd name="T2" fmla="*/ 2147483647 w 664"/>
                    <a:gd name="T3" fmla="*/ 2147483647 h 518"/>
                    <a:gd name="T4" fmla="*/ 2147483647 w 664"/>
                    <a:gd name="T5" fmla="*/ 2147483647 h 518"/>
                    <a:gd name="T6" fmla="*/ 2147483647 w 664"/>
                    <a:gd name="T7" fmla="*/ 2147483647 h 518"/>
                    <a:gd name="T8" fmla="*/ 2147483647 w 664"/>
                    <a:gd name="T9" fmla="*/ 2147483647 h 518"/>
                    <a:gd name="T10" fmla="*/ 2147483647 w 664"/>
                    <a:gd name="T11" fmla="*/ 2147483647 h 518"/>
                    <a:gd name="T12" fmla="*/ 2147483647 w 664"/>
                    <a:gd name="T13" fmla="*/ 2147483647 h 518"/>
                    <a:gd name="T14" fmla="*/ 2147483647 w 664"/>
                    <a:gd name="T15" fmla="*/ 2147483647 h 518"/>
                    <a:gd name="T16" fmla="*/ 2147483647 w 664"/>
                    <a:gd name="T17" fmla="*/ 2147483647 h 518"/>
                    <a:gd name="T18" fmla="*/ 2147483647 w 664"/>
                    <a:gd name="T19" fmla="*/ 2147483647 h 518"/>
                    <a:gd name="T20" fmla="*/ 2147483647 w 664"/>
                    <a:gd name="T21" fmla="*/ 2147483647 h 518"/>
                    <a:gd name="T22" fmla="*/ 2147483647 w 664"/>
                    <a:gd name="T23" fmla="*/ 2147483647 h 518"/>
                    <a:gd name="T24" fmla="*/ 2147483647 w 664"/>
                    <a:gd name="T25" fmla="*/ 2147483647 h 518"/>
                    <a:gd name="T26" fmla="*/ 2147483647 w 664"/>
                    <a:gd name="T27" fmla="*/ 2147483647 h 518"/>
                    <a:gd name="T28" fmla="*/ 2147483647 w 664"/>
                    <a:gd name="T29" fmla="*/ 2147483647 h 518"/>
                    <a:gd name="T30" fmla="*/ 2147483647 w 664"/>
                    <a:gd name="T31" fmla="*/ 2147483647 h 518"/>
                    <a:gd name="T32" fmla="*/ 2147483647 w 664"/>
                    <a:gd name="T33" fmla="*/ 2147483647 h 518"/>
                    <a:gd name="T34" fmla="*/ 2147483647 w 664"/>
                    <a:gd name="T35" fmla="*/ 2147483647 h 518"/>
                    <a:gd name="T36" fmla="*/ 2147483647 w 664"/>
                    <a:gd name="T37" fmla="*/ 2147483647 h 518"/>
                    <a:gd name="T38" fmla="*/ 2147483647 w 664"/>
                    <a:gd name="T39" fmla="*/ 2147483647 h 518"/>
                    <a:gd name="T40" fmla="*/ 2147483647 w 664"/>
                    <a:gd name="T41" fmla="*/ 2147483647 h 518"/>
                    <a:gd name="T42" fmla="*/ 2147483647 w 664"/>
                    <a:gd name="T43" fmla="*/ 2147483647 h 518"/>
                    <a:gd name="T44" fmla="*/ 2147483647 w 664"/>
                    <a:gd name="T45" fmla="*/ 2147483647 h 518"/>
                    <a:gd name="T46" fmla="*/ 2147483647 w 664"/>
                    <a:gd name="T47" fmla="*/ 2147483647 h 518"/>
                    <a:gd name="T48" fmla="*/ 2147483647 w 664"/>
                    <a:gd name="T49" fmla="*/ 2147483647 h 518"/>
                    <a:gd name="T50" fmla="*/ 2147483647 w 664"/>
                    <a:gd name="T51" fmla="*/ 2147483647 h 518"/>
                    <a:gd name="T52" fmla="*/ 2147483647 w 664"/>
                    <a:gd name="T53" fmla="*/ 2147483647 h 518"/>
                    <a:gd name="T54" fmla="*/ 2147483647 w 664"/>
                    <a:gd name="T55" fmla="*/ 2147483647 h 518"/>
                    <a:gd name="T56" fmla="*/ 2147483647 w 664"/>
                    <a:gd name="T57" fmla="*/ 2147483647 h 518"/>
                    <a:gd name="T58" fmla="*/ 2147483647 w 664"/>
                    <a:gd name="T59" fmla="*/ 2147483647 h 518"/>
                    <a:gd name="T60" fmla="*/ 2147483647 w 664"/>
                    <a:gd name="T61" fmla="*/ 2147483647 h 518"/>
                    <a:gd name="T62" fmla="*/ 2147483647 w 664"/>
                    <a:gd name="T63" fmla="*/ 2147483647 h 518"/>
                    <a:gd name="T64" fmla="*/ 2147483647 w 664"/>
                    <a:gd name="T65" fmla="*/ 2147483647 h 518"/>
                    <a:gd name="T66" fmla="*/ 2147483647 w 664"/>
                    <a:gd name="T67" fmla="*/ 2147483647 h 518"/>
                    <a:gd name="T68" fmla="*/ 2147483647 w 664"/>
                    <a:gd name="T69" fmla="*/ 2147483647 h 518"/>
                    <a:gd name="T70" fmla="*/ 2147483647 w 664"/>
                    <a:gd name="T71" fmla="*/ 2147483647 h 518"/>
                    <a:gd name="T72" fmla="*/ 2147483647 w 664"/>
                    <a:gd name="T73" fmla="*/ 2147483647 h 518"/>
                    <a:gd name="T74" fmla="*/ 2147483647 w 664"/>
                    <a:gd name="T75" fmla="*/ 2147483647 h 518"/>
                    <a:gd name="T76" fmla="*/ 2147483647 w 664"/>
                    <a:gd name="T77" fmla="*/ 2147483647 h 518"/>
                    <a:gd name="T78" fmla="*/ 2147483647 w 664"/>
                    <a:gd name="T79" fmla="*/ 2147483647 h 518"/>
                    <a:gd name="T80" fmla="*/ 2147483647 w 664"/>
                    <a:gd name="T81" fmla="*/ 2147483647 h 518"/>
                    <a:gd name="T82" fmla="*/ 2147483647 w 664"/>
                    <a:gd name="T83" fmla="*/ 2147483647 h 518"/>
                    <a:gd name="T84" fmla="*/ 2147483647 w 664"/>
                    <a:gd name="T85" fmla="*/ 2147483647 h 518"/>
                    <a:gd name="T86" fmla="*/ 2147483647 w 664"/>
                    <a:gd name="T87" fmla="*/ 2147483647 h 518"/>
                    <a:gd name="T88" fmla="*/ 2147483647 w 664"/>
                    <a:gd name="T89" fmla="*/ 2147483647 h 518"/>
                    <a:gd name="T90" fmla="*/ 2147483647 w 664"/>
                    <a:gd name="T91" fmla="*/ 2147483647 h 518"/>
                    <a:gd name="T92" fmla="*/ 2147483647 w 664"/>
                    <a:gd name="T93" fmla="*/ 2147483647 h 518"/>
                    <a:gd name="T94" fmla="*/ 2147483647 w 664"/>
                    <a:gd name="T95" fmla="*/ 2147483647 h 518"/>
                    <a:gd name="T96" fmla="*/ 2147483647 w 664"/>
                    <a:gd name="T97" fmla="*/ 2147483647 h 518"/>
                    <a:gd name="T98" fmla="*/ 2147483647 w 664"/>
                    <a:gd name="T99" fmla="*/ 2147483647 h 518"/>
                    <a:gd name="T100" fmla="*/ 2147483647 w 664"/>
                    <a:gd name="T101" fmla="*/ 2147483647 h 518"/>
                    <a:gd name="T102" fmla="*/ 2147483647 w 664"/>
                    <a:gd name="T103" fmla="*/ 2147483647 h 518"/>
                    <a:gd name="T104" fmla="*/ 2147483647 w 664"/>
                    <a:gd name="T105" fmla="*/ 2147483647 h 518"/>
                    <a:gd name="T106" fmla="*/ 2147483647 w 664"/>
                    <a:gd name="T107" fmla="*/ 2147483647 h 518"/>
                    <a:gd name="T108" fmla="*/ 2147483647 w 664"/>
                    <a:gd name="T109" fmla="*/ 2147483647 h 518"/>
                    <a:gd name="T110" fmla="*/ 2147483647 w 664"/>
                    <a:gd name="T111" fmla="*/ 2147483647 h 518"/>
                    <a:gd name="T112" fmla="*/ 2147483647 w 664"/>
                    <a:gd name="T113" fmla="*/ 2147483647 h 518"/>
                    <a:gd name="T114" fmla="*/ 2147483647 w 664"/>
                    <a:gd name="T115" fmla="*/ 2147483647 h 518"/>
                    <a:gd name="T116" fmla="*/ 2147483647 w 664"/>
                    <a:gd name="T117" fmla="*/ 2147483647 h 518"/>
                    <a:gd name="T118" fmla="*/ 2147483647 w 664"/>
                    <a:gd name="T119" fmla="*/ 2147483647 h 518"/>
                    <a:gd name="T120" fmla="*/ 2147483647 w 664"/>
                    <a:gd name="T121" fmla="*/ 2147483647 h 518"/>
                    <a:gd name="T122" fmla="*/ 2147483647 w 664"/>
                    <a:gd name="T123" fmla="*/ 2147483647 h 5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64" h="518">
                      <a:moveTo>
                        <a:pt x="146" y="450"/>
                      </a:moveTo>
                      <a:lnTo>
                        <a:pt x="148" y="447"/>
                      </a:lnTo>
                      <a:lnTo>
                        <a:pt x="149" y="445"/>
                      </a:lnTo>
                      <a:lnTo>
                        <a:pt x="150" y="441"/>
                      </a:lnTo>
                      <a:lnTo>
                        <a:pt x="151" y="438"/>
                      </a:lnTo>
                      <a:lnTo>
                        <a:pt x="151" y="431"/>
                      </a:lnTo>
                      <a:lnTo>
                        <a:pt x="150" y="424"/>
                      </a:lnTo>
                      <a:lnTo>
                        <a:pt x="147" y="411"/>
                      </a:lnTo>
                      <a:lnTo>
                        <a:pt x="146" y="400"/>
                      </a:lnTo>
                      <a:lnTo>
                        <a:pt x="147" y="378"/>
                      </a:lnTo>
                      <a:lnTo>
                        <a:pt x="149" y="364"/>
                      </a:lnTo>
                      <a:lnTo>
                        <a:pt x="151" y="353"/>
                      </a:lnTo>
                      <a:lnTo>
                        <a:pt x="152" y="339"/>
                      </a:lnTo>
                      <a:lnTo>
                        <a:pt x="150" y="320"/>
                      </a:lnTo>
                      <a:lnTo>
                        <a:pt x="146" y="298"/>
                      </a:lnTo>
                      <a:lnTo>
                        <a:pt x="141" y="273"/>
                      </a:lnTo>
                      <a:lnTo>
                        <a:pt x="139" y="252"/>
                      </a:lnTo>
                      <a:lnTo>
                        <a:pt x="134" y="251"/>
                      </a:lnTo>
                      <a:lnTo>
                        <a:pt x="127" y="249"/>
                      </a:lnTo>
                      <a:lnTo>
                        <a:pt x="119" y="246"/>
                      </a:lnTo>
                      <a:lnTo>
                        <a:pt x="109" y="241"/>
                      </a:lnTo>
                      <a:lnTo>
                        <a:pt x="87" y="231"/>
                      </a:lnTo>
                      <a:lnTo>
                        <a:pt x="64" y="217"/>
                      </a:lnTo>
                      <a:lnTo>
                        <a:pt x="20" y="192"/>
                      </a:lnTo>
                      <a:lnTo>
                        <a:pt x="0" y="178"/>
                      </a:lnTo>
                      <a:lnTo>
                        <a:pt x="19" y="172"/>
                      </a:lnTo>
                      <a:lnTo>
                        <a:pt x="24" y="171"/>
                      </a:lnTo>
                      <a:lnTo>
                        <a:pt x="28" y="168"/>
                      </a:lnTo>
                      <a:lnTo>
                        <a:pt x="31" y="165"/>
                      </a:lnTo>
                      <a:lnTo>
                        <a:pt x="36" y="159"/>
                      </a:lnTo>
                      <a:lnTo>
                        <a:pt x="39" y="155"/>
                      </a:lnTo>
                      <a:lnTo>
                        <a:pt x="44" y="151"/>
                      </a:lnTo>
                      <a:lnTo>
                        <a:pt x="48" y="148"/>
                      </a:lnTo>
                      <a:lnTo>
                        <a:pt x="52" y="147"/>
                      </a:lnTo>
                      <a:lnTo>
                        <a:pt x="92" y="159"/>
                      </a:lnTo>
                      <a:lnTo>
                        <a:pt x="100" y="155"/>
                      </a:lnTo>
                      <a:lnTo>
                        <a:pt x="108" y="153"/>
                      </a:lnTo>
                      <a:lnTo>
                        <a:pt x="116" y="152"/>
                      </a:lnTo>
                      <a:lnTo>
                        <a:pt x="125" y="152"/>
                      </a:lnTo>
                      <a:lnTo>
                        <a:pt x="132" y="153"/>
                      </a:lnTo>
                      <a:lnTo>
                        <a:pt x="140" y="155"/>
                      </a:lnTo>
                      <a:lnTo>
                        <a:pt x="147" y="157"/>
                      </a:lnTo>
                      <a:lnTo>
                        <a:pt x="152" y="159"/>
                      </a:lnTo>
                      <a:lnTo>
                        <a:pt x="152" y="86"/>
                      </a:lnTo>
                      <a:lnTo>
                        <a:pt x="165" y="94"/>
                      </a:lnTo>
                      <a:lnTo>
                        <a:pt x="175" y="102"/>
                      </a:lnTo>
                      <a:lnTo>
                        <a:pt x="181" y="105"/>
                      </a:lnTo>
                      <a:lnTo>
                        <a:pt x="185" y="109"/>
                      </a:lnTo>
                      <a:lnTo>
                        <a:pt x="192" y="110"/>
                      </a:lnTo>
                      <a:lnTo>
                        <a:pt x="198" y="111"/>
                      </a:lnTo>
                      <a:lnTo>
                        <a:pt x="207" y="110"/>
                      </a:lnTo>
                      <a:lnTo>
                        <a:pt x="217" y="107"/>
                      </a:lnTo>
                      <a:lnTo>
                        <a:pt x="226" y="103"/>
                      </a:lnTo>
                      <a:lnTo>
                        <a:pt x="236" y="99"/>
                      </a:lnTo>
                      <a:lnTo>
                        <a:pt x="246" y="93"/>
                      </a:lnTo>
                      <a:lnTo>
                        <a:pt x="255" y="87"/>
                      </a:lnTo>
                      <a:lnTo>
                        <a:pt x="264" y="80"/>
                      </a:lnTo>
                      <a:lnTo>
                        <a:pt x="273" y="73"/>
                      </a:lnTo>
                      <a:lnTo>
                        <a:pt x="282" y="65"/>
                      </a:lnTo>
                      <a:lnTo>
                        <a:pt x="289" y="57"/>
                      </a:lnTo>
                      <a:lnTo>
                        <a:pt x="297" y="48"/>
                      </a:lnTo>
                      <a:lnTo>
                        <a:pt x="303" y="40"/>
                      </a:lnTo>
                      <a:lnTo>
                        <a:pt x="308" y="32"/>
                      </a:lnTo>
                      <a:lnTo>
                        <a:pt x="313" y="25"/>
                      </a:lnTo>
                      <a:lnTo>
                        <a:pt x="316" y="18"/>
                      </a:lnTo>
                      <a:lnTo>
                        <a:pt x="318" y="12"/>
                      </a:lnTo>
                      <a:lnTo>
                        <a:pt x="337" y="11"/>
                      </a:lnTo>
                      <a:lnTo>
                        <a:pt x="354" y="8"/>
                      </a:lnTo>
                      <a:lnTo>
                        <a:pt x="370" y="4"/>
                      </a:lnTo>
                      <a:lnTo>
                        <a:pt x="385" y="0"/>
                      </a:lnTo>
                      <a:lnTo>
                        <a:pt x="385" y="24"/>
                      </a:lnTo>
                      <a:lnTo>
                        <a:pt x="404" y="32"/>
                      </a:lnTo>
                      <a:lnTo>
                        <a:pt x="422" y="40"/>
                      </a:lnTo>
                      <a:lnTo>
                        <a:pt x="440" y="50"/>
                      </a:lnTo>
                      <a:lnTo>
                        <a:pt x="457" y="61"/>
                      </a:lnTo>
                      <a:lnTo>
                        <a:pt x="475" y="72"/>
                      </a:lnTo>
                      <a:lnTo>
                        <a:pt x="493" y="81"/>
                      </a:lnTo>
                      <a:lnTo>
                        <a:pt x="511" y="90"/>
                      </a:lnTo>
                      <a:lnTo>
                        <a:pt x="531" y="98"/>
                      </a:lnTo>
                      <a:lnTo>
                        <a:pt x="538" y="101"/>
                      </a:lnTo>
                      <a:lnTo>
                        <a:pt x="552" y="107"/>
                      </a:lnTo>
                      <a:lnTo>
                        <a:pt x="561" y="111"/>
                      </a:lnTo>
                      <a:lnTo>
                        <a:pt x="569" y="114"/>
                      </a:lnTo>
                      <a:lnTo>
                        <a:pt x="578" y="116"/>
                      </a:lnTo>
                      <a:lnTo>
                        <a:pt x="584" y="117"/>
                      </a:lnTo>
                      <a:lnTo>
                        <a:pt x="604" y="118"/>
                      </a:lnTo>
                      <a:lnTo>
                        <a:pt x="623" y="121"/>
                      </a:lnTo>
                      <a:lnTo>
                        <a:pt x="644" y="124"/>
                      </a:lnTo>
                      <a:lnTo>
                        <a:pt x="664" y="129"/>
                      </a:lnTo>
                      <a:lnTo>
                        <a:pt x="658" y="136"/>
                      </a:lnTo>
                      <a:lnTo>
                        <a:pt x="654" y="145"/>
                      </a:lnTo>
                      <a:lnTo>
                        <a:pt x="650" y="155"/>
                      </a:lnTo>
                      <a:lnTo>
                        <a:pt x="645" y="166"/>
                      </a:lnTo>
                      <a:lnTo>
                        <a:pt x="638" y="189"/>
                      </a:lnTo>
                      <a:lnTo>
                        <a:pt x="629" y="212"/>
                      </a:lnTo>
                      <a:lnTo>
                        <a:pt x="620" y="236"/>
                      </a:lnTo>
                      <a:lnTo>
                        <a:pt x="609" y="256"/>
                      </a:lnTo>
                      <a:lnTo>
                        <a:pt x="604" y="265"/>
                      </a:lnTo>
                      <a:lnTo>
                        <a:pt x="598" y="272"/>
                      </a:lnTo>
                      <a:lnTo>
                        <a:pt x="591" y="279"/>
                      </a:lnTo>
                      <a:lnTo>
                        <a:pt x="584" y="283"/>
                      </a:lnTo>
                      <a:lnTo>
                        <a:pt x="585" y="286"/>
                      </a:lnTo>
                      <a:lnTo>
                        <a:pt x="588" y="290"/>
                      </a:lnTo>
                      <a:lnTo>
                        <a:pt x="593" y="294"/>
                      </a:lnTo>
                      <a:lnTo>
                        <a:pt x="599" y="298"/>
                      </a:lnTo>
                      <a:lnTo>
                        <a:pt x="606" y="301"/>
                      </a:lnTo>
                      <a:lnTo>
                        <a:pt x="612" y="304"/>
                      </a:lnTo>
                      <a:lnTo>
                        <a:pt x="618" y="307"/>
                      </a:lnTo>
                      <a:lnTo>
                        <a:pt x="623" y="307"/>
                      </a:lnTo>
                      <a:lnTo>
                        <a:pt x="623" y="326"/>
                      </a:lnTo>
                      <a:lnTo>
                        <a:pt x="623" y="334"/>
                      </a:lnTo>
                      <a:lnTo>
                        <a:pt x="622" y="340"/>
                      </a:lnTo>
                      <a:lnTo>
                        <a:pt x="622" y="344"/>
                      </a:lnTo>
                      <a:lnTo>
                        <a:pt x="620" y="347"/>
                      </a:lnTo>
                      <a:lnTo>
                        <a:pt x="618" y="353"/>
                      </a:lnTo>
                      <a:lnTo>
                        <a:pt x="617" y="363"/>
                      </a:lnTo>
                      <a:lnTo>
                        <a:pt x="618" y="372"/>
                      </a:lnTo>
                      <a:lnTo>
                        <a:pt x="618" y="381"/>
                      </a:lnTo>
                      <a:lnTo>
                        <a:pt x="620" y="391"/>
                      </a:lnTo>
                      <a:lnTo>
                        <a:pt x="622" y="399"/>
                      </a:lnTo>
                      <a:lnTo>
                        <a:pt x="624" y="408"/>
                      </a:lnTo>
                      <a:lnTo>
                        <a:pt x="629" y="416"/>
                      </a:lnTo>
                      <a:lnTo>
                        <a:pt x="632" y="423"/>
                      </a:lnTo>
                      <a:lnTo>
                        <a:pt x="638" y="430"/>
                      </a:lnTo>
                      <a:lnTo>
                        <a:pt x="622" y="444"/>
                      </a:lnTo>
                      <a:lnTo>
                        <a:pt x="608" y="457"/>
                      </a:lnTo>
                      <a:lnTo>
                        <a:pt x="593" y="469"/>
                      </a:lnTo>
                      <a:lnTo>
                        <a:pt x="577" y="480"/>
                      </a:lnTo>
                      <a:lnTo>
                        <a:pt x="569" y="484"/>
                      </a:lnTo>
                      <a:lnTo>
                        <a:pt x="561" y="487"/>
                      </a:lnTo>
                      <a:lnTo>
                        <a:pt x="551" y="489"/>
                      </a:lnTo>
                      <a:lnTo>
                        <a:pt x="542" y="489"/>
                      </a:lnTo>
                      <a:lnTo>
                        <a:pt x="532" y="488"/>
                      </a:lnTo>
                      <a:lnTo>
                        <a:pt x="521" y="485"/>
                      </a:lnTo>
                      <a:lnTo>
                        <a:pt x="509" y="481"/>
                      </a:lnTo>
                      <a:lnTo>
                        <a:pt x="497" y="474"/>
                      </a:lnTo>
                      <a:lnTo>
                        <a:pt x="487" y="466"/>
                      </a:lnTo>
                      <a:lnTo>
                        <a:pt x="477" y="460"/>
                      </a:lnTo>
                      <a:lnTo>
                        <a:pt x="473" y="458"/>
                      </a:lnTo>
                      <a:lnTo>
                        <a:pt x="467" y="457"/>
                      </a:lnTo>
                      <a:lnTo>
                        <a:pt x="463" y="456"/>
                      </a:lnTo>
                      <a:lnTo>
                        <a:pt x="457" y="456"/>
                      </a:lnTo>
                      <a:lnTo>
                        <a:pt x="450" y="456"/>
                      </a:lnTo>
                      <a:lnTo>
                        <a:pt x="443" y="457"/>
                      </a:lnTo>
                      <a:lnTo>
                        <a:pt x="436" y="459"/>
                      </a:lnTo>
                      <a:lnTo>
                        <a:pt x="429" y="462"/>
                      </a:lnTo>
                      <a:lnTo>
                        <a:pt x="423" y="465"/>
                      </a:lnTo>
                      <a:lnTo>
                        <a:pt x="417" y="468"/>
                      </a:lnTo>
                      <a:lnTo>
                        <a:pt x="411" y="472"/>
                      </a:lnTo>
                      <a:lnTo>
                        <a:pt x="406" y="477"/>
                      </a:lnTo>
                      <a:lnTo>
                        <a:pt x="397" y="486"/>
                      </a:lnTo>
                      <a:lnTo>
                        <a:pt x="390" y="496"/>
                      </a:lnTo>
                      <a:lnTo>
                        <a:pt x="388" y="503"/>
                      </a:lnTo>
                      <a:lnTo>
                        <a:pt x="386" y="508"/>
                      </a:lnTo>
                      <a:lnTo>
                        <a:pt x="385" y="512"/>
                      </a:lnTo>
                      <a:lnTo>
                        <a:pt x="385" y="517"/>
                      </a:lnTo>
                      <a:lnTo>
                        <a:pt x="364" y="518"/>
                      </a:lnTo>
                      <a:lnTo>
                        <a:pt x="343" y="517"/>
                      </a:lnTo>
                      <a:lnTo>
                        <a:pt x="333" y="515"/>
                      </a:lnTo>
                      <a:lnTo>
                        <a:pt x="325" y="512"/>
                      </a:lnTo>
                      <a:lnTo>
                        <a:pt x="321" y="510"/>
                      </a:lnTo>
                      <a:lnTo>
                        <a:pt x="317" y="507"/>
                      </a:lnTo>
                      <a:lnTo>
                        <a:pt x="314" y="503"/>
                      </a:lnTo>
                      <a:lnTo>
                        <a:pt x="311" y="499"/>
                      </a:lnTo>
                      <a:lnTo>
                        <a:pt x="307" y="500"/>
                      </a:lnTo>
                      <a:lnTo>
                        <a:pt x="303" y="502"/>
                      </a:lnTo>
                      <a:lnTo>
                        <a:pt x="299" y="505"/>
                      </a:lnTo>
                      <a:lnTo>
                        <a:pt x="296" y="508"/>
                      </a:lnTo>
                      <a:lnTo>
                        <a:pt x="293" y="511"/>
                      </a:lnTo>
                      <a:lnTo>
                        <a:pt x="289" y="514"/>
                      </a:lnTo>
                      <a:lnTo>
                        <a:pt x="287" y="516"/>
                      </a:lnTo>
                      <a:lnTo>
                        <a:pt x="285" y="517"/>
                      </a:lnTo>
                      <a:lnTo>
                        <a:pt x="277" y="517"/>
                      </a:lnTo>
                      <a:lnTo>
                        <a:pt x="268" y="516"/>
                      </a:lnTo>
                      <a:lnTo>
                        <a:pt x="259" y="514"/>
                      </a:lnTo>
                      <a:lnTo>
                        <a:pt x="248" y="512"/>
                      </a:lnTo>
                      <a:lnTo>
                        <a:pt x="227" y="506"/>
                      </a:lnTo>
                      <a:lnTo>
                        <a:pt x="205" y="496"/>
                      </a:lnTo>
                      <a:lnTo>
                        <a:pt x="195" y="492"/>
                      </a:lnTo>
                      <a:lnTo>
                        <a:pt x="185" y="487"/>
                      </a:lnTo>
                      <a:lnTo>
                        <a:pt x="175" y="481"/>
                      </a:lnTo>
                      <a:lnTo>
                        <a:pt x="168" y="475"/>
                      </a:lnTo>
                      <a:lnTo>
                        <a:pt x="160" y="469"/>
                      </a:lnTo>
                      <a:lnTo>
                        <a:pt x="153" y="463"/>
                      </a:lnTo>
                      <a:lnTo>
                        <a:pt x="149" y="456"/>
                      </a:lnTo>
                      <a:lnTo>
                        <a:pt x="146" y="450"/>
                      </a:lnTo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" name="Freeform 460"/>
                <p:cNvSpPr>
                  <a:spLocks/>
                </p:cNvSpPr>
                <p:nvPr/>
              </p:nvSpPr>
              <p:spPr bwMode="auto">
                <a:xfrm>
                  <a:off x="5582286" y="2246412"/>
                  <a:ext cx="155933" cy="79502"/>
                </a:xfrm>
                <a:custGeom>
                  <a:avLst/>
                  <a:gdLst>
                    <a:gd name="T0" fmla="*/ 2147483647 w 352"/>
                    <a:gd name="T1" fmla="*/ 2147483647 h 153"/>
                    <a:gd name="T2" fmla="*/ 2147483647 w 352"/>
                    <a:gd name="T3" fmla="*/ 2147483647 h 153"/>
                    <a:gd name="T4" fmla="*/ 2147483647 w 352"/>
                    <a:gd name="T5" fmla="*/ 2147483647 h 153"/>
                    <a:gd name="T6" fmla="*/ 2147483647 w 352"/>
                    <a:gd name="T7" fmla="*/ 2147483647 h 153"/>
                    <a:gd name="T8" fmla="*/ 2147483647 w 352"/>
                    <a:gd name="T9" fmla="*/ 2147483647 h 153"/>
                    <a:gd name="T10" fmla="*/ 2147483647 w 352"/>
                    <a:gd name="T11" fmla="*/ 2147483647 h 153"/>
                    <a:gd name="T12" fmla="*/ 2147483647 w 352"/>
                    <a:gd name="T13" fmla="*/ 2147483647 h 153"/>
                    <a:gd name="T14" fmla="*/ 2147483647 w 352"/>
                    <a:gd name="T15" fmla="*/ 2147483647 h 153"/>
                    <a:gd name="T16" fmla="*/ 2147483647 w 352"/>
                    <a:gd name="T17" fmla="*/ 2147483647 h 153"/>
                    <a:gd name="T18" fmla="*/ 2147483647 w 352"/>
                    <a:gd name="T19" fmla="*/ 2147483647 h 153"/>
                    <a:gd name="T20" fmla="*/ 2147483647 w 352"/>
                    <a:gd name="T21" fmla="*/ 2147483647 h 153"/>
                    <a:gd name="T22" fmla="*/ 2147483647 w 352"/>
                    <a:gd name="T23" fmla="*/ 2147483647 h 153"/>
                    <a:gd name="T24" fmla="*/ 2147483647 w 352"/>
                    <a:gd name="T25" fmla="*/ 2147483647 h 153"/>
                    <a:gd name="T26" fmla="*/ 2147483647 w 352"/>
                    <a:gd name="T27" fmla="*/ 2147483647 h 153"/>
                    <a:gd name="T28" fmla="*/ 2147483647 w 352"/>
                    <a:gd name="T29" fmla="*/ 2147483647 h 153"/>
                    <a:gd name="T30" fmla="*/ 2147483647 w 352"/>
                    <a:gd name="T31" fmla="*/ 2147483647 h 153"/>
                    <a:gd name="T32" fmla="*/ 2147483647 w 352"/>
                    <a:gd name="T33" fmla="*/ 2147483647 h 153"/>
                    <a:gd name="T34" fmla="*/ 2147483647 w 352"/>
                    <a:gd name="T35" fmla="*/ 2147483647 h 153"/>
                    <a:gd name="T36" fmla="*/ 2147483647 w 352"/>
                    <a:gd name="T37" fmla="*/ 2147483647 h 153"/>
                    <a:gd name="T38" fmla="*/ 2147483647 w 352"/>
                    <a:gd name="T39" fmla="*/ 2147483647 h 153"/>
                    <a:gd name="T40" fmla="*/ 2147483647 w 352"/>
                    <a:gd name="T41" fmla="*/ 2147483647 h 153"/>
                    <a:gd name="T42" fmla="*/ 2147483647 w 352"/>
                    <a:gd name="T43" fmla="*/ 2147483647 h 153"/>
                    <a:gd name="T44" fmla="*/ 2147483647 w 352"/>
                    <a:gd name="T45" fmla="*/ 2147483647 h 153"/>
                    <a:gd name="T46" fmla="*/ 2147483647 w 352"/>
                    <a:gd name="T47" fmla="*/ 2147483647 h 153"/>
                    <a:gd name="T48" fmla="*/ 2147483647 w 352"/>
                    <a:gd name="T49" fmla="*/ 2147483647 h 153"/>
                    <a:gd name="T50" fmla="*/ 2147483647 w 352"/>
                    <a:gd name="T51" fmla="*/ 2147483647 h 153"/>
                    <a:gd name="T52" fmla="*/ 2147483647 w 352"/>
                    <a:gd name="T53" fmla="*/ 2147483647 h 153"/>
                    <a:gd name="T54" fmla="*/ 0 w 352"/>
                    <a:gd name="T55" fmla="*/ 0 h 153"/>
                    <a:gd name="T56" fmla="*/ 2147483647 w 352"/>
                    <a:gd name="T57" fmla="*/ 0 h 153"/>
                    <a:gd name="T58" fmla="*/ 2147483647 w 352"/>
                    <a:gd name="T59" fmla="*/ 2147483647 h 153"/>
                    <a:gd name="T60" fmla="*/ 2147483647 w 352"/>
                    <a:gd name="T61" fmla="*/ 2147483647 h 153"/>
                    <a:gd name="T62" fmla="*/ 2147483647 w 352"/>
                    <a:gd name="T63" fmla="*/ 2147483647 h 153"/>
                    <a:gd name="T64" fmla="*/ 2147483647 w 352"/>
                    <a:gd name="T65" fmla="*/ 2147483647 h 153"/>
                    <a:gd name="T66" fmla="*/ 2147483647 w 352"/>
                    <a:gd name="T67" fmla="*/ 2147483647 h 153"/>
                    <a:gd name="T68" fmla="*/ 2147483647 w 352"/>
                    <a:gd name="T69" fmla="*/ 2147483647 h 153"/>
                    <a:gd name="T70" fmla="*/ 2147483647 w 352"/>
                    <a:gd name="T71" fmla="*/ 2147483647 h 153"/>
                    <a:gd name="T72" fmla="*/ 2147483647 w 352"/>
                    <a:gd name="T73" fmla="*/ 2147483647 h 153"/>
                    <a:gd name="T74" fmla="*/ 2147483647 w 352"/>
                    <a:gd name="T75" fmla="*/ 2147483647 h 1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52" h="153">
                      <a:moveTo>
                        <a:pt x="332" y="91"/>
                      </a:moveTo>
                      <a:lnTo>
                        <a:pt x="352" y="153"/>
                      </a:lnTo>
                      <a:lnTo>
                        <a:pt x="326" y="141"/>
                      </a:lnTo>
                      <a:lnTo>
                        <a:pt x="299" y="129"/>
                      </a:lnTo>
                      <a:lnTo>
                        <a:pt x="266" y="141"/>
                      </a:lnTo>
                      <a:lnTo>
                        <a:pt x="232" y="141"/>
                      </a:lnTo>
                      <a:lnTo>
                        <a:pt x="227" y="135"/>
                      </a:lnTo>
                      <a:lnTo>
                        <a:pt x="226" y="135"/>
                      </a:lnTo>
                      <a:lnTo>
                        <a:pt x="219" y="129"/>
                      </a:lnTo>
                      <a:lnTo>
                        <a:pt x="213" y="125"/>
                      </a:lnTo>
                      <a:lnTo>
                        <a:pt x="205" y="121"/>
                      </a:lnTo>
                      <a:lnTo>
                        <a:pt x="197" y="118"/>
                      </a:lnTo>
                      <a:lnTo>
                        <a:pt x="181" y="113"/>
                      </a:lnTo>
                      <a:lnTo>
                        <a:pt x="163" y="110"/>
                      </a:lnTo>
                      <a:lnTo>
                        <a:pt x="126" y="107"/>
                      </a:lnTo>
                      <a:lnTo>
                        <a:pt x="86" y="104"/>
                      </a:lnTo>
                      <a:lnTo>
                        <a:pt x="85" y="94"/>
                      </a:lnTo>
                      <a:lnTo>
                        <a:pt x="82" y="84"/>
                      </a:lnTo>
                      <a:lnTo>
                        <a:pt x="80" y="75"/>
                      </a:lnTo>
                      <a:lnTo>
                        <a:pt x="75" y="67"/>
                      </a:lnTo>
                      <a:lnTo>
                        <a:pt x="71" y="59"/>
                      </a:lnTo>
                      <a:lnTo>
                        <a:pt x="67" y="52"/>
                      </a:lnTo>
                      <a:lnTo>
                        <a:pt x="61" y="44"/>
                      </a:lnTo>
                      <a:lnTo>
                        <a:pt x="56" y="37"/>
                      </a:lnTo>
                      <a:lnTo>
                        <a:pt x="44" y="26"/>
                      </a:lnTo>
                      <a:lnTo>
                        <a:pt x="29" y="16"/>
                      </a:lnTo>
                      <a:lnTo>
                        <a:pt x="15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60" y="18"/>
                      </a:lnTo>
                      <a:lnTo>
                        <a:pt x="106" y="30"/>
                      </a:lnTo>
                      <a:lnTo>
                        <a:pt x="134" y="18"/>
                      </a:lnTo>
                      <a:lnTo>
                        <a:pt x="180" y="36"/>
                      </a:lnTo>
                      <a:lnTo>
                        <a:pt x="206" y="55"/>
                      </a:lnTo>
                      <a:lnTo>
                        <a:pt x="246" y="49"/>
                      </a:lnTo>
                      <a:lnTo>
                        <a:pt x="286" y="61"/>
                      </a:lnTo>
                      <a:lnTo>
                        <a:pt x="313" y="79"/>
                      </a:lnTo>
                      <a:lnTo>
                        <a:pt x="332" y="9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" name="Freeform 461"/>
                <p:cNvSpPr>
                  <a:spLocks/>
                </p:cNvSpPr>
                <p:nvPr/>
              </p:nvSpPr>
              <p:spPr bwMode="auto">
                <a:xfrm>
                  <a:off x="5116366" y="2305174"/>
                  <a:ext cx="154055" cy="165917"/>
                </a:xfrm>
                <a:custGeom>
                  <a:avLst/>
                  <a:gdLst>
                    <a:gd name="T0" fmla="*/ 2147483647 w 331"/>
                    <a:gd name="T1" fmla="*/ 2147483647 h 327"/>
                    <a:gd name="T2" fmla="*/ 2147483647 w 331"/>
                    <a:gd name="T3" fmla="*/ 2147483647 h 327"/>
                    <a:gd name="T4" fmla="*/ 2147483647 w 331"/>
                    <a:gd name="T5" fmla="*/ 2147483647 h 327"/>
                    <a:gd name="T6" fmla="*/ 2147483647 w 331"/>
                    <a:gd name="T7" fmla="*/ 2147483647 h 327"/>
                    <a:gd name="T8" fmla="*/ 2147483647 w 331"/>
                    <a:gd name="T9" fmla="*/ 2147483647 h 327"/>
                    <a:gd name="T10" fmla="*/ 2147483647 w 331"/>
                    <a:gd name="T11" fmla="*/ 2147483647 h 327"/>
                    <a:gd name="T12" fmla="*/ 2147483647 w 331"/>
                    <a:gd name="T13" fmla="*/ 2147483647 h 327"/>
                    <a:gd name="T14" fmla="*/ 2147483647 w 331"/>
                    <a:gd name="T15" fmla="*/ 2147483647 h 327"/>
                    <a:gd name="T16" fmla="*/ 2147483647 w 331"/>
                    <a:gd name="T17" fmla="*/ 2147483647 h 327"/>
                    <a:gd name="T18" fmla="*/ 2147483647 w 331"/>
                    <a:gd name="T19" fmla="*/ 2147483647 h 327"/>
                    <a:gd name="T20" fmla="*/ 2147483647 w 331"/>
                    <a:gd name="T21" fmla="*/ 2147483647 h 327"/>
                    <a:gd name="T22" fmla="*/ 2147483647 w 331"/>
                    <a:gd name="T23" fmla="*/ 2147483647 h 327"/>
                    <a:gd name="T24" fmla="*/ 2147483647 w 331"/>
                    <a:gd name="T25" fmla="*/ 2147483647 h 327"/>
                    <a:gd name="T26" fmla="*/ 2147483647 w 331"/>
                    <a:gd name="T27" fmla="*/ 2147483647 h 327"/>
                    <a:gd name="T28" fmla="*/ 2147483647 w 331"/>
                    <a:gd name="T29" fmla="*/ 2147483647 h 327"/>
                    <a:gd name="T30" fmla="*/ 2147483647 w 331"/>
                    <a:gd name="T31" fmla="*/ 2147483647 h 327"/>
                    <a:gd name="T32" fmla="*/ 2147483647 w 331"/>
                    <a:gd name="T33" fmla="*/ 2147483647 h 327"/>
                    <a:gd name="T34" fmla="*/ 2147483647 w 331"/>
                    <a:gd name="T35" fmla="*/ 2147483647 h 327"/>
                    <a:gd name="T36" fmla="*/ 2147483647 w 331"/>
                    <a:gd name="T37" fmla="*/ 2147483647 h 327"/>
                    <a:gd name="T38" fmla="*/ 2147483647 w 331"/>
                    <a:gd name="T39" fmla="*/ 2147483647 h 327"/>
                    <a:gd name="T40" fmla="*/ 2147483647 w 331"/>
                    <a:gd name="T41" fmla="*/ 2147483647 h 327"/>
                    <a:gd name="T42" fmla="*/ 2147483647 w 331"/>
                    <a:gd name="T43" fmla="*/ 2147483647 h 327"/>
                    <a:gd name="T44" fmla="*/ 2147483647 w 331"/>
                    <a:gd name="T45" fmla="*/ 2147483647 h 327"/>
                    <a:gd name="T46" fmla="*/ 2147483647 w 331"/>
                    <a:gd name="T47" fmla="*/ 2147483647 h 327"/>
                    <a:gd name="T48" fmla="*/ 2147483647 w 331"/>
                    <a:gd name="T49" fmla="*/ 2147483647 h 327"/>
                    <a:gd name="T50" fmla="*/ 2147483647 w 331"/>
                    <a:gd name="T51" fmla="*/ 2147483647 h 327"/>
                    <a:gd name="T52" fmla="*/ 2147483647 w 331"/>
                    <a:gd name="T53" fmla="*/ 2147483647 h 327"/>
                    <a:gd name="T54" fmla="*/ 2147483647 w 331"/>
                    <a:gd name="T55" fmla="*/ 2147483647 h 327"/>
                    <a:gd name="T56" fmla="*/ 2147483647 w 331"/>
                    <a:gd name="T57" fmla="*/ 2147483647 h 327"/>
                    <a:gd name="T58" fmla="*/ 2147483647 w 331"/>
                    <a:gd name="T59" fmla="*/ 2147483647 h 327"/>
                    <a:gd name="T60" fmla="*/ 2147483647 w 331"/>
                    <a:gd name="T61" fmla="*/ 2147483647 h 327"/>
                    <a:gd name="T62" fmla="*/ 2147483647 w 331"/>
                    <a:gd name="T63" fmla="*/ 2147483647 h 327"/>
                    <a:gd name="T64" fmla="*/ 2147483647 w 331"/>
                    <a:gd name="T65" fmla="*/ 2147483647 h 327"/>
                    <a:gd name="T66" fmla="*/ 2147483647 w 331"/>
                    <a:gd name="T67" fmla="*/ 2147483647 h 327"/>
                    <a:gd name="T68" fmla="*/ 2147483647 w 331"/>
                    <a:gd name="T69" fmla="*/ 2147483647 h 327"/>
                    <a:gd name="T70" fmla="*/ 0 w 331"/>
                    <a:gd name="T71" fmla="*/ 2147483647 h 327"/>
                    <a:gd name="T72" fmla="*/ 2147483647 w 331"/>
                    <a:gd name="T73" fmla="*/ 2147483647 h 327"/>
                    <a:gd name="T74" fmla="*/ 2147483647 w 331"/>
                    <a:gd name="T75" fmla="*/ 2147483647 h 327"/>
                    <a:gd name="T76" fmla="*/ 2147483647 w 331"/>
                    <a:gd name="T77" fmla="*/ 2147483647 h 327"/>
                    <a:gd name="T78" fmla="*/ 2147483647 w 331"/>
                    <a:gd name="T79" fmla="*/ 2147483647 h 327"/>
                    <a:gd name="T80" fmla="*/ 2147483647 w 331"/>
                    <a:gd name="T81" fmla="*/ 2147483647 h 327"/>
                    <a:gd name="T82" fmla="*/ 2147483647 w 331"/>
                    <a:gd name="T83" fmla="*/ 2147483647 h 327"/>
                    <a:gd name="T84" fmla="*/ 2147483647 w 331"/>
                    <a:gd name="T85" fmla="*/ 2147483647 h 327"/>
                    <a:gd name="T86" fmla="*/ 2147483647 w 331"/>
                    <a:gd name="T87" fmla="*/ 2147483647 h 327"/>
                    <a:gd name="T88" fmla="*/ 2147483647 w 331"/>
                    <a:gd name="T89" fmla="*/ 2147483647 h 327"/>
                    <a:gd name="T90" fmla="*/ 2147483647 w 331"/>
                    <a:gd name="T91" fmla="*/ 2147483647 h 327"/>
                    <a:gd name="T92" fmla="*/ 2147483647 w 331"/>
                    <a:gd name="T93" fmla="*/ 2147483647 h 327"/>
                    <a:gd name="T94" fmla="*/ 2147483647 w 331"/>
                    <a:gd name="T95" fmla="*/ 2147483647 h 3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31" h="327">
                      <a:moveTo>
                        <a:pt x="331" y="56"/>
                      </a:moveTo>
                      <a:lnTo>
                        <a:pt x="245" y="37"/>
                      </a:lnTo>
                      <a:lnTo>
                        <a:pt x="230" y="40"/>
                      </a:lnTo>
                      <a:lnTo>
                        <a:pt x="216" y="44"/>
                      </a:lnTo>
                      <a:lnTo>
                        <a:pt x="204" y="50"/>
                      </a:lnTo>
                      <a:lnTo>
                        <a:pt x="193" y="56"/>
                      </a:lnTo>
                      <a:lnTo>
                        <a:pt x="189" y="59"/>
                      </a:lnTo>
                      <a:lnTo>
                        <a:pt x="185" y="63"/>
                      </a:lnTo>
                      <a:lnTo>
                        <a:pt x="182" y="67"/>
                      </a:lnTo>
                      <a:lnTo>
                        <a:pt x="181" y="72"/>
                      </a:lnTo>
                      <a:lnTo>
                        <a:pt x="180" y="77"/>
                      </a:lnTo>
                      <a:lnTo>
                        <a:pt x="181" y="81"/>
                      </a:lnTo>
                      <a:lnTo>
                        <a:pt x="182" y="87"/>
                      </a:lnTo>
                      <a:lnTo>
                        <a:pt x="185" y="92"/>
                      </a:lnTo>
                      <a:lnTo>
                        <a:pt x="184" y="94"/>
                      </a:lnTo>
                      <a:lnTo>
                        <a:pt x="181" y="98"/>
                      </a:lnTo>
                      <a:lnTo>
                        <a:pt x="179" y="101"/>
                      </a:lnTo>
                      <a:lnTo>
                        <a:pt x="177" y="102"/>
                      </a:lnTo>
                      <a:lnTo>
                        <a:pt x="174" y="105"/>
                      </a:lnTo>
                      <a:lnTo>
                        <a:pt x="172" y="105"/>
                      </a:lnTo>
                      <a:lnTo>
                        <a:pt x="168" y="105"/>
                      </a:lnTo>
                      <a:lnTo>
                        <a:pt x="165" y="102"/>
                      </a:lnTo>
                      <a:lnTo>
                        <a:pt x="162" y="100"/>
                      </a:lnTo>
                      <a:lnTo>
                        <a:pt x="160" y="98"/>
                      </a:lnTo>
                      <a:lnTo>
                        <a:pt x="159" y="92"/>
                      </a:lnTo>
                      <a:lnTo>
                        <a:pt x="159" y="86"/>
                      </a:lnTo>
                      <a:lnTo>
                        <a:pt x="149" y="85"/>
                      </a:lnTo>
                      <a:lnTo>
                        <a:pt x="139" y="82"/>
                      </a:lnTo>
                      <a:lnTo>
                        <a:pt x="132" y="79"/>
                      </a:lnTo>
                      <a:lnTo>
                        <a:pt x="126" y="74"/>
                      </a:lnTo>
                      <a:lnTo>
                        <a:pt x="126" y="83"/>
                      </a:lnTo>
                      <a:lnTo>
                        <a:pt x="126" y="92"/>
                      </a:lnTo>
                      <a:lnTo>
                        <a:pt x="127" y="96"/>
                      </a:lnTo>
                      <a:lnTo>
                        <a:pt x="129" y="101"/>
                      </a:lnTo>
                      <a:lnTo>
                        <a:pt x="135" y="109"/>
                      </a:lnTo>
                      <a:lnTo>
                        <a:pt x="139" y="116"/>
                      </a:lnTo>
                      <a:lnTo>
                        <a:pt x="146" y="122"/>
                      </a:lnTo>
                      <a:lnTo>
                        <a:pt x="151" y="127"/>
                      </a:lnTo>
                      <a:lnTo>
                        <a:pt x="154" y="129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9" y="130"/>
                      </a:lnTo>
                      <a:lnTo>
                        <a:pt x="159" y="147"/>
                      </a:lnTo>
                      <a:lnTo>
                        <a:pt x="159" y="163"/>
                      </a:lnTo>
                      <a:lnTo>
                        <a:pt x="159" y="177"/>
                      </a:lnTo>
                      <a:lnTo>
                        <a:pt x="159" y="191"/>
                      </a:lnTo>
                      <a:lnTo>
                        <a:pt x="159" y="213"/>
                      </a:lnTo>
                      <a:lnTo>
                        <a:pt x="159" y="237"/>
                      </a:lnTo>
                      <a:lnTo>
                        <a:pt x="158" y="242"/>
                      </a:lnTo>
                      <a:lnTo>
                        <a:pt x="157" y="247"/>
                      </a:lnTo>
                      <a:lnTo>
                        <a:pt x="156" y="251"/>
                      </a:lnTo>
                      <a:lnTo>
                        <a:pt x="154" y="254"/>
                      </a:lnTo>
                      <a:lnTo>
                        <a:pt x="150" y="257"/>
                      </a:lnTo>
                      <a:lnTo>
                        <a:pt x="147" y="259"/>
                      </a:lnTo>
                      <a:lnTo>
                        <a:pt x="144" y="259"/>
                      </a:lnTo>
                      <a:lnTo>
                        <a:pt x="139" y="259"/>
                      </a:lnTo>
                      <a:lnTo>
                        <a:pt x="145" y="264"/>
                      </a:lnTo>
                      <a:lnTo>
                        <a:pt x="154" y="270"/>
                      </a:lnTo>
                      <a:lnTo>
                        <a:pt x="158" y="274"/>
                      </a:lnTo>
                      <a:lnTo>
                        <a:pt x="162" y="276"/>
                      </a:lnTo>
                      <a:lnTo>
                        <a:pt x="167" y="277"/>
                      </a:lnTo>
                      <a:lnTo>
                        <a:pt x="172" y="278"/>
                      </a:lnTo>
                      <a:lnTo>
                        <a:pt x="167" y="286"/>
                      </a:lnTo>
                      <a:lnTo>
                        <a:pt x="161" y="291"/>
                      </a:lnTo>
                      <a:lnTo>
                        <a:pt x="158" y="293"/>
                      </a:lnTo>
                      <a:lnTo>
                        <a:pt x="155" y="295"/>
                      </a:lnTo>
                      <a:lnTo>
                        <a:pt x="150" y="296"/>
                      </a:lnTo>
                      <a:lnTo>
                        <a:pt x="146" y="296"/>
                      </a:lnTo>
                      <a:lnTo>
                        <a:pt x="140" y="297"/>
                      </a:lnTo>
                      <a:lnTo>
                        <a:pt x="137" y="299"/>
                      </a:lnTo>
                      <a:lnTo>
                        <a:pt x="134" y="302"/>
                      </a:lnTo>
                      <a:lnTo>
                        <a:pt x="130" y="307"/>
                      </a:lnTo>
                      <a:lnTo>
                        <a:pt x="128" y="311"/>
                      </a:lnTo>
                      <a:lnTo>
                        <a:pt x="127" y="316"/>
                      </a:lnTo>
                      <a:lnTo>
                        <a:pt x="126" y="321"/>
                      </a:lnTo>
                      <a:lnTo>
                        <a:pt x="126" y="327"/>
                      </a:lnTo>
                      <a:lnTo>
                        <a:pt x="122" y="311"/>
                      </a:lnTo>
                      <a:lnTo>
                        <a:pt x="121" y="300"/>
                      </a:lnTo>
                      <a:lnTo>
                        <a:pt x="121" y="296"/>
                      </a:lnTo>
                      <a:lnTo>
                        <a:pt x="122" y="292"/>
                      </a:lnTo>
                      <a:lnTo>
                        <a:pt x="124" y="288"/>
                      </a:lnTo>
                      <a:lnTo>
                        <a:pt x="126" y="284"/>
                      </a:lnTo>
                      <a:lnTo>
                        <a:pt x="116" y="284"/>
                      </a:lnTo>
                      <a:lnTo>
                        <a:pt x="109" y="286"/>
                      </a:lnTo>
                      <a:lnTo>
                        <a:pt x="103" y="288"/>
                      </a:lnTo>
                      <a:lnTo>
                        <a:pt x="98" y="290"/>
                      </a:lnTo>
                      <a:lnTo>
                        <a:pt x="93" y="292"/>
                      </a:lnTo>
                      <a:lnTo>
                        <a:pt x="89" y="294"/>
                      </a:lnTo>
                      <a:lnTo>
                        <a:pt x="83" y="295"/>
                      </a:lnTo>
                      <a:lnTo>
                        <a:pt x="79" y="296"/>
                      </a:lnTo>
                      <a:lnTo>
                        <a:pt x="78" y="272"/>
                      </a:lnTo>
                      <a:lnTo>
                        <a:pt x="74" y="251"/>
                      </a:lnTo>
                      <a:lnTo>
                        <a:pt x="73" y="242"/>
                      </a:lnTo>
                      <a:lnTo>
                        <a:pt x="73" y="234"/>
                      </a:lnTo>
                      <a:lnTo>
                        <a:pt x="76" y="225"/>
                      </a:lnTo>
                      <a:lnTo>
                        <a:pt x="79" y="216"/>
                      </a:lnTo>
                      <a:lnTo>
                        <a:pt x="68" y="216"/>
                      </a:lnTo>
                      <a:lnTo>
                        <a:pt x="57" y="213"/>
                      </a:lnTo>
                      <a:lnTo>
                        <a:pt x="48" y="211"/>
                      </a:lnTo>
                      <a:lnTo>
                        <a:pt x="40" y="207"/>
                      </a:lnTo>
                      <a:lnTo>
                        <a:pt x="34" y="203"/>
                      </a:lnTo>
                      <a:lnTo>
                        <a:pt x="28" y="198"/>
                      </a:lnTo>
                      <a:lnTo>
                        <a:pt x="23" y="193"/>
                      </a:lnTo>
                      <a:lnTo>
                        <a:pt x="20" y="187"/>
                      </a:lnTo>
                      <a:lnTo>
                        <a:pt x="13" y="173"/>
                      </a:lnTo>
                      <a:lnTo>
                        <a:pt x="9" y="158"/>
                      </a:lnTo>
                      <a:lnTo>
                        <a:pt x="4" y="144"/>
                      </a:lnTo>
                      <a:lnTo>
                        <a:pt x="0" y="130"/>
                      </a:lnTo>
                      <a:lnTo>
                        <a:pt x="10" y="124"/>
                      </a:lnTo>
                      <a:lnTo>
                        <a:pt x="19" y="118"/>
                      </a:lnTo>
                      <a:lnTo>
                        <a:pt x="28" y="111"/>
                      </a:lnTo>
                      <a:lnTo>
                        <a:pt x="37" y="101"/>
                      </a:lnTo>
                      <a:lnTo>
                        <a:pt x="45" y="92"/>
                      </a:lnTo>
                      <a:lnTo>
                        <a:pt x="50" y="81"/>
                      </a:lnTo>
                      <a:lnTo>
                        <a:pt x="56" y="69"/>
                      </a:lnTo>
                      <a:lnTo>
                        <a:pt x="59" y="56"/>
                      </a:lnTo>
                      <a:lnTo>
                        <a:pt x="73" y="55"/>
                      </a:lnTo>
                      <a:lnTo>
                        <a:pt x="88" y="52"/>
                      </a:lnTo>
                      <a:lnTo>
                        <a:pt x="102" y="47"/>
                      </a:lnTo>
                      <a:lnTo>
                        <a:pt x="115" y="41"/>
                      </a:lnTo>
                      <a:lnTo>
                        <a:pt x="140" y="29"/>
                      </a:lnTo>
                      <a:lnTo>
                        <a:pt x="166" y="19"/>
                      </a:lnTo>
                      <a:lnTo>
                        <a:pt x="180" y="14"/>
                      </a:lnTo>
                      <a:lnTo>
                        <a:pt x="192" y="10"/>
                      </a:lnTo>
                      <a:lnTo>
                        <a:pt x="205" y="8"/>
                      </a:lnTo>
                      <a:lnTo>
                        <a:pt x="218" y="7"/>
                      </a:lnTo>
                      <a:lnTo>
                        <a:pt x="230" y="8"/>
                      </a:lnTo>
                      <a:lnTo>
                        <a:pt x="240" y="10"/>
                      </a:lnTo>
                      <a:lnTo>
                        <a:pt x="249" y="14"/>
                      </a:lnTo>
                      <a:lnTo>
                        <a:pt x="257" y="19"/>
                      </a:lnTo>
                      <a:lnTo>
                        <a:pt x="264" y="23"/>
                      </a:lnTo>
                      <a:lnTo>
                        <a:pt x="271" y="27"/>
                      </a:lnTo>
                      <a:lnTo>
                        <a:pt x="278" y="30"/>
                      </a:lnTo>
                      <a:lnTo>
                        <a:pt x="285" y="31"/>
                      </a:lnTo>
                      <a:lnTo>
                        <a:pt x="292" y="30"/>
                      </a:lnTo>
                      <a:lnTo>
                        <a:pt x="297" y="28"/>
                      </a:lnTo>
                      <a:lnTo>
                        <a:pt x="303" y="24"/>
                      </a:lnTo>
                      <a:lnTo>
                        <a:pt x="307" y="20"/>
                      </a:lnTo>
                      <a:lnTo>
                        <a:pt x="316" y="10"/>
                      </a:lnTo>
                      <a:lnTo>
                        <a:pt x="325" y="0"/>
                      </a:lnTo>
                      <a:lnTo>
                        <a:pt x="327" y="6"/>
                      </a:lnTo>
                      <a:lnTo>
                        <a:pt x="329" y="14"/>
                      </a:lnTo>
                      <a:lnTo>
                        <a:pt x="330" y="23"/>
                      </a:lnTo>
                      <a:lnTo>
                        <a:pt x="330" y="32"/>
                      </a:lnTo>
                      <a:lnTo>
                        <a:pt x="331" y="49"/>
                      </a:lnTo>
                      <a:lnTo>
                        <a:pt x="331" y="5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" name="Freeform 462"/>
                <p:cNvSpPr>
                  <a:spLocks/>
                </p:cNvSpPr>
                <p:nvPr/>
              </p:nvSpPr>
              <p:spPr bwMode="auto">
                <a:xfrm>
                  <a:off x="5204663" y="2490102"/>
                  <a:ext cx="71391" cy="53578"/>
                </a:xfrm>
                <a:custGeom>
                  <a:avLst/>
                  <a:gdLst>
                    <a:gd name="T0" fmla="*/ 0 w 153"/>
                    <a:gd name="T1" fmla="*/ 0 h 49"/>
                    <a:gd name="T2" fmla="*/ 2147483647 w 153"/>
                    <a:gd name="T3" fmla="*/ 2147483647 h 49"/>
                    <a:gd name="T4" fmla="*/ 2147483647 w 153"/>
                    <a:gd name="T5" fmla="*/ 2147483647 h 49"/>
                    <a:gd name="T6" fmla="*/ 2147483647 w 153"/>
                    <a:gd name="T7" fmla="*/ 2147483647 h 49"/>
                    <a:gd name="T8" fmla="*/ 2147483647 w 153"/>
                    <a:gd name="T9" fmla="*/ 2147483647 h 49"/>
                    <a:gd name="T10" fmla="*/ 2147483647 w 153"/>
                    <a:gd name="T11" fmla="*/ 2147483647 h 49"/>
                    <a:gd name="T12" fmla="*/ 2147483647 w 153"/>
                    <a:gd name="T13" fmla="*/ 2147483647 h 49"/>
                    <a:gd name="T14" fmla="*/ 2147483647 w 153"/>
                    <a:gd name="T15" fmla="*/ 2147483647 h 49"/>
                    <a:gd name="T16" fmla="*/ 2147483647 w 153"/>
                    <a:gd name="T17" fmla="*/ 0 h 49"/>
                    <a:gd name="T18" fmla="*/ 2147483647 w 153"/>
                    <a:gd name="T19" fmla="*/ 2147483647 h 49"/>
                    <a:gd name="T20" fmla="*/ 2147483647 w 153"/>
                    <a:gd name="T21" fmla="*/ 2147483647 h 49"/>
                    <a:gd name="T22" fmla="*/ 2147483647 w 153"/>
                    <a:gd name="T23" fmla="*/ 2147483647 h 49"/>
                    <a:gd name="T24" fmla="*/ 2147483647 w 153"/>
                    <a:gd name="T25" fmla="*/ 2147483647 h 49"/>
                    <a:gd name="T26" fmla="*/ 2147483647 w 153"/>
                    <a:gd name="T27" fmla="*/ 2147483647 h 49"/>
                    <a:gd name="T28" fmla="*/ 2147483647 w 153"/>
                    <a:gd name="T29" fmla="*/ 2147483647 h 49"/>
                    <a:gd name="T30" fmla="*/ 2147483647 w 153"/>
                    <a:gd name="T31" fmla="*/ 2147483647 h 49"/>
                    <a:gd name="T32" fmla="*/ 2147483647 w 153"/>
                    <a:gd name="T33" fmla="*/ 2147483647 h 49"/>
                    <a:gd name="T34" fmla="*/ 2147483647 w 153"/>
                    <a:gd name="T35" fmla="*/ 2147483647 h 49"/>
                    <a:gd name="T36" fmla="*/ 2147483647 w 153"/>
                    <a:gd name="T37" fmla="*/ 2147483647 h 49"/>
                    <a:gd name="T38" fmla="*/ 2147483647 w 153"/>
                    <a:gd name="T39" fmla="*/ 2147483647 h 49"/>
                    <a:gd name="T40" fmla="*/ 2147483647 w 153"/>
                    <a:gd name="T41" fmla="*/ 2147483647 h 49"/>
                    <a:gd name="T42" fmla="*/ 2147483647 w 153"/>
                    <a:gd name="T43" fmla="*/ 2147483647 h 49"/>
                    <a:gd name="T44" fmla="*/ 2147483647 w 153"/>
                    <a:gd name="T45" fmla="*/ 2147483647 h 49"/>
                    <a:gd name="T46" fmla="*/ 2147483647 w 153"/>
                    <a:gd name="T47" fmla="*/ 2147483647 h 49"/>
                    <a:gd name="T48" fmla="*/ 0 w 153"/>
                    <a:gd name="T49" fmla="*/ 2147483647 h 49"/>
                    <a:gd name="T50" fmla="*/ 0 w 153"/>
                    <a:gd name="T51" fmla="*/ 0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3" h="49">
                      <a:moveTo>
                        <a:pt x="0" y="0"/>
                      </a:moveTo>
                      <a:lnTo>
                        <a:pt x="44" y="2"/>
                      </a:lnTo>
                      <a:lnTo>
                        <a:pt x="83" y="6"/>
                      </a:lnTo>
                      <a:lnTo>
                        <a:pt x="103" y="8"/>
                      </a:lnTo>
                      <a:lnTo>
                        <a:pt x="121" y="7"/>
                      </a:lnTo>
                      <a:lnTo>
                        <a:pt x="130" y="6"/>
                      </a:lnTo>
                      <a:lnTo>
                        <a:pt x="137" y="5"/>
                      </a:lnTo>
                      <a:lnTo>
                        <a:pt x="145" y="3"/>
                      </a:lnTo>
                      <a:lnTo>
                        <a:pt x="153" y="0"/>
                      </a:lnTo>
                      <a:lnTo>
                        <a:pt x="153" y="9"/>
                      </a:lnTo>
                      <a:lnTo>
                        <a:pt x="153" y="25"/>
                      </a:lnTo>
                      <a:lnTo>
                        <a:pt x="143" y="31"/>
                      </a:lnTo>
                      <a:lnTo>
                        <a:pt x="133" y="36"/>
                      </a:lnTo>
                      <a:lnTo>
                        <a:pt x="124" y="40"/>
                      </a:lnTo>
                      <a:lnTo>
                        <a:pt x="114" y="44"/>
                      </a:lnTo>
                      <a:lnTo>
                        <a:pt x="106" y="46"/>
                      </a:lnTo>
                      <a:lnTo>
                        <a:pt x="99" y="48"/>
                      </a:lnTo>
                      <a:lnTo>
                        <a:pt x="92" y="49"/>
                      </a:lnTo>
                      <a:lnTo>
                        <a:pt x="87" y="49"/>
                      </a:lnTo>
                      <a:lnTo>
                        <a:pt x="72" y="48"/>
                      </a:lnTo>
                      <a:lnTo>
                        <a:pt x="60" y="46"/>
                      </a:lnTo>
                      <a:lnTo>
                        <a:pt x="50" y="43"/>
                      </a:lnTo>
                      <a:lnTo>
                        <a:pt x="41" y="38"/>
                      </a:lnTo>
                      <a:lnTo>
                        <a:pt x="22" y="2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5" name="Freeform 463"/>
                <p:cNvSpPr>
                  <a:spLocks/>
                </p:cNvSpPr>
                <p:nvPr/>
              </p:nvSpPr>
              <p:spPr bwMode="auto">
                <a:xfrm>
                  <a:off x="4252155" y="3193522"/>
                  <a:ext cx="193507" cy="153819"/>
                </a:xfrm>
                <a:custGeom>
                  <a:avLst/>
                  <a:gdLst>
                    <a:gd name="T0" fmla="*/ 2147483647 w 426"/>
                    <a:gd name="T1" fmla="*/ 2147483647 h 299"/>
                    <a:gd name="T2" fmla="*/ 2147483647 w 426"/>
                    <a:gd name="T3" fmla="*/ 2147483647 h 299"/>
                    <a:gd name="T4" fmla="*/ 2147483647 w 426"/>
                    <a:gd name="T5" fmla="*/ 2147483647 h 299"/>
                    <a:gd name="T6" fmla="*/ 2147483647 w 426"/>
                    <a:gd name="T7" fmla="*/ 2147483647 h 299"/>
                    <a:gd name="T8" fmla="*/ 2147483647 w 426"/>
                    <a:gd name="T9" fmla="*/ 2147483647 h 299"/>
                    <a:gd name="T10" fmla="*/ 2147483647 w 426"/>
                    <a:gd name="T11" fmla="*/ 2147483647 h 299"/>
                    <a:gd name="T12" fmla="*/ 2147483647 w 426"/>
                    <a:gd name="T13" fmla="*/ 2147483647 h 299"/>
                    <a:gd name="T14" fmla="*/ 2147483647 w 426"/>
                    <a:gd name="T15" fmla="*/ 2147483647 h 299"/>
                    <a:gd name="T16" fmla="*/ 2147483647 w 426"/>
                    <a:gd name="T17" fmla="*/ 2147483647 h 299"/>
                    <a:gd name="T18" fmla="*/ 2147483647 w 426"/>
                    <a:gd name="T19" fmla="*/ 2147483647 h 299"/>
                    <a:gd name="T20" fmla="*/ 2147483647 w 426"/>
                    <a:gd name="T21" fmla="*/ 2147483647 h 299"/>
                    <a:gd name="T22" fmla="*/ 2147483647 w 426"/>
                    <a:gd name="T23" fmla="*/ 2147483647 h 299"/>
                    <a:gd name="T24" fmla="*/ 2147483647 w 426"/>
                    <a:gd name="T25" fmla="*/ 2147483647 h 299"/>
                    <a:gd name="T26" fmla="*/ 2147483647 w 426"/>
                    <a:gd name="T27" fmla="*/ 2147483647 h 299"/>
                    <a:gd name="T28" fmla="*/ 2147483647 w 426"/>
                    <a:gd name="T29" fmla="*/ 2147483647 h 299"/>
                    <a:gd name="T30" fmla="*/ 2147483647 w 426"/>
                    <a:gd name="T31" fmla="*/ 2147483647 h 299"/>
                    <a:gd name="T32" fmla="*/ 2147483647 w 426"/>
                    <a:gd name="T33" fmla="*/ 2147483647 h 299"/>
                    <a:gd name="T34" fmla="*/ 2147483647 w 426"/>
                    <a:gd name="T35" fmla="*/ 2147483647 h 299"/>
                    <a:gd name="T36" fmla="*/ 2147483647 w 426"/>
                    <a:gd name="T37" fmla="*/ 2147483647 h 299"/>
                    <a:gd name="T38" fmla="*/ 2147483647 w 426"/>
                    <a:gd name="T39" fmla="*/ 2147483647 h 299"/>
                    <a:gd name="T40" fmla="*/ 2147483647 w 426"/>
                    <a:gd name="T41" fmla="*/ 2147483647 h 299"/>
                    <a:gd name="T42" fmla="*/ 2147483647 w 426"/>
                    <a:gd name="T43" fmla="*/ 2147483647 h 299"/>
                    <a:gd name="T44" fmla="*/ 2147483647 w 426"/>
                    <a:gd name="T45" fmla="*/ 2147483647 h 299"/>
                    <a:gd name="T46" fmla="*/ 2147483647 w 426"/>
                    <a:gd name="T47" fmla="*/ 2147483647 h 299"/>
                    <a:gd name="T48" fmla="*/ 2147483647 w 426"/>
                    <a:gd name="T49" fmla="*/ 2147483647 h 299"/>
                    <a:gd name="T50" fmla="*/ 2147483647 w 426"/>
                    <a:gd name="T51" fmla="*/ 2147483647 h 299"/>
                    <a:gd name="T52" fmla="*/ 2147483647 w 426"/>
                    <a:gd name="T53" fmla="*/ 2147483647 h 299"/>
                    <a:gd name="T54" fmla="*/ 2147483647 w 426"/>
                    <a:gd name="T55" fmla="*/ 2147483647 h 299"/>
                    <a:gd name="T56" fmla="*/ 2147483647 w 426"/>
                    <a:gd name="T57" fmla="*/ 2147483647 h 299"/>
                    <a:gd name="T58" fmla="*/ 2147483647 w 426"/>
                    <a:gd name="T59" fmla="*/ 2147483647 h 299"/>
                    <a:gd name="T60" fmla="*/ 2147483647 w 426"/>
                    <a:gd name="T61" fmla="*/ 2147483647 h 299"/>
                    <a:gd name="T62" fmla="*/ 2147483647 w 426"/>
                    <a:gd name="T63" fmla="*/ 2147483647 h 299"/>
                    <a:gd name="T64" fmla="*/ 2147483647 w 426"/>
                    <a:gd name="T65" fmla="*/ 2147483647 h 299"/>
                    <a:gd name="T66" fmla="*/ 2147483647 w 426"/>
                    <a:gd name="T67" fmla="*/ 2147483647 h 299"/>
                    <a:gd name="T68" fmla="*/ 2147483647 w 426"/>
                    <a:gd name="T69" fmla="*/ 2147483647 h 299"/>
                    <a:gd name="T70" fmla="*/ 2147483647 w 426"/>
                    <a:gd name="T71" fmla="*/ 2147483647 h 299"/>
                    <a:gd name="T72" fmla="*/ 2147483647 w 426"/>
                    <a:gd name="T73" fmla="*/ 2147483647 h 299"/>
                    <a:gd name="T74" fmla="*/ 2147483647 w 426"/>
                    <a:gd name="T75" fmla="*/ 2147483647 h 299"/>
                    <a:gd name="T76" fmla="*/ 2147483647 w 426"/>
                    <a:gd name="T77" fmla="*/ 2147483647 h 299"/>
                    <a:gd name="T78" fmla="*/ 2147483647 w 426"/>
                    <a:gd name="T79" fmla="*/ 2147483647 h 299"/>
                    <a:gd name="T80" fmla="*/ 2147483647 w 426"/>
                    <a:gd name="T81" fmla="*/ 2147483647 h 299"/>
                    <a:gd name="T82" fmla="*/ 2147483647 w 426"/>
                    <a:gd name="T83" fmla="*/ 2147483647 h 299"/>
                    <a:gd name="T84" fmla="*/ 2147483647 w 426"/>
                    <a:gd name="T85" fmla="*/ 2147483647 h 299"/>
                    <a:gd name="T86" fmla="*/ 2147483647 w 426"/>
                    <a:gd name="T87" fmla="*/ 2147483647 h 299"/>
                    <a:gd name="T88" fmla="*/ 2147483647 w 426"/>
                    <a:gd name="T89" fmla="*/ 2147483647 h 299"/>
                    <a:gd name="T90" fmla="*/ 2147483647 w 426"/>
                    <a:gd name="T91" fmla="*/ 2147483647 h 299"/>
                    <a:gd name="T92" fmla="*/ 2147483647 w 426"/>
                    <a:gd name="T93" fmla="*/ 2147483647 h 299"/>
                    <a:gd name="T94" fmla="*/ 2147483647 w 426"/>
                    <a:gd name="T95" fmla="*/ 2147483647 h 299"/>
                    <a:gd name="T96" fmla="*/ 2147483647 w 426"/>
                    <a:gd name="T97" fmla="*/ 2147483647 h 299"/>
                    <a:gd name="T98" fmla="*/ 2147483647 w 426"/>
                    <a:gd name="T99" fmla="*/ 2147483647 h 299"/>
                    <a:gd name="T100" fmla="*/ 2147483647 w 426"/>
                    <a:gd name="T101" fmla="*/ 2147483647 h 299"/>
                    <a:gd name="T102" fmla="*/ 2147483647 w 426"/>
                    <a:gd name="T103" fmla="*/ 2147483647 h 299"/>
                    <a:gd name="T104" fmla="*/ 2147483647 w 426"/>
                    <a:gd name="T105" fmla="*/ 2147483647 h 299"/>
                    <a:gd name="T106" fmla="*/ 2147483647 w 426"/>
                    <a:gd name="T107" fmla="*/ 2147483647 h 299"/>
                    <a:gd name="T108" fmla="*/ 2147483647 w 426"/>
                    <a:gd name="T109" fmla="*/ 2147483647 h 299"/>
                    <a:gd name="T110" fmla="*/ 2147483647 w 426"/>
                    <a:gd name="T111" fmla="*/ 2147483647 h 299"/>
                    <a:gd name="T112" fmla="*/ 2147483647 w 426"/>
                    <a:gd name="T113" fmla="*/ 2147483647 h 299"/>
                    <a:gd name="T114" fmla="*/ 2147483647 w 426"/>
                    <a:gd name="T115" fmla="*/ 2147483647 h 299"/>
                    <a:gd name="T116" fmla="*/ 2147483647 w 426"/>
                    <a:gd name="T117" fmla="*/ 2147483647 h 299"/>
                    <a:gd name="T118" fmla="*/ 2147483647 w 426"/>
                    <a:gd name="T119" fmla="*/ 2147483647 h 2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6" h="299">
                      <a:moveTo>
                        <a:pt x="179" y="13"/>
                      </a:moveTo>
                      <a:lnTo>
                        <a:pt x="194" y="16"/>
                      </a:lnTo>
                      <a:lnTo>
                        <a:pt x="207" y="19"/>
                      </a:lnTo>
                      <a:lnTo>
                        <a:pt x="216" y="22"/>
                      </a:lnTo>
                      <a:lnTo>
                        <a:pt x="223" y="24"/>
                      </a:lnTo>
                      <a:lnTo>
                        <a:pt x="230" y="29"/>
                      </a:lnTo>
                      <a:lnTo>
                        <a:pt x="233" y="31"/>
                      </a:lnTo>
                      <a:lnTo>
                        <a:pt x="253" y="35"/>
                      </a:lnTo>
                      <a:lnTo>
                        <a:pt x="269" y="37"/>
                      </a:lnTo>
                      <a:lnTo>
                        <a:pt x="279" y="37"/>
                      </a:lnTo>
                      <a:lnTo>
                        <a:pt x="285" y="37"/>
                      </a:lnTo>
                      <a:lnTo>
                        <a:pt x="300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5" y="32"/>
                      </a:lnTo>
                      <a:lnTo>
                        <a:pt x="329" y="29"/>
                      </a:lnTo>
                      <a:lnTo>
                        <a:pt x="331" y="25"/>
                      </a:lnTo>
                      <a:lnTo>
                        <a:pt x="365" y="25"/>
                      </a:lnTo>
                      <a:lnTo>
                        <a:pt x="368" y="37"/>
                      </a:lnTo>
                      <a:lnTo>
                        <a:pt x="372" y="49"/>
                      </a:lnTo>
                      <a:lnTo>
                        <a:pt x="376" y="62"/>
                      </a:lnTo>
                      <a:lnTo>
                        <a:pt x="383" y="74"/>
                      </a:lnTo>
                      <a:lnTo>
                        <a:pt x="386" y="79"/>
                      </a:lnTo>
                      <a:lnTo>
                        <a:pt x="391" y="84"/>
                      </a:lnTo>
                      <a:lnTo>
                        <a:pt x="395" y="88"/>
                      </a:lnTo>
                      <a:lnTo>
                        <a:pt x="400" y="92"/>
                      </a:lnTo>
                      <a:lnTo>
                        <a:pt x="405" y="95"/>
                      </a:lnTo>
                      <a:lnTo>
                        <a:pt x="412" y="97"/>
                      </a:lnTo>
                      <a:lnTo>
                        <a:pt x="418" y="98"/>
                      </a:lnTo>
                      <a:lnTo>
                        <a:pt x="425" y="99"/>
                      </a:lnTo>
                      <a:lnTo>
                        <a:pt x="425" y="111"/>
                      </a:lnTo>
                      <a:lnTo>
                        <a:pt x="425" y="120"/>
                      </a:lnTo>
                      <a:lnTo>
                        <a:pt x="425" y="130"/>
                      </a:lnTo>
                      <a:lnTo>
                        <a:pt x="425" y="142"/>
                      </a:lnTo>
                      <a:lnTo>
                        <a:pt x="419" y="151"/>
                      </a:lnTo>
                      <a:lnTo>
                        <a:pt x="416" y="158"/>
                      </a:lnTo>
                      <a:lnTo>
                        <a:pt x="413" y="164"/>
                      </a:lnTo>
                      <a:lnTo>
                        <a:pt x="412" y="170"/>
                      </a:lnTo>
                      <a:lnTo>
                        <a:pt x="412" y="175"/>
                      </a:lnTo>
                      <a:lnTo>
                        <a:pt x="412" y="181"/>
                      </a:lnTo>
                      <a:lnTo>
                        <a:pt x="414" y="186"/>
                      </a:lnTo>
                      <a:lnTo>
                        <a:pt x="415" y="190"/>
                      </a:lnTo>
                      <a:lnTo>
                        <a:pt x="419" y="200"/>
                      </a:lnTo>
                      <a:lnTo>
                        <a:pt x="423" y="211"/>
                      </a:lnTo>
                      <a:lnTo>
                        <a:pt x="425" y="218"/>
                      </a:lnTo>
                      <a:lnTo>
                        <a:pt x="426" y="226"/>
                      </a:lnTo>
                      <a:lnTo>
                        <a:pt x="426" y="236"/>
                      </a:lnTo>
                      <a:lnTo>
                        <a:pt x="425" y="247"/>
                      </a:lnTo>
                      <a:lnTo>
                        <a:pt x="426" y="261"/>
                      </a:lnTo>
                      <a:lnTo>
                        <a:pt x="426" y="274"/>
                      </a:lnTo>
                      <a:lnTo>
                        <a:pt x="425" y="280"/>
                      </a:lnTo>
                      <a:lnTo>
                        <a:pt x="423" y="285"/>
                      </a:lnTo>
                      <a:lnTo>
                        <a:pt x="418" y="292"/>
                      </a:lnTo>
                      <a:lnTo>
                        <a:pt x="412" y="296"/>
                      </a:lnTo>
                      <a:lnTo>
                        <a:pt x="385" y="296"/>
                      </a:lnTo>
                      <a:lnTo>
                        <a:pt x="380" y="298"/>
                      </a:lnTo>
                      <a:lnTo>
                        <a:pt x="375" y="299"/>
                      </a:lnTo>
                      <a:lnTo>
                        <a:pt x="370" y="299"/>
                      </a:lnTo>
                      <a:lnTo>
                        <a:pt x="365" y="297"/>
                      </a:lnTo>
                      <a:lnTo>
                        <a:pt x="360" y="296"/>
                      </a:lnTo>
                      <a:lnTo>
                        <a:pt x="356" y="293"/>
                      </a:lnTo>
                      <a:lnTo>
                        <a:pt x="351" y="290"/>
                      </a:lnTo>
                      <a:lnTo>
                        <a:pt x="347" y="286"/>
                      </a:lnTo>
                      <a:lnTo>
                        <a:pt x="338" y="278"/>
                      </a:lnTo>
                      <a:lnTo>
                        <a:pt x="330" y="269"/>
                      </a:lnTo>
                      <a:lnTo>
                        <a:pt x="324" y="261"/>
                      </a:lnTo>
                      <a:lnTo>
                        <a:pt x="318" y="253"/>
                      </a:lnTo>
                      <a:lnTo>
                        <a:pt x="311" y="253"/>
                      </a:lnTo>
                      <a:lnTo>
                        <a:pt x="304" y="252"/>
                      </a:lnTo>
                      <a:lnTo>
                        <a:pt x="294" y="251"/>
                      </a:lnTo>
                      <a:lnTo>
                        <a:pt x="279" y="247"/>
                      </a:lnTo>
                      <a:lnTo>
                        <a:pt x="278" y="232"/>
                      </a:lnTo>
                      <a:lnTo>
                        <a:pt x="275" y="217"/>
                      </a:lnTo>
                      <a:lnTo>
                        <a:pt x="274" y="210"/>
                      </a:lnTo>
                      <a:lnTo>
                        <a:pt x="272" y="203"/>
                      </a:lnTo>
                      <a:lnTo>
                        <a:pt x="269" y="197"/>
                      </a:lnTo>
                      <a:lnTo>
                        <a:pt x="266" y="190"/>
                      </a:lnTo>
                      <a:lnTo>
                        <a:pt x="261" y="184"/>
                      </a:lnTo>
                      <a:lnTo>
                        <a:pt x="257" y="179"/>
                      </a:lnTo>
                      <a:lnTo>
                        <a:pt x="251" y="173"/>
                      </a:lnTo>
                      <a:lnTo>
                        <a:pt x="245" y="168"/>
                      </a:lnTo>
                      <a:lnTo>
                        <a:pt x="238" y="165"/>
                      </a:lnTo>
                      <a:lnTo>
                        <a:pt x="230" y="162"/>
                      </a:lnTo>
                      <a:lnTo>
                        <a:pt x="222" y="161"/>
                      </a:lnTo>
                      <a:lnTo>
                        <a:pt x="213" y="160"/>
                      </a:lnTo>
                      <a:lnTo>
                        <a:pt x="204" y="161"/>
                      </a:lnTo>
                      <a:lnTo>
                        <a:pt x="195" y="162"/>
                      </a:lnTo>
                      <a:lnTo>
                        <a:pt x="188" y="163"/>
                      </a:lnTo>
                      <a:lnTo>
                        <a:pt x="181" y="166"/>
                      </a:lnTo>
                      <a:lnTo>
                        <a:pt x="173" y="168"/>
                      </a:lnTo>
                      <a:lnTo>
                        <a:pt x="167" y="172"/>
                      </a:lnTo>
                      <a:lnTo>
                        <a:pt x="160" y="176"/>
                      </a:lnTo>
                      <a:lnTo>
                        <a:pt x="155" y="181"/>
                      </a:lnTo>
                      <a:lnTo>
                        <a:pt x="141" y="191"/>
                      </a:lnTo>
                      <a:lnTo>
                        <a:pt x="131" y="202"/>
                      </a:lnTo>
                      <a:lnTo>
                        <a:pt x="118" y="215"/>
                      </a:lnTo>
                      <a:lnTo>
                        <a:pt x="106" y="228"/>
                      </a:lnTo>
                      <a:lnTo>
                        <a:pt x="105" y="218"/>
                      </a:lnTo>
                      <a:lnTo>
                        <a:pt x="103" y="209"/>
                      </a:lnTo>
                      <a:lnTo>
                        <a:pt x="100" y="201"/>
                      </a:lnTo>
                      <a:lnTo>
                        <a:pt x="95" y="193"/>
                      </a:lnTo>
                      <a:lnTo>
                        <a:pt x="90" y="186"/>
                      </a:lnTo>
                      <a:lnTo>
                        <a:pt x="83" y="179"/>
                      </a:lnTo>
                      <a:lnTo>
                        <a:pt x="76" y="171"/>
                      </a:lnTo>
                      <a:lnTo>
                        <a:pt x="68" y="165"/>
                      </a:lnTo>
                      <a:lnTo>
                        <a:pt x="50" y="153"/>
                      </a:lnTo>
                      <a:lnTo>
                        <a:pt x="33" y="140"/>
                      </a:lnTo>
                      <a:lnTo>
                        <a:pt x="24" y="134"/>
                      </a:lnTo>
                      <a:lnTo>
                        <a:pt x="15" y="127"/>
                      </a:lnTo>
                      <a:lnTo>
                        <a:pt x="8" y="119"/>
                      </a:lnTo>
                      <a:lnTo>
                        <a:pt x="0" y="111"/>
                      </a:lnTo>
                      <a:lnTo>
                        <a:pt x="15" y="101"/>
                      </a:lnTo>
                      <a:lnTo>
                        <a:pt x="31" y="90"/>
                      </a:lnTo>
                      <a:lnTo>
                        <a:pt x="46" y="77"/>
                      </a:lnTo>
                      <a:lnTo>
                        <a:pt x="60" y="62"/>
                      </a:lnTo>
                      <a:lnTo>
                        <a:pt x="75" y="48"/>
                      </a:lnTo>
                      <a:lnTo>
                        <a:pt x="87" y="33"/>
                      </a:lnTo>
                      <a:lnTo>
                        <a:pt x="98" y="17"/>
                      </a:lnTo>
                      <a:lnTo>
                        <a:pt x="106" y="0"/>
                      </a:lnTo>
                      <a:lnTo>
                        <a:pt x="179" y="1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6" name="Freeform 464"/>
                <p:cNvSpPr>
                  <a:spLocks/>
                </p:cNvSpPr>
                <p:nvPr/>
              </p:nvSpPr>
              <p:spPr bwMode="auto">
                <a:xfrm>
                  <a:off x="6365710" y="2484918"/>
                  <a:ext cx="715791" cy="841683"/>
                </a:xfrm>
                <a:custGeom>
                  <a:avLst/>
                  <a:gdLst>
                    <a:gd name="T0" fmla="*/ 2147483647 w 1594"/>
                    <a:gd name="T1" fmla="*/ 2147483647 h 1670"/>
                    <a:gd name="T2" fmla="*/ 2147483647 w 1594"/>
                    <a:gd name="T3" fmla="*/ 2147483647 h 1670"/>
                    <a:gd name="T4" fmla="*/ 2147483647 w 1594"/>
                    <a:gd name="T5" fmla="*/ 2147483647 h 1670"/>
                    <a:gd name="T6" fmla="*/ 2147483647 w 1594"/>
                    <a:gd name="T7" fmla="*/ 2147483647 h 1670"/>
                    <a:gd name="T8" fmla="*/ 2147483647 w 1594"/>
                    <a:gd name="T9" fmla="*/ 2147483647 h 1670"/>
                    <a:gd name="T10" fmla="*/ 2147483647 w 1594"/>
                    <a:gd name="T11" fmla="*/ 2147483647 h 1670"/>
                    <a:gd name="T12" fmla="*/ 2147483647 w 1594"/>
                    <a:gd name="T13" fmla="*/ 2147483647 h 1670"/>
                    <a:gd name="T14" fmla="*/ 2147483647 w 1594"/>
                    <a:gd name="T15" fmla="*/ 2147483647 h 1670"/>
                    <a:gd name="T16" fmla="*/ 2147483647 w 1594"/>
                    <a:gd name="T17" fmla="*/ 2147483647 h 1670"/>
                    <a:gd name="T18" fmla="*/ 2147483647 w 1594"/>
                    <a:gd name="T19" fmla="*/ 2147483647 h 1670"/>
                    <a:gd name="T20" fmla="*/ 2147483647 w 1594"/>
                    <a:gd name="T21" fmla="*/ 2147483647 h 1670"/>
                    <a:gd name="T22" fmla="*/ 2147483647 w 1594"/>
                    <a:gd name="T23" fmla="*/ 2147483647 h 1670"/>
                    <a:gd name="T24" fmla="*/ 2147483647 w 1594"/>
                    <a:gd name="T25" fmla="*/ 2147483647 h 1670"/>
                    <a:gd name="T26" fmla="*/ 2147483647 w 1594"/>
                    <a:gd name="T27" fmla="*/ 2147483647 h 1670"/>
                    <a:gd name="T28" fmla="*/ 2147483647 w 1594"/>
                    <a:gd name="T29" fmla="*/ 2147483647 h 1670"/>
                    <a:gd name="T30" fmla="*/ 2147483647 w 1594"/>
                    <a:gd name="T31" fmla="*/ 2147483647 h 1670"/>
                    <a:gd name="T32" fmla="*/ 2147483647 w 1594"/>
                    <a:gd name="T33" fmla="*/ 2147483647 h 1670"/>
                    <a:gd name="T34" fmla="*/ 2147483647 w 1594"/>
                    <a:gd name="T35" fmla="*/ 2147483647 h 1670"/>
                    <a:gd name="T36" fmla="*/ 2147483647 w 1594"/>
                    <a:gd name="T37" fmla="*/ 2147483647 h 1670"/>
                    <a:gd name="T38" fmla="*/ 2147483647 w 1594"/>
                    <a:gd name="T39" fmla="*/ 2147483647 h 1670"/>
                    <a:gd name="T40" fmla="*/ 2147483647 w 1594"/>
                    <a:gd name="T41" fmla="*/ 2147483647 h 1670"/>
                    <a:gd name="T42" fmla="*/ 2147483647 w 1594"/>
                    <a:gd name="T43" fmla="*/ 2147483647 h 1670"/>
                    <a:gd name="T44" fmla="*/ 2147483647 w 1594"/>
                    <a:gd name="T45" fmla="*/ 2147483647 h 1670"/>
                    <a:gd name="T46" fmla="*/ 2147483647 w 1594"/>
                    <a:gd name="T47" fmla="*/ 2147483647 h 1670"/>
                    <a:gd name="T48" fmla="*/ 2147483647 w 1594"/>
                    <a:gd name="T49" fmla="*/ 2147483647 h 1670"/>
                    <a:gd name="T50" fmla="*/ 2147483647 w 1594"/>
                    <a:gd name="T51" fmla="*/ 2147483647 h 1670"/>
                    <a:gd name="T52" fmla="*/ 2147483647 w 1594"/>
                    <a:gd name="T53" fmla="*/ 2147483647 h 1670"/>
                    <a:gd name="T54" fmla="*/ 2147483647 w 1594"/>
                    <a:gd name="T55" fmla="*/ 2147483647 h 1670"/>
                    <a:gd name="T56" fmla="*/ 2147483647 w 1594"/>
                    <a:gd name="T57" fmla="*/ 2147483647 h 1670"/>
                    <a:gd name="T58" fmla="*/ 2147483647 w 1594"/>
                    <a:gd name="T59" fmla="*/ 2147483647 h 1670"/>
                    <a:gd name="T60" fmla="*/ 2147483647 w 1594"/>
                    <a:gd name="T61" fmla="*/ 2147483647 h 1670"/>
                    <a:gd name="T62" fmla="*/ 2147483647 w 1594"/>
                    <a:gd name="T63" fmla="*/ 2147483647 h 1670"/>
                    <a:gd name="T64" fmla="*/ 2147483647 w 1594"/>
                    <a:gd name="T65" fmla="*/ 2147483647 h 1670"/>
                    <a:gd name="T66" fmla="*/ 2147483647 w 1594"/>
                    <a:gd name="T67" fmla="*/ 2147483647 h 1670"/>
                    <a:gd name="T68" fmla="*/ 2147483647 w 1594"/>
                    <a:gd name="T69" fmla="*/ 2147483647 h 1670"/>
                    <a:gd name="T70" fmla="*/ 2147483647 w 1594"/>
                    <a:gd name="T71" fmla="*/ 2147483647 h 1670"/>
                    <a:gd name="T72" fmla="*/ 2147483647 w 1594"/>
                    <a:gd name="T73" fmla="*/ 2147483647 h 1670"/>
                    <a:gd name="T74" fmla="*/ 2147483647 w 1594"/>
                    <a:gd name="T75" fmla="*/ 2147483647 h 1670"/>
                    <a:gd name="T76" fmla="*/ 2147483647 w 1594"/>
                    <a:gd name="T77" fmla="*/ 2147483647 h 1670"/>
                    <a:gd name="T78" fmla="*/ 2147483647 w 1594"/>
                    <a:gd name="T79" fmla="*/ 2147483647 h 1670"/>
                    <a:gd name="T80" fmla="*/ 2147483647 w 1594"/>
                    <a:gd name="T81" fmla="*/ 2147483647 h 1670"/>
                    <a:gd name="T82" fmla="*/ 2147483647 w 1594"/>
                    <a:gd name="T83" fmla="*/ 2147483647 h 1670"/>
                    <a:gd name="T84" fmla="*/ 2147483647 w 1594"/>
                    <a:gd name="T85" fmla="*/ 2147483647 h 1670"/>
                    <a:gd name="T86" fmla="*/ 2147483647 w 1594"/>
                    <a:gd name="T87" fmla="*/ 2147483647 h 1670"/>
                    <a:gd name="T88" fmla="*/ 2147483647 w 1594"/>
                    <a:gd name="T89" fmla="*/ 2147483647 h 1670"/>
                    <a:gd name="T90" fmla="*/ 2147483647 w 1594"/>
                    <a:gd name="T91" fmla="*/ 2147483647 h 1670"/>
                    <a:gd name="T92" fmla="*/ 2147483647 w 1594"/>
                    <a:gd name="T93" fmla="*/ 2147483647 h 1670"/>
                    <a:gd name="T94" fmla="*/ 2147483647 w 1594"/>
                    <a:gd name="T95" fmla="*/ 2147483647 h 1670"/>
                    <a:gd name="T96" fmla="*/ 2147483647 w 1594"/>
                    <a:gd name="T97" fmla="*/ 2147483647 h 1670"/>
                    <a:gd name="T98" fmla="*/ 2147483647 w 1594"/>
                    <a:gd name="T99" fmla="*/ 2147483647 h 1670"/>
                    <a:gd name="T100" fmla="*/ 2147483647 w 1594"/>
                    <a:gd name="T101" fmla="*/ 2147483647 h 1670"/>
                    <a:gd name="T102" fmla="*/ 2147483647 w 1594"/>
                    <a:gd name="T103" fmla="*/ 2147483647 h 1670"/>
                    <a:gd name="T104" fmla="*/ 2147483647 w 1594"/>
                    <a:gd name="T105" fmla="*/ 2147483647 h 1670"/>
                    <a:gd name="T106" fmla="*/ 2147483647 w 1594"/>
                    <a:gd name="T107" fmla="*/ 2147483647 h 1670"/>
                    <a:gd name="T108" fmla="*/ 2147483647 w 1594"/>
                    <a:gd name="T109" fmla="*/ 2147483647 h 1670"/>
                    <a:gd name="T110" fmla="*/ 2147483647 w 1594"/>
                    <a:gd name="T111" fmla="*/ 2147483647 h 1670"/>
                    <a:gd name="T112" fmla="*/ 2147483647 w 1594"/>
                    <a:gd name="T113" fmla="*/ 2147483647 h 16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594" h="1670">
                      <a:moveTo>
                        <a:pt x="385" y="0"/>
                      </a:moveTo>
                      <a:lnTo>
                        <a:pt x="400" y="16"/>
                      </a:lnTo>
                      <a:lnTo>
                        <a:pt x="415" y="33"/>
                      </a:lnTo>
                      <a:lnTo>
                        <a:pt x="427" y="48"/>
                      </a:lnTo>
                      <a:lnTo>
                        <a:pt x="437" y="63"/>
                      </a:lnTo>
                      <a:lnTo>
                        <a:pt x="448" y="76"/>
                      </a:lnTo>
                      <a:lnTo>
                        <a:pt x="459" y="90"/>
                      </a:lnTo>
                      <a:lnTo>
                        <a:pt x="464" y="96"/>
                      </a:lnTo>
                      <a:lnTo>
                        <a:pt x="471" y="101"/>
                      </a:lnTo>
                      <a:lnTo>
                        <a:pt x="477" y="107"/>
                      </a:lnTo>
                      <a:lnTo>
                        <a:pt x="485" y="111"/>
                      </a:lnTo>
                      <a:lnTo>
                        <a:pt x="492" y="118"/>
                      </a:lnTo>
                      <a:lnTo>
                        <a:pt x="499" y="126"/>
                      </a:lnTo>
                      <a:lnTo>
                        <a:pt x="506" y="134"/>
                      </a:lnTo>
                      <a:lnTo>
                        <a:pt x="512" y="144"/>
                      </a:lnTo>
                      <a:lnTo>
                        <a:pt x="519" y="153"/>
                      </a:lnTo>
                      <a:lnTo>
                        <a:pt x="523" y="163"/>
                      </a:lnTo>
                      <a:lnTo>
                        <a:pt x="528" y="174"/>
                      </a:lnTo>
                      <a:lnTo>
                        <a:pt x="531" y="185"/>
                      </a:lnTo>
                      <a:lnTo>
                        <a:pt x="485" y="185"/>
                      </a:lnTo>
                      <a:lnTo>
                        <a:pt x="485" y="216"/>
                      </a:lnTo>
                      <a:lnTo>
                        <a:pt x="490" y="229"/>
                      </a:lnTo>
                      <a:lnTo>
                        <a:pt x="497" y="240"/>
                      </a:lnTo>
                      <a:lnTo>
                        <a:pt x="505" y="250"/>
                      </a:lnTo>
                      <a:lnTo>
                        <a:pt x="514" y="257"/>
                      </a:lnTo>
                      <a:lnTo>
                        <a:pt x="523" y="264"/>
                      </a:lnTo>
                      <a:lnTo>
                        <a:pt x="534" y="269"/>
                      </a:lnTo>
                      <a:lnTo>
                        <a:pt x="544" y="274"/>
                      </a:lnTo>
                      <a:lnTo>
                        <a:pt x="556" y="278"/>
                      </a:lnTo>
                      <a:lnTo>
                        <a:pt x="578" y="287"/>
                      </a:lnTo>
                      <a:lnTo>
                        <a:pt x="600" y="296"/>
                      </a:lnTo>
                      <a:lnTo>
                        <a:pt x="610" y="302"/>
                      </a:lnTo>
                      <a:lnTo>
                        <a:pt x="620" y="310"/>
                      </a:lnTo>
                      <a:lnTo>
                        <a:pt x="629" y="318"/>
                      </a:lnTo>
                      <a:lnTo>
                        <a:pt x="638" y="327"/>
                      </a:lnTo>
                      <a:lnTo>
                        <a:pt x="631" y="420"/>
                      </a:lnTo>
                      <a:lnTo>
                        <a:pt x="643" y="429"/>
                      </a:lnTo>
                      <a:lnTo>
                        <a:pt x="660" y="440"/>
                      </a:lnTo>
                      <a:lnTo>
                        <a:pt x="679" y="450"/>
                      </a:lnTo>
                      <a:lnTo>
                        <a:pt x="701" y="459"/>
                      </a:lnTo>
                      <a:lnTo>
                        <a:pt x="723" y="468"/>
                      </a:lnTo>
                      <a:lnTo>
                        <a:pt x="744" y="475"/>
                      </a:lnTo>
                      <a:lnTo>
                        <a:pt x="753" y="478"/>
                      </a:lnTo>
                      <a:lnTo>
                        <a:pt x="762" y="480"/>
                      </a:lnTo>
                      <a:lnTo>
                        <a:pt x="770" y="481"/>
                      </a:lnTo>
                      <a:lnTo>
                        <a:pt x="777" y="481"/>
                      </a:lnTo>
                      <a:lnTo>
                        <a:pt x="779" y="488"/>
                      </a:lnTo>
                      <a:lnTo>
                        <a:pt x="784" y="494"/>
                      </a:lnTo>
                      <a:lnTo>
                        <a:pt x="789" y="497"/>
                      </a:lnTo>
                      <a:lnTo>
                        <a:pt x="795" y="499"/>
                      </a:lnTo>
                      <a:lnTo>
                        <a:pt x="800" y="501"/>
                      </a:lnTo>
                      <a:lnTo>
                        <a:pt x="807" y="501"/>
                      </a:lnTo>
                      <a:lnTo>
                        <a:pt x="814" y="500"/>
                      </a:lnTo>
                      <a:lnTo>
                        <a:pt x="822" y="499"/>
                      </a:lnTo>
                      <a:lnTo>
                        <a:pt x="836" y="496"/>
                      </a:lnTo>
                      <a:lnTo>
                        <a:pt x="852" y="492"/>
                      </a:lnTo>
                      <a:lnTo>
                        <a:pt x="858" y="492"/>
                      </a:lnTo>
                      <a:lnTo>
                        <a:pt x="865" y="491"/>
                      </a:lnTo>
                      <a:lnTo>
                        <a:pt x="871" y="492"/>
                      </a:lnTo>
                      <a:lnTo>
                        <a:pt x="877" y="493"/>
                      </a:lnTo>
                      <a:lnTo>
                        <a:pt x="886" y="499"/>
                      </a:lnTo>
                      <a:lnTo>
                        <a:pt x="892" y="504"/>
                      </a:lnTo>
                      <a:lnTo>
                        <a:pt x="898" y="511"/>
                      </a:lnTo>
                      <a:lnTo>
                        <a:pt x="903" y="517"/>
                      </a:lnTo>
                      <a:lnTo>
                        <a:pt x="908" y="523"/>
                      </a:lnTo>
                      <a:lnTo>
                        <a:pt x="914" y="529"/>
                      </a:lnTo>
                      <a:lnTo>
                        <a:pt x="918" y="532"/>
                      </a:lnTo>
                      <a:lnTo>
                        <a:pt x="921" y="534"/>
                      </a:lnTo>
                      <a:lnTo>
                        <a:pt x="925" y="536"/>
                      </a:lnTo>
                      <a:lnTo>
                        <a:pt x="930" y="537"/>
                      </a:lnTo>
                      <a:lnTo>
                        <a:pt x="946" y="540"/>
                      </a:lnTo>
                      <a:lnTo>
                        <a:pt x="968" y="546"/>
                      </a:lnTo>
                      <a:lnTo>
                        <a:pt x="993" y="552"/>
                      </a:lnTo>
                      <a:lnTo>
                        <a:pt x="1021" y="559"/>
                      </a:lnTo>
                      <a:lnTo>
                        <a:pt x="1047" y="564"/>
                      </a:lnTo>
                      <a:lnTo>
                        <a:pt x="1071" y="568"/>
                      </a:lnTo>
                      <a:lnTo>
                        <a:pt x="1082" y="569"/>
                      </a:lnTo>
                      <a:lnTo>
                        <a:pt x="1090" y="570"/>
                      </a:lnTo>
                      <a:lnTo>
                        <a:pt x="1098" y="569"/>
                      </a:lnTo>
                      <a:lnTo>
                        <a:pt x="1102" y="567"/>
                      </a:lnTo>
                      <a:lnTo>
                        <a:pt x="1098" y="560"/>
                      </a:lnTo>
                      <a:lnTo>
                        <a:pt x="1093" y="552"/>
                      </a:lnTo>
                      <a:lnTo>
                        <a:pt x="1090" y="544"/>
                      </a:lnTo>
                      <a:lnTo>
                        <a:pt x="1088" y="535"/>
                      </a:lnTo>
                      <a:lnTo>
                        <a:pt x="1083" y="520"/>
                      </a:lnTo>
                      <a:lnTo>
                        <a:pt x="1082" y="512"/>
                      </a:lnTo>
                      <a:lnTo>
                        <a:pt x="1082" y="481"/>
                      </a:lnTo>
                      <a:lnTo>
                        <a:pt x="1082" y="450"/>
                      </a:lnTo>
                      <a:lnTo>
                        <a:pt x="1115" y="450"/>
                      </a:lnTo>
                      <a:lnTo>
                        <a:pt x="1121" y="461"/>
                      </a:lnTo>
                      <a:lnTo>
                        <a:pt x="1125" y="468"/>
                      </a:lnTo>
                      <a:lnTo>
                        <a:pt x="1131" y="474"/>
                      </a:lnTo>
                      <a:lnTo>
                        <a:pt x="1136" y="481"/>
                      </a:lnTo>
                      <a:lnTo>
                        <a:pt x="1135" y="497"/>
                      </a:lnTo>
                      <a:lnTo>
                        <a:pt x="1132" y="507"/>
                      </a:lnTo>
                      <a:lnTo>
                        <a:pt x="1130" y="515"/>
                      </a:lnTo>
                      <a:lnTo>
                        <a:pt x="1128" y="524"/>
                      </a:lnTo>
                      <a:lnTo>
                        <a:pt x="1149" y="530"/>
                      </a:lnTo>
                      <a:lnTo>
                        <a:pt x="1169" y="536"/>
                      </a:lnTo>
                      <a:lnTo>
                        <a:pt x="1179" y="539"/>
                      </a:lnTo>
                      <a:lnTo>
                        <a:pt x="1189" y="541"/>
                      </a:lnTo>
                      <a:lnTo>
                        <a:pt x="1199" y="542"/>
                      </a:lnTo>
                      <a:lnTo>
                        <a:pt x="1209" y="543"/>
                      </a:lnTo>
                      <a:lnTo>
                        <a:pt x="1210" y="547"/>
                      </a:lnTo>
                      <a:lnTo>
                        <a:pt x="1212" y="551"/>
                      </a:lnTo>
                      <a:lnTo>
                        <a:pt x="1215" y="554"/>
                      </a:lnTo>
                      <a:lnTo>
                        <a:pt x="1220" y="557"/>
                      </a:lnTo>
                      <a:lnTo>
                        <a:pt x="1228" y="560"/>
                      </a:lnTo>
                      <a:lnTo>
                        <a:pt x="1235" y="561"/>
                      </a:lnTo>
                      <a:lnTo>
                        <a:pt x="1243" y="561"/>
                      </a:lnTo>
                      <a:lnTo>
                        <a:pt x="1249" y="559"/>
                      </a:lnTo>
                      <a:lnTo>
                        <a:pt x="1256" y="556"/>
                      </a:lnTo>
                      <a:lnTo>
                        <a:pt x="1261" y="553"/>
                      </a:lnTo>
                      <a:lnTo>
                        <a:pt x="1267" y="549"/>
                      </a:lnTo>
                      <a:lnTo>
                        <a:pt x="1272" y="544"/>
                      </a:lnTo>
                      <a:lnTo>
                        <a:pt x="1277" y="539"/>
                      </a:lnTo>
                      <a:lnTo>
                        <a:pt x="1281" y="534"/>
                      </a:lnTo>
                      <a:lnTo>
                        <a:pt x="1289" y="521"/>
                      </a:lnTo>
                      <a:lnTo>
                        <a:pt x="1294" y="509"/>
                      </a:lnTo>
                      <a:lnTo>
                        <a:pt x="1299" y="498"/>
                      </a:lnTo>
                      <a:lnTo>
                        <a:pt x="1302" y="487"/>
                      </a:lnTo>
                      <a:lnTo>
                        <a:pt x="1312" y="476"/>
                      </a:lnTo>
                      <a:lnTo>
                        <a:pt x="1322" y="465"/>
                      </a:lnTo>
                      <a:lnTo>
                        <a:pt x="1333" y="456"/>
                      </a:lnTo>
                      <a:lnTo>
                        <a:pt x="1344" y="446"/>
                      </a:lnTo>
                      <a:lnTo>
                        <a:pt x="1356" y="438"/>
                      </a:lnTo>
                      <a:lnTo>
                        <a:pt x="1367" y="430"/>
                      </a:lnTo>
                      <a:lnTo>
                        <a:pt x="1379" y="423"/>
                      </a:lnTo>
                      <a:lnTo>
                        <a:pt x="1391" y="416"/>
                      </a:lnTo>
                      <a:lnTo>
                        <a:pt x="1404" y="409"/>
                      </a:lnTo>
                      <a:lnTo>
                        <a:pt x="1417" y="403"/>
                      </a:lnTo>
                      <a:lnTo>
                        <a:pt x="1430" y="398"/>
                      </a:lnTo>
                      <a:lnTo>
                        <a:pt x="1444" y="393"/>
                      </a:lnTo>
                      <a:lnTo>
                        <a:pt x="1472" y="384"/>
                      </a:lnTo>
                      <a:lnTo>
                        <a:pt x="1501" y="377"/>
                      </a:lnTo>
                      <a:lnTo>
                        <a:pt x="1507" y="385"/>
                      </a:lnTo>
                      <a:lnTo>
                        <a:pt x="1515" y="395"/>
                      </a:lnTo>
                      <a:lnTo>
                        <a:pt x="1526" y="406"/>
                      </a:lnTo>
                      <a:lnTo>
                        <a:pt x="1537" y="418"/>
                      </a:lnTo>
                      <a:lnTo>
                        <a:pt x="1549" y="428"/>
                      </a:lnTo>
                      <a:lnTo>
                        <a:pt x="1562" y="436"/>
                      </a:lnTo>
                      <a:lnTo>
                        <a:pt x="1568" y="440"/>
                      </a:lnTo>
                      <a:lnTo>
                        <a:pt x="1574" y="442"/>
                      </a:lnTo>
                      <a:lnTo>
                        <a:pt x="1581" y="444"/>
                      </a:lnTo>
                      <a:lnTo>
                        <a:pt x="1587" y="444"/>
                      </a:lnTo>
                      <a:lnTo>
                        <a:pt x="1594" y="432"/>
                      </a:lnTo>
                      <a:lnTo>
                        <a:pt x="1590" y="453"/>
                      </a:lnTo>
                      <a:lnTo>
                        <a:pt x="1585" y="477"/>
                      </a:lnTo>
                      <a:lnTo>
                        <a:pt x="1583" y="488"/>
                      </a:lnTo>
                      <a:lnTo>
                        <a:pt x="1579" y="498"/>
                      </a:lnTo>
                      <a:lnTo>
                        <a:pt x="1576" y="502"/>
                      </a:lnTo>
                      <a:lnTo>
                        <a:pt x="1574" y="506"/>
                      </a:lnTo>
                      <a:lnTo>
                        <a:pt x="1571" y="509"/>
                      </a:lnTo>
                      <a:lnTo>
                        <a:pt x="1568" y="512"/>
                      </a:lnTo>
                      <a:lnTo>
                        <a:pt x="1554" y="515"/>
                      </a:lnTo>
                      <a:lnTo>
                        <a:pt x="1531" y="523"/>
                      </a:lnTo>
                      <a:lnTo>
                        <a:pt x="1520" y="530"/>
                      </a:lnTo>
                      <a:lnTo>
                        <a:pt x="1511" y="536"/>
                      </a:lnTo>
                      <a:lnTo>
                        <a:pt x="1506" y="539"/>
                      </a:lnTo>
                      <a:lnTo>
                        <a:pt x="1504" y="542"/>
                      </a:lnTo>
                      <a:lnTo>
                        <a:pt x="1502" y="546"/>
                      </a:lnTo>
                      <a:lnTo>
                        <a:pt x="1501" y="549"/>
                      </a:lnTo>
                      <a:lnTo>
                        <a:pt x="1502" y="584"/>
                      </a:lnTo>
                      <a:lnTo>
                        <a:pt x="1501" y="624"/>
                      </a:lnTo>
                      <a:lnTo>
                        <a:pt x="1498" y="634"/>
                      </a:lnTo>
                      <a:lnTo>
                        <a:pt x="1497" y="645"/>
                      </a:lnTo>
                      <a:lnTo>
                        <a:pt x="1495" y="654"/>
                      </a:lnTo>
                      <a:lnTo>
                        <a:pt x="1493" y="663"/>
                      </a:lnTo>
                      <a:lnTo>
                        <a:pt x="1490" y="671"/>
                      </a:lnTo>
                      <a:lnTo>
                        <a:pt x="1485" y="679"/>
                      </a:lnTo>
                      <a:lnTo>
                        <a:pt x="1480" y="685"/>
                      </a:lnTo>
                      <a:lnTo>
                        <a:pt x="1474" y="690"/>
                      </a:lnTo>
                      <a:lnTo>
                        <a:pt x="1471" y="693"/>
                      </a:lnTo>
                      <a:lnTo>
                        <a:pt x="1464" y="694"/>
                      </a:lnTo>
                      <a:lnTo>
                        <a:pt x="1457" y="695"/>
                      </a:lnTo>
                      <a:lnTo>
                        <a:pt x="1449" y="696"/>
                      </a:lnTo>
                      <a:lnTo>
                        <a:pt x="1441" y="697"/>
                      </a:lnTo>
                      <a:lnTo>
                        <a:pt x="1434" y="700"/>
                      </a:lnTo>
                      <a:lnTo>
                        <a:pt x="1431" y="701"/>
                      </a:lnTo>
                      <a:lnTo>
                        <a:pt x="1429" y="704"/>
                      </a:lnTo>
                      <a:lnTo>
                        <a:pt x="1428" y="706"/>
                      </a:lnTo>
                      <a:lnTo>
                        <a:pt x="1428" y="709"/>
                      </a:lnTo>
                      <a:lnTo>
                        <a:pt x="1427" y="721"/>
                      </a:lnTo>
                      <a:lnTo>
                        <a:pt x="1427" y="735"/>
                      </a:lnTo>
                      <a:lnTo>
                        <a:pt x="1425" y="750"/>
                      </a:lnTo>
                      <a:lnTo>
                        <a:pt x="1423" y="764"/>
                      </a:lnTo>
                      <a:lnTo>
                        <a:pt x="1420" y="778"/>
                      </a:lnTo>
                      <a:lnTo>
                        <a:pt x="1417" y="791"/>
                      </a:lnTo>
                      <a:lnTo>
                        <a:pt x="1413" y="803"/>
                      </a:lnTo>
                      <a:lnTo>
                        <a:pt x="1408" y="814"/>
                      </a:lnTo>
                      <a:lnTo>
                        <a:pt x="1361" y="733"/>
                      </a:lnTo>
                      <a:lnTo>
                        <a:pt x="1359" y="737"/>
                      </a:lnTo>
                      <a:lnTo>
                        <a:pt x="1354" y="746"/>
                      </a:lnTo>
                      <a:lnTo>
                        <a:pt x="1349" y="751"/>
                      </a:lnTo>
                      <a:lnTo>
                        <a:pt x="1345" y="755"/>
                      </a:lnTo>
                      <a:lnTo>
                        <a:pt x="1340" y="758"/>
                      </a:lnTo>
                      <a:lnTo>
                        <a:pt x="1335" y="759"/>
                      </a:lnTo>
                      <a:lnTo>
                        <a:pt x="1329" y="758"/>
                      </a:lnTo>
                      <a:lnTo>
                        <a:pt x="1325" y="757"/>
                      </a:lnTo>
                      <a:lnTo>
                        <a:pt x="1321" y="754"/>
                      </a:lnTo>
                      <a:lnTo>
                        <a:pt x="1316" y="751"/>
                      </a:lnTo>
                      <a:lnTo>
                        <a:pt x="1313" y="746"/>
                      </a:lnTo>
                      <a:lnTo>
                        <a:pt x="1311" y="742"/>
                      </a:lnTo>
                      <a:lnTo>
                        <a:pt x="1308" y="738"/>
                      </a:lnTo>
                      <a:lnTo>
                        <a:pt x="1308" y="733"/>
                      </a:lnTo>
                      <a:lnTo>
                        <a:pt x="1308" y="727"/>
                      </a:lnTo>
                      <a:lnTo>
                        <a:pt x="1311" y="721"/>
                      </a:lnTo>
                      <a:lnTo>
                        <a:pt x="1313" y="715"/>
                      </a:lnTo>
                      <a:lnTo>
                        <a:pt x="1315" y="709"/>
                      </a:lnTo>
                      <a:lnTo>
                        <a:pt x="1323" y="698"/>
                      </a:lnTo>
                      <a:lnTo>
                        <a:pt x="1332" y="687"/>
                      </a:lnTo>
                      <a:lnTo>
                        <a:pt x="1340" y="677"/>
                      </a:lnTo>
                      <a:lnTo>
                        <a:pt x="1348" y="666"/>
                      </a:lnTo>
                      <a:lnTo>
                        <a:pt x="1350" y="660"/>
                      </a:lnTo>
                      <a:lnTo>
                        <a:pt x="1352" y="655"/>
                      </a:lnTo>
                      <a:lnTo>
                        <a:pt x="1355" y="648"/>
                      </a:lnTo>
                      <a:lnTo>
                        <a:pt x="1355" y="642"/>
                      </a:lnTo>
                      <a:lnTo>
                        <a:pt x="1235" y="642"/>
                      </a:lnTo>
                      <a:lnTo>
                        <a:pt x="1231" y="641"/>
                      </a:lnTo>
                      <a:lnTo>
                        <a:pt x="1225" y="638"/>
                      </a:lnTo>
                      <a:lnTo>
                        <a:pt x="1221" y="632"/>
                      </a:lnTo>
                      <a:lnTo>
                        <a:pt x="1217" y="626"/>
                      </a:lnTo>
                      <a:lnTo>
                        <a:pt x="1214" y="618"/>
                      </a:lnTo>
                      <a:lnTo>
                        <a:pt x="1211" y="610"/>
                      </a:lnTo>
                      <a:lnTo>
                        <a:pt x="1210" y="601"/>
                      </a:lnTo>
                      <a:lnTo>
                        <a:pt x="1209" y="592"/>
                      </a:lnTo>
                      <a:lnTo>
                        <a:pt x="1203" y="592"/>
                      </a:lnTo>
                      <a:lnTo>
                        <a:pt x="1198" y="591"/>
                      </a:lnTo>
                      <a:lnTo>
                        <a:pt x="1192" y="590"/>
                      </a:lnTo>
                      <a:lnTo>
                        <a:pt x="1187" y="588"/>
                      </a:lnTo>
                      <a:lnTo>
                        <a:pt x="1182" y="585"/>
                      </a:lnTo>
                      <a:lnTo>
                        <a:pt x="1179" y="582"/>
                      </a:lnTo>
                      <a:lnTo>
                        <a:pt x="1177" y="577"/>
                      </a:lnTo>
                      <a:lnTo>
                        <a:pt x="1176" y="573"/>
                      </a:lnTo>
                      <a:lnTo>
                        <a:pt x="1167" y="573"/>
                      </a:lnTo>
                      <a:lnTo>
                        <a:pt x="1159" y="573"/>
                      </a:lnTo>
                      <a:lnTo>
                        <a:pt x="1151" y="573"/>
                      </a:lnTo>
                      <a:lnTo>
                        <a:pt x="1143" y="573"/>
                      </a:lnTo>
                      <a:lnTo>
                        <a:pt x="1136" y="574"/>
                      </a:lnTo>
                      <a:lnTo>
                        <a:pt x="1131" y="575"/>
                      </a:lnTo>
                      <a:lnTo>
                        <a:pt x="1124" y="578"/>
                      </a:lnTo>
                      <a:lnTo>
                        <a:pt x="1117" y="582"/>
                      </a:lnTo>
                      <a:lnTo>
                        <a:pt x="1112" y="587"/>
                      </a:lnTo>
                      <a:lnTo>
                        <a:pt x="1106" y="592"/>
                      </a:lnTo>
                      <a:lnTo>
                        <a:pt x="1103" y="598"/>
                      </a:lnTo>
                      <a:lnTo>
                        <a:pt x="1102" y="604"/>
                      </a:lnTo>
                      <a:lnTo>
                        <a:pt x="1104" y="608"/>
                      </a:lnTo>
                      <a:lnTo>
                        <a:pt x="1110" y="613"/>
                      </a:lnTo>
                      <a:lnTo>
                        <a:pt x="1117" y="619"/>
                      </a:lnTo>
                      <a:lnTo>
                        <a:pt x="1127" y="625"/>
                      </a:lnTo>
                      <a:lnTo>
                        <a:pt x="1137" y="631"/>
                      </a:lnTo>
                      <a:lnTo>
                        <a:pt x="1147" y="636"/>
                      </a:lnTo>
                      <a:lnTo>
                        <a:pt x="1156" y="640"/>
                      </a:lnTo>
                      <a:lnTo>
                        <a:pt x="1162" y="642"/>
                      </a:lnTo>
                      <a:lnTo>
                        <a:pt x="1149" y="652"/>
                      </a:lnTo>
                      <a:lnTo>
                        <a:pt x="1134" y="664"/>
                      </a:lnTo>
                      <a:lnTo>
                        <a:pt x="1127" y="670"/>
                      </a:lnTo>
                      <a:lnTo>
                        <a:pt x="1121" y="677"/>
                      </a:lnTo>
                      <a:lnTo>
                        <a:pt x="1119" y="680"/>
                      </a:lnTo>
                      <a:lnTo>
                        <a:pt x="1117" y="683"/>
                      </a:lnTo>
                      <a:lnTo>
                        <a:pt x="1116" y="687"/>
                      </a:lnTo>
                      <a:lnTo>
                        <a:pt x="1115" y="690"/>
                      </a:lnTo>
                      <a:lnTo>
                        <a:pt x="1116" y="695"/>
                      </a:lnTo>
                      <a:lnTo>
                        <a:pt x="1117" y="698"/>
                      </a:lnTo>
                      <a:lnTo>
                        <a:pt x="1120" y="702"/>
                      </a:lnTo>
                      <a:lnTo>
                        <a:pt x="1122" y="706"/>
                      </a:lnTo>
                      <a:lnTo>
                        <a:pt x="1130" y="714"/>
                      </a:lnTo>
                      <a:lnTo>
                        <a:pt x="1139" y="722"/>
                      </a:lnTo>
                      <a:lnTo>
                        <a:pt x="1149" y="729"/>
                      </a:lnTo>
                      <a:lnTo>
                        <a:pt x="1160" y="735"/>
                      </a:lnTo>
                      <a:lnTo>
                        <a:pt x="1166" y="737"/>
                      </a:lnTo>
                      <a:lnTo>
                        <a:pt x="1171" y="738"/>
                      </a:lnTo>
                      <a:lnTo>
                        <a:pt x="1177" y="739"/>
                      </a:lnTo>
                      <a:lnTo>
                        <a:pt x="1182" y="740"/>
                      </a:lnTo>
                      <a:lnTo>
                        <a:pt x="1209" y="844"/>
                      </a:lnTo>
                      <a:lnTo>
                        <a:pt x="1194" y="844"/>
                      </a:lnTo>
                      <a:lnTo>
                        <a:pt x="1180" y="844"/>
                      </a:lnTo>
                      <a:lnTo>
                        <a:pt x="1167" y="844"/>
                      </a:lnTo>
                      <a:lnTo>
                        <a:pt x="1156" y="844"/>
                      </a:lnTo>
                      <a:lnTo>
                        <a:pt x="1149" y="843"/>
                      </a:lnTo>
                      <a:lnTo>
                        <a:pt x="1142" y="838"/>
                      </a:lnTo>
                      <a:lnTo>
                        <a:pt x="1137" y="836"/>
                      </a:lnTo>
                      <a:lnTo>
                        <a:pt x="1132" y="834"/>
                      </a:lnTo>
                      <a:lnTo>
                        <a:pt x="1127" y="833"/>
                      </a:lnTo>
                      <a:lnTo>
                        <a:pt x="1122" y="832"/>
                      </a:lnTo>
                      <a:lnTo>
                        <a:pt x="1117" y="834"/>
                      </a:lnTo>
                      <a:lnTo>
                        <a:pt x="1109" y="839"/>
                      </a:lnTo>
                      <a:lnTo>
                        <a:pt x="1099" y="846"/>
                      </a:lnTo>
                      <a:lnTo>
                        <a:pt x="1087" y="854"/>
                      </a:lnTo>
                      <a:lnTo>
                        <a:pt x="1075" y="864"/>
                      </a:lnTo>
                      <a:lnTo>
                        <a:pt x="1065" y="872"/>
                      </a:lnTo>
                      <a:lnTo>
                        <a:pt x="1058" y="878"/>
                      </a:lnTo>
                      <a:lnTo>
                        <a:pt x="1056" y="882"/>
                      </a:lnTo>
                      <a:lnTo>
                        <a:pt x="1076" y="894"/>
                      </a:lnTo>
                      <a:lnTo>
                        <a:pt x="1075" y="900"/>
                      </a:lnTo>
                      <a:lnTo>
                        <a:pt x="1072" y="907"/>
                      </a:lnTo>
                      <a:lnTo>
                        <a:pt x="1069" y="912"/>
                      </a:lnTo>
                      <a:lnTo>
                        <a:pt x="1066" y="919"/>
                      </a:lnTo>
                      <a:lnTo>
                        <a:pt x="1058" y="928"/>
                      </a:lnTo>
                      <a:lnTo>
                        <a:pt x="1049" y="937"/>
                      </a:lnTo>
                      <a:lnTo>
                        <a:pt x="1039" y="945"/>
                      </a:lnTo>
                      <a:lnTo>
                        <a:pt x="1027" y="952"/>
                      </a:lnTo>
                      <a:lnTo>
                        <a:pt x="1016" y="958"/>
                      </a:lnTo>
                      <a:lnTo>
                        <a:pt x="1004" y="964"/>
                      </a:lnTo>
                      <a:lnTo>
                        <a:pt x="992" y="972"/>
                      </a:lnTo>
                      <a:lnTo>
                        <a:pt x="981" y="978"/>
                      </a:lnTo>
                      <a:lnTo>
                        <a:pt x="971" y="985"/>
                      </a:lnTo>
                      <a:lnTo>
                        <a:pt x="962" y="993"/>
                      </a:lnTo>
                      <a:lnTo>
                        <a:pt x="957" y="997"/>
                      </a:lnTo>
                      <a:lnTo>
                        <a:pt x="954" y="1001"/>
                      </a:lnTo>
                      <a:lnTo>
                        <a:pt x="951" y="1006"/>
                      </a:lnTo>
                      <a:lnTo>
                        <a:pt x="948" y="1011"/>
                      </a:lnTo>
                      <a:lnTo>
                        <a:pt x="946" y="1017"/>
                      </a:lnTo>
                      <a:lnTo>
                        <a:pt x="944" y="1022"/>
                      </a:lnTo>
                      <a:lnTo>
                        <a:pt x="943" y="1029"/>
                      </a:lnTo>
                      <a:lnTo>
                        <a:pt x="943" y="1036"/>
                      </a:lnTo>
                      <a:lnTo>
                        <a:pt x="934" y="1039"/>
                      </a:lnTo>
                      <a:lnTo>
                        <a:pt x="926" y="1042"/>
                      </a:lnTo>
                      <a:lnTo>
                        <a:pt x="919" y="1046"/>
                      </a:lnTo>
                      <a:lnTo>
                        <a:pt x="912" y="1050"/>
                      </a:lnTo>
                      <a:lnTo>
                        <a:pt x="898" y="1060"/>
                      </a:lnTo>
                      <a:lnTo>
                        <a:pt x="886" y="1072"/>
                      </a:lnTo>
                      <a:lnTo>
                        <a:pt x="864" y="1099"/>
                      </a:lnTo>
                      <a:lnTo>
                        <a:pt x="843" y="1128"/>
                      </a:lnTo>
                      <a:lnTo>
                        <a:pt x="832" y="1143"/>
                      </a:lnTo>
                      <a:lnTo>
                        <a:pt x="821" y="1156"/>
                      </a:lnTo>
                      <a:lnTo>
                        <a:pt x="809" y="1168"/>
                      </a:lnTo>
                      <a:lnTo>
                        <a:pt x="796" y="1179"/>
                      </a:lnTo>
                      <a:lnTo>
                        <a:pt x="788" y="1184"/>
                      </a:lnTo>
                      <a:lnTo>
                        <a:pt x="780" y="1188"/>
                      </a:lnTo>
                      <a:lnTo>
                        <a:pt x="773" y="1192"/>
                      </a:lnTo>
                      <a:lnTo>
                        <a:pt x="764" y="1196"/>
                      </a:lnTo>
                      <a:lnTo>
                        <a:pt x="754" y="1199"/>
                      </a:lnTo>
                      <a:lnTo>
                        <a:pt x="745" y="1201"/>
                      </a:lnTo>
                      <a:lnTo>
                        <a:pt x="734" y="1202"/>
                      </a:lnTo>
                      <a:lnTo>
                        <a:pt x="723" y="1202"/>
                      </a:lnTo>
                      <a:lnTo>
                        <a:pt x="723" y="1211"/>
                      </a:lnTo>
                      <a:lnTo>
                        <a:pt x="723" y="1220"/>
                      </a:lnTo>
                      <a:lnTo>
                        <a:pt x="723" y="1227"/>
                      </a:lnTo>
                      <a:lnTo>
                        <a:pt x="723" y="1233"/>
                      </a:lnTo>
                      <a:lnTo>
                        <a:pt x="723" y="1244"/>
                      </a:lnTo>
                      <a:lnTo>
                        <a:pt x="723" y="1261"/>
                      </a:lnTo>
                      <a:lnTo>
                        <a:pt x="723" y="1279"/>
                      </a:lnTo>
                      <a:lnTo>
                        <a:pt x="725" y="1298"/>
                      </a:lnTo>
                      <a:lnTo>
                        <a:pt x="727" y="1308"/>
                      </a:lnTo>
                      <a:lnTo>
                        <a:pt x="729" y="1317"/>
                      </a:lnTo>
                      <a:lnTo>
                        <a:pt x="731" y="1325"/>
                      </a:lnTo>
                      <a:lnTo>
                        <a:pt x="735" y="1332"/>
                      </a:lnTo>
                      <a:lnTo>
                        <a:pt x="739" y="1339"/>
                      </a:lnTo>
                      <a:lnTo>
                        <a:pt x="744" y="1344"/>
                      </a:lnTo>
                      <a:lnTo>
                        <a:pt x="750" y="1348"/>
                      </a:lnTo>
                      <a:lnTo>
                        <a:pt x="757" y="1350"/>
                      </a:lnTo>
                      <a:lnTo>
                        <a:pt x="751" y="1366"/>
                      </a:lnTo>
                      <a:lnTo>
                        <a:pt x="744" y="1380"/>
                      </a:lnTo>
                      <a:lnTo>
                        <a:pt x="736" y="1393"/>
                      </a:lnTo>
                      <a:lnTo>
                        <a:pt x="729" y="1405"/>
                      </a:lnTo>
                      <a:lnTo>
                        <a:pt x="721" y="1419"/>
                      </a:lnTo>
                      <a:lnTo>
                        <a:pt x="716" y="1432"/>
                      </a:lnTo>
                      <a:lnTo>
                        <a:pt x="713" y="1438"/>
                      </a:lnTo>
                      <a:lnTo>
                        <a:pt x="712" y="1445"/>
                      </a:lnTo>
                      <a:lnTo>
                        <a:pt x="711" y="1453"/>
                      </a:lnTo>
                      <a:lnTo>
                        <a:pt x="710" y="1460"/>
                      </a:lnTo>
                      <a:lnTo>
                        <a:pt x="711" y="1463"/>
                      </a:lnTo>
                      <a:lnTo>
                        <a:pt x="712" y="1465"/>
                      </a:lnTo>
                      <a:lnTo>
                        <a:pt x="714" y="1467"/>
                      </a:lnTo>
                      <a:lnTo>
                        <a:pt x="718" y="1469"/>
                      </a:lnTo>
                      <a:lnTo>
                        <a:pt x="724" y="1473"/>
                      </a:lnTo>
                      <a:lnTo>
                        <a:pt x="730" y="1474"/>
                      </a:lnTo>
                      <a:lnTo>
                        <a:pt x="730" y="1510"/>
                      </a:lnTo>
                      <a:lnTo>
                        <a:pt x="722" y="1524"/>
                      </a:lnTo>
                      <a:lnTo>
                        <a:pt x="716" y="1539"/>
                      </a:lnTo>
                      <a:lnTo>
                        <a:pt x="711" y="1545"/>
                      </a:lnTo>
                      <a:lnTo>
                        <a:pt x="706" y="1549"/>
                      </a:lnTo>
                      <a:lnTo>
                        <a:pt x="702" y="1551"/>
                      </a:lnTo>
                      <a:lnTo>
                        <a:pt x="699" y="1552"/>
                      </a:lnTo>
                      <a:lnTo>
                        <a:pt x="695" y="1553"/>
                      </a:lnTo>
                      <a:lnTo>
                        <a:pt x="690" y="1553"/>
                      </a:lnTo>
                      <a:lnTo>
                        <a:pt x="690" y="1561"/>
                      </a:lnTo>
                      <a:lnTo>
                        <a:pt x="691" y="1571"/>
                      </a:lnTo>
                      <a:lnTo>
                        <a:pt x="693" y="1576"/>
                      </a:lnTo>
                      <a:lnTo>
                        <a:pt x="694" y="1580"/>
                      </a:lnTo>
                      <a:lnTo>
                        <a:pt x="695" y="1583"/>
                      </a:lnTo>
                      <a:lnTo>
                        <a:pt x="697" y="1584"/>
                      </a:lnTo>
                      <a:lnTo>
                        <a:pt x="671" y="1605"/>
                      </a:lnTo>
                      <a:lnTo>
                        <a:pt x="649" y="1622"/>
                      </a:lnTo>
                      <a:lnTo>
                        <a:pt x="639" y="1632"/>
                      </a:lnTo>
                      <a:lnTo>
                        <a:pt x="630" y="1643"/>
                      </a:lnTo>
                      <a:lnTo>
                        <a:pt x="620" y="1656"/>
                      </a:lnTo>
                      <a:lnTo>
                        <a:pt x="611" y="1670"/>
                      </a:lnTo>
                      <a:lnTo>
                        <a:pt x="595" y="1663"/>
                      </a:lnTo>
                      <a:lnTo>
                        <a:pt x="584" y="1656"/>
                      </a:lnTo>
                      <a:lnTo>
                        <a:pt x="575" y="1649"/>
                      </a:lnTo>
                      <a:lnTo>
                        <a:pt x="568" y="1641"/>
                      </a:lnTo>
                      <a:lnTo>
                        <a:pt x="563" y="1631"/>
                      </a:lnTo>
                      <a:lnTo>
                        <a:pt x="560" y="1621"/>
                      </a:lnTo>
                      <a:lnTo>
                        <a:pt x="555" y="1609"/>
                      </a:lnTo>
                      <a:lnTo>
                        <a:pt x="551" y="1597"/>
                      </a:lnTo>
                      <a:lnTo>
                        <a:pt x="542" y="1574"/>
                      </a:lnTo>
                      <a:lnTo>
                        <a:pt x="530" y="1552"/>
                      </a:lnTo>
                      <a:lnTo>
                        <a:pt x="516" y="1529"/>
                      </a:lnTo>
                      <a:lnTo>
                        <a:pt x="501" y="1505"/>
                      </a:lnTo>
                      <a:lnTo>
                        <a:pt x="486" y="1483"/>
                      </a:lnTo>
                      <a:lnTo>
                        <a:pt x="473" y="1461"/>
                      </a:lnTo>
                      <a:lnTo>
                        <a:pt x="461" y="1441"/>
                      </a:lnTo>
                      <a:lnTo>
                        <a:pt x="451" y="1424"/>
                      </a:lnTo>
                      <a:lnTo>
                        <a:pt x="442" y="1405"/>
                      </a:lnTo>
                      <a:lnTo>
                        <a:pt x="436" y="1388"/>
                      </a:lnTo>
                      <a:lnTo>
                        <a:pt x="430" y="1370"/>
                      </a:lnTo>
                      <a:lnTo>
                        <a:pt x="425" y="1352"/>
                      </a:lnTo>
                      <a:lnTo>
                        <a:pt x="419" y="1334"/>
                      </a:lnTo>
                      <a:lnTo>
                        <a:pt x="414" y="1316"/>
                      </a:lnTo>
                      <a:lnTo>
                        <a:pt x="407" y="1296"/>
                      </a:lnTo>
                      <a:lnTo>
                        <a:pt x="398" y="1276"/>
                      </a:lnTo>
                      <a:lnTo>
                        <a:pt x="376" y="1244"/>
                      </a:lnTo>
                      <a:lnTo>
                        <a:pt x="352" y="1214"/>
                      </a:lnTo>
                      <a:lnTo>
                        <a:pt x="341" y="1200"/>
                      </a:lnTo>
                      <a:lnTo>
                        <a:pt x="330" y="1184"/>
                      </a:lnTo>
                      <a:lnTo>
                        <a:pt x="320" y="1169"/>
                      </a:lnTo>
                      <a:lnTo>
                        <a:pt x="312" y="1153"/>
                      </a:lnTo>
                      <a:lnTo>
                        <a:pt x="301" y="1114"/>
                      </a:lnTo>
                      <a:lnTo>
                        <a:pt x="292" y="1078"/>
                      </a:lnTo>
                      <a:lnTo>
                        <a:pt x="284" y="1043"/>
                      </a:lnTo>
                      <a:lnTo>
                        <a:pt x="280" y="1008"/>
                      </a:lnTo>
                      <a:lnTo>
                        <a:pt x="275" y="974"/>
                      </a:lnTo>
                      <a:lnTo>
                        <a:pt x="273" y="938"/>
                      </a:lnTo>
                      <a:lnTo>
                        <a:pt x="272" y="901"/>
                      </a:lnTo>
                      <a:lnTo>
                        <a:pt x="272" y="864"/>
                      </a:lnTo>
                      <a:lnTo>
                        <a:pt x="268" y="863"/>
                      </a:lnTo>
                      <a:lnTo>
                        <a:pt x="263" y="862"/>
                      </a:lnTo>
                      <a:lnTo>
                        <a:pt x="259" y="861"/>
                      </a:lnTo>
                      <a:lnTo>
                        <a:pt x="256" y="857"/>
                      </a:lnTo>
                      <a:lnTo>
                        <a:pt x="252" y="855"/>
                      </a:lnTo>
                      <a:lnTo>
                        <a:pt x="250" y="852"/>
                      </a:lnTo>
                      <a:lnTo>
                        <a:pt x="247" y="848"/>
                      </a:lnTo>
                      <a:lnTo>
                        <a:pt x="246" y="844"/>
                      </a:lnTo>
                      <a:lnTo>
                        <a:pt x="242" y="836"/>
                      </a:lnTo>
                      <a:lnTo>
                        <a:pt x="240" y="827"/>
                      </a:lnTo>
                      <a:lnTo>
                        <a:pt x="239" y="817"/>
                      </a:lnTo>
                      <a:lnTo>
                        <a:pt x="239" y="808"/>
                      </a:lnTo>
                      <a:lnTo>
                        <a:pt x="230" y="814"/>
                      </a:lnTo>
                      <a:lnTo>
                        <a:pt x="224" y="821"/>
                      </a:lnTo>
                      <a:lnTo>
                        <a:pt x="217" y="828"/>
                      </a:lnTo>
                      <a:lnTo>
                        <a:pt x="210" y="836"/>
                      </a:lnTo>
                      <a:lnTo>
                        <a:pt x="201" y="852"/>
                      </a:lnTo>
                      <a:lnTo>
                        <a:pt x="192" y="869"/>
                      </a:lnTo>
                      <a:lnTo>
                        <a:pt x="186" y="876"/>
                      </a:lnTo>
                      <a:lnTo>
                        <a:pt x="182" y="883"/>
                      </a:lnTo>
                      <a:lnTo>
                        <a:pt x="176" y="890"/>
                      </a:lnTo>
                      <a:lnTo>
                        <a:pt x="171" y="895"/>
                      </a:lnTo>
                      <a:lnTo>
                        <a:pt x="164" y="900"/>
                      </a:lnTo>
                      <a:lnTo>
                        <a:pt x="157" y="903"/>
                      </a:lnTo>
                      <a:lnTo>
                        <a:pt x="148" y="905"/>
                      </a:lnTo>
                      <a:lnTo>
                        <a:pt x="139" y="906"/>
                      </a:lnTo>
                      <a:lnTo>
                        <a:pt x="134" y="905"/>
                      </a:lnTo>
                      <a:lnTo>
                        <a:pt x="127" y="903"/>
                      </a:lnTo>
                      <a:lnTo>
                        <a:pt x="120" y="900"/>
                      </a:lnTo>
                      <a:lnTo>
                        <a:pt x="113" y="895"/>
                      </a:lnTo>
                      <a:lnTo>
                        <a:pt x="105" y="889"/>
                      </a:lnTo>
                      <a:lnTo>
                        <a:pt x="97" y="883"/>
                      </a:lnTo>
                      <a:lnTo>
                        <a:pt x="90" y="876"/>
                      </a:lnTo>
                      <a:lnTo>
                        <a:pt x="82" y="868"/>
                      </a:lnTo>
                      <a:lnTo>
                        <a:pt x="75" y="860"/>
                      </a:lnTo>
                      <a:lnTo>
                        <a:pt x="69" y="851"/>
                      </a:lnTo>
                      <a:lnTo>
                        <a:pt x="62" y="842"/>
                      </a:lnTo>
                      <a:lnTo>
                        <a:pt x="57" y="833"/>
                      </a:lnTo>
                      <a:lnTo>
                        <a:pt x="52" y="825"/>
                      </a:lnTo>
                      <a:lnTo>
                        <a:pt x="49" y="817"/>
                      </a:lnTo>
                      <a:lnTo>
                        <a:pt x="47" y="809"/>
                      </a:lnTo>
                      <a:lnTo>
                        <a:pt x="46" y="801"/>
                      </a:lnTo>
                      <a:lnTo>
                        <a:pt x="51" y="798"/>
                      </a:lnTo>
                      <a:lnTo>
                        <a:pt x="63" y="792"/>
                      </a:lnTo>
                      <a:lnTo>
                        <a:pt x="77" y="786"/>
                      </a:lnTo>
                      <a:lnTo>
                        <a:pt x="85" y="783"/>
                      </a:lnTo>
                      <a:lnTo>
                        <a:pt x="77" y="783"/>
                      </a:lnTo>
                      <a:lnTo>
                        <a:pt x="67" y="782"/>
                      </a:lnTo>
                      <a:lnTo>
                        <a:pt x="59" y="780"/>
                      </a:lnTo>
                      <a:lnTo>
                        <a:pt x="51" y="779"/>
                      </a:lnTo>
                      <a:lnTo>
                        <a:pt x="44" y="776"/>
                      </a:lnTo>
                      <a:lnTo>
                        <a:pt x="37" y="774"/>
                      </a:lnTo>
                      <a:lnTo>
                        <a:pt x="30" y="771"/>
                      </a:lnTo>
                      <a:lnTo>
                        <a:pt x="25" y="767"/>
                      </a:lnTo>
                      <a:lnTo>
                        <a:pt x="21" y="763"/>
                      </a:lnTo>
                      <a:lnTo>
                        <a:pt x="16" y="759"/>
                      </a:lnTo>
                      <a:lnTo>
                        <a:pt x="12" y="754"/>
                      </a:lnTo>
                      <a:lnTo>
                        <a:pt x="8" y="750"/>
                      </a:lnTo>
                      <a:lnTo>
                        <a:pt x="3" y="738"/>
                      </a:lnTo>
                      <a:lnTo>
                        <a:pt x="0" y="727"/>
                      </a:lnTo>
                      <a:lnTo>
                        <a:pt x="10" y="719"/>
                      </a:lnTo>
                      <a:lnTo>
                        <a:pt x="21" y="713"/>
                      </a:lnTo>
                      <a:lnTo>
                        <a:pt x="32" y="708"/>
                      </a:lnTo>
                      <a:lnTo>
                        <a:pt x="44" y="704"/>
                      </a:lnTo>
                      <a:lnTo>
                        <a:pt x="67" y="699"/>
                      </a:lnTo>
                      <a:lnTo>
                        <a:pt x="90" y="695"/>
                      </a:lnTo>
                      <a:lnTo>
                        <a:pt x="102" y="693"/>
                      </a:lnTo>
                      <a:lnTo>
                        <a:pt x="113" y="689"/>
                      </a:lnTo>
                      <a:lnTo>
                        <a:pt x="123" y="686"/>
                      </a:lnTo>
                      <a:lnTo>
                        <a:pt x="133" y="681"/>
                      </a:lnTo>
                      <a:lnTo>
                        <a:pt x="142" y="676"/>
                      </a:lnTo>
                      <a:lnTo>
                        <a:pt x="151" y="668"/>
                      </a:lnTo>
                      <a:lnTo>
                        <a:pt x="159" y="659"/>
                      </a:lnTo>
                      <a:lnTo>
                        <a:pt x="165" y="648"/>
                      </a:lnTo>
                      <a:lnTo>
                        <a:pt x="161" y="646"/>
                      </a:lnTo>
                      <a:lnTo>
                        <a:pt x="157" y="643"/>
                      </a:lnTo>
                      <a:lnTo>
                        <a:pt x="151" y="639"/>
                      </a:lnTo>
                      <a:lnTo>
                        <a:pt x="145" y="633"/>
                      </a:lnTo>
                      <a:lnTo>
                        <a:pt x="131" y="621"/>
                      </a:lnTo>
                      <a:lnTo>
                        <a:pt x="118" y="607"/>
                      </a:lnTo>
                      <a:lnTo>
                        <a:pt x="106" y="592"/>
                      </a:lnTo>
                      <a:lnTo>
                        <a:pt x="95" y="576"/>
                      </a:lnTo>
                      <a:lnTo>
                        <a:pt x="92" y="569"/>
                      </a:lnTo>
                      <a:lnTo>
                        <a:pt x="89" y="562"/>
                      </a:lnTo>
                      <a:lnTo>
                        <a:pt x="86" y="555"/>
                      </a:lnTo>
                      <a:lnTo>
                        <a:pt x="85" y="549"/>
                      </a:lnTo>
                      <a:lnTo>
                        <a:pt x="81" y="548"/>
                      </a:lnTo>
                      <a:lnTo>
                        <a:pt x="77" y="547"/>
                      </a:lnTo>
                      <a:lnTo>
                        <a:pt x="73" y="545"/>
                      </a:lnTo>
                      <a:lnTo>
                        <a:pt x="70" y="541"/>
                      </a:lnTo>
                      <a:lnTo>
                        <a:pt x="64" y="534"/>
                      </a:lnTo>
                      <a:lnTo>
                        <a:pt x="59" y="524"/>
                      </a:lnTo>
                      <a:lnTo>
                        <a:pt x="59" y="500"/>
                      </a:lnTo>
                      <a:lnTo>
                        <a:pt x="73" y="499"/>
                      </a:lnTo>
                      <a:lnTo>
                        <a:pt x="86" y="498"/>
                      </a:lnTo>
                      <a:lnTo>
                        <a:pt x="98" y="496"/>
                      </a:lnTo>
                      <a:lnTo>
                        <a:pt x="109" y="492"/>
                      </a:lnTo>
                      <a:lnTo>
                        <a:pt x="119" y="489"/>
                      </a:lnTo>
                      <a:lnTo>
                        <a:pt x="129" y="484"/>
                      </a:lnTo>
                      <a:lnTo>
                        <a:pt x="138" y="479"/>
                      </a:lnTo>
                      <a:lnTo>
                        <a:pt x="147" y="473"/>
                      </a:lnTo>
                      <a:lnTo>
                        <a:pt x="154" y="466"/>
                      </a:lnTo>
                      <a:lnTo>
                        <a:pt x="162" y="459"/>
                      </a:lnTo>
                      <a:lnTo>
                        <a:pt x="169" y="452"/>
                      </a:lnTo>
                      <a:lnTo>
                        <a:pt x="175" y="444"/>
                      </a:lnTo>
                      <a:lnTo>
                        <a:pt x="186" y="428"/>
                      </a:lnTo>
                      <a:lnTo>
                        <a:pt x="197" y="410"/>
                      </a:lnTo>
                      <a:lnTo>
                        <a:pt x="216" y="374"/>
                      </a:lnTo>
                      <a:lnTo>
                        <a:pt x="235" y="338"/>
                      </a:lnTo>
                      <a:lnTo>
                        <a:pt x="246" y="322"/>
                      </a:lnTo>
                      <a:lnTo>
                        <a:pt x="257" y="308"/>
                      </a:lnTo>
                      <a:lnTo>
                        <a:pt x="263" y="300"/>
                      </a:lnTo>
                      <a:lnTo>
                        <a:pt x="270" y="294"/>
                      </a:lnTo>
                      <a:lnTo>
                        <a:pt x="277" y="289"/>
                      </a:lnTo>
                      <a:lnTo>
                        <a:pt x="285" y="284"/>
                      </a:lnTo>
                      <a:lnTo>
                        <a:pt x="279" y="272"/>
                      </a:lnTo>
                      <a:lnTo>
                        <a:pt x="274" y="261"/>
                      </a:lnTo>
                      <a:lnTo>
                        <a:pt x="273" y="256"/>
                      </a:lnTo>
                      <a:lnTo>
                        <a:pt x="272" y="251"/>
                      </a:lnTo>
                      <a:lnTo>
                        <a:pt x="272" y="245"/>
                      </a:lnTo>
                      <a:lnTo>
                        <a:pt x="272" y="240"/>
                      </a:lnTo>
                      <a:lnTo>
                        <a:pt x="273" y="235"/>
                      </a:lnTo>
                      <a:lnTo>
                        <a:pt x="274" y="230"/>
                      </a:lnTo>
                      <a:lnTo>
                        <a:pt x="276" y="226"/>
                      </a:lnTo>
                      <a:lnTo>
                        <a:pt x="280" y="222"/>
                      </a:lnTo>
                      <a:lnTo>
                        <a:pt x="283" y="219"/>
                      </a:lnTo>
                      <a:lnTo>
                        <a:pt x="287" y="216"/>
                      </a:lnTo>
                      <a:lnTo>
                        <a:pt x="293" y="213"/>
                      </a:lnTo>
                      <a:lnTo>
                        <a:pt x="298" y="210"/>
                      </a:lnTo>
                      <a:lnTo>
                        <a:pt x="269" y="183"/>
                      </a:lnTo>
                      <a:lnTo>
                        <a:pt x="247" y="163"/>
                      </a:lnTo>
                      <a:lnTo>
                        <a:pt x="237" y="153"/>
                      </a:lnTo>
                      <a:lnTo>
                        <a:pt x="227" y="142"/>
                      </a:lnTo>
                      <a:lnTo>
                        <a:pt x="217" y="128"/>
                      </a:lnTo>
                      <a:lnTo>
                        <a:pt x="205" y="111"/>
                      </a:lnTo>
                      <a:lnTo>
                        <a:pt x="205" y="68"/>
                      </a:lnTo>
                      <a:lnTo>
                        <a:pt x="229" y="68"/>
                      </a:lnTo>
                      <a:lnTo>
                        <a:pt x="256" y="66"/>
                      </a:lnTo>
                      <a:lnTo>
                        <a:pt x="270" y="65"/>
                      </a:lnTo>
                      <a:lnTo>
                        <a:pt x="283" y="63"/>
                      </a:lnTo>
                      <a:lnTo>
                        <a:pt x="297" y="60"/>
                      </a:lnTo>
                      <a:lnTo>
                        <a:pt x="310" y="57"/>
                      </a:lnTo>
                      <a:lnTo>
                        <a:pt x="322" y="54"/>
                      </a:lnTo>
                      <a:lnTo>
                        <a:pt x="335" y="49"/>
                      </a:lnTo>
                      <a:lnTo>
                        <a:pt x="347" y="44"/>
                      </a:lnTo>
                      <a:lnTo>
                        <a:pt x="357" y="37"/>
                      </a:lnTo>
                      <a:lnTo>
                        <a:pt x="366" y="30"/>
                      </a:lnTo>
                      <a:lnTo>
                        <a:pt x="374" y="21"/>
                      </a:lnTo>
                      <a:lnTo>
                        <a:pt x="381" y="11"/>
                      </a:lnTo>
                      <a:lnTo>
                        <a:pt x="385" y="0"/>
                      </a:lnTo>
                    </a:path>
                  </a:pathLst>
                </a:custGeom>
                <a:solidFill>
                  <a:srgbClr val="FFC00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7" name="Freeform 465"/>
                <p:cNvSpPr>
                  <a:spLocks/>
                </p:cNvSpPr>
                <p:nvPr/>
              </p:nvSpPr>
              <p:spPr bwMode="auto">
                <a:xfrm>
                  <a:off x="4424997" y="3250555"/>
                  <a:ext cx="163448" cy="198756"/>
                </a:xfrm>
                <a:custGeom>
                  <a:avLst/>
                  <a:gdLst>
                    <a:gd name="T0" fmla="*/ 2147483647 w 359"/>
                    <a:gd name="T1" fmla="*/ 2147483647 h 394"/>
                    <a:gd name="T2" fmla="*/ 2147483647 w 359"/>
                    <a:gd name="T3" fmla="*/ 2147483647 h 394"/>
                    <a:gd name="T4" fmla="*/ 2147483647 w 359"/>
                    <a:gd name="T5" fmla="*/ 2147483647 h 394"/>
                    <a:gd name="T6" fmla="*/ 2147483647 w 359"/>
                    <a:gd name="T7" fmla="*/ 2147483647 h 394"/>
                    <a:gd name="T8" fmla="*/ 2147483647 w 359"/>
                    <a:gd name="T9" fmla="*/ 2147483647 h 394"/>
                    <a:gd name="T10" fmla="*/ 2147483647 w 359"/>
                    <a:gd name="T11" fmla="*/ 2147483647 h 394"/>
                    <a:gd name="T12" fmla="*/ 2147483647 w 359"/>
                    <a:gd name="T13" fmla="*/ 2147483647 h 394"/>
                    <a:gd name="T14" fmla="*/ 0 w 359"/>
                    <a:gd name="T15" fmla="*/ 2147483647 h 394"/>
                    <a:gd name="T16" fmla="*/ 2147483647 w 359"/>
                    <a:gd name="T17" fmla="*/ 2147483647 h 394"/>
                    <a:gd name="T18" fmla="*/ 2147483647 w 359"/>
                    <a:gd name="T19" fmla="*/ 2147483647 h 394"/>
                    <a:gd name="T20" fmla="*/ 2147483647 w 359"/>
                    <a:gd name="T21" fmla="*/ 2147483647 h 394"/>
                    <a:gd name="T22" fmla="*/ 2147483647 w 359"/>
                    <a:gd name="T23" fmla="*/ 2147483647 h 394"/>
                    <a:gd name="T24" fmla="*/ 2147483647 w 359"/>
                    <a:gd name="T25" fmla="*/ 2147483647 h 394"/>
                    <a:gd name="T26" fmla="*/ 2147483647 w 359"/>
                    <a:gd name="T27" fmla="*/ 2147483647 h 394"/>
                    <a:gd name="T28" fmla="*/ 2147483647 w 359"/>
                    <a:gd name="T29" fmla="*/ 2147483647 h 394"/>
                    <a:gd name="T30" fmla="*/ 2147483647 w 359"/>
                    <a:gd name="T31" fmla="*/ 2147483647 h 394"/>
                    <a:gd name="T32" fmla="*/ 2147483647 w 359"/>
                    <a:gd name="T33" fmla="*/ 2147483647 h 394"/>
                    <a:gd name="T34" fmla="*/ 2147483647 w 359"/>
                    <a:gd name="T35" fmla="*/ 2147483647 h 394"/>
                    <a:gd name="T36" fmla="*/ 2147483647 w 359"/>
                    <a:gd name="T37" fmla="*/ 0 h 394"/>
                    <a:gd name="T38" fmla="*/ 2147483647 w 359"/>
                    <a:gd name="T39" fmla="*/ 2147483647 h 394"/>
                    <a:gd name="T40" fmla="*/ 2147483647 w 359"/>
                    <a:gd name="T41" fmla="*/ 2147483647 h 394"/>
                    <a:gd name="T42" fmla="*/ 2147483647 w 359"/>
                    <a:gd name="T43" fmla="*/ 2147483647 h 394"/>
                    <a:gd name="T44" fmla="*/ 2147483647 w 359"/>
                    <a:gd name="T45" fmla="*/ 2147483647 h 394"/>
                    <a:gd name="T46" fmla="*/ 2147483647 w 359"/>
                    <a:gd name="T47" fmla="*/ 2147483647 h 394"/>
                    <a:gd name="T48" fmla="*/ 2147483647 w 359"/>
                    <a:gd name="T49" fmla="*/ 2147483647 h 394"/>
                    <a:gd name="T50" fmla="*/ 2147483647 w 359"/>
                    <a:gd name="T51" fmla="*/ 2147483647 h 394"/>
                    <a:gd name="T52" fmla="*/ 2147483647 w 359"/>
                    <a:gd name="T53" fmla="*/ 2147483647 h 394"/>
                    <a:gd name="T54" fmla="*/ 2147483647 w 359"/>
                    <a:gd name="T55" fmla="*/ 2147483647 h 394"/>
                    <a:gd name="T56" fmla="*/ 2147483647 w 359"/>
                    <a:gd name="T57" fmla="*/ 2147483647 h 394"/>
                    <a:gd name="T58" fmla="*/ 2147483647 w 359"/>
                    <a:gd name="T59" fmla="*/ 2147483647 h 394"/>
                    <a:gd name="T60" fmla="*/ 2147483647 w 359"/>
                    <a:gd name="T61" fmla="*/ 2147483647 h 394"/>
                    <a:gd name="T62" fmla="*/ 2147483647 w 359"/>
                    <a:gd name="T63" fmla="*/ 2147483647 h 394"/>
                    <a:gd name="T64" fmla="*/ 2147483647 w 359"/>
                    <a:gd name="T65" fmla="*/ 2147483647 h 394"/>
                    <a:gd name="T66" fmla="*/ 2147483647 w 359"/>
                    <a:gd name="T67" fmla="*/ 2147483647 h 394"/>
                    <a:gd name="T68" fmla="*/ 2147483647 w 359"/>
                    <a:gd name="T69" fmla="*/ 2147483647 h 394"/>
                    <a:gd name="T70" fmla="*/ 2147483647 w 359"/>
                    <a:gd name="T71" fmla="*/ 2147483647 h 394"/>
                    <a:gd name="T72" fmla="*/ 2147483647 w 359"/>
                    <a:gd name="T73" fmla="*/ 2147483647 h 394"/>
                    <a:gd name="T74" fmla="*/ 2147483647 w 359"/>
                    <a:gd name="T75" fmla="*/ 2147483647 h 394"/>
                    <a:gd name="T76" fmla="*/ 2147483647 w 359"/>
                    <a:gd name="T77" fmla="*/ 2147483647 h 394"/>
                    <a:gd name="T78" fmla="*/ 2147483647 w 359"/>
                    <a:gd name="T79" fmla="*/ 2147483647 h 394"/>
                    <a:gd name="T80" fmla="*/ 2147483647 w 359"/>
                    <a:gd name="T81" fmla="*/ 2147483647 h 394"/>
                    <a:gd name="T82" fmla="*/ 2147483647 w 359"/>
                    <a:gd name="T83" fmla="*/ 2147483647 h 394"/>
                    <a:gd name="T84" fmla="*/ 2147483647 w 359"/>
                    <a:gd name="T85" fmla="*/ 2147483647 h 394"/>
                    <a:gd name="T86" fmla="*/ 2147483647 w 359"/>
                    <a:gd name="T87" fmla="*/ 2147483647 h 394"/>
                    <a:gd name="T88" fmla="*/ 2147483647 w 359"/>
                    <a:gd name="T89" fmla="*/ 2147483647 h 394"/>
                    <a:gd name="T90" fmla="*/ 2147483647 w 359"/>
                    <a:gd name="T91" fmla="*/ 2147483647 h 394"/>
                    <a:gd name="T92" fmla="*/ 2147483647 w 359"/>
                    <a:gd name="T93" fmla="*/ 2147483647 h 394"/>
                    <a:gd name="T94" fmla="*/ 2147483647 w 359"/>
                    <a:gd name="T95" fmla="*/ 2147483647 h 394"/>
                    <a:gd name="T96" fmla="*/ 2147483647 w 359"/>
                    <a:gd name="T97" fmla="*/ 2147483647 h 394"/>
                    <a:gd name="T98" fmla="*/ 2147483647 w 359"/>
                    <a:gd name="T99" fmla="*/ 2147483647 h 394"/>
                    <a:gd name="T100" fmla="*/ 2147483647 w 359"/>
                    <a:gd name="T101" fmla="*/ 2147483647 h 394"/>
                    <a:gd name="T102" fmla="*/ 2147483647 w 359"/>
                    <a:gd name="T103" fmla="*/ 2147483647 h 394"/>
                    <a:gd name="T104" fmla="*/ 2147483647 w 359"/>
                    <a:gd name="T105" fmla="*/ 2147483647 h 394"/>
                    <a:gd name="T106" fmla="*/ 2147483647 w 359"/>
                    <a:gd name="T107" fmla="*/ 2147483647 h 394"/>
                    <a:gd name="T108" fmla="*/ 2147483647 w 359"/>
                    <a:gd name="T109" fmla="*/ 2147483647 h 394"/>
                    <a:gd name="T110" fmla="*/ 2147483647 w 359"/>
                    <a:gd name="T111" fmla="*/ 2147483647 h 394"/>
                    <a:gd name="T112" fmla="*/ 2147483647 w 359"/>
                    <a:gd name="T113" fmla="*/ 2147483647 h 394"/>
                    <a:gd name="T114" fmla="*/ 2147483647 w 359"/>
                    <a:gd name="T115" fmla="*/ 2147483647 h 39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359" h="394">
                      <a:moveTo>
                        <a:pt x="53" y="394"/>
                      </a:moveTo>
                      <a:lnTo>
                        <a:pt x="53" y="382"/>
                      </a:lnTo>
                      <a:lnTo>
                        <a:pt x="53" y="370"/>
                      </a:lnTo>
                      <a:lnTo>
                        <a:pt x="53" y="358"/>
                      </a:lnTo>
                      <a:lnTo>
                        <a:pt x="53" y="346"/>
                      </a:lnTo>
                      <a:lnTo>
                        <a:pt x="53" y="333"/>
                      </a:lnTo>
                      <a:lnTo>
                        <a:pt x="52" y="322"/>
                      </a:lnTo>
                      <a:lnTo>
                        <a:pt x="50" y="312"/>
                      </a:lnTo>
                      <a:lnTo>
                        <a:pt x="46" y="302"/>
                      </a:lnTo>
                      <a:lnTo>
                        <a:pt x="43" y="293"/>
                      </a:lnTo>
                      <a:lnTo>
                        <a:pt x="40" y="284"/>
                      </a:lnTo>
                      <a:lnTo>
                        <a:pt x="35" y="277"/>
                      </a:lnTo>
                      <a:lnTo>
                        <a:pt x="32" y="270"/>
                      </a:lnTo>
                      <a:lnTo>
                        <a:pt x="13" y="245"/>
                      </a:lnTo>
                      <a:lnTo>
                        <a:pt x="0" y="222"/>
                      </a:lnTo>
                      <a:lnTo>
                        <a:pt x="0" y="185"/>
                      </a:lnTo>
                      <a:lnTo>
                        <a:pt x="27" y="185"/>
                      </a:lnTo>
                      <a:lnTo>
                        <a:pt x="33" y="181"/>
                      </a:lnTo>
                      <a:lnTo>
                        <a:pt x="38" y="174"/>
                      </a:lnTo>
                      <a:lnTo>
                        <a:pt x="40" y="169"/>
                      </a:lnTo>
                      <a:lnTo>
                        <a:pt x="41" y="163"/>
                      </a:lnTo>
                      <a:lnTo>
                        <a:pt x="41" y="150"/>
                      </a:lnTo>
                      <a:lnTo>
                        <a:pt x="40" y="136"/>
                      </a:lnTo>
                      <a:lnTo>
                        <a:pt x="38" y="107"/>
                      </a:lnTo>
                      <a:lnTo>
                        <a:pt x="32" y="79"/>
                      </a:lnTo>
                      <a:lnTo>
                        <a:pt x="31" y="65"/>
                      </a:lnTo>
                      <a:lnTo>
                        <a:pt x="31" y="52"/>
                      </a:lnTo>
                      <a:lnTo>
                        <a:pt x="32" y="47"/>
                      </a:lnTo>
                      <a:lnTo>
                        <a:pt x="34" y="41"/>
                      </a:lnTo>
                      <a:lnTo>
                        <a:pt x="36" y="36"/>
                      </a:lnTo>
                      <a:lnTo>
                        <a:pt x="40" y="31"/>
                      </a:lnTo>
                      <a:lnTo>
                        <a:pt x="120" y="31"/>
                      </a:lnTo>
                      <a:lnTo>
                        <a:pt x="120" y="27"/>
                      </a:lnTo>
                      <a:lnTo>
                        <a:pt x="122" y="22"/>
                      </a:lnTo>
                      <a:lnTo>
                        <a:pt x="124" y="18"/>
                      </a:lnTo>
                      <a:lnTo>
                        <a:pt x="128" y="14"/>
                      </a:lnTo>
                      <a:lnTo>
                        <a:pt x="133" y="6"/>
                      </a:lnTo>
                      <a:lnTo>
                        <a:pt x="140" y="0"/>
                      </a:lnTo>
                      <a:lnTo>
                        <a:pt x="141" y="9"/>
                      </a:lnTo>
                      <a:lnTo>
                        <a:pt x="142" y="18"/>
                      </a:lnTo>
                      <a:lnTo>
                        <a:pt x="143" y="22"/>
                      </a:lnTo>
                      <a:lnTo>
                        <a:pt x="142" y="26"/>
                      </a:lnTo>
                      <a:lnTo>
                        <a:pt x="142" y="29"/>
                      </a:lnTo>
                      <a:lnTo>
                        <a:pt x="140" y="31"/>
                      </a:lnTo>
                      <a:lnTo>
                        <a:pt x="153" y="31"/>
                      </a:lnTo>
                      <a:lnTo>
                        <a:pt x="168" y="31"/>
                      </a:lnTo>
                      <a:lnTo>
                        <a:pt x="180" y="31"/>
                      </a:lnTo>
                      <a:lnTo>
                        <a:pt x="186" y="31"/>
                      </a:lnTo>
                      <a:lnTo>
                        <a:pt x="202" y="34"/>
                      </a:lnTo>
                      <a:lnTo>
                        <a:pt x="214" y="38"/>
                      </a:lnTo>
                      <a:lnTo>
                        <a:pt x="224" y="43"/>
                      </a:lnTo>
                      <a:lnTo>
                        <a:pt x="233" y="49"/>
                      </a:lnTo>
                      <a:lnTo>
                        <a:pt x="240" y="53"/>
                      </a:lnTo>
                      <a:lnTo>
                        <a:pt x="246" y="58"/>
                      </a:lnTo>
                      <a:lnTo>
                        <a:pt x="252" y="60"/>
                      </a:lnTo>
                      <a:lnTo>
                        <a:pt x="259" y="61"/>
                      </a:lnTo>
                      <a:lnTo>
                        <a:pt x="264" y="61"/>
                      </a:lnTo>
                      <a:lnTo>
                        <a:pt x="268" y="59"/>
                      </a:lnTo>
                      <a:lnTo>
                        <a:pt x="271" y="57"/>
                      </a:lnTo>
                      <a:lnTo>
                        <a:pt x="275" y="54"/>
                      </a:lnTo>
                      <a:lnTo>
                        <a:pt x="280" y="46"/>
                      </a:lnTo>
                      <a:lnTo>
                        <a:pt x="286" y="37"/>
                      </a:lnTo>
                      <a:lnTo>
                        <a:pt x="300" y="44"/>
                      </a:lnTo>
                      <a:lnTo>
                        <a:pt x="312" y="52"/>
                      </a:lnTo>
                      <a:lnTo>
                        <a:pt x="319" y="55"/>
                      </a:lnTo>
                      <a:lnTo>
                        <a:pt x="325" y="59"/>
                      </a:lnTo>
                      <a:lnTo>
                        <a:pt x="332" y="61"/>
                      </a:lnTo>
                      <a:lnTo>
                        <a:pt x="338" y="61"/>
                      </a:lnTo>
                      <a:lnTo>
                        <a:pt x="359" y="148"/>
                      </a:lnTo>
                      <a:lnTo>
                        <a:pt x="353" y="161"/>
                      </a:lnTo>
                      <a:lnTo>
                        <a:pt x="346" y="173"/>
                      </a:lnTo>
                      <a:lnTo>
                        <a:pt x="338" y="185"/>
                      </a:lnTo>
                      <a:lnTo>
                        <a:pt x="331" y="195"/>
                      </a:lnTo>
                      <a:lnTo>
                        <a:pt x="323" y="206"/>
                      </a:lnTo>
                      <a:lnTo>
                        <a:pt x="318" y="218"/>
                      </a:lnTo>
                      <a:lnTo>
                        <a:pt x="315" y="224"/>
                      </a:lnTo>
                      <a:lnTo>
                        <a:pt x="314" y="231"/>
                      </a:lnTo>
                      <a:lnTo>
                        <a:pt x="313" y="239"/>
                      </a:lnTo>
                      <a:lnTo>
                        <a:pt x="312" y="247"/>
                      </a:lnTo>
                      <a:lnTo>
                        <a:pt x="313" y="255"/>
                      </a:lnTo>
                      <a:lnTo>
                        <a:pt x="316" y="263"/>
                      </a:lnTo>
                      <a:lnTo>
                        <a:pt x="321" y="273"/>
                      </a:lnTo>
                      <a:lnTo>
                        <a:pt x="325" y="283"/>
                      </a:lnTo>
                      <a:lnTo>
                        <a:pt x="331" y="293"/>
                      </a:lnTo>
                      <a:lnTo>
                        <a:pt x="335" y="302"/>
                      </a:lnTo>
                      <a:lnTo>
                        <a:pt x="337" y="309"/>
                      </a:lnTo>
                      <a:lnTo>
                        <a:pt x="338" y="315"/>
                      </a:lnTo>
                      <a:lnTo>
                        <a:pt x="337" y="321"/>
                      </a:lnTo>
                      <a:lnTo>
                        <a:pt x="332" y="331"/>
                      </a:lnTo>
                      <a:lnTo>
                        <a:pt x="330" y="337"/>
                      </a:lnTo>
                      <a:lnTo>
                        <a:pt x="327" y="343"/>
                      </a:lnTo>
                      <a:lnTo>
                        <a:pt x="326" y="351"/>
                      </a:lnTo>
                      <a:lnTo>
                        <a:pt x="325" y="358"/>
                      </a:lnTo>
                      <a:lnTo>
                        <a:pt x="319" y="358"/>
                      </a:lnTo>
                      <a:lnTo>
                        <a:pt x="313" y="357"/>
                      </a:lnTo>
                      <a:lnTo>
                        <a:pt x="308" y="356"/>
                      </a:lnTo>
                      <a:lnTo>
                        <a:pt x="304" y="354"/>
                      </a:lnTo>
                      <a:lnTo>
                        <a:pt x="298" y="350"/>
                      </a:lnTo>
                      <a:lnTo>
                        <a:pt x="292" y="346"/>
                      </a:lnTo>
                      <a:lnTo>
                        <a:pt x="287" y="340"/>
                      </a:lnTo>
                      <a:lnTo>
                        <a:pt x="280" y="336"/>
                      </a:lnTo>
                      <a:lnTo>
                        <a:pt x="277" y="335"/>
                      </a:lnTo>
                      <a:lnTo>
                        <a:pt x="271" y="334"/>
                      </a:lnTo>
                      <a:lnTo>
                        <a:pt x="266" y="333"/>
                      </a:lnTo>
                      <a:lnTo>
                        <a:pt x="259" y="333"/>
                      </a:lnTo>
                      <a:lnTo>
                        <a:pt x="246" y="333"/>
                      </a:lnTo>
                      <a:lnTo>
                        <a:pt x="234" y="334"/>
                      </a:lnTo>
                      <a:lnTo>
                        <a:pt x="221" y="336"/>
                      </a:lnTo>
                      <a:lnTo>
                        <a:pt x="208" y="338"/>
                      </a:lnTo>
                      <a:lnTo>
                        <a:pt x="181" y="343"/>
                      </a:lnTo>
                      <a:lnTo>
                        <a:pt x="155" y="351"/>
                      </a:lnTo>
                      <a:lnTo>
                        <a:pt x="131" y="359"/>
                      </a:lnTo>
                      <a:lnTo>
                        <a:pt x="107" y="367"/>
                      </a:lnTo>
                      <a:lnTo>
                        <a:pt x="86" y="375"/>
                      </a:lnTo>
                      <a:lnTo>
                        <a:pt x="66" y="382"/>
                      </a:lnTo>
                      <a:lnTo>
                        <a:pt x="53" y="39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8" name="Freeform 466"/>
                <p:cNvSpPr>
                  <a:spLocks/>
                </p:cNvSpPr>
                <p:nvPr/>
              </p:nvSpPr>
              <p:spPr bwMode="auto">
                <a:xfrm>
                  <a:off x="5527804" y="3438941"/>
                  <a:ext cx="199144" cy="260973"/>
                </a:xfrm>
                <a:custGeom>
                  <a:avLst/>
                  <a:gdLst>
                    <a:gd name="T0" fmla="*/ 2147483647 w 449"/>
                    <a:gd name="T1" fmla="*/ 2147483647 h 523"/>
                    <a:gd name="T2" fmla="*/ 2147483647 w 449"/>
                    <a:gd name="T3" fmla="*/ 2147483647 h 523"/>
                    <a:gd name="T4" fmla="*/ 2147483647 w 449"/>
                    <a:gd name="T5" fmla="*/ 2147483647 h 523"/>
                    <a:gd name="T6" fmla="*/ 2147483647 w 449"/>
                    <a:gd name="T7" fmla="*/ 2147483647 h 523"/>
                    <a:gd name="T8" fmla="*/ 2147483647 w 449"/>
                    <a:gd name="T9" fmla="*/ 2147483647 h 523"/>
                    <a:gd name="T10" fmla="*/ 2147483647 w 449"/>
                    <a:gd name="T11" fmla="*/ 2147483647 h 523"/>
                    <a:gd name="T12" fmla="*/ 2147483647 w 449"/>
                    <a:gd name="T13" fmla="*/ 2147483647 h 523"/>
                    <a:gd name="T14" fmla="*/ 2147483647 w 449"/>
                    <a:gd name="T15" fmla="*/ 2147483647 h 523"/>
                    <a:gd name="T16" fmla="*/ 2147483647 w 449"/>
                    <a:gd name="T17" fmla="*/ 2147483647 h 523"/>
                    <a:gd name="T18" fmla="*/ 2147483647 w 449"/>
                    <a:gd name="T19" fmla="*/ 2147483647 h 523"/>
                    <a:gd name="T20" fmla="*/ 2147483647 w 449"/>
                    <a:gd name="T21" fmla="*/ 2147483647 h 523"/>
                    <a:gd name="T22" fmla="*/ 2147483647 w 449"/>
                    <a:gd name="T23" fmla="*/ 2147483647 h 523"/>
                    <a:gd name="T24" fmla="*/ 2147483647 w 449"/>
                    <a:gd name="T25" fmla="*/ 2147483647 h 523"/>
                    <a:gd name="T26" fmla="*/ 2147483647 w 449"/>
                    <a:gd name="T27" fmla="*/ 2147483647 h 523"/>
                    <a:gd name="T28" fmla="*/ 2147483647 w 449"/>
                    <a:gd name="T29" fmla="*/ 2147483647 h 523"/>
                    <a:gd name="T30" fmla="*/ 2147483647 w 449"/>
                    <a:gd name="T31" fmla="*/ 2147483647 h 523"/>
                    <a:gd name="T32" fmla="*/ 2147483647 w 449"/>
                    <a:gd name="T33" fmla="*/ 2147483647 h 523"/>
                    <a:gd name="T34" fmla="*/ 2147483647 w 449"/>
                    <a:gd name="T35" fmla="*/ 2147483647 h 523"/>
                    <a:gd name="T36" fmla="*/ 2147483647 w 449"/>
                    <a:gd name="T37" fmla="*/ 2147483647 h 523"/>
                    <a:gd name="T38" fmla="*/ 2147483647 w 449"/>
                    <a:gd name="T39" fmla="*/ 2147483647 h 523"/>
                    <a:gd name="T40" fmla="*/ 2147483647 w 449"/>
                    <a:gd name="T41" fmla="*/ 2147483647 h 523"/>
                    <a:gd name="T42" fmla="*/ 2147483647 w 449"/>
                    <a:gd name="T43" fmla="*/ 2147483647 h 523"/>
                    <a:gd name="T44" fmla="*/ 2147483647 w 449"/>
                    <a:gd name="T45" fmla="*/ 2147483647 h 523"/>
                    <a:gd name="T46" fmla="*/ 2147483647 w 449"/>
                    <a:gd name="T47" fmla="*/ 2147483647 h 523"/>
                    <a:gd name="T48" fmla="*/ 2147483647 w 449"/>
                    <a:gd name="T49" fmla="*/ 2147483647 h 523"/>
                    <a:gd name="T50" fmla="*/ 2147483647 w 449"/>
                    <a:gd name="T51" fmla="*/ 0 h 523"/>
                    <a:gd name="T52" fmla="*/ 2147483647 w 449"/>
                    <a:gd name="T53" fmla="*/ 0 h 523"/>
                    <a:gd name="T54" fmla="*/ 2147483647 w 449"/>
                    <a:gd name="T55" fmla="*/ 0 h 523"/>
                    <a:gd name="T56" fmla="*/ 2147483647 w 449"/>
                    <a:gd name="T57" fmla="*/ 2147483647 h 523"/>
                    <a:gd name="T58" fmla="*/ 2147483647 w 449"/>
                    <a:gd name="T59" fmla="*/ 2147483647 h 523"/>
                    <a:gd name="T60" fmla="*/ 2147483647 w 449"/>
                    <a:gd name="T61" fmla="*/ 2147483647 h 523"/>
                    <a:gd name="T62" fmla="*/ 2147483647 w 449"/>
                    <a:gd name="T63" fmla="*/ 2147483647 h 523"/>
                    <a:gd name="T64" fmla="*/ 2147483647 w 449"/>
                    <a:gd name="T65" fmla="*/ 2147483647 h 523"/>
                    <a:gd name="T66" fmla="*/ 2147483647 w 449"/>
                    <a:gd name="T67" fmla="*/ 2147483647 h 523"/>
                    <a:gd name="T68" fmla="*/ 2147483647 w 449"/>
                    <a:gd name="T69" fmla="*/ 2147483647 h 523"/>
                    <a:gd name="T70" fmla="*/ 2147483647 w 449"/>
                    <a:gd name="T71" fmla="*/ 2147483647 h 523"/>
                    <a:gd name="T72" fmla="*/ 2147483647 w 449"/>
                    <a:gd name="T73" fmla="*/ 2147483647 h 523"/>
                    <a:gd name="T74" fmla="*/ 2147483647 w 449"/>
                    <a:gd name="T75" fmla="*/ 2147483647 h 523"/>
                    <a:gd name="T76" fmla="*/ 2147483647 w 449"/>
                    <a:gd name="T77" fmla="*/ 2147483647 h 523"/>
                    <a:gd name="T78" fmla="*/ 2147483647 w 449"/>
                    <a:gd name="T79" fmla="*/ 2147483647 h 523"/>
                    <a:gd name="T80" fmla="*/ 2147483647 w 449"/>
                    <a:gd name="T81" fmla="*/ 2147483647 h 523"/>
                    <a:gd name="T82" fmla="*/ 2147483647 w 449"/>
                    <a:gd name="T83" fmla="*/ 2147483647 h 523"/>
                    <a:gd name="T84" fmla="*/ 2147483647 w 449"/>
                    <a:gd name="T85" fmla="*/ 2147483647 h 523"/>
                    <a:gd name="T86" fmla="*/ 2147483647 w 449"/>
                    <a:gd name="T87" fmla="*/ 2147483647 h 523"/>
                    <a:gd name="T88" fmla="*/ 2147483647 w 449"/>
                    <a:gd name="T89" fmla="*/ 2147483647 h 523"/>
                    <a:gd name="T90" fmla="*/ 2147483647 w 449"/>
                    <a:gd name="T91" fmla="*/ 2147483647 h 523"/>
                    <a:gd name="T92" fmla="*/ 2147483647 w 449"/>
                    <a:gd name="T93" fmla="*/ 2147483647 h 523"/>
                    <a:gd name="T94" fmla="*/ 2147483647 w 449"/>
                    <a:gd name="T95" fmla="*/ 2147483647 h 523"/>
                    <a:gd name="T96" fmla="*/ 2147483647 w 449"/>
                    <a:gd name="T97" fmla="*/ 2147483647 h 523"/>
                    <a:gd name="T98" fmla="*/ 2147483647 w 449"/>
                    <a:gd name="T99" fmla="*/ 2147483647 h 523"/>
                    <a:gd name="T100" fmla="*/ 2147483647 w 449"/>
                    <a:gd name="T101" fmla="*/ 2147483647 h 523"/>
                    <a:gd name="T102" fmla="*/ 2147483647 w 449"/>
                    <a:gd name="T103" fmla="*/ 2147483647 h 523"/>
                    <a:gd name="T104" fmla="*/ 2147483647 w 449"/>
                    <a:gd name="T105" fmla="*/ 2147483647 h 523"/>
                    <a:gd name="T106" fmla="*/ 2147483647 w 449"/>
                    <a:gd name="T107" fmla="*/ 2147483647 h 523"/>
                    <a:gd name="T108" fmla="*/ 2147483647 w 449"/>
                    <a:gd name="T109" fmla="*/ 2147483647 h 5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49" h="523">
                      <a:moveTo>
                        <a:pt x="410" y="370"/>
                      </a:moveTo>
                      <a:lnTo>
                        <a:pt x="410" y="105"/>
                      </a:lnTo>
                      <a:lnTo>
                        <a:pt x="407" y="102"/>
                      </a:lnTo>
                      <a:lnTo>
                        <a:pt x="405" y="98"/>
                      </a:lnTo>
                      <a:lnTo>
                        <a:pt x="405" y="95"/>
                      </a:lnTo>
                      <a:lnTo>
                        <a:pt x="408" y="92"/>
                      </a:lnTo>
                      <a:lnTo>
                        <a:pt x="413" y="84"/>
                      </a:lnTo>
                      <a:lnTo>
                        <a:pt x="422" y="77"/>
                      </a:lnTo>
                      <a:lnTo>
                        <a:pt x="432" y="70"/>
                      </a:lnTo>
                      <a:lnTo>
                        <a:pt x="441" y="60"/>
                      </a:lnTo>
                      <a:lnTo>
                        <a:pt x="444" y="55"/>
                      </a:lnTo>
                      <a:lnTo>
                        <a:pt x="447" y="50"/>
                      </a:lnTo>
                      <a:lnTo>
                        <a:pt x="448" y="44"/>
                      </a:lnTo>
                      <a:lnTo>
                        <a:pt x="449" y="37"/>
                      </a:lnTo>
                      <a:lnTo>
                        <a:pt x="438" y="37"/>
                      </a:lnTo>
                      <a:lnTo>
                        <a:pt x="432" y="34"/>
                      </a:lnTo>
                      <a:lnTo>
                        <a:pt x="426" y="32"/>
                      </a:lnTo>
                      <a:lnTo>
                        <a:pt x="422" y="27"/>
                      </a:lnTo>
                      <a:lnTo>
                        <a:pt x="418" y="24"/>
                      </a:lnTo>
                      <a:lnTo>
                        <a:pt x="411" y="21"/>
                      </a:lnTo>
                      <a:lnTo>
                        <a:pt x="402" y="19"/>
                      </a:lnTo>
                      <a:lnTo>
                        <a:pt x="390" y="18"/>
                      </a:lnTo>
                      <a:lnTo>
                        <a:pt x="382" y="19"/>
                      </a:lnTo>
                      <a:lnTo>
                        <a:pt x="377" y="20"/>
                      </a:lnTo>
                      <a:lnTo>
                        <a:pt x="371" y="22"/>
                      </a:lnTo>
                      <a:lnTo>
                        <a:pt x="368" y="24"/>
                      </a:lnTo>
                      <a:lnTo>
                        <a:pt x="360" y="31"/>
                      </a:lnTo>
                      <a:lnTo>
                        <a:pt x="355" y="37"/>
                      </a:lnTo>
                      <a:lnTo>
                        <a:pt x="348" y="44"/>
                      </a:lnTo>
                      <a:lnTo>
                        <a:pt x="340" y="50"/>
                      </a:lnTo>
                      <a:lnTo>
                        <a:pt x="333" y="52"/>
                      </a:lnTo>
                      <a:lnTo>
                        <a:pt x="326" y="54"/>
                      </a:lnTo>
                      <a:lnTo>
                        <a:pt x="319" y="55"/>
                      </a:lnTo>
                      <a:lnTo>
                        <a:pt x="310" y="55"/>
                      </a:lnTo>
                      <a:lnTo>
                        <a:pt x="298" y="55"/>
                      </a:lnTo>
                      <a:lnTo>
                        <a:pt x="287" y="54"/>
                      </a:lnTo>
                      <a:lnTo>
                        <a:pt x="277" y="52"/>
                      </a:lnTo>
                      <a:lnTo>
                        <a:pt x="267" y="50"/>
                      </a:lnTo>
                      <a:lnTo>
                        <a:pt x="251" y="43"/>
                      </a:lnTo>
                      <a:lnTo>
                        <a:pt x="235" y="36"/>
                      </a:lnTo>
                      <a:lnTo>
                        <a:pt x="220" y="27"/>
                      </a:lnTo>
                      <a:lnTo>
                        <a:pt x="206" y="19"/>
                      </a:lnTo>
                      <a:lnTo>
                        <a:pt x="197" y="15"/>
                      </a:lnTo>
                      <a:lnTo>
                        <a:pt x="189" y="12"/>
                      </a:lnTo>
                      <a:lnTo>
                        <a:pt x="180" y="9"/>
                      </a:lnTo>
                      <a:lnTo>
                        <a:pt x="170" y="6"/>
                      </a:lnTo>
                      <a:lnTo>
                        <a:pt x="152" y="7"/>
                      </a:lnTo>
                      <a:lnTo>
                        <a:pt x="134" y="8"/>
                      </a:lnTo>
                      <a:lnTo>
                        <a:pt x="127" y="7"/>
                      </a:lnTo>
                      <a:lnTo>
                        <a:pt x="119" y="6"/>
                      </a:lnTo>
                      <a:lnTo>
                        <a:pt x="111" y="4"/>
                      </a:lnTo>
                      <a:lnTo>
                        <a:pt x="103" y="0"/>
                      </a:lnTo>
                      <a:lnTo>
                        <a:pt x="80" y="0"/>
                      </a:lnTo>
                      <a:lnTo>
                        <a:pt x="52" y="0"/>
                      </a:lnTo>
                      <a:lnTo>
                        <a:pt x="24" y="0"/>
                      </a:lnTo>
                      <a:lnTo>
                        <a:pt x="5" y="0"/>
                      </a:lnTo>
                      <a:lnTo>
                        <a:pt x="5" y="7"/>
                      </a:lnTo>
                      <a:lnTo>
                        <a:pt x="5" y="18"/>
                      </a:lnTo>
                      <a:lnTo>
                        <a:pt x="5" y="29"/>
                      </a:lnTo>
                      <a:lnTo>
                        <a:pt x="5" y="37"/>
                      </a:lnTo>
                      <a:lnTo>
                        <a:pt x="9" y="47"/>
                      </a:lnTo>
                      <a:lnTo>
                        <a:pt x="15" y="60"/>
                      </a:lnTo>
                      <a:lnTo>
                        <a:pt x="19" y="74"/>
                      </a:lnTo>
                      <a:lnTo>
                        <a:pt x="23" y="91"/>
                      </a:lnTo>
                      <a:lnTo>
                        <a:pt x="28" y="109"/>
                      </a:lnTo>
                      <a:lnTo>
                        <a:pt x="31" y="128"/>
                      </a:lnTo>
                      <a:lnTo>
                        <a:pt x="34" y="150"/>
                      </a:lnTo>
                      <a:lnTo>
                        <a:pt x="38" y="172"/>
                      </a:lnTo>
                      <a:lnTo>
                        <a:pt x="38" y="190"/>
                      </a:lnTo>
                      <a:lnTo>
                        <a:pt x="37" y="206"/>
                      </a:lnTo>
                      <a:lnTo>
                        <a:pt x="33" y="219"/>
                      </a:lnTo>
                      <a:lnTo>
                        <a:pt x="29" y="230"/>
                      </a:lnTo>
                      <a:lnTo>
                        <a:pt x="18" y="249"/>
                      </a:lnTo>
                      <a:lnTo>
                        <a:pt x="7" y="269"/>
                      </a:lnTo>
                      <a:lnTo>
                        <a:pt x="17" y="284"/>
                      </a:lnTo>
                      <a:lnTo>
                        <a:pt x="10" y="321"/>
                      </a:lnTo>
                      <a:lnTo>
                        <a:pt x="0" y="328"/>
                      </a:lnTo>
                      <a:lnTo>
                        <a:pt x="28" y="339"/>
                      </a:lnTo>
                      <a:lnTo>
                        <a:pt x="55" y="352"/>
                      </a:lnTo>
                      <a:lnTo>
                        <a:pt x="84" y="367"/>
                      </a:lnTo>
                      <a:lnTo>
                        <a:pt x="111" y="381"/>
                      </a:lnTo>
                      <a:lnTo>
                        <a:pt x="136" y="396"/>
                      </a:lnTo>
                      <a:lnTo>
                        <a:pt x="159" y="411"/>
                      </a:lnTo>
                      <a:lnTo>
                        <a:pt x="170" y="420"/>
                      </a:lnTo>
                      <a:lnTo>
                        <a:pt x="180" y="428"/>
                      </a:lnTo>
                      <a:lnTo>
                        <a:pt x="189" y="436"/>
                      </a:lnTo>
                      <a:lnTo>
                        <a:pt x="197" y="444"/>
                      </a:lnTo>
                      <a:lnTo>
                        <a:pt x="198" y="451"/>
                      </a:lnTo>
                      <a:lnTo>
                        <a:pt x="199" y="457"/>
                      </a:lnTo>
                      <a:lnTo>
                        <a:pt x="201" y="464"/>
                      </a:lnTo>
                      <a:lnTo>
                        <a:pt x="205" y="471"/>
                      </a:lnTo>
                      <a:lnTo>
                        <a:pt x="209" y="479"/>
                      </a:lnTo>
                      <a:lnTo>
                        <a:pt x="214" y="486"/>
                      </a:lnTo>
                      <a:lnTo>
                        <a:pt x="220" y="492"/>
                      </a:lnTo>
                      <a:lnTo>
                        <a:pt x="226" y="498"/>
                      </a:lnTo>
                      <a:lnTo>
                        <a:pt x="233" y="503"/>
                      </a:lnTo>
                      <a:lnTo>
                        <a:pt x="240" y="508"/>
                      </a:lnTo>
                      <a:lnTo>
                        <a:pt x="247" y="512"/>
                      </a:lnTo>
                      <a:lnTo>
                        <a:pt x="256" y="516"/>
                      </a:lnTo>
                      <a:lnTo>
                        <a:pt x="264" y="519"/>
                      </a:lnTo>
                      <a:lnTo>
                        <a:pt x="273" y="521"/>
                      </a:lnTo>
                      <a:lnTo>
                        <a:pt x="281" y="523"/>
                      </a:lnTo>
                      <a:lnTo>
                        <a:pt x="290" y="523"/>
                      </a:lnTo>
                      <a:lnTo>
                        <a:pt x="304" y="502"/>
                      </a:lnTo>
                      <a:lnTo>
                        <a:pt x="320" y="482"/>
                      </a:lnTo>
                      <a:lnTo>
                        <a:pt x="335" y="462"/>
                      </a:lnTo>
                      <a:lnTo>
                        <a:pt x="349" y="444"/>
                      </a:lnTo>
                      <a:lnTo>
                        <a:pt x="365" y="427"/>
                      </a:lnTo>
                      <a:lnTo>
                        <a:pt x="379" y="408"/>
                      </a:lnTo>
                      <a:lnTo>
                        <a:pt x="394" y="390"/>
                      </a:lnTo>
                      <a:lnTo>
                        <a:pt x="410" y="37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9" name="Freeform 467"/>
                <p:cNvSpPr>
                  <a:spLocks/>
                </p:cNvSpPr>
                <p:nvPr/>
              </p:nvSpPr>
              <p:spPr bwMode="auto">
                <a:xfrm>
                  <a:off x="5510895" y="2557507"/>
                  <a:ext cx="105208" cy="126165"/>
                </a:xfrm>
                <a:custGeom>
                  <a:avLst/>
                  <a:gdLst>
                    <a:gd name="T0" fmla="*/ 2147483647 w 226"/>
                    <a:gd name="T1" fmla="*/ 2147483647 h 246"/>
                    <a:gd name="T2" fmla="*/ 2147483647 w 226"/>
                    <a:gd name="T3" fmla="*/ 2147483647 h 246"/>
                    <a:gd name="T4" fmla="*/ 2147483647 w 226"/>
                    <a:gd name="T5" fmla="*/ 2147483647 h 246"/>
                    <a:gd name="T6" fmla="*/ 2147483647 w 226"/>
                    <a:gd name="T7" fmla="*/ 2147483647 h 246"/>
                    <a:gd name="T8" fmla="*/ 2147483647 w 226"/>
                    <a:gd name="T9" fmla="*/ 2147483647 h 246"/>
                    <a:gd name="T10" fmla="*/ 2147483647 w 226"/>
                    <a:gd name="T11" fmla="*/ 2147483647 h 246"/>
                    <a:gd name="T12" fmla="*/ 2147483647 w 226"/>
                    <a:gd name="T13" fmla="*/ 2147483647 h 246"/>
                    <a:gd name="T14" fmla="*/ 2147483647 w 226"/>
                    <a:gd name="T15" fmla="*/ 2147483647 h 246"/>
                    <a:gd name="T16" fmla="*/ 2147483647 w 226"/>
                    <a:gd name="T17" fmla="*/ 2147483647 h 246"/>
                    <a:gd name="T18" fmla="*/ 2147483647 w 226"/>
                    <a:gd name="T19" fmla="*/ 2147483647 h 246"/>
                    <a:gd name="T20" fmla="*/ 2147483647 w 226"/>
                    <a:gd name="T21" fmla="*/ 2147483647 h 246"/>
                    <a:gd name="T22" fmla="*/ 2147483647 w 226"/>
                    <a:gd name="T23" fmla="*/ 2147483647 h 246"/>
                    <a:gd name="T24" fmla="*/ 2147483647 w 226"/>
                    <a:gd name="T25" fmla="*/ 2147483647 h 246"/>
                    <a:gd name="T26" fmla="*/ 2147483647 w 226"/>
                    <a:gd name="T27" fmla="*/ 2147483647 h 246"/>
                    <a:gd name="T28" fmla="*/ 2147483647 w 226"/>
                    <a:gd name="T29" fmla="*/ 2147483647 h 246"/>
                    <a:gd name="T30" fmla="*/ 2147483647 w 226"/>
                    <a:gd name="T31" fmla="*/ 2147483647 h 246"/>
                    <a:gd name="T32" fmla="*/ 2147483647 w 226"/>
                    <a:gd name="T33" fmla="*/ 2147483647 h 246"/>
                    <a:gd name="T34" fmla="*/ 2147483647 w 226"/>
                    <a:gd name="T35" fmla="*/ 2147483647 h 246"/>
                    <a:gd name="T36" fmla="*/ 2147483647 w 226"/>
                    <a:gd name="T37" fmla="*/ 2147483647 h 246"/>
                    <a:gd name="T38" fmla="*/ 2147483647 w 226"/>
                    <a:gd name="T39" fmla="*/ 2147483647 h 246"/>
                    <a:gd name="T40" fmla="*/ 2147483647 w 226"/>
                    <a:gd name="T41" fmla="*/ 2147483647 h 246"/>
                    <a:gd name="T42" fmla="*/ 2147483647 w 226"/>
                    <a:gd name="T43" fmla="*/ 2147483647 h 246"/>
                    <a:gd name="T44" fmla="*/ 2147483647 w 226"/>
                    <a:gd name="T45" fmla="*/ 2147483647 h 246"/>
                    <a:gd name="T46" fmla="*/ 2147483647 w 226"/>
                    <a:gd name="T47" fmla="*/ 2147483647 h 246"/>
                    <a:gd name="T48" fmla="*/ 2147483647 w 226"/>
                    <a:gd name="T49" fmla="*/ 2147483647 h 246"/>
                    <a:gd name="T50" fmla="*/ 2147483647 w 226"/>
                    <a:gd name="T51" fmla="*/ 2147483647 h 246"/>
                    <a:gd name="T52" fmla="*/ 2147483647 w 226"/>
                    <a:gd name="T53" fmla="*/ 2147483647 h 246"/>
                    <a:gd name="T54" fmla="*/ 2147483647 w 226"/>
                    <a:gd name="T55" fmla="*/ 2147483647 h 246"/>
                    <a:gd name="T56" fmla="*/ 2147483647 w 226"/>
                    <a:gd name="T57" fmla="*/ 2147483647 h 246"/>
                    <a:gd name="T58" fmla="*/ 2147483647 w 226"/>
                    <a:gd name="T59" fmla="*/ 2147483647 h 246"/>
                    <a:gd name="T60" fmla="*/ 2147483647 w 226"/>
                    <a:gd name="T61" fmla="*/ 2147483647 h 246"/>
                    <a:gd name="T62" fmla="*/ 2147483647 w 226"/>
                    <a:gd name="T63" fmla="*/ 2147483647 h 246"/>
                    <a:gd name="T64" fmla="*/ 2147483647 w 226"/>
                    <a:gd name="T65" fmla="*/ 2147483647 h 246"/>
                    <a:gd name="T66" fmla="*/ 2147483647 w 226"/>
                    <a:gd name="T67" fmla="*/ 2147483647 h 2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26" h="246">
                      <a:moveTo>
                        <a:pt x="0" y="221"/>
                      </a:moveTo>
                      <a:lnTo>
                        <a:pt x="12" y="228"/>
                      </a:lnTo>
                      <a:lnTo>
                        <a:pt x="27" y="236"/>
                      </a:lnTo>
                      <a:lnTo>
                        <a:pt x="36" y="240"/>
                      </a:lnTo>
                      <a:lnTo>
                        <a:pt x="44" y="243"/>
                      </a:lnTo>
                      <a:lnTo>
                        <a:pt x="53" y="245"/>
                      </a:lnTo>
                      <a:lnTo>
                        <a:pt x="60" y="246"/>
                      </a:lnTo>
                      <a:lnTo>
                        <a:pt x="68" y="245"/>
                      </a:lnTo>
                      <a:lnTo>
                        <a:pt x="76" y="243"/>
                      </a:lnTo>
                      <a:lnTo>
                        <a:pt x="85" y="241"/>
                      </a:lnTo>
                      <a:lnTo>
                        <a:pt x="92" y="237"/>
                      </a:lnTo>
                      <a:lnTo>
                        <a:pt x="110" y="228"/>
                      </a:lnTo>
                      <a:lnTo>
                        <a:pt x="126" y="217"/>
                      </a:lnTo>
                      <a:lnTo>
                        <a:pt x="141" y="205"/>
                      </a:lnTo>
                      <a:lnTo>
                        <a:pt x="153" y="194"/>
                      </a:lnTo>
                      <a:lnTo>
                        <a:pt x="161" y="184"/>
                      </a:lnTo>
                      <a:lnTo>
                        <a:pt x="167" y="178"/>
                      </a:lnTo>
                      <a:lnTo>
                        <a:pt x="159" y="173"/>
                      </a:lnTo>
                      <a:lnTo>
                        <a:pt x="154" y="167"/>
                      </a:lnTo>
                      <a:lnTo>
                        <a:pt x="149" y="160"/>
                      </a:lnTo>
                      <a:lnTo>
                        <a:pt x="146" y="152"/>
                      </a:lnTo>
                      <a:lnTo>
                        <a:pt x="143" y="145"/>
                      </a:lnTo>
                      <a:lnTo>
                        <a:pt x="142" y="137"/>
                      </a:lnTo>
                      <a:lnTo>
                        <a:pt x="141" y="130"/>
                      </a:lnTo>
                      <a:lnTo>
                        <a:pt x="139" y="123"/>
                      </a:lnTo>
                      <a:lnTo>
                        <a:pt x="141" y="116"/>
                      </a:lnTo>
                      <a:lnTo>
                        <a:pt x="143" y="110"/>
                      </a:lnTo>
                      <a:lnTo>
                        <a:pt x="146" y="105"/>
                      </a:lnTo>
                      <a:lnTo>
                        <a:pt x="150" y="100"/>
                      </a:lnTo>
                      <a:lnTo>
                        <a:pt x="156" y="94"/>
                      </a:lnTo>
                      <a:lnTo>
                        <a:pt x="161" y="90"/>
                      </a:lnTo>
                      <a:lnTo>
                        <a:pt x="168" y="86"/>
                      </a:lnTo>
                      <a:lnTo>
                        <a:pt x="176" y="82"/>
                      </a:lnTo>
                      <a:lnTo>
                        <a:pt x="204" y="71"/>
                      </a:lnTo>
                      <a:lnTo>
                        <a:pt x="226" y="61"/>
                      </a:lnTo>
                      <a:lnTo>
                        <a:pt x="225" y="49"/>
                      </a:lnTo>
                      <a:lnTo>
                        <a:pt x="223" y="38"/>
                      </a:lnTo>
                      <a:lnTo>
                        <a:pt x="221" y="30"/>
                      </a:lnTo>
                      <a:lnTo>
                        <a:pt x="217" y="23"/>
                      </a:lnTo>
                      <a:lnTo>
                        <a:pt x="214" y="17"/>
                      </a:lnTo>
                      <a:lnTo>
                        <a:pt x="212" y="12"/>
                      </a:lnTo>
                      <a:lnTo>
                        <a:pt x="212" y="6"/>
                      </a:lnTo>
                      <a:lnTo>
                        <a:pt x="213" y="0"/>
                      </a:lnTo>
                      <a:lnTo>
                        <a:pt x="202" y="1"/>
                      </a:lnTo>
                      <a:lnTo>
                        <a:pt x="191" y="4"/>
                      </a:lnTo>
                      <a:lnTo>
                        <a:pt x="181" y="7"/>
                      </a:lnTo>
                      <a:lnTo>
                        <a:pt x="171" y="11"/>
                      </a:lnTo>
                      <a:lnTo>
                        <a:pt x="154" y="20"/>
                      </a:lnTo>
                      <a:lnTo>
                        <a:pt x="136" y="29"/>
                      </a:lnTo>
                      <a:lnTo>
                        <a:pt x="121" y="38"/>
                      </a:lnTo>
                      <a:lnTo>
                        <a:pt x="107" y="47"/>
                      </a:lnTo>
                      <a:lnTo>
                        <a:pt x="100" y="51"/>
                      </a:lnTo>
                      <a:lnTo>
                        <a:pt x="93" y="53"/>
                      </a:lnTo>
                      <a:lnTo>
                        <a:pt x="87" y="55"/>
                      </a:lnTo>
                      <a:lnTo>
                        <a:pt x="80" y="55"/>
                      </a:lnTo>
                      <a:lnTo>
                        <a:pt x="75" y="54"/>
                      </a:lnTo>
                      <a:lnTo>
                        <a:pt x="67" y="51"/>
                      </a:lnTo>
                      <a:lnTo>
                        <a:pt x="59" y="47"/>
                      </a:lnTo>
                      <a:lnTo>
                        <a:pt x="51" y="41"/>
                      </a:lnTo>
                      <a:lnTo>
                        <a:pt x="36" y="31"/>
                      </a:lnTo>
                      <a:lnTo>
                        <a:pt x="27" y="24"/>
                      </a:lnTo>
                      <a:lnTo>
                        <a:pt x="24" y="39"/>
                      </a:lnTo>
                      <a:lnTo>
                        <a:pt x="21" y="64"/>
                      </a:lnTo>
                      <a:lnTo>
                        <a:pt x="18" y="95"/>
                      </a:lnTo>
                      <a:lnTo>
                        <a:pt x="13" y="129"/>
                      </a:lnTo>
                      <a:lnTo>
                        <a:pt x="10" y="163"/>
                      </a:lnTo>
                      <a:lnTo>
                        <a:pt x="7" y="191"/>
                      </a:lnTo>
                      <a:lnTo>
                        <a:pt x="3" y="212"/>
                      </a:lnTo>
                      <a:lnTo>
                        <a:pt x="0" y="22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0" name="Freeform 468"/>
                <p:cNvSpPr>
                  <a:spLocks/>
                </p:cNvSpPr>
                <p:nvPr/>
              </p:nvSpPr>
              <p:spPr bwMode="auto">
                <a:xfrm>
                  <a:off x="5819004" y="2657748"/>
                  <a:ext cx="22545" cy="53577"/>
                </a:xfrm>
                <a:custGeom>
                  <a:avLst/>
                  <a:gdLst>
                    <a:gd name="T0" fmla="*/ 2147483647 w 60"/>
                    <a:gd name="T1" fmla="*/ 0 h 81"/>
                    <a:gd name="T2" fmla="*/ 2147483647 w 60"/>
                    <a:gd name="T3" fmla="*/ 2147483647 h 81"/>
                    <a:gd name="T4" fmla="*/ 2147483647 w 60"/>
                    <a:gd name="T5" fmla="*/ 2147483647 h 81"/>
                    <a:gd name="T6" fmla="*/ 2147483647 w 60"/>
                    <a:gd name="T7" fmla="*/ 2147483647 h 81"/>
                    <a:gd name="T8" fmla="*/ 2147483647 w 60"/>
                    <a:gd name="T9" fmla="*/ 2147483647 h 81"/>
                    <a:gd name="T10" fmla="*/ 2147483647 w 60"/>
                    <a:gd name="T11" fmla="*/ 2147483647 h 81"/>
                    <a:gd name="T12" fmla="*/ 2147483647 w 60"/>
                    <a:gd name="T13" fmla="*/ 0 h 81"/>
                    <a:gd name="T14" fmla="*/ 2147483647 w 60"/>
                    <a:gd name="T15" fmla="*/ 2147483647 h 81"/>
                    <a:gd name="T16" fmla="*/ 2147483647 w 60"/>
                    <a:gd name="T17" fmla="*/ 2147483647 h 81"/>
                    <a:gd name="T18" fmla="*/ 2147483647 w 60"/>
                    <a:gd name="T19" fmla="*/ 2147483647 h 81"/>
                    <a:gd name="T20" fmla="*/ 2147483647 w 60"/>
                    <a:gd name="T21" fmla="*/ 2147483647 h 81"/>
                    <a:gd name="T22" fmla="*/ 2147483647 w 60"/>
                    <a:gd name="T23" fmla="*/ 2147483647 h 81"/>
                    <a:gd name="T24" fmla="*/ 2147483647 w 60"/>
                    <a:gd name="T25" fmla="*/ 2147483647 h 81"/>
                    <a:gd name="T26" fmla="*/ 2147483647 w 60"/>
                    <a:gd name="T27" fmla="*/ 2147483647 h 81"/>
                    <a:gd name="T28" fmla="*/ 2147483647 w 60"/>
                    <a:gd name="T29" fmla="*/ 2147483647 h 81"/>
                    <a:gd name="T30" fmla="*/ 2147483647 w 60"/>
                    <a:gd name="T31" fmla="*/ 2147483647 h 81"/>
                    <a:gd name="T32" fmla="*/ 2147483647 w 60"/>
                    <a:gd name="T33" fmla="*/ 2147483647 h 81"/>
                    <a:gd name="T34" fmla="*/ 2147483647 w 60"/>
                    <a:gd name="T35" fmla="*/ 2147483647 h 81"/>
                    <a:gd name="T36" fmla="*/ 2147483647 w 60"/>
                    <a:gd name="T37" fmla="*/ 2147483647 h 81"/>
                    <a:gd name="T38" fmla="*/ 0 w 60"/>
                    <a:gd name="T39" fmla="*/ 2147483647 h 81"/>
                    <a:gd name="T40" fmla="*/ 2147483647 w 60"/>
                    <a:gd name="T41" fmla="*/ 2147483647 h 81"/>
                    <a:gd name="T42" fmla="*/ 2147483647 w 60"/>
                    <a:gd name="T43" fmla="*/ 2147483647 h 81"/>
                    <a:gd name="T44" fmla="*/ 2147483647 w 60"/>
                    <a:gd name="T45" fmla="*/ 0 h 81"/>
                    <a:gd name="T46" fmla="*/ 2147483647 w 60"/>
                    <a:gd name="T47" fmla="*/ 0 h 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0" h="81">
                      <a:moveTo>
                        <a:pt x="27" y="0"/>
                      </a:move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6" y="3"/>
                      </a:lnTo>
                      <a:lnTo>
                        <a:pt x="40" y="2"/>
                      </a:lnTo>
                      <a:lnTo>
                        <a:pt x="47" y="1"/>
                      </a:lnTo>
                      <a:lnTo>
                        <a:pt x="53" y="0"/>
                      </a:lnTo>
                      <a:lnTo>
                        <a:pt x="53" y="26"/>
                      </a:lnTo>
                      <a:lnTo>
                        <a:pt x="54" y="47"/>
                      </a:lnTo>
                      <a:lnTo>
                        <a:pt x="54" y="57"/>
                      </a:lnTo>
                      <a:lnTo>
                        <a:pt x="56" y="65"/>
                      </a:lnTo>
                      <a:lnTo>
                        <a:pt x="58" y="73"/>
                      </a:lnTo>
                      <a:lnTo>
                        <a:pt x="60" y="81"/>
                      </a:lnTo>
                      <a:lnTo>
                        <a:pt x="20" y="81"/>
                      </a:lnTo>
                      <a:lnTo>
                        <a:pt x="14" y="80"/>
                      </a:lnTo>
                      <a:lnTo>
                        <a:pt x="7" y="77"/>
                      </a:lnTo>
                      <a:lnTo>
                        <a:pt x="5" y="74"/>
                      </a:lnTo>
                      <a:lnTo>
                        <a:pt x="2" y="72"/>
                      </a:lnTo>
                      <a:lnTo>
                        <a:pt x="1" y="70"/>
                      </a:lnTo>
                      <a:lnTo>
                        <a:pt x="0" y="68"/>
                      </a:lnTo>
                      <a:lnTo>
                        <a:pt x="7" y="12"/>
                      </a:lnTo>
                      <a:lnTo>
                        <a:pt x="20" y="6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1" name="Freeform 469"/>
                <p:cNvSpPr>
                  <a:spLocks/>
                </p:cNvSpPr>
                <p:nvPr/>
              </p:nvSpPr>
              <p:spPr bwMode="auto">
                <a:xfrm>
                  <a:off x="5082548" y="1824706"/>
                  <a:ext cx="167205" cy="63947"/>
                </a:xfrm>
                <a:custGeom>
                  <a:avLst/>
                  <a:gdLst>
                    <a:gd name="T0" fmla="*/ 2147483647 w 370"/>
                    <a:gd name="T1" fmla="*/ 2147483647 h 129"/>
                    <a:gd name="T2" fmla="*/ 2147483647 w 370"/>
                    <a:gd name="T3" fmla="*/ 2147483647 h 129"/>
                    <a:gd name="T4" fmla="*/ 2147483647 w 370"/>
                    <a:gd name="T5" fmla="*/ 2147483647 h 129"/>
                    <a:gd name="T6" fmla="*/ 2147483647 w 370"/>
                    <a:gd name="T7" fmla="*/ 2147483647 h 129"/>
                    <a:gd name="T8" fmla="*/ 2147483647 w 370"/>
                    <a:gd name="T9" fmla="*/ 2147483647 h 129"/>
                    <a:gd name="T10" fmla="*/ 2147483647 w 370"/>
                    <a:gd name="T11" fmla="*/ 2147483647 h 129"/>
                    <a:gd name="T12" fmla="*/ 2147483647 w 370"/>
                    <a:gd name="T13" fmla="*/ 2147483647 h 129"/>
                    <a:gd name="T14" fmla="*/ 2147483647 w 370"/>
                    <a:gd name="T15" fmla="*/ 2147483647 h 129"/>
                    <a:gd name="T16" fmla="*/ 2147483647 w 370"/>
                    <a:gd name="T17" fmla="*/ 2147483647 h 129"/>
                    <a:gd name="T18" fmla="*/ 2147483647 w 370"/>
                    <a:gd name="T19" fmla="*/ 2147483647 h 129"/>
                    <a:gd name="T20" fmla="*/ 2147483647 w 370"/>
                    <a:gd name="T21" fmla="*/ 2147483647 h 129"/>
                    <a:gd name="T22" fmla="*/ 2147483647 w 370"/>
                    <a:gd name="T23" fmla="*/ 2147483647 h 129"/>
                    <a:gd name="T24" fmla="*/ 2147483647 w 370"/>
                    <a:gd name="T25" fmla="*/ 2147483647 h 129"/>
                    <a:gd name="T26" fmla="*/ 2147483647 w 370"/>
                    <a:gd name="T27" fmla="*/ 0 h 129"/>
                    <a:gd name="T28" fmla="*/ 2147483647 w 370"/>
                    <a:gd name="T29" fmla="*/ 0 h 129"/>
                    <a:gd name="T30" fmla="*/ 2147483647 w 370"/>
                    <a:gd name="T31" fmla="*/ 2147483647 h 129"/>
                    <a:gd name="T32" fmla="*/ 2147483647 w 370"/>
                    <a:gd name="T33" fmla="*/ 2147483647 h 129"/>
                    <a:gd name="T34" fmla="*/ 2147483647 w 370"/>
                    <a:gd name="T35" fmla="*/ 2147483647 h 129"/>
                    <a:gd name="T36" fmla="*/ 2147483647 w 370"/>
                    <a:gd name="T37" fmla="*/ 2147483647 h 129"/>
                    <a:gd name="T38" fmla="*/ 2147483647 w 370"/>
                    <a:gd name="T39" fmla="*/ 2147483647 h 129"/>
                    <a:gd name="T40" fmla="*/ 2147483647 w 370"/>
                    <a:gd name="T41" fmla="*/ 2147483647 h 129"/>
                    <a:gd name="T42" fmla="*/ 2147483647 w 370"/>
                    <a:gd name="T43" fmla="*/ 2147483647 h 129"/>
                    <a:gd name="T44" fmla="*/ 2147483647 w 370"/>
                    <a:gd name="T45" fmla="*/ 2147483647 h 129"/>
                    <a:gd name="T46" fmla="*/ 2147483647 w 370"/>
                    <a:gd name="T47" fmla="*/ 2147483647 h 129"/>
                    <a:gd name="T48" fmla="*/ 2147483647 w 370"/>
                    <a:gd name="T49" fmla="*/ 2147483647 h 129"/>
                    <a:gd name="T50" fmla="*/ 2147483647 w 370"/>
                    <a:gd name="T51" fmla="*/ 2147483647 h 129"/>
                    <a:gd name="T52" fmla="*/ 2147483647 w 370"/>
                    <a:gd name="T53" fmla="*/ 2147483647 h 129"/>
                    <a:gd name="T54" fmla="*/ 2147483647 w 370"/>
                    <a:gd name="T55" fmla="*/ 2147483647 h 129"/>
                    <a:gd name="T56" fmla="*/ 2147483647 w 370"/>
                    <a:gd name="T57" fmla="*/ 2147483647 h 129"/>
                    <a:gd name="T58" fmla="*/ 2147483647 w 370"/>
                    <a:gd name="T59" fmla="*/ 2147483647 h 129"/>
                    <a:gd name="T60" fmla="*/ 2147483647 w 370"/>
                    <a:gd name="T61" fmla="*/ 2147483647 h 129"/>
                    <a:gd name="T62" fmla="*/ 2147483647 w 370"/>
                    <a:gd name="T63" fmla="*/ 2147483647 h 129"/>
                    <a:gd name="T64" fmla="*/ 2147483647 w 370"/>
                    <a:gd name="T65" fmla="*/ 2147483647 h 129"/>
                    <a:gd name="T66" fmla="*/ 2147483647 w 370"/>
                    <a:gd name="T67" fmla="*/ 2147483647 h 129"/>
                    <a:gd name="T68" fmla="*/ 2147483647 w 370"/>
                    <a:gd name="T69" fmla="*/ 2147483647 h 129"/>
                    <a:gd name="T70" fmla="*/ 2147483647 w 370"/>
                    <a:gd name="T71" fmla="*/ 2147483647 h 129"/>
                    <a:gd name="T72" fmla="*/ 2147483647 w 370"/>
                    <a:gd name="T73" fmla="*/ 2147483647 h 129"/>
                    <a:gd name="T74" fmla="*/ 2147483647 w 370"/>
                    <a:gd name="T75" fmla="*/ 2147483647 h 129"/>
                    <a:gd name="T76" fmla="*/ 0 w 370"/>
                    <a:gd name="T77" fmla="*/ 2147483647 h 129"/>
                    <a:gd name="T78" fmla="*/ 0 w 370"/>
                    <a:gd name="T79" fmla="*/ 2147483647 h 129"/>
                    <a:gd name="T80" fmla="*/ 2147483647 w 370"/>
                    <a:gd name="T81" fmla="*/ 2147483647 h 129"/>
                    <a:gd name="T82" fmla="*/ 2147483647 w 370"/>
                    <a:gd name="T83" fmla="*/ 2147483647 h 129"/>
                    <a:gd name="T84" fmla="*/ 2147483647 w 370"/>
                    <a:gd name="T85" fmla="*/ 2147483647 h 129"/>
                    <a:gd name="T86" fmla="*/ 2147483647 w 370"/>
                    <a:gd name="T87" fmla="*/ 2147483647 h 129"/>
                    <a:gd name="T88" fmla="*/ 2147483647 w 370"/>
                    <a:gd name="T89" fmla="*/ 2147483647 h 129"/>
                    <a:gd name="T90" fmla="*/ 2147483647 w 370"/>
                    <a:gd name="T91" fmla="*/ 2147483647 h 129"/>
                    <a:gd name="T92" fmla="*/ 2147483647 w 370"/>
                    <a:gd name="T93" fmla="*/ 2147483647 h 129"/>
                    <a:gd name="T94" fmla="*/ 2147483647 w 370"/>
                    <a:gd name="T95" fmla="*/ 2147483647 h 129"/>
                    <a:gd name="T96" fmla="*/ 2147483647 w 370"/>
                    <a:gd name="T97" fmla="*/ 2147483647 h 129"/>
                    <a:gd name="T98" fmla="*/ 2147483647 w 370"/>
                    <a:gd name="T99" fmla="*/ 2147483647 h 129"/>
                    <a:gd name="T100" fmla="*/ 2147483647 w 370"/>
                    <a:gd name="T101" fmla="*/ 2147483647 h 129"/>
                    <a:gd name="T102" fmla="*/ 2147483647 w 370"/>
                    <a:gd name="T103" fmla="*/ 2147483647 h 129"/>
                    <a:gd name="T104" fmla="*/ 2147483647 w 370"/>
                    <a:gd name="T105" fmla="*/ 2147483647 h 129"/>
                    <a:gd name="T106" fmla="*/ 2147483647 w 370"/>
                    <a:gd name="T107" fmla="*/ 2147483647 h 129"/>
                    <a:gd name="T108" fmla="*/ 2147483647 w 370"/>
                    <a:gd name="T109" fmla="*/ 2147483647 h 129"/>
                    <a:gd name="T110" fmla="*/ 2147483647 w 370"/>
                    <a:gd name="T111" fmla="*/ 2147483647 h 129"/>
                    <a:gd name="T112" fmla="*/ 2147483647 w 370"/>
                    <a:gd name="T113" fmla="*/ 2147483647 h 129"/>
                    <a:gd name="T114" fmla="*/ 2147483647 w 370"/>
                    <a:gd name="T115" fmla="*/ 2147483647 h 129"/>
                    <a:gd name="T116" fmla="*/ 2147483647 w 370"/>
                    <a:gd name="T117" fmla="*/ 2147483647 h 129"/>
                    <a:gd name="T118" fmla="*/ 2147483647 w 370"/>
                    <a:gd name="T119" fmla="*/ 2147483647 h 12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70" h="129">
                      <a:moveTo>
                        <a:pt x="250" y="117"/>
                      </a:moveTo>
                      <a:lnTo>
                        <a:pt x="258" y="119"/>
                      </a:lnTo>
                      <a:lnTo>
                        <a:pt x="277" y="123"/>
                      </a:lnTo>
                      <a:lnTo>
                        <a:pt x="295" y="127"/>
                      </a:lnTo>
                      <a:lnTo>
                        <a:pt x="303" y="129"/>
                      </a:lnTo>
                      <a:lnTo>
                        <a:pt x="370" y="97"/>
                      </a:lnTo>
                      <a:lnTo>
                        <a:pt x="358" y="75"/>
                      </a:lnTo>
                      <a:lnTo>
                        <a:pt x="345" y="48"/>
                      </a:lnTo>
                      <a:lnTo>
                        <a:pt x="335" y="27"/>
                      </a:lnTo>
                      <a:lnTo>
                        <a:pt x="330" y="18"/>
                      </a:lnTo>
                      <a:lnTo>
                        <a:pt x="300" y="15"/>
                      </a:lnTo>
                      <a:lnTo>
                        <a:pt x="257" y="9"/>
                      </a:lnTo>
                      <a:lnTo>
                        <a:pt x="214" y="2"/>
                      </a:lnTo>
                      <a:lnTo>
                        <a:pt x="183" y="0"/>
                      </a:lnTo>
                      <a:lnTo>
                        <a:pt x="179" y="0"/>
                      </a:lnTo>
                      <a:lnTo>
                        <a:pt x="176" y="1"/>
                      </a:lnTo>
                      <a:lnTo>
                        <a:pt x="172" y="2"/>
                      </a:lnTo>
                      <a:lnTo>
                        <a:pt x="170" y="3"/>
                      </a:lnTo>
                      <a:lnTo>
                        <a:pt x="162" y="7"/>
                      </a:lnTo>
                      <a:lnTo>
                        <a:pt x="150" y="12"/>
                      </a:lnTo>
                      <a:lnTo>
                        <a:pt x="147" y="21"/>
                      </a:lnTo>
                      <a:lnTo>
                        <a:pt x="140" y="35"/>
                      </a:lnTo>
                      <a:lnTo>
                        <a:pt x="134" y="48"/>
                      </a:lnTo>
                      <a:lnTo>
                        <a:pt x="131" y="55"/>
                      </a:lnTo>
                      <a:lnTo>
                        <a:pt x="122" y="54"/>
                      </a:lnTo>
                      <a:lnTo>
                        <a:pt x="111" y="49"/>
                      </a:lnTo>
                      <a:lnTo>
                        <a:pt x="98" y="44"/>
                      </a:lnTo>
                      <a:lnTo>
                        <a:pt x="84" y="38"/>
                      </a:lnTo>
                      <a:lnTo>
                        <a:pt x="60" y="26"/>
                      </a:lnTo>
                      <a:lnTo>
                        <a:pt x="44" y="18"/>
                      </a:lnTo>
                      <a:lnTo>
                        <a:pt x="32" y="25"/>
                      </a:lnTo>
                      <a:lnTo>
                        <a:pt x="21" y="33"/>
                      </a:lnTo>
                      <a:lnTo>
                        <a:pt x="16" y="37"/>
                      </a:lnTo>
                      <a:lnTo>
                        <a:pt x="12" y="41"/>
                      </a:lnTo>
                      <a:lnTo>
                        <a:pt x="9" y="46"/>
                      </a:lnTo>
                      <a:lnTo>
                        <a:pt x="5" y="52"/>
                      </a:lnTo>
                      <a:lnTo>
                        <a:pt x="3" y="57"/>
                      </a:lnTo>
                      <a:lnTo>
                        <a:pt x="1" y="63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1" y="82"/>
                      </a:lnTo>
                      <a:lnTo>
                        <a:pt x="3" y="88"/>
                      </a:lnTo>
                      <a:lnTo>
                        <a:pt x="6" y="96"/>
                      </a:lnTo>
                      <a:lnTo>
                        <a:pt x="11" y="103"/>
                      </a:lnTo>
                      <a:lnTo>
                        <a:pt x="20" y="101"/>
                      </a:lnTo>
                      <a:lnTo>
                        <a:pt x="33" y="99"/>
                      </a:lnTo>
                      <a:lnTo>
                        <a:pt x="50" y="97"/>
                      </a:lnTo>
                      <a:lnTo>
                        <a:pt x="69" y="95"/>
                      </a:lnTo>
                      <a:lnTo>
                        <a:pt x="102" y="92"/>
                      </a:lnTo>
                      <a:lnTo>
                        <a:pt x="117" y="91"/>
                      </a:lnTo>
                      <a:lnTo>
                        <a:pt x="137" y="92"/>
                      </a:lnTo>
                      <a:lnTo>
                        <a:pt x="152" y="94"/>
                      </a:lnTo>
                      <a:lnTo>
                        <a:pt x="166" y="97"/>
                      </a:lnTo>
                      <a:lnTo>
                        <a:pt x="177" y="100"/>
                      </a:lnTo>
                      <a:lnTo>
                        <a:pt x="189" y="104"/>
                      </a:lnTo>
                      <a:lnTo>
                        <a:pt x="201" y="108"/>
                      </a:lnTo>
                      <a:lnTo>
                        <a:pt x="217" y="110"/>
                      </a:lnTo>
                      <a:lnTo>
                        <a:pt x="237" y="111"/>
                      </a:lnTo>
                      <a:lnTo>
                        <a:pt x="237" y="117"/>
                      </a:lnTo>
                      <a:lnTo>
                        <a:pt x="250" y="11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" name="Freeform 470"/>
                <p:cNvSpPr>
                  <a:spLocks/>
                </p:cNvSpPr>
                <p:nvPr/>
              </p:nvSpPr>
              <p:spPr bwMode="auto">
                <a:xfrm>
                  <a:off x="5507138" y="2517755"/>
                  <a:ext cx="31938" cy="55305"/>
                </a:xfrm>
                <a:custGeom>
                  <a:avLst/>
                  <a:gdLst>
                    <a:gd name="T0" fmla="*/ 2147483647 w 80"/>
                    <a:gd name="T1" fmla="*/ 2147483647 h 94"/>
                    <a:gd name="T2" fmla="*/ 2147483647 w 80"/>
                    <a:gd name="T3" fmla="*/ 0 h 94"/>
                    <a:gd name="T4" fmla="*/ 2147483647 w 80"/>
                    <a:gd name="T5" fmla="*/ 0 h 94"/>
                    <a:gd name="T6" fmla="*/ 2147483647 w 80"/>
                    <a:gd name="T7" fmla="*/ 2147483647 h 94"/>
                    <a:gd name="T8" fmla="*/ 2147483647 w 80"/>
                    <a:gd name="T9" fmla="*/ 2147483647 h 94"/>
                    <a:gd name="T10" fmla="*/ 2147483647 w 80"/>
                    <a:gd name="T11" fmla="*/ 2147483647 h 94"/>
                    <a:gd name="T12" fmla="*/ 2147483647 w 80"/>
                    <a:gd name="T13" fmla="*/ 2147483647 h 94"/>
                    <a:gd name="T14" fmla="*/ 2147483647 w 80"/>
                    <a:gd name="T15" fmla="*/ 2147483647 h 94"/>
                    <a:gd name="T16" fmla="*/ 2147483647 w 80"/>
                    <a:gd name="T17" fmla="*/ 2147483647 h 94"/>
                    <a:gd name="T18" fmla="*/ 2147483647 w 80"/>
                    <a:gd name="T19" fmla="*/ 2147483647 h 94"/>
                    <a:gd name="T20" fmla="*/ 2147483647 w 80"/>
                    <a:gd name="T21" fmla="*/ 2147483647 h 94"/>
                    <a:gd name="T22" fmla="*/ 2147483647 w 80"/>
                    <a:gd name="T23" fmla="*/ 2147483647 h 94"/>
                    <a:gd name="T24" fmla="*/ 2147483647 w 80"/>
                    <a:gd name="T25" fmla="*/ 2147483647 h 94"/>
                    <a:gd name="T26" fmla="*/ 2147483647 w 80"/>
                    <a:gd name="T27" fmla="*/ 2147483647 h 94"/>
                    <a:gd name="T28" fmla="*/ 2147483647 w 80"/>
                    <a:gd name="T29" fmla="*/ 2147483647 h 94"/>
                    <a:gd name="T30" fmla="*/ 2147483647 w 80"/>
                    <a:gd name="T31" fmla="*/ 2147483647 h 94"/>
                    <a:gd name="T32" fmla="*/ 2147483647 w 80"/>
                    <a:gd name="T33" fmla="*/ 2147483647 h 94"/>
                    <a:gd name="T34" fmla="*/ 2147483647 w 80"/>
                    <a:gd name="T35" fmla="*/ 2147483647 h 94"/>
                    <a:gd name="T36" fmla="*/ 2147483647 w 80"/>
                    <a:gd name="T37" fmla="*/ 2147483647 h 94"/>
                    <a:gd name="T38" fmla="*/ 2147483647 w 80"/>
                    <a:gd name="T39" fmla="*/ 2147483647 h 94"/>
                    <a:gd name="T40" fmla="*/ 2147483647 w 80"/>
                    <a:gd name="T41" fmla="*/ 2147483647 h 94"/>
                    <a:gd name="T42" fmla="*/ 2147483647 w 80"/>
                    <a:gd name="T43" fmla="*/ 2147483647 h 94"/>
                    <a:gd name="T44" fmla="*/ 2147483647 w 80"/>
                    <a:gd name="T45" fmla="*/ 2147483647 h 94"/>
                    <a:gd name="T46" fmla="*/ 2147483647 w 80"/>
                    <a:gd name="T47" fmla="*/ 2147483647 h 94"/>
                    <a:gd name="T48" fmla="*/ 2147483647 w 80"/>
                    <a:gd name="T49" fmla="*/ 2147483647 h 94"/>
                    <a:gd name="T50" fmla="*/ 0 w 80"/>
                    <a:gd name="T51" fmla="*/ 2147483647 h 94"/>
                    <a:gd name="T52" fmla="*/ 2147483647 w 80"/>
                    <a:gd name="T53" fmla="*/ 2147483647 h 94"/>
                    <a:gd name="T54" fmla="*/ 2147483647 w 80"/>
                    <a:gd name="T55" fmla="*/ 2147483647 h 94"/>
                    <a:gd name="T56" fmla="*/ 2147483647 w 80"/>
                    <a:gd name="T57" fmla="*/ 2147483647 h 94"/>
                    <a:gd name="T58" fmla="*/ 2147483647 w 80"/>
                    <a:gd name="T59" fmla="*/ 2147483647 h 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4">
                      <a:moveTo>
                        <a:pt x="27" y="1"/>
                      </a:move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54" y="4"/>
                      </a:lnTo>
                      <a:lnTo>
                        <a:pt x="60" y="6"/>
                      </a:lnTo>
                      <a:lnTo>
                        <a:pt x="66" y="8"/>
                      </a:lnTo>
                      <a:lnTo>
                        <a:pt x="73" y="8"/>
                      </a:lnTo>
                      <a:lnTo>
                        <a:pt x="80" y="7"/>
                      </a:lnTo>
                      <a:lnTo>
                        <a:pt x="80" y="38"/>
                      </a:lnTo>
                      <a:lnTo>
                        <a:pt x="75" y="44"/>
                      </a:lnTo>
                      <a:lnTo>
                        <a:pt x="69" y="51"/>
                      </a:lnTo>
                      <a:lnTo>
                        <a:pt x="64" y="59"/>
                      </a:lnTo>
                      <a:lnTo>
                        <a:pt x="58" y="68"/>
                      </a:lnTo>
                      <a:lnTo>
                        <a:pt x="51" y="84"/>
                      </a:lnTo>
                      <a:lnTo>
                        <a:pt x="47" y="94"/>
                      </a:lnTo>
                      <a:lnTo>
                        <a:pt x="43" y="93"/>
                      </a:lnTo>
                      <a:lnTo>
                        <a:pt x="40" y="92"/>
                      </a:lnTo>
                      <a:lnTo>
                        <a:pt x="37" y="91"/>
                      </a:lnTo>
                      <a:lnTo>
                        <a:pt x="34" y="89"/>
                      </a:lnTo>
                      <a:lnTo>
                        <a:pt x="29" y="84"/>
                      </a:lnTo>
                      <a:lnTo>
                        <a:pt x="23" y="78"/>
                      </a:lnTo>
                      <a:lnTo>
                        <a:pt x="19" y="72"/>
                      </a:lnTo>
                      <a:lnTo>
                        <a:pt x="13" y="65"/>
                      </a:lnTo>
                      <a:lnTo>
                        <a:pt x="7" y="60"/>
                      </a:lnTo>
                      <a:lnTo>
                        <a:pt x="0" y="56"/>
                      </a:lnTo>
                      <a:lnTo>
                        <a:pt x="8" y="41"/>
                      </a:lnTo>
                      <a:lnTo>
                        <a:pt x="13" y="29"/>
                      </a:lnTo>
                      <a:lnTo>
                        <a:pt x="19" y="17"/>
                      </a:lnTo>
                      <a:lnTo>
                        <a:pt x="27" y="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" name="Freeform 471"/>
                <p:cNvSpPr>
                  <a:spLocks/>
                </p:cNvSpPr>
                <p:nvPr/>
              </p:nvSpPr>
              <p:spPr bwMode="auto">
                <a:xfrm>
                  <a:off x="5317388" y="4455183"/>
                  <a:ext cx="63876" cy="53577"/>
                </a:xfrm>
                <a:custGeom>
                  <a:avLst/>
                  <a:gdLst>
                    <a:gd name="T0" fmla="*/ 2147483647 w 135"/>
                    <a:gd name="T1" fmla="*/ 2147483647 h 98"/>
                    <a:gd name="T2" fmla="*/ 2147483647 w 135"/>
                    <a:gd name="T3" fmla="*/ 2147483647 h 98"/>
                    <a:gd name="T4" fmla="*/ 2147483647 w 135"/>
                    <a:gd name="T5" fmla="*/ 2147483647 h 98"/>
                    <a:gd name="T6" fmla="*/ 2147483647 w 135"/>
                    <a:gd name="T7" fmla="*/ 2147483647 h 98"/>
                    <a:gd name="T8" fmla="*/ 2147483647 w 135"/>
                    <a:gd name="T9" fmla="*/ 2147483647 h 98"/>
                    <a:gd name="T10" fmla="*/ 2147483647 w 135"/>
                    <a:gd name="T11" fmla="*/ 2147483647 h 98"/>
                    <a:gd name="T12" fmla="*/ 2147483647 w 135"/>
                    <a:gd name="T13" fmla="*/ 2147483647 h 98"/>
                    <a:gd name="T14" fmla="*/ 2147483647 w 135"/>
                    <a:gd name="T15" fmla="*/ 2147483647 h 98"/>
                    <a:gd name="T16" fmla="*/ 2147483647 w 135"/>
                    <a:gd name="T17" fmla="*/ 2147483647 h 98"/>
                    <a:gd name="T18" fmla="*/ 2147483647 w 135"/>
                    <a:gd name="T19" fmla="*/ 2147483647 h 98"/>
                    <a:gd name="T20" fmla="*/ 2147483647 w 135"/>
                    <a:gd name="T21" fmla="*/ 2147483647 h 98"/>
                    <a:gd name="T22" fmla="*/ 2147483647 w 135"/>
                    <a:gd name="T23" fmla="*/ 0 h 98"/>
                    <a:gd name="T24" fmla="*/ 2147483647 w 135"/>
                    <a:gd name="T25" fmla="*/ 0 h 98"/>
                    <a:gd name="T26" fmla="*/ 2147483647 w 135"/>
                    <a:gd name="T27" fmla="*/ 0 h 98"/>
                    <a:gd name="T28" fmla="*/ 2147483647 w 135"/>
                    <a:gd name="T29" fmla="*/ 2147483647 h 98"/>
                    <a:gd name="T30" fmla="*/ 2147483647 w 135"/>
                    <a:gd name="T31" fmla="*/ 2147483647 h 98"/>
                    <a:gd name="T32" fmla="*/ 2147483647 w 135"/>
                    <a:gd name="T33" fmla="*/ 2147483647 h 98"/>
                    <a:gd name="T34" fmla="*/ 2147483647 w 135"/>
                    <a:gd name="T35" fmla="*/ 2147483647 h 98"/>
                    <a:gd name="T36" fmla="*/ 2147483647 w 135"/>
                    <a:gd name="T37" fmla="*/ 2147483647 h 98"/>
                    <a:gd name="T38" fmla="*/ 2147483647 w 135"/>
                    <a:gd name="T39" fmla="*/ 2147483647 h 98"/>
                    <a:gd name="T40" fmla="*/ 2147483647 w 135"/>
                    <a:gd name="T41" fmla="*/ 2147483647 h 98"/>
                    <a:gd name="T42" fmla="*/ 2147483647 w 135"/>
                    <a:gd name="T43" fmla="*/ 2147483647 h 98"/>
                    <a:gd name="T44" fmla="*/ 2147483647 w 135"/>
                    <a:gd name="T45" fmla="*/ 2147483647 h 98"/>
                    <a:gd name="T46" fmla="*/ 2147483647 w 135"/>
                    <a:gd name="T47" fmla="*/ 2147483647 h 98"/>
                    <a:gd name="T48" fmla="*/ 2147483647 w 135"/>
                    <a:gd name="T49" fmla="*/ 2147483647 h 98"/>
                    <a:gd name="T50" fmla="*/ 2147483647 w 135"/>
                    <a:gd name="T51" fmla="*/ 2147483647 h 98"/>
                    <a:gd name="T52" fmla="*/ 2147483647 w 135"/>
                    <a:gd name="T53" fmla="*/ 2147483647 h 98"/>
                    <a:gd name="T54" fmla="*/ 2147483647 w 135"/>
                    <a:gd name="T55" fmla="*/ 2147483647 h 98"/>
                    <a:gd name="T56" fmla="*/ 2147483647 w 135"/>
                    <a:gd name="T57" fmla="*/ 2147483647 h 98"/>
                    <a:gd name="T58" fmla="*/ 2147483647 w 135"/>
                    <a:gd name="T59" fmla="*/ 2147483647 h 98"/>
                    <a:gd name="T60" fmla="*/ 2147483647 w 135"/>
                    <a:gd name="T61" fmla="*/ 2147483647 h 98"/>
                    <a:gd name="T62" fmla="*/ 2147483647 w 135"/>
                    <a:gd name="T63" fmla="*/ 2147483647 h 98"/>
                    <a:gd name="T64" fmla="*/ 2147483647 w 135"/>
                    <a:gd name="T65" fmla="*/ 2147483647 h 98"/>
                    <a:gd name="T66" fmla="*/ 2147483647 w 135"/>
                    <a:gd name="T67" fmla="*/ 2147483647 h 98"/>
                    <a:gd name="T68" fmla="*/ 2147483647 w 135"/>
                    <a:gd name="T69" fmla="*/ 2147483647 h 98"/>
                    <a:gd name="T70" fmla="*/ 2147483647 w 135"/>
                    <a:gd name="T71" fmla="*/ 2147483647 h 98"/>
                    <a:gd name="T72" fmla="*/ 2147483647 w 135"/>
                    <a:gd name="T73" fmla="*/ 2147483647 h 98"/>
                    <a:gd name="T74" fmla="*/ 2147483647 w 135"/>
                    <a:gd name="T75" fmla="*/ 2147483647 h 98"/>
                    <a:gd name="T76" fmla="*/ 0 w 135"/>
                    <a:gd name="T77" fmla="*/ 2147483647 h 98"/>
                    <a:gd name="T78" fmla="*/ 0 w 135"/>
                    <a:gd name="T79" fmla="*/ 2147483647 h 98"/>
                    <a:gd name="T80" fmla="*/ 2147483647 w 135"/>
                    <a:gd name="T81" fmla="*/ 2147483647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35" h="98">
                      <a:moveTo>
                        <a:pt x="3" y="55"/>
                      </a:moveTo>
                      <a:lnTo>
                        <a:pt x="11" y="54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1" y="47"/>
                      </a:lnTo>
                      <a:lnTo>
                        <a:pt x="42" y="38"/>
                      </a:lnTo>
                      <a:lnTo>
                        <a:pt x="52" y="28"/>
                      </a:lnTo>
                      <a:lnTo>
                        <a:pt x="61" y="18"/>
                      </a:lnTo>
                      <a:lnTo>
                        <a:pt x="71" y="8"/>
                      </a:lnTo>
                      <a:lnTo>
                        <a:pt x="76" y="5"/>
                      </a:lnTo>
                      <a:lnTo>
                        <a:pt x="82" y="2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10" y="3"/>
                      </a:lnTo>
                      <a:lnTo>
                        <a:pt x="117" y="6"/>
                      </a:lnTo>
                      <a:lnTo>
                        <a:pt x="123" y="11"/>
                      </a:lnTo>
                      <a:lnTo>
                        <a:pt x="128" y="16"/>
                      </a:lnTo>
                      <a:lnTo>
                        <a:pt x="132" y="24"/>
                      </a:lnTo>
                      <a:lnTo>
                        <a:pt x="134" y="30"/>
                      </a:lnTo>
                      <a:lnTo>
                        <a:pt x="135" y="37"/>
                      </a:lnTo>
                      <a:lnTo>
                        <a:pt x="134" y="40"/>
                      </a:lnTo>
                      <a:lnTo>
                        <a:pt x="132" y="43"/>
                      </a:lnTo>
                      <a:lnTo>
                        <a:pt x="129" y="47"/>
                      </a:lnTo>
                      <a:lnTo>
                        <a:pt x="124" y="51"/>
                      </a:lnTo>
                      <a:lnTo>
                        <a:pt x="113" y="61"/>
                      </a:lnTo>
                      <a:lnTo>
                        <a:pt x="100" y="72"/>
                      </a:lnTo>
                      <a:lnTo>
                        <a:pt x="87" y="82"/>
                      </a:lnTo>
                      <a:lnTo>
                        <a:pt x="74" y="91"/>
                      </a:lnTo>
                      <a:lnTo>
                        <a:pt x="63" y="96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3" y="92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1" y="68"/>
                      </a:lnTo>
                      <a:lnTo>
                        <a:pt x="5" y="62"/>
                      </a:lnTo>
                      <a:lnTo>
                        <a:pt x="1" y="59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3" y="5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" name="Freeform 472"/>
                <p:cNvSpPr>
                  <a:spLocks/>
                </p:cNvSpPr>
                <p:nvPr/>
              </p:nvSpPr>
              <p:spPr bwMode="auto">
                <a:xfrm>
                  <a:off x="5080668" y="1869642"/>
                  <a:ext cx="137147" cy="81230"/>
                </a:xfrm>
                <a:custGeom>
                  <a:avLst/>
                  <a:gdLst>
                    <a:gd name="T0" fmla="*/ 2147483647 w 312"/>
                    <a:gd name="T1" fmla="*/ 2147483647 h 155"/>
                    <a:gd name="T2" fmla="*/ 2147483647 w 312"/>
                    <a:gd name="T3" fmla="*/ 2147483647 h 155"/>
                    <a:gd name="T4" fmla="*/ 2147483647 w 312"/>
                    <a:gd name="T5" fmla="*/ 2147483647 h 155"/>
                    <a:gd name="T6" fmla="*/ 2147483647 w 312"/>
                    <a:gd name="T7" fmla="*/ 2147483647 h 155"/>
                    <a:gd name="T8" fmla="*/ 2147483647 w 312"/>
                    <a:gd name="T9" fmla="*/ 2147483647 h 155"/>
                    <a:gd name="T10" fmla="*/ 2147483647 w 312"/>
                    <a:gd name="T11" fmla="*/ 2147483647 h 155"/>
                    <a:gd name="T12" fmla="*/ 2147483647 w 312"/>
                    <a:gd name="T13" fmla="*/ 2147483647 h 155"/>
                    <a:gd name="T14" fmla="*/ 2147483647 w 312"/>
                    <a:gd name="T15" fmla="*/ 2147483647 h 155"/>
                    <a:gd name="T16" fmla="*/ 2147483647 w 312"/>
                    <a:gd name="T17" fmla="*/ 2147483647 h 155"/>
                    <a:gd name="T18" fmla="*/ 2147483647 w 312"/>
                    <a:gd name="T19" fmla="*/ 2147483647 h 155"/>
                    <a:gd name="T20" fmla="*/ 2147483647 w 312"/>
                    <a:gd name="T21" fmla="*/ 2147483647 h 155"/>
                    <a:gd name="T22" fmla="*/ 2147483647 w 312"/>
                    <a:gd name="T23" fmla="*/ 2147483647 h 155"/>
                    <a:gd name="T24" fmla="*/ 2147483647 w 312"/>
                    <a:gd name="T25" fmla="*/ 2147483647 h 155"/>
                    <a:gd name="T26" fmla="*/ 2147483647 w 312"/>
                    <a:gd name="T27" fmla="*/ 2147483647 h 155"/>
                    <a:gd name="T28" fmla="*/ 2147483647 w 312"/>
                    <a:gd name="T29" fmla="*/ 2147483647 h 155"/>
                    <a:gd name="T30" fmla="*/ 2147483647 w 312"/>
                    <a:gd name="T31" fmla="*/ 2147483647 h 155"/>
                    <a:gd name="T32" fmla="*/ 2147483647 w 312"/>
                    <a:gd name="T33" fmla="*/ 2147483647 h 155"/>
                    <a:gd name="T34" fmla="*/ 2147483647 w 312"/>
                    <a:gd name="T35" fmla="*/ 2147483647 h 155"/>
                    <a:gd name="T36" fmla="*/ 2147483647 w 312"/>
                    <a:gd name="T37" fmla="*/ 2147483647 h 155"/>
                    <a:gd name="T38" fmla="*/ 2147483647 w 312"/>
                    <a:gd name="T39" fmla="*/ 2147483647 h 155"/>
                    <a:gd name="T40" fmla="*/ 2147483647 w 312"/>
                    <a:gd name="T41" fmla="*/ 2147483647 h 155"/>
                    <a:gd name="T42" fmla="*/ 2147483647 w 312"/>
                    <a:gd name="T43" fmla="*/ 2147483647 h 155"/>
                    <a:gd name="T44" fmla="*/ 2147483647 w 312"/>
                    <a:gd name="T45" fmla="*/ 2147483647 h 155"/>
                    <a:gd name="T46" fmla="*/ 2147483647 w 312"/>
                    <a:gd name="T47" fmla="*/ 2147483647 h 155"/>
                    <a:gd name="T48" fmla="*/ 2147483647 w 312"/>
                    <a:gd name="T49" fmla="*/ 2147483647 h 155"/>
                    <a:gd name="T50" fmla="*/ 2147483647 w 312"/>
                    <a:gd name="T51" fmla="*/ 2147483647 h 155"/>
                    <a:gd name="T52" fmla="*/ 2147483647 w 312"/>
                    <a:gd name="T53" fmla="*/ 2147483647 h 155"/>
                    <a:gd name="T54" fmla="*/ 2147483647 w 312"/>
                    <a:gd name="T55" fmla="*/ 2147483647 h 155"/>
                    <a:gd name="T56" fmla="*/ 2147483647 w 312"/>
                    <a:gd name="T57" fmla="*/ 2147483647 h 155"/>
                    <a:gd name="T58" fmla="*/ 2147483647 w 312"/>
                    <a:gd name="T59" fmla="*/ 2147483647 h 155"/>
                    <a:gd name="T60" fmla="*/ 2147483647 w 312"/>
                    <a:gd name="T61" fmla="*/ 2147483647 h 155"/>
                    <a:gd name="T62" fmla="*/ 2147483647 w 312"/>
                    <a:gd name="T63" fmla="*/ 2147483647 h 155"/>
                    <a:gd name="T64" fmla="*/ 2147483647 w 312"/>
                    <a:gd name="T65" fmla="*/ 2147483647 h 155"/>
                    <a:gd name="T66" fmla="*/ 2147483647 w 312"/>
                    <a:gd name="T67" fmla="*/ 2147483647 h 155"/>
                    <a:gd name="T68" fmla="*/ 2147483647 w 312"/>
                    <a:gd name="T69" fmla="*/ 2147483647 h 155"/>
                    <a:gd name="T70" fmla="*/ 2147483647 w 312"/>
                    <a:gd name="T71" fmla="*/ 0 h 155"/>
                    <a:gd name="T72" fmla="*/ 2147483647 w 312"/>
                    <a:gd name="T73" fmla="*/ 2147483647 h 155"/>
                    <a:gd name="T74" fmla="*/ 2147483647 w 312"/>
                    <a:gd name="T75" fmla="*/ 2147483647 h 155"/>
                    <a:gd name="T76" fmla="*/ 2147483647 w 312"/>
                    <a:gd name="T77" fmla="*/ 2147483647 h 155"/>
                    <a:gd name="T78" fmla="*/ 2147483647 w 312"/>
                    <a:gd name="T79" fmla="*/ 2147483647 h 155"/>
                    <a:gd name="T80" fmla="*/ 2147483647 w 312"/>
                    <a:gd name="T81" fmla="*/ 2147483647 h 155"/>
                    <a:gd name="T82" fmla="*/ 2147483647 w 312"/>
                    <a:gd name="T83" fmla="*/ 2147483647 h 155"/>
                    <a:gd name="T84" fmla="*/ 2147483647 w 312"/>
                    <a:gd name="T85" fmla="*/ 2147483647 h 155"/>
                    <a:gd name="T86" fmla="*/ 2147483647 w 312"/>
                    <a:gd name="T87" fmla="*/ 2147483647 h 155"/>
                    <a:gd name="T88" fmla="*/ 2147483647 w 312"/>
                    <a:gd name="T89" fmla="*/ 2147483647 h 155"/>
                    <a:gd name="T90" fmla="*/ 2147483647 w 312"/>
                    <a:gd name="T91" fmla="*/ 2147483647 h 155"/>
                    <a:gd name="T92" fmla="*/ 2147483647 w 312"/>
                    <a:gd name="T93" fmla="*/ 2147483647 h 155"/>
                    <a:gd name="T94" fmla="*/ 2147483647 w 312"/>
                    <a:gd name="T95" fmla="*/ 2147483647 h 155"/>
                    <a:gd name="T96" fmla="*/ 2147483647 w 312"/>
                    <a:gd name="T97" fmla="*/ 2147483647 h 155"/>
                    <a:gd name="T98" fmla="*/ 2147483647 w 312"/>
                    <a:gd name="T99" fmla="*/ 2147483647 h 155"/>
                    <a:gd name="T100" fmla="*/ 2147483647 w 312"/>
                    <a:gd name="T101" fmla="*/ 2147483647 h 155"/>
                    <a:gd name="T102" fmla="*/ 2147483647 w 312"/>
                    <a:gd name="T103" fmla="*/ 2147483647 h 155"/>
                    <a:gd name="T104" fmla="*/ 2147483647 w 312"/>
                    <a:gd name="T105" fmla="*/ 2147483647 h 155"/>
                    <a:gd name="T106" fmla="*/ 2147483647 w 312"/>
                    <a:gd name="T107" fmla="*/ 2147483647 h 155"/>
                    <a:gd name="T108" fmla="*/ 2147483647 w 312"/>
                    <a:gd name="T109" fmla="*/ 2147483647 h 155"/>
                    <a:gd name="T110" fmla="*/ 2147483647 w 312"/>
                    <a:gd name="T111" fmla="*/ 2147483647 h 155"/>
                    <a:gd name="T112" fmla="*/ 2147483647 w 312"/>
                    <a:gd name="T113" fmla="*/ 2147483647 h 155"/>
                    <a:gd name="T114" fmla="*/ 0 w 312"/>
                    <a:gd name="T115" fmla="*/ 2147483647 h 155"/>
                    <a:gd name="T116" fmla="*/ 2147483647 w 312"/>
                    <a:gd name="T117" fmla="*/ 2147483647 h 155"/>
                    <a:gd name="T118" fmla="*/ 2147483647 w 312"/>
                    <a:gd name="T119" fmla="*/ 2147483647 h 155"/>
                    <a:gd name="T120" fmla="*/ 2147483647 w 312"/>
                    <a:gd name="T121" fmla="*/ 2147483647 h 155"/>
                    <a:gd name="T122" fmla="*/ 2147483647 w 312"/>
                    <a:gd name="T123" fmla="*/ 2147483647 h 1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12" h="155">
                      <a:moveTo>
                        <a:pt x="192" y="155"/>
                      </a:moveTo>
                      <a:lnTo>
                        <a:pt x="194" y="151"/>
                      </a:lnTo>
                      <a:lnTo>
                        <a:pt x="197" y="148"/>
                      </a:lnTo>
                      <a:lnTo>
                        <a:pt x="200" y="145"/>
                      </a:lnTo>
                      <a:lnTo>
                        <a:pt x="203" y="142"/>
                      </a:lnTo>
                      <a:lnTo>
                        <a:pt x="211" y="137"/>
                      </a:lnTo>
                      <a:lnTo>
                        <a:pt x="220" y="132"/>
                      </a:lnTo>
                      <a:lnTo>
                        <a:pt x="238" y="123"/>
                      </a:lnTo>
                      <a:lnTo>
                        <a:pt x="253" y="117"/>
                      </a:lnTo>
                      <a:lnTo>
                        <a:pt x="255" y="109"/>
                      </a:lnTo>
                      <a:lnTo>
                        <a:pt x="260" y="97"/>
                      </a:lnTo>
                      <a:lnTo>
                        <a:pt x="264" y="91"/>
                      </a:lnTo>
                      <a:lnTo>
                        <a:pt x="267" y="86"/>
                      </a:lnTo>
                      <a:lnTo>
                        <a:pt x="269" y="82"/>
                      </a:lnTo>
                      <a:lnTo>
                        <a:pt x="272" y="81"/>
                      </a:lnTo>
                      <a:lnTo>
                        <a:pt x="312" y="44"/>
                      </a:lnTo>
                      <a:lnTo>
                        <a:pt x="312" y="39"/>
                      </a:lnTo>
                      <a:lnTo>
                        <a:pt x="310" y="35"/>
                      </a:lnTo>
                      <a:lnTo>
                        <a:pt x="306" y="32"/>
                      </a:lnTo>
                      <a:lnTo>
                        <a:pt x="302" y="30"/>
                      </a:lnTo>
                      <a:lnTo>
                        <a:pt x="291" y="28"/>
                      </a:lnTo>
                      <a:lnTo>
                        <a:pt x="280" y="27"/>
                      </a:lnTo>
                      <a:lnTo>
                        <a:pt x="268" y="27"/>
                      </a:lnTo>
                      <a:lnTo>
                        <a:pt x="259" y="27"/>
                      </a:lnTo>
                      <a:lnTo>
                        <a:pt x="256" y="26"/>
                      </a:lnTo>
                      <a:lnTo>
                        <a:pt x="253" y="25"/>
                      </a:lnTo>
                      <a:lnTo>
                        <a:pt x="252" y="23"/>
                      </a:lnTo>
                      <a:lnTo>
                        <a:pt x="253" y="20"/>
                      </a:lnTo>
                      <a:lnTo>
                        <a:pt x="232" y="19"/>
                      </a:lnTo>
                      <a:lnTo>
                        <a:pt x="216" y="17"/>
                      </a:lnTo>
                      <a:lnTo>
                        <a:pt x="202" y="13"/>
                      </a:lnTo>
                      <a:lnTo>
                        <a:pt x="189" y="9"/>
                      </a:lnTo>
                      <a:lnTo>
                        <a:pt x="177" y="6"/>
                      </a:lnTo>
                      <a:lnTo>
                        <a:pt x="163" y="3"/>
                      </a:lnTo>
                      <a:lnTo>
                        <a:pt x="146" y="1"/>
                      </a:lnTo>
                      <a:lnTo>
                        <a:pt x="126" y="0"/>
                      </a:lnTo>
                      <a:lnTo>
                        <a:pt x="110" y="1"/>
                      </a:lnTo>
                      <a:lnTo>
                        <a:pt x="74" y="4"/>
                      </a:lnTo>
                      <a:lnTo>
                        <a:pt x="53" y="6"/>
                      </a:lnTo>
                      <a:lnTo>
                        <a:pt x="34" y="8"/>
                      </a:lnTo>
                      <a:lnTo>
                        <a:pt x="18" y="10"/>
                      </a:lnTo>
                      <a:lnTo>
                        <a:pt x="7" y="12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20" y="22"/>
                      </a:lnTo>
                      <a:lnTo>
                        <a:pt x="20" y="26"/>
                      </a:lnTo>
                      <a:lnTo>
                        <a:pt x="20" y="30"/>
                      </a:lnTo>
                      <a:lnTo>
                        <a:pt x="19" y="35"/>
                      </a:lnTo>
                      <a:lnTo>
                        <a:pt x="18" y="39"/>
                      </a:lnTo>
                      <a:lnTo>
                        <a:pt x="15" y="42"/>
                      </a:lnTo>
                      <a:lnTo>
                        <a:pt x="12" y="45"/>
                      </a:lnTo>
                      <a:lnTo>
                        <a:pt x="9" y="48"/>
                      </a:lnTo>
                      <a:lnTo>
                        <a:pt x="4" y="49"/>
                      </a:lnTo>
                      <a:lnTo>
                        <a:pt x="0" y="50"/>
                      </a:lnTo>
                      <a:lnTo>
                        <a:pt x="74" y="68"/>
                      </a:lnTo>
                      <a:lnTo>
                        <a:pt x="87" y="111"/>
                      </a:lnTo>
                      <a:lnTo>
                        <a:pt x="166" y="123"/>
                      </a:lnTo>
                      <a:lnTo>
                        <a:pt x="192" y="15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5" name="Freeform 473"/>
                <p:cNvSpPr>
                  <a:spLocks/>
                </p:cNvSpPr>
                <p:nvPr/>
              </p:nvSpPr>
              <p:spPr bwMode="auto">
                <a:xfrm>
                  <a:off x="4778197" y="2049386"/>
                  <a:ext cx="18787" cy="58762"/>
                </a:xfrm>
                <a:custGeom>
                  <a:avLst/>
                  <a:gdLst>
                    <a:gd name="T0" fmla="*/ 0 w 46"/>
                    <a:gd name="T1" fmla="*/ 2147483647 h 50"/>
                    <a:gd name="T2" fmla="*/ 2147483647 w 46"/>
                    <a:gd name="T3" fmla="*/ 2147483647 h 50"/>
                    <a:gd name="T4" fmla="*/ 2147483647 w 46"/>
                    <a:gd name="T5" fmla="*/ 2147483647 h 50"/>
                    <a:gd name="T6" fmla="*/ 2147483647 w 46"/>
                    <a:gd name="T7" fmla="*/ 2147483647 h 50"/>
                    <a:gd name="T8" fmla="*/ 2147483647 w 46"/>
                    <a:gd name="T9" fmla="*/ 2147483647 h 50"/>
                    <a:gd name="T10" fmla="*/ 2147483647 w 46"/>
                    <a:gd name="T11" fmla="*/ 2147483647 h 50"/>
                    <a:gd name="T12" fmla="*/ 2147483647 w 46"/>
                    <a:gd name="T13" fmla="*/ 2147483647 h 50"/>
                    <a:gd name="T14" fmla="*/ 2147483647 w 46"/>
                    <a:gd name="T15" fmla="*/ 0 h 50"/>
                    <a:gd name="T16" fmla="*/ 2147483647 w 46"/>
                    <a:gd name="T17" fmla="*/ 2147483647 h 50"/>
                    <a:gd name="T18" fmla="*/ 2147483647 w 46"/>
                    <a:gd name="T19" fmla="*/ 2147483647 h 50"/>
                    <a:gd name="T20" fmla="*/ 2147483647 w 46"/>
                    <a:gd name="T21" fmla="*/ 2147483647 h 50"/>
                    <a:gd name="T22" fmla="*/ 2147483647 w 46"/>
                    <a:gd name="T23" fmla="*/ 2147483647 h 50"/>
                    <a:gd name="T24" fmla="*/ 2147483647 w 46"/>
                    <a:gd name="T25" fmla="*/ 2147483647 h 50"/>
                    <a:gd name="T26" fmla="*/ 2147483647 w 46"/>
                    <a:gd name="T27" fmla="*/ 2147483647 h 50"/>
                    <a:gd name="T28" fmla="*/ 0 w 46"/>
                    <a:gd name="T29" fmla="*/ 2147483647 h 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6" h="50">
                      <a:moveTo>
                        <a:pt x="0" y="25"/>
                      </a:move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6" y="12"/>
                      </a:lnTo>
                      <a:lnTo>
                        <a:pt x="13" y="12"/>
                      </a:lnTo>
                      <a:lnTo>
                        <a:pt x="46" y="0"/>
                      </a:lnTo>
                      <a:lnTo>
                        <a:pt x="46" y="50"/>
                      </a:lnTo>
                      <a:lnTo>
                        <a:pt x="40" y="49"/>
                      </a:lnTo>
                      <a:lnTo>
                        <a:pt x="33" y="45"/>
                      </a:lnTo>
                      <a:lnTo>
                        <a:pt x="25" y="41"/>
                      </a:lnTo>
                      <a:lnTo>
                        <a:pt x="17" y="37"/>
                      </a:lnTo>
                      <a:lnTo>
                        <a:pt x="5" y="28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6" name="Freeform 474"/>
                <p:cNvSpPr>
                  <a:spLocks/>
                </p:cNvSpPr>
                <p:nvPr/>
              </p:nvSpPr>
              <p:spPr bwMode="auto">
                <a:xfrm>
                  <a:off x="5497744" y="3862375"/>
                  <a:ext cx="71391" cy="233321"/>
                </a:xfrm>
                <a:custGeom>
                  <a:avLst/>
                  <a:gdLst>
                    <a:gd name="T0" fmla="*/ 2147483647 w 166"/>
                    <a:gd name="T1" fmla="*/ 2147483647 h 456"/>
                    <a:gd name="T2" fmla="*/ 2147483647 w 166"/>
                    <a:gd name="T3" fmla="*/ 2147483647 h 456"/>
                    <a:gd name="T4" fmla="*/ 2147483647 w 166"/>
                    <a:gd name="T5" fmla="*/ 2147483647 h 456"/>
                    <a:gd name="T6" fmla="*/ 2147483647 w 166"/>
                    <a:gd name="T7" fmla="*/ 2147483647 h 456"/>
                    <a:gd name="T8" fmla="*/ 2147483647 w 166"/>
                    <a:gd name="T9" fmla="*/ 2147483647 h 456"/>
                    <a:gd name="T10" fmla="*/ 2147483647 w 166"/>
                    <a:gd name="T11" fmla="*/ 2147483647 h 456"/>
                    <a:gd name="T12" fmla="*/ 2147483647 w 166"/>
                    <a:gd name="T13" fmla="*/ 2147483647 h 456"/>
                    <a:gd name="T14" fmla="*/ 2147483647 w 166"/>
                    <a:gd name="T15" fmla="*/ 2147483647 h 456"/>
                    <a:gd name="T16" fmla="*/ 2147483647 w 166"/>
                    <a:gd name="T17" fmla="*/ 2147483647 h 456"/>
                    <a:gd name="T18" fmla="*/ 2147483647 w 166"/>
                    <a:gd name="T19" fmla="*/ 2147483647 h 456"/>
                    <a:gd name="T20" fmla="*/ 2147483647 w 166"/>
                    <a:gd name="T21" fmla="*/ 2147483647 h 456"/>
                    <a:gd name="T22" fmla="*/ 2147483647 w 166"/>
                    <a:gd name="T23" fmla="*/ 2147483647 h 456"/>
                    <a:gd name="T24" fmla="*/ 2147483647 w 166"/>
                    <a:gd name="T25" fmla="*/ 2147483647 h 456"/>
                    <a:gd name="T26" fmla="*/ 2147483647 w 166"/>
                    <a:gd name="T27" fmla="*/ 2147483647 h 456"/>
                    <a:gd name="T28" fmla="*/ 2147483647 w 166"/>
                    <a:gd name="T29" fmla="*/ 2147483647 h 456"/>
                    <a:gd name="T30" fmla="*/ 2147483647 w 166"/>
                    <a:gd name="T31" fmla="*/ 2147483647 h 456"/>
                    <a:gd name="T32" fmla="*/ 2147483647 w 166"/>
                    <a:gd name="T33" fmla="*/ 2147483647 h 456"/>
                    <a:gd name="T34" fmla="*/ 2147483647 w 166"/>
                    <a:gd name="T35" fmla="*/ 2147483647 h 456"/>
                    <a:gd name="T36" fmla="*/ 2147483647 w 166"/>
                    <a:gd name="T37" fmla="*/ 2147483647 h 456"/>
                    <a:gd name="T38" fmla="*/ 2147483647 w 166"/>
                    <a:gd name="T39" fmla="*/ 2147483647 h 456"/>
                    <a:gd name="T40" fmla="*/ 2147483647 w 166"/>
                    <a:gd name="T41" fmla="*/ 2147483647 h 456"/>
                    <a:gd name="T42" fmla="*/ 2147483647 w 166"/>
                    <a:gd name="T43" fmla="*/ 2147483647 h 456"/>
                    <a:gd name="T44" fmla="*/ 2147483647 w 166"/>
                    <a:gd name="T45" fmla="*/ 2147483647 h 456"/>
                    <a:gd name="T46" fmla="*/ 2147483647 w 166"/>
                    <a:gd name="T47" fmla="*/ 2147483647 h 456"/>
                    <a:gd name="T48" fmla="*/ 2147483647 w 166"/>
                    <a:gd name="T49" fmla="*/ 2147483647 h 456"/>
                    <a:gd name="T50" fmla="*/ 2147483647 w 166"/>
                    <a:gd name="T51" fmla="*/ 2147483647 h 456"/>
                    <a:gd name="T52" fmla="*/ 2147483647 w 166"/>
                    <a:gd name="T53" fmla="*/ 2147483647 h 456"/>
                    <a:gd name="T54" fmla="*/ 2147483647 w 166"/>
                    <a:gd name="T55" fmla="*/ 2147483647 h 456"/>
                    <a:gd name="T56" fmla="*/ 2147483647 w 166"/>
                    <a:gd name="T57" fmla="*/ 2147483647 h 456"/>
                    <a:gd name="T58" fmla="*/ 2147483647 w 166"/>
                    <a:gd name="T59" fmla="*/ 2147483647 h 456"/>
                    <a:gd name="T60" fmla="*/ 2147483647 w 166"/>
                    <a:gd name="T61" fmla="*/ 2147483647 h 456"/>
                    <a:gd name="T62" fmla="*/ 2147483647 w 166"/>
                    <a:gd name="T63" fmla="*/ 2147483647 h 456"/>
                    <a:gd name="T64" fmla="*/ 2147483647 w 166"/>
                    <a:gd name="T65" fmla="*/ 2147483647 h 456"/>
                    <a:gd name="T66" fmla="*/ 2147483647 w 166"/>
                    <a:gd name="T67" fmla="*/ 2147483647 h 456"/>
                    <a:gd name="T68" fmla="*/ 2147483647 w 166"/>
                    <a:gd name="T69" fmla="*/ 2147483647 h 456"/>
                    <a:gd name="T70" fmla="*/ 2147483647 w 166"/>
                    <a:gd name="T71" fmla="*/ 2147483647 h 456"/>
                    <a:gd name="T72" fmla="*/ 2147483647 w 166"/>
                    <a:gd name="T73" fmla="*/ 2147483647 h 456"/>
                    <a:gd name="T74" fmla="*/ 2147483647 w 166"/>
                    <a:gd name="T75" fmla="*/ 2147483647 h 456"/>
                    <a:gd name="T76" fmla="*/ 2147483647 w 166"/>
                    <a:gd name="T77" fmla="*/ 2147483647 h 456"/>
                    <a:gd name="T78" fmla="*/ 2147483647 w 166"/>
                    <a:gd name="T79" fmla="*/ 2147483647 h 456"/>
                    <a:gd name="T80" fmla="*/ 2147483647 w 166"/>
                    <a:gd name="T81" fmla="*/ 2147483647 h 456"/>
                    <a:gd name="T82" fmla="*/ 2147483647 w 166"/>
                    <a:gd name="T83" fmla="*/ 2147483647 h 456"/>
                    <a:gd name="T84" fmla="*/ 2147483647 w 166"/>
                    <a:gd name="T85" fmla="*/ 2147483647 h 456"/>
                    <a:gd name="T86" fmla="*/ 2147483647 w 166"/>
                    <a:gd name="T87" fmla="*/ 2147483647 h 456"/>
                    <a:gd name="T88" fmla="*/ 2147483647 w 166"/>
                    <a:gd name="T89" fmla="*/ 2147483647 h 456"/>
                    <a:gd name="T90" fmla="*/ 2147483647 w 166"/>
                    <a:gd name="T91" fmla="*/ 2147483647 h 456"/>
                    <a:gd name="T92" fmla="*/ 2147483647 w 166"/>
                    <a:gd name="T93" fmla="*/ 2147483647 h 456"/>
                    <a:gd name="T94" fmla="*/ 2147483647 w 166"/>
                    <a:gd name="T95" fmla="*/ 2147483647 h 456"/>
                    <a:gd name="T96" fmla="*/ 2147483647 w 166"/>
                    <a:gd name="T97" fmla="*/ 2147483647 h 456"/>
                    <a:gd name="T98" fmla="*/ 2147483647 w 166"/>
                    <a:gd name="T99" fmla="*/ 2147483647 h 456"/>
                    <a:gd name="T100" fmla="*/ 2147483647 w 166"/>
                    <a:gd name="T101" fmla="*/ 2147483647 h 4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66" h="456">
                      <a:moveTo>
                        <a:pt x="7" y="277"/>
                      </a:moveTo>
                      <a:lnTo>
                        <a:pt x="10" y="282"/>
                      </a:lnTo>
                      <a:lnTo>
                        <a:pt x="14" y="287"/>
                      </a:lnTo>
                      <a:lnTo>
                        <a:pt x="19" y="290"/>
                      </a:lnTo>
                      <a:lnTo>
                        <a:pt x="25" y="294"/>
                      </a:lnTo>
                      <a:lnTo>
                        <a:pt x="37" y="300"/>
                      </a:lnTo>
                      <a:lnTo>
                        <a:pt x="52" y="304"/>
                      </a:lnTo>
                      <a:lnTo>
                        <a:pt x="58" y="306"/>
                      </a:lnTo>
                      <a:lnTo>
                        <a:pt x="65" y="309"/>
                      </a:lnTo>
                      <a:lnTo>
                        <a:pt x="70" y="312"/>
                      </a:lnTo>
                      <a:lnTo>
                        <a:pt x="76" y="316"/>
                      </a:lnTo>
                      <a:lnTo>
                        <a:pt x="80" y="320"/>
                      </a:lnTo>
                      <a:lnTo>
                        <a:pt x="84" y="325"/>
                      </a:lnTo>
                      <a:lnTo>
                        <a:pt x="86" y="331"/>
                      </a:lnTo>
                      <a:lnTo>
                        <a:pt x="87" y="339"/>
                      </a:lnTo>
                      <a:lnTo>
                        <a:pt x="86" y="347"/>
                      </a:lnTo>
                      <a:lnTo>
                        <a:pt x="82" y="356"/>
                      </a:lnTo>
                      <a:lnTo>
                        <a:pt x="78" y="363"/>
                      </a:lnTo>
                      <a:lnTo>
                        <a:pt x="74" y="369"/>
                      </a:lnTo>
                      <a:lnTo>
                        <a:pt x="68" y="375"/>
                      </a:lnTo>
                      <a:lnTo>
                        <a:pt x="64" y="381"/>
                      </a:lnTo>
                      <a:lnTo>
                        <a:pt x="62" y="388"/>
                      </a:lnTo>
                      <a:lnTo>
                        <a:pt x="60" y="394"/>
                      </a:lnTo>
                      <a:lnTo>
                        <a:pt x="60" y="400"/>
                      </a:lnTo>
                      <a:lnTo>
                        <a:pt x="62" y="405"/>
                      </a:lnTo>
                      <a:lnTo>
                        <a:pt x="64" y="411"/>
                      </a:lnTo>
                      <a:lnTo>
                        <a:pt x="67" y="416"/>
                      </a:lnTo>
                      <a:lnTo>
                        <a:pt x="76" y="424"/>
                      </a:lnTo>
                      <a:lnTo>
                        <a:pt x="85" y="432"/>
                      </a:lnTo>
                      <a:lnTo>
                        <a:pt x="104" y="445"/>
                      </a:lnTo>
                      <a:lnTo>
                        <a:pt x="120" y="456"/>
                      </a:lnTo>
                      <a:lnTo>
                        <a:pt x="120" y="443"/>
                      </a:lnTo>
                      <a:lnTo>
                        <a:pt x="120" y="432"/>
                      </a:lnTo>
                      <a:lnTo>
                        <a:pt x="120" y="423"/>
                      </a:lnTo>
                      <a:lnTo>
                        <a:pt x="120" y="413"/>
                      </a:lnTo>
                      <a:lnTo>
                        <a:pt x="131" y="413"/>
                      </a:lnTo>
                      <a:lnTo>
                        <a:pt x="141" y="410"/>
                      </a:lnTo>
                      <a:lnTo>
                        <a:pt x="145" y="407"/>
                      </a:lnTo>
                      <a:lnTo>
                        <a:pt x="149" y="405"/>
                      </a:lnTo>
                      <a:lnTo>
                        <a:pt x="153" y="402"/>
                      </a:lnTo>
                      <a:lnTo>
                        <a:pt x="155" y="399"/>
                      </a:lnTo>
                      <a:lnTo>
                        <a:pt x="160" y="393"/>
                      </a:lnTo>
                      <a:lnTo>
                        <a:pt x="164" y="384"/>
                      </a:lnTo>
                      <a:lnTo>
                        <a:pt x="166" y="375"/>
                      </a:lnTo>
                      <a:lnTo>
                        <a:pt x="166" y="364"/>
                      </a:lnTo>
                      <a:lnTo>
                        <a:pt x="165" y="350"/>
                      </a:lnTo>
                      <a:lnTo>
                        <a:pt x="163" y="339"/>
                      </a:lnTo>
                      <a:lnTo>
                        <a:pt x="158" y="328"/>
                      </a:lnTo>
                      <a:lnTo>
                        <a:pt x="153" y="318"/>
                      </a:lnTo>
                      <a:lnTo>
                        <a:pt x="148" y="307"/>
                      </a:lnTo>
                      <a:lnTo>
                        <a:pt x="144" y="296"/>
                      </a:lnTo>
                      <a:lnTo>
                        <a:pt x="141" y="284"/>
                      </a:lnTo>
                      <a:lnTo>
                        <a:pt x="140" y="271"/>
                      </a:lnTo>
                      <a:lnTo>
                        <a:pt x="135" y="269"/>
                      </a:lnTo>
                      <a:lnTo>
                        <a:pt x="127" y="261"/>
                      </a:lnTo>
                      <a:lnTo>
                        <a:pt x="118" y="251"/>
                      </a:lnTo>
                      <a:lnTo>
                        <a:pt x="108" y="238"/>
                      </a:lnTo>
                      <a:lnTo>
                        <a:pt x="97" y="224"/>
                      </a:lnTo>
                      <a:lnTo>
                        <a:pt x="88" y="211"/>
                      </a:lnTo>
                      <a:lnTo>
                        <a:pt x="85" y="206"/>
                      </a:lnTo>
                      <a:lnTo>
                        <a:pt x="82" y="200"/>
                      </a:lnTo>
                      <a:lnTo>
                        <a:pt x="80" y="195"/>
                      </a:lnTo>
                      <a:lnTo>
                        <a:pt x="80" y="192"/>
                      </a:lnTo>
                      <a:lnTo>
                        <a:pt x="81" y="177"/>
                      </a:lnTo>
                      <a:lnTo>
                        <a:pt x="85" y="157"/>
                      </a:lnTo>
                      <a:lnTo>
                        <a:pt x="88" y="147"/>
                      </a:lnTo>
                      <a:lnTo>
                        <a:pt x="91" y="138"/>
                      </a:lnTo>
                      <a:lnTo>
                        <a:pt x="96" y="129"/>
                      </a:lnTo>
                      <a:lnTo>
                        <a:pt x="100" y="123"/>
                      </a:lnTo>
                      <a:lnTo>
                        <a:pt x="98" y="113"/>
                      </a:lnTo>
                      <a:lnTo>
                        <a:pt x="96" y="99"/>
                      </a:lnTo>
                      <a:lnTo>
                        <a:pt x="95" y="82"/>
                      </a:lnTo>
                      <a:lnTo>
                        <a:pt x="93" y="63"/>
                      </a:lnTo>
                      <a:lnTo>
                        <a:pt x="92" y="45"/>
                      </a:lnTo>
                      <a:lnTo>
                        <a:pt x="90" y="30"/>
                      </a:lnTo>
                      <a:lnTo>
                        <a:pt x="89" y="18"/>
                      </a:lnTo>
                      <a:lnTo>
                        <a:pt x="87" y="12"/>
                      </a:lnTo>
                      <a:lnTo>
                        <a:pt x="71" y="8"/>
                      </a:lnTo>
                      <a:lnTo>
                        <a:pt x="54" y="6"/>
                      </a:lnTo>
                      <a:lnTo>
                        <a:pt x="33" y="4"/>
                      </a:lnTo>
                      <a:lnTo>
                        <a:pt x="7" y="0"/>
                      </a:lnTo>
                      <a:lnTo>
                        <a:pt x="12" y="10"/>
                      </a:lnTo>
                      <a:lnTo>
                        <a:pt x="19" y="21"/>
                      </a:lnTo>
                      <a:lnTo>
                        <a:pt x="22" y="25"/>
                      </a:lnTo>
                      <a:lnTo>
                        <a:pt x="28" y="28"/>
                      </a:lnTo>
                      <a:lnTo>
                        <a:pt x="33" y="30"/>
                      </a:lnTo>
                      <a:lnTo>
                        <a:pt x="40" y="31"/>
                      </a:lnTo>
                      <a:lnTo>
                        <a:pt x="40" y="44"/>
                      </a:lnTo>
                      <a:lnTo>
                        <a:pt x="40" y="55"/>
                      </a:lnTo>
                      <a:lnTo>
                        <a:pt x="40" y="64"/>
                      </a:lnTo>
                      <a:lnTo>
                        <a:pt x="40" y="74"/>
                      </a:lnTo>
                      <a:lnTo>
                        <a:pt x="40" y="78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5" y="88"/>
                      </a:lnTo>
                      <a:lnTo>
                        <a:pt x="29" y="95"/>
                      </a:lnTo>
                      <a:lnTo>
                        <a:pt x="22" y="102"/>
                      </a:lnTo>
                      <a:lnTo>
                        <a:pt x="15" y="109"/>
                      </a:lnTo>
                      <a:lnTo>
                        <a:pt x="9" y="115"/>
                      </a:lnTo>
                      <a:lnTo>
                        <a:pt x="3" y="122"/>
                      </a:lnTo>
                      <a:lnTo>
                        <a:pt x="0" y="129"/>
                      </a:lnTo>
                      <a:lnTo>
                        <a:pt x="7" y="27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7" name="Freeform 475"/>
                <p:cNvSpPr>
                  <a:spLocks/>
                </p:cNvSpPr>
                <p:nvPr/>
              </p:nvSpPr>
              <p:spPr bwMode="auto">
                <a:xfrm>
                  <a:off x="4971703" y="2488374"/>
                  <a:ext cx="15030" cy="55305"/>
                </a:xfrm>
                <a:custGeom>
                  <a:avLst/>
                  <a:gdLst>
                    <a:gd name="T0" fmla="*/ 2147483647 w 27"/>
                    <a:gd name="T1" fmla="*/ 0 h 19"/>
                    <a:gd name="T2" fmla="*/ 2147483647 w 27"/>
                    <a:gd name="T3" fmla="*/ 2147483647 h 19"/>
                    <a:gd name="T4" fmla="*/ 2147483647 w 27"/>
                    <a:gd name="T5" fmla="*/ 2147483647 h 19"/>
                    <a:gd name="T6" fmla="*/ 2147483647 w 27"/>
                    <a:gd name="T7" fmla="*/ 2147483647 h 19"/>
                    <a:gd name="T8" fmla="*/ 0 w 27"/>
                    <a:gd name="T9" fmla="*/ 2147483647 h 19"/>
                    <a:gd name="T10" fmla="*/ 2147483647 w 27"/>
                    <a:gd name="T11" fmla="*/ 2147483647 h 19"/>
                    <a:gd name="T12" fmla="*/ 2147483647 w 27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19">
                      <a:moveTo>
                        <a:pt x="27" y="0"/>
                      </a:moveTo>
                      <a:lnTo>
                        <a:pt x="27" y="12"/>
                      </a:lnTo>
                      <a:lnTo>
                        <a:pt x="27" y="19"/>
                      </a:lnTo>
                      <a:lnTo>
                        <a:pt x="9" y="19"/>
                      </a:lnTo>
                      <a:lnTo>
                        <a:pt x="0" y="19"/>
                      </a:lnTo>
                      <a:lnTo>
                        <a:pt x="9" y="1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8" name="Freeform 476"/>
                <p:cNvSpPr>
                  <a:spLocks/>
                </p:cNvSpPr>
                <p:nvPr/>
              </p:nvSpPr>
              <p:spPr bwMode="auto">
                <a:xfrm>
                  <a:off x="5302357" y="4047304"/>
                  <a:ext cx="195386" cy="210853"/>
                </a:xfrm>
                <a:custGeom>
                  <a:avLst/>
                  <a:gdLst>
                    <a:gd name="T0" fmla="*/ 2147483647 w 438"/>
                    <a:gd name="T1" fmla="*/ 2147483647 h 406"/>
                    <a:gd name="T2" fmla="*/ 2147483647 w 438"/>
                    <a:gd name="T3" fmla="*/ 2147483647 h 406"/>
                    <a:gd name="T4" fmla="*/ 2147483647 w 438"/>
                    <a:gd name="T5" fmla="*/ 2147483647 h 406"/>
                    <a:gd name="T6" fmla="*/ 2147483647 w 438"/>
                    <a:gd name="T7" fmla="*/ 2147483647 h 406"/>
                    <a:gd name="T8" fmla="*/ 2147483647 w 438"/>
                    <a:gd name="T9" fmla="*/ 2147483647 h 406"/>
                    <a:gd name="T10" fmla="*/ 2147483647 w 438"/>
                    <a:gd name="T11" fmla="*/ 2147483647 h 406"/>
                    <a:gd name="T12" fmla="*/ 2147483647 w 438"/>
                    <a:gd name="T13" fmla="*/ 2147483647 h 406"/>
                    <a:gd name="T14" fmla="*/ 2147483647 w 438"/>
                    <a:gd name="T15" fmla="*/ 2147483647 h 406"/>
                    <a:gd name="T16" fmla="*/ 2147483647 w 438"/>
                    <a:gd name="T17" fmla="*/ 2147483647 h 406"/>
                    <a:gd name="T18" fmla="*/ 2147483647 w 438"/>
                    <a:gd name="T19" fmla="*/ 2147483647 h 406"/>
                    <a:gd name="T20" fmla="*/ 2147483647 w 438"/>
                    <a:gd name="T21" fmla="*/ 2147483647 h 406"/>
                    <a:gd name="T22" fmla="*/ 2147483647 w 438"/>
                    <a:gd name="T23" fmla="*/ 2147483647 h 406"/>
                    <a:gd name="T24" fmla="*/ 2147483647 w 438"/>
                    <a:gd name="T25" fmla="*/ 2147483647 h 406"/>
                    <a:gd name="T26" fmla="*/ 2147483647 w 438"/>
                    <a:gd name="T27" fmla="*/ 2147483647 h 406"/>
                    <a:gd name="T28" fmla="*/ 2147483647 w 438"/>
                    <a:gd name="T29" fmla="*/ 2147483647 h 406"/>
                    <a:gd name="T30" fmla="*/ 2147483647 w 438"/>
                    <a:gd name="T31" fmla="*/ 2147483647 h 406"/>
                    <a:gd name="T32" fmla="*/ 2147483647 w 438"/>
                    <a:gd name="T33" fmla="*/ 2147483647 h 406"/>
                    <a:gd name="T34" fmla="*/ 2147483647 w 438"/>
                    <a:gd name="T35" fmla="*/ 2147483647 h 406"/>
                    <a:gd name="T36" fmla="*/ 2147483647 w 438"/>
                    <a:gd name="T37" fmla="*/ 2147483647 h 406"/>
                    <a:gd name="T38" fmla="*/ 2147483647 w 438"/>
                    <a:gd name="T39" fmla="*/ 2147483647 h 406"/>
                    <a:gd name="T40" fmla="*/ 2147483647 w 438"/>
                    <a:gd name="T41" fmla="*/ 2147483647 h 406"/>
                    <a:gd name="T42" fmla="*/ 2147483647 w 438"/>
                    <a:gd name="T43" fmla="*/ 2147483647 h 406"/>
                    <a:gd name="T44" fmla="*/ 2147483647 w 438"/>
                    <a:gd name="T45" fmla="*/ 2147483647 h 406"/>
                    <a:gd name="T46" fmla="*/ 2147483647 w 438"/>
                    <a:gd name="T47" fmla="*/ 2147483647 h 406"/>
                    <a:gd name="T48" fmla="*/ 2147483647 w 438"/>
                    <a:gd name="T49" fmla="*/ 2147483647 h 406"/>
                    <a:gd name="T50" fmla="*/ 2147483647 w 438"/>
                    <a:gd name="T51" fmla="*/ 2147483647 h 406"/>
                    <a:gd name="T52" fmla="*/ 2147483647 w 438"/>
                    <a:gd name="T53" fmla="*/ 2147483647 h 406"/>
                    <a:gd name="T54" fmla="*/ 2147483647 w 438"/>
                    <a:gd name="T55" fmla="*/ 2147483647 h 406"/>
                    <a:gd name="T56" fmla="*/ 2147483647 w 438"/>
                    <a:gd name="T57" fmla="*/ 2147483647 h 406"/>
                    <a:gd name="T58" fmla="*/ 2147483647 w 438"/>
                    <a:gd name="T59" fmla="*/ 2147483647 h 406"/>
                    <a:gd name="T60" fmla="*/ 2147483647 w 438"/>
                    <a:gd name="T61" fmla="*/ 2147483647 h 406"/>
                    <a:gd name="T62" fmla="*/ 2147483647 w 438"/>
                    <a:gd name="T63" fmla="*/ 2147483647 h 406"/>
                    <a:gd name="T64" fmla="*/ 0 w 438"/>
                    <a:gd name="T65" fmla="*/ 2147483647 h 406"/>
                    <a:gd name="T66" fmla="*/ 2147483647 w 438"/>
                    <a:gd name="T67" fmla="*/ 2147483647 h 406"/>
                    <a:gd name="T68" fmla="*/ 2147483647 w 438"/>
                    <a:gd name="T69" fmla="*/ 2147483647 h 406"/>
                    <a:gd name="T70" fmla="*/ 2147483647 w 438"/>
                    <a:gd name="T71" fmla="*/ 2147483647 h 406"/>
                    <a:gd name="T72" fmla="*/ 2147483647 w 438"/>
                    <a:gd name="T73" fmla="*/ 2147483647 h 406"/>
                    <a:gd name="T74" fmla="*/ 2147483647 w 438"/>
                    <a:gd name="T75" fmla="*/ 2147483647 h 406"/>
                    <a:gd name="T76" fmla="*/ 2147483647 w 438"/>
                    <a:gd name="T77" fmla="*/ 2147483647 h 406"/>
                    <a:gd name="T78" fmla="*/ 2147483647 w 438"/>
                    <a:gd name="T79" fmla="*/ 2147483647 h 406"/>
                    <a:gd name="T80" fmla="*/ 2147483647 w 438"/>
                    <a:gd name="T81" fmla="*/ 2147483647 h 406"/>
                    <a:gd name="T82" fmla="*/ 2147483647 w 438"/>
                    <a:gd name="T83" fmla="*/ 2147483647 h 406"/>
                    <a:gd name="T84" fmla="*/ 2147483647 w 438"/>
                    <a:gd name="T85" fmla="*/ 2147483647 h 406"/>
                    <a:gd name="T86" fmla="*/ 2147483647 w 438"/>
                    <a:gd name="T87" fmla="*/ 2147483647 h 406"/>
                    <a:gd name="T88" fmla="*/ 2147483647 w 438"/>
                    <a:gd name="T89" fmla="*/ 2147483647 h 406"/>
                    <a:gd name="T90" fmla="*/ 2147483647 w 438"/>
                    <a:gd name="T91" fmla="*/ 2147483647 h 406"/>
                    <a:gd name="T92" fmla="*/ 2147483647 w 438"/>
                    <a:gd name="T93" fmla="*/ 2147483647 h 406"/>
                    <a:gd name="T94" fmla="*/ 2147483647 w 438"/>
                    <a:gd name="T95" fmla="*/ 2147483647 h 406"/>
                    <a:gd name="T96" fmla="*/ 2147483647 w 438"/>
                    <a:gd name="T97" fmla="*/ 2147483647 h 406"/>
                    <a:gd name="T98" fmla="*/ 2147483647 w 438"/>
                    <a:gd name="T99" fmla="*/ 2147483647 h 406"/>
                    <a:gd name="T100" fmla="*/ 2147483647 w 438"/>
                    <a:gd name="T101" fmla="*/ 2147483647 h 406"/>
                    <a:gd name="T102" fmla="*/ 2147483647 w 438"/>
                    <a:gd name="T103" fmla="*/ 2147483647 h 406"/>
                    <a:gd name="T104" fmla="*/ 2147483647 w 438"/>
                    <a:gd name="T105" fmla="*/ 2147483647 h 406"/>
                    <a:gd name="T106" fmla="*/ 2147483647 w 438"/>
                    <a:gd name="T107" fmla="*/ 2147483647 h 406"/>
                    <a:gd name="T108" fmla="*/ 2147483647 w 438"/>
                    <a:gd name="T109" fmla="*/ 2147483647 h 40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38" h="406">
                      <a:moveTo>
                        <a:pt x="272" y="0"/>
                      </a:moveTo>
                      <a:lnTo>
                        <a:pt x="284" y="8"/>
                      </a:lnTo>
                      <a:lnTo>
                        <a:pt x="301" y="17"/>
                      </a:lnTo>
                      <a:lnTo>
                        <a:pt x="320" y="27"/>
                      </a:lnTo>
                      <a:lnTo>
                        <a:pt x="341" y="37"/>
                      </a:lnTo>
                      <a:lnTo>
                        <a:pt x="363" y="47"/>
                      </a:lnTo>
                      <a:lnTo>
                        <a:pt x="385" y="55"/>
                      </a:lnTo>
                      <a:lnTo>
                        <a:pt x="395" y="58"/>
                      </a:lnTo>
                      <a:lnTo>
                        <a:pt x="406" y="60"/>
                      </a:lnTo>
                      <a:lnTo>
                        <a:pt x="416" y="61"/>
                      </a:lnTo>
                      <a:lnTo>
                        <a:pt x="425" y="61"/>
                      </a:lnTo>
                      <a:lnTo>
                        <a:pt x="425" y="81"/>
                      </a:lnTo>
                      <a:lnTo>
                        <a:pt x="427" y="101"/>
                      </a:lnTo>
                      <a:lnTo>
                        <a:pt x="429" y="120"/>
                      </a:lnTo>
                      <a:lnTo>
                        <a:pt x="432" y="138"/>
                      </a:lnTo>
                      <a:lnTo>
                        <a:pt x="434" y="157"/>
                      </a:lnTo>
                      <a:lnTo>
                        <a:pt x="436" y="176"/>
                      </a:lnTo>
                      <a:lnTo>
                        <a:pt x="438" y="195"/>
                      </a:lnTo>
                      <a:lnTo>
                        <a:pt x="438" y="216"/>
                      </a:lnTo>
                      <a:lnTo>
                        <a:pt x="438" y="223"/>
                      </a:lnTo>
                      <a:lnTo>
                        <a:pt x="436" y="230"/>
                      </a:lnTo>
                      <a:lnTo>
                        <a:pt x="435" y="237"/>
                      </a:lnTo>
                      <a:lnTo>
                        <a:pt x="432" y="245"/>
                      </a:lnTo>
                      <a:lnTo>
                        <a:pt x="425" y="259"/>
                      </a:lnTo>
                      <a:lnTo>
                        <a:pt x="416" y="274"/>
                      </a:lnTo>
                      <a:lnTo>
                        <a:pt x="407" y="287"/>
                      </a:lnTo>
                      <a:lnTo>
                        <a:pt x="399" y="298"/>
                      </a:lnTo>
                      <a:lnTo>
                        <a:pt x="391" y="307"/>
                      </a:lnTo>
                      <a:lnTo>
                        <a:pt x="385" y="314"/>
                      </a:lnTo>
                      <a:lnTo>
                        <a:pt x="381" y="320"/>
                      </a:lnTo>
                      <a:lnTo>
                        <a:pt x="378" y="326"/>
                      </a:lnTo>
                      <a:lnTo>
                        <a:pt x="374" y="332"/>
                      </a:lnTo>
                      <a:lnTo>
                        <a:pt x="373" y="339"/>
                      </a:lnTo>
                      <a:lnTo>
                        <a:pt x="372" y="352"/>
                      </a:lnTo>
                      <a:lnTo>
                        <a:pt x="372" y="363"/>
                      </a:lnTo>
                      <a:lnTo>
                        <a:pt x="359" y="372"/>
                      </a:lnTo>
                      <a:lnTo>
                        <a:pt x="339" y="387"/>
                      </a:lnTo>
                      <a:lnTo>
                        <a:pt x="321" y="401"/>
                      </a:lnTo>
                      <a:lnTo>
                        <a:pt x="312" y="406"/>
                      </a:lnTo>
                      <a:lnTo>
                        <a:pt x="205" y="388"/>
                      </a:lnTo>
                      <a:lnTo>
                        <a:pt x="192" y="382"/>
                      </a:lnTo>
                      <a:lnTo>
                        <a:pt x="182" y="379"/>
                      </a:lnTo>
                      <a:lnTo>
                        <a:pt x="172" y="376"/>
                      </a:lnTo>
                      <a:lnTo>
                        <a:pt x="165" y="370"/>
                      </a:lnTo>
                      <a:lnTo>
                        <a:pt x="157" y="365"/>
                      </a:lnTo>
                      <a:lnTo>
                        <a:pt x="150" y="359"/>
                      </a:lnTo>
                      <a:lnTo>
                        <a:pt x="145" y="353"/>
                      </a:lnTo>
                      <a:lnTo>
                        <a:pt x="139" y="346"/>
                      </a:lnTo>
                      <a:lnTo>
                        <a:pt x="134" y="338"/>
                      </a:lnTo>
                      <a:lnTo>
                        <a:pt x="124" y="322"/>
                      </a:lnTo>
                      <a:lnTo>
                        <a:pt x="114" y="304"/>
                      </a:lnTo>
                      <a:lnTo>
                        <a:pt x="108" y="296"/>
                      </a:lnTo>
                      <a:lnTo>
                        <a:pt x="101" y="288"/>
                      </a:lnTo>
                      <a:lnTo>
                        <a:pt x="94" y="279"/>
                      </a:lnTo>
                      <a:lnTo>
                        <a:pt x="86" y="271"/>
                      </a:lnTo>
                      <a:lnTo>
                        <a:pt x="72" y="259"/>
                      </a:lnTo>
                      <a:lnTo>
                        <a:pt x="58" y="247"/>
                      </a:lnTo>
                      <a:lnTo>
                        <a:pt x="44" y="234"/>
                      </a:lnTo>
                      <a:lnTo>
                        <a:pt x="31" y="220"/>
                      </a:lnTo>
                      <a:lnTo>
                        <a:pt x="24" y="213"/>
                      </a:lnTo>
                      <a:lnTo>
                        <a:pt x="19" y="204"/>
                      </a:lnTo>
                      <a:lnTo>
                        <a:pt x="13" y="195"/>
                      </a:lnTo>
                      <a:lnTo>
                        <a:pt x="9" y="186"/>
                      </a:lnTo>
                      <a:lnTo>
                        <a:pt x="4" y="176"/>
                      </a:lnTo>
                      <a:lnTo>
                        <a:pt x="2" y="166"/>
                      </a:lnTo>
                      <a:lnTo>
                        <a:pt x="0" y="154"/>
                      </a:lnTo>
                      <a:lnTo>
                        <a:pt x="0" y="141"/>
                      </a:lnTo>
                      <a:lnTo>
                        <a:pt x="18" y="141"/>
                      </a:lnTo>
                      <a:lnTo>
                        <a:pt x="31" y="141"/>
                      </a:lnTo>
                      <a:lnTo>
                        <a:pt x="40" y="141"/>
                      </a:lnTo>
                      <a:lnTo>
                        <a:pt x="46" y="141"/>
                      </a:lnTo>
                      <a:lnTo>
                        <a:pt x="53" y="141"/>
                      </a:lnTo>
                      <a:lnTo>
                        <a:pt x="58" y="140"/>
                      </a:lnTo>
                      <a:lnTo>
                        <a:pt x="63" y="138"/>
                      </a:lnTo>
                      <a:lnTo>
                        <a:pt x="68" y="136"/>
                      </a:lnTo>
                      <a:lnTo>
                        <a:pt x="77" y="131"/>
                      </a:lnTo>
                      <a:lnTo>
                        <a:pt x="85" y="124"/>
                      </a:lnTo>
                      <a:lnTo>
                        <a:pt x="99" y="108"/>
                      </a:lnTo>
                      <a:lnTo>
                        <a:pt x="113" y="92"/>
                      </a:lnTo>
                      <a:lnTo>
                        <a:pt x="117" y="87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50" y="71"/>
                      </a:lnTo>
                      <a:lnTo>
                        <a:pt x="165" y="65"/>
                      </a:lnTo>
                      <a:lnTo>
                        <a:pt x="179" y="60"/>
                      </a:lnTo>
                      <a:lnTo>
                        <a:pt x="192" y="55"/>
                      </a:lnTo>
                      <a:lnTo>
                        <a:pt x="203" y="50"/>
                      </a:lnTo>
                      <a:lnTo>
                        <a:pt x="212" y="43"/>
                      </a:lnTo>
                      <a:lnTo>
                        <a:pt x="211" y="43"/>
                      </a:lnTo>
                      <a:lnTo>
                        <a:pt x="210" y="41"/>
                      </a:lnTo>
                      <a:lnTo>
                        <a:pt x="210" y="38"/>
                      </a:lnTo>
                      <a:lnTo>
                        <a:pt x="210" y="36"/>
                      </a:lnTo>
                      <a:lnTo>
                        <a:pt x="211" y="30"/>
                      </a:lnTo>
                      <a:lnTo>
                        <a:pt x="212" y="24"/>
                      </a:lnTo>
                      <a:lnTo>
                        <a:pt x="213" y="17"/>
                      </a:lnTo>
                      <a:lnTo>
                        <a:pt x="214" y="14"/>
                      </a:lnTo>
                      <a:lnTo>
                        <a:pt x="217" y="12"/>
                      </a:lnTo>
                      <a:lnTo>
                        <a:pt x="221" y="12"/>
                      </a:lnTo>
                      <a:lnTo>
                        <a:pt x="225" y="12"/>
                      </a:lnTo>
                      <a:lnTo>
                        <a:pt x="229" y="11"/>
                      </a:lnTo>
                      <a:lnTo>
                        <a:pt x="232" y="9"/>
                      </a:lnTo>
                      <a:lnTo>
                        <a:pt x="234" y="7"/>
                      </a:lnTo>
                      <a:lnTo>
                        <a:pt x="236" y="4"/>
                      </a:lnTo>
                      <a:lnTo>
                        <a:pt x="239" y="0"/>
                      </a:lnTo>
                      <a:lnTo>
                        <a:pt x="244" y="2"/>
                      </a:lnTo>
                      <a:lnTo>
                        <a:pt x="248" y="3"/>
                      </a:lnTo>
                      <a:lnTo>
                        <a:pt x="251" y="3"/>
                      </a:lnTo>
                      <a:lnTo>
                        <a:pt x="256" y="2"/>
                      </a:lnTo>
                      <a:lnTo>
                        <a:pt x="264" y="1"/>
                      </a:lnTo>
                      <a:lnTo>
                        <a:pt x="27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9" name="Freeform 477"/>
                <p:cNvSpPr>
                  <a:spLocks/>
                </p:cNvSpPr>
                <p:nvPr/>
              </p:nvSpPr>
              <p:spPr bwMode="auto">
                <a:xfrm>
                  <a:off x="5212178" y="3832994"/>
                  <a:ext cx="302474" cy="288626"/>
                </a:xfrm>
                <a:custGeom>
                  <a:avLst/>
                  <a:gdLst>
                    <a:gd name="T0" fmla="*/ 2147483647 w 678"/>
                    <a:gd name="T1" fmla="*/ 2147483647 h 574"/>
                    <a:gd name="T2" fmla="*/ 2147483647 w 678"/>
                    <a:gd name="T3" fmla="*/ 2147483647 h 574"/>
                    <a:gd name="T4" fmla="*/ 2147483647 w 678"/>
                    <a:gd name="T5" fmla="*/ 2147483647 h 574"/>
                    <a:gd name="T6" fmla="*/ 2147483647 w 678"/>
                    <a:gd name="T7" fmla="*/ 2147483647 h 574"/>
                    <a:gd name="T8" fmla="*/ 2147483647 w 678"/>
                    <a:gd name="T9" fmla="*/ 2147483647 h 574"/>
                    <a:gd name="T10" fmla="*/ 2147483647 w 678"/>
                    <a:gd name="T11" fmla="*/ 2147483647 h 574"/>
                    <a:gd name="T12" fmla="*/ 2147483647 w 678"/>
                    <a:gd name="T13" fmla="*/ 2147483647 h 574"/>
                    <a:gd name="T14" fmla="*/ 2147483647 w 678"/>
                    <a:gd name="T15" fmla="*/ 2147483647 h 574"/>
                    <a:gd name="T16" fmla="*/ 2147483647 w 678"/>
                    <a:gd name="T17" fmla="*/ 2147483647 h 574"/>
                    <a:gd name="T18" fmla="*/ 2147483647 w 678"/>
                    <a:gd name="T19" fmla="*/ 2147483647 h 574"/>
                    <a:gd name="T20" fmla="*/ 2147483647 w 678"/>
                    <a:gd name="T21" fmla="*/ 2147483647 h 574"/>
                    <a:gd name="T22" fmla="*/ 2147483647 w 678"/>
                    <a:gd name="T23" fmla="*/ 2147483647 h 574"/>
                    <a:gd name="T24" fmla="*/ 2147483647 w 678"/>
                    <a:gd name="T25" fmla="*/ 2147483647 h 574"/>
                    <a:gd name="T26" fmla="*/ 2147483647 w 678"/>
                    <a:gd name="T27" fmla="*/ 2147483647 h 574"/>
                    <a:gd name="T28" fmla="*/ 2147483647 w 678"/>
                    <a:gd name="T29" fmla="*/ 2147483647 h 574"/>
                    <a:gd name="T30" fmla="*/ 2147483647 w 678"/>
                    <a:gd name="T31" fmla="*/ 2147483647 h 574"/>
                    <a:gd name="T32" fmla="*/ 2147483647 w 678"/>
                    <a:gd name="T33" fmla="*/ 2147483647 h 574"/>
                    <a:gd name="T34" fmla="*/ 2147483647 w 678"/>
                    <a:gd name="T35" fmla="*/ 2147483647 h 574"/>
                    <a:gd name="T36" fmla="*/ 2147483647 w 678"/>
                    <a:gd name="T37" fmla="*/ 2147483647 h 574"/>
                    <a:gd name="T38" fmla="*/ 2147483647 w 678"/>
                    <a:gd name="T39" fmla="*/ 2147483647 h 574"/>
                    <a:gd name="T40" fmla="*/ 2147483647 w 678"/>
                    <a:gd name="T41" fmla="*/ 2147483647 h 574"/>
                    <a:gd name="T42" fmla="*/ 2147483647 w 678"/>
                    <a:gd name="T43" fmla="*/ 2147483647 h 574"/>
                    <a:gd name="T44" fmla="*/ 2147483647 w 678"/>
                    <a:gd name="T45" fmla="*/ 2147483647 h 574"/>
                    <a:gd name="T46" fmla="*/ 2147483647 w 678"/>
                    <a:gd name="T47" fmla="*/ 2147483647 h 574"/>
                    <a:gd name="T48" fmla="*/ 2147483647 w 678"/>
                    <a:gd name="T49" fmla="*/ 2147483647 h 574"/>
                    <a:gd name="T50" fmla="*/ 2147483647 w 678"/>
                    <a:gd name="T51" fmla="*/ 2147483647 h 574"/>
                    <a:gd name="T52" fmla="*/ 2147483647 w 678"/>
                    <a:gd name="T53" fmla="*/ 2147483647 h 574"/>
                    <a:gd name="T54" fmla="*/ 2147483647 w 678"/>
                    <a:gd name="T55" fmla="*/ 2147483647 h 574"/>
                    <a:gd name="T56" fmla="*/ 2147483647 w 678"/>
                    <a:gd name="T57" fmla="*/ 2147483647 h 574"/>
                    <a:gd name="T58" fmla="*/ 2147483647 w 678"/>
                    <a:gd name="T59" fmla="*/ 2147483647 h 574"/>
                    <a:gd name="T60" fmla="*/ 2147483647 w 678"/>
                    <a:gd name="T61" fmla="*/ 2147483647 h 574"/>
                    <a:gd name="T62" fmla="*/ 2147483647 w 678"/>
                    <a:gd name="T63" fmla="*/ 2147483647 h 574"/>
                    <a:gd name="T64" fmla="*/ 0 w 678"/>
                    <a:gd name="T65" fmla="*/ 2147483647 h 574"/>
                    <a:gd name="T66" fmla="*/ 2147483647 w 678"/>
                    <a:gd name="T67" fmla="*/ 2147483647 h 574"/>
                    <a:gd name="T68" fmla="*/ 2147483647 w 678"/>
                    <a:gd name="T69" fmla="*/ 2147483647 h 574"/>
                    <a:gd name="T70" fmla="*/ 2147483647 w 678"/>
                    <a:gd name="T71" fmla="*/ 2147483647 h 574"/>
                    <a:gd name="T72" fmla="*/ 2147483647 w 678"/>
                    <a:gd name="T73" fmla="*/ 2147483647 h 574"/>
                    <a:gd name="T74" fmla="*/ 2147483647 w 678"/>
                    <a:gd name="T75" fmla="*/ 2147483647 h 574"/>
                    <a:gd name="T76" fmla="*/ 2147483647 w 678"/>
                    <a:gd name="T77" fmla="*/ 2147483647 h 574"/>
                    <a:gd name="T78" fmla="*/ 2147483647 w 678"/>
                    <a:gd name="T79" fmla="*/ 2147483647 h 574"/>
                    <a:gd name="T80" fmla="*/ 2147483647 w 678"/>
                    <a:gd name="T81" fmla="*/ 2147483647 h 574"/>
                    <a:gd name="T82" fmla="*/ 2147483647 w 678"/>
                    <a:gd name="T83" fmla="*/ 2147483647 h 574"/>
                    <a:gd name="T84" fmla="*/ 2147483647 w 678"/>
                    <a:gd name="T85" fmla="*/ 2147483647 h 574"/>
                    <a:gd name="T86" fmla="*/ 2147483647 w 678"/>
                    <a:gd name="T87" fmla="*/ 2147483647 h 574"/>
                    <a:gd name="T88" fmla="*/ 2147483647 w 678"/>
                    <a:gd name="T89" fmla="*/ 2147483647 h 574"/>
                    <a:gd name="T90" fmla="*/ 2147483647 w 678"/>
                    <a:gd name="T91" fmla="*/ 2147483647 h 574"/>
                    <a:gd name="T92" fmla="*/ 2147483647 w 678"/>
                    <a:gd name="T93" fmla="*/ 2147483647 h 574"/>
                    <a:gd name="T94" fmla="*/ 2147483647 w 678"/>
                    <a:gd name="T95" fmla="*/ 2147483647 h 574"/>
                    <a:gd name="T96" fmla="*/ 2147483647 w 678"/>
                    <a:gd name="T97" fmla="*/ 2147483647 h 574"/>
                    <a:gd name="T98" fmla="*/ 2147483647 w 678"/>
                    <a:gd name="T99" fmla="*/ 2147483647 h 574"/>
                    <a:gd name="T100" fmla="*/ 2147483647 w 678"/>
                    <a:gd name="T101" fmla="*/ 2147483647 h 574"/>
                    <a:gd name="T102" fmla="*/ 2147483647 w 678"/>
                    <a:gd name="T103" fmla="*/ 2147483647 h 574"/>
                    <a:gd name="T104" fmla="*/ 2147483647 w 678"/>
                    <a:gd name="T105" fmla="*/ 2147483647 h 574"/>
                    <a:gd name="T106" fmla="*/ 2147483647 w 678"/>
                    <a:gd name="T107" fmla="*/ 2147483647 h 574"/>
                    <a:gd name="T108" fmla="*/ 2147483647 w 678"/>
                    <a:gd name="T109" fmla="*/ 2147483647 h 574"/>
                    <a:gd name="T110" fmla="*/ 2147483647 w 678"/>
                    <a:gd name="T111" fmla="*/ 2147483647 h 574"/>
                    <a:gd name="T112" fmla="*/ 2147483647 w 678"/>
                    <a:gd name="T113" fmla="*/ 2147483647 h 574"/>
                    <a:gd name="T114" fmla="*/ 2147483647 w 678"/>
                    <a:gd name="T115" fmla="*/ 2147483647 h 574"/>
                    <a:gd name="T116" fmla="*/ 2147483647 w 678"/>
                    <a:gd name="T117" fmla="*/ 2147483647 h 5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78" h="574">
                      <a:moveTo>
                        <a:pt x="505" y="1"/>
                      </a:moveTo>
                      <a:lnTo>
                        <a:pt x="507" y="4"/>
                      </a:lnTo>
                      <a:lnTo>
                        <a:pt x="513" y="8"/>
                      </a:lnTo>
                      <a:lnTo>
                        <a:pt x="521" y="12"/>
                      </a:lnTo>
                      <a:lnTo>
                        <a:pt x="529" y="16"/>
                      </a:lnTo>
                      <a:lnTo>
                        <a:pt x="552" y="26"/>
                      </a:lnTo>
                      <a:lnTo>
                        <a:pt x="578" y="37"/>
                      </a:lnTo>
                      <a:lnTo>
                        <a:pt x="624" y="55"/>
                      </a:lnTo>
                      <a:lnTo>
                        <a:pt x="645" y="63"/>
                      </a:lnTo>
                      <a:lnTo>
                        <a:pt x="650" y="73"/>
                      </a:lnTo>
                      <a:lnTo>
                        <a:pt x="657" y="84"/>
                      </a:lnTo>
                      <a:lnTo>
                        <a:pt x="660" y="88"/>
                      </a:lnTo>
                      <a:lnTo>
                        <a:pt x="666" y="91"/>
                      </a:lnTo>
                      <a:lnTo>
                        <a:pt x="671" y="93"/>
                      </a:lnTo>
                      <a:lnTo>
                        <a:pt x="678" y="94"/>
                      </a:lnTo>
                      <a:lnTo>
                        <a:pt x="678" y="107"/>
                      </a:lnTo>
                      <a:lnTo>
                        <a:pt x="678" y="118"/>
                      </a:lnTo>
                      <a:lnTo>
                        <a:pt x="678" y="127"/>
                      </a:lnTo>
                      <a:lnTo>
                        <a:pt x="678" y="137"/>
                      </a:lnTo>
                      <a:lnTo>
                        <a:pt x="678" y="141"/>
                      </a:lnTo>
                      <a:lnTo>
                        <a:pt x="677" y="144"/>
                      </a:lnTo>
                      <a:lnTo>
                        <a:pt x="674" y="148"/>
                      </a:lnTo>
                      <a:lnTo>
                        <a:pt x="673" y="151"/>
                      </a:lnTo>
                      <a:lnTo>
                        <a:pt x="667" y="158"/>
                      </a:lnTo>
                      <a:lnTo>
                        <a:pt x="660" y="165"/>
                      </a:lnTo>
                      <a:lnTo>
                        <a:pt x="653" y="172"/>
                      </a:lnTo>
                      <a:lnTo>
                        <a:pt x="647" y="178"/>
                      </a:lnTo>
                      <a:lnTo>
                        <a:pt x="641" y="185"/>
                      </a:lnTo>
                      <a:lnTo>
                        <a:pt x="638" y="192"/>
                      </a:lnTo>
                      <a:lnTo>
                        <a:pt x="638" y="346"/>
                      </a:lnTo>
                      <a:lnTo>
                        <a:pt x="466" y="378"/>
                      </a:lnTo>
                      <a:lnTo>
                        <a:pt x="464" y="382"/>
                      </a:lnTo>
                      <a:lnTo>
                        <a:pt x="461" y="388"/>
                      </a:lnTo>
                      <a:lnTo>
                        <a:pt x="460" y="394"/>
                      </a:lnTo>
                      <a:lnTo>
                        <a:pt x="460" y="400"/>
                      </a:lnTo>
                      <a:lnTo>
                        <a:pt x="461" y="415"/>
                      </a:lnTo>
                      <a:lnTo>
                        <a:pt x="466" y="433"/>
                      </a:lnTo>
                      <a:lnTo>
                        <a:pt x="460" y="434"/>
                      </a:lnTo>
                      <a:lnTo>
                        <a:pt x="455" y="435"/>
                      </a:lnTo>
                      <a:lnTo>
                        <a:pt x="451" y="436"/>
                      </a:lnTo>
                      <a:lnTo>
                        <a:pt x="448" y="436"/>
                      </a:lnTo>
                      <a:lnTo>
                        <a:pt x="444" y="435"/>
                      </a:lnTo>
                      <a:lnTo>
                        <a:pt x="439" y="433"/>
                      </a:lnTo>
                      <a:lnTo>
                        <a:pt x="436" y="437"/>
                      </a:lnTo>
                      <a:lnTo>
                        <a:pt x="434" y="440"/>
                      </a:lnTo>
                      <a:lnTo>
                        <a:pt x="432" y="442"/>
                      </a:lnTo>
                      <a:lnTo>
                        <a:pt x="429" y="444"/>
                      </a:lnTo>
                      <a:lnTo>
                        <a:pt x="425" y="445"/>
                      </a:lnTo>
                      <a:lnTo>
                        <a:pt x="421" y="445"/>
                      </a:lnTo>
                      <a:lnTo>
                        <a:pt x="417" y="445"/>
                      </a:lnTo>
                      <a:lnTo>
                        <a:pt x="414" y="447"/>
                      </a:lnTo>
                      <a:lnTo>
                        <a:pt x="413" y="450"/>
                      </a:lnTo>
                      <a:lnTo>
                        <a:pt x="412" y="457"/>
                      </a:lnTo>
                      <a:lnTo>
                        <a:pt x="411" y="463"/>
                      </a:lnTo>
                      <a:lnTo>
                        <a:pt x="410" y="469"/>
                      </a:lnTo>
                      <a:lnTo>
                        <a:pt x="410" y="471"/>
                      </a:lnTo>
                      <a:lnTo>
                        <a:pt x="410" y="474"/>
                      </a:lnTo>
                      <a:lnTo>
                        <a:pt x="411" y="476"/>
                      </a:lnTo>
                      <a:lnTo>
                        <a:pt x="412" y="476"/>
                      </a:lnTo>
                      <a:lnTo>
                        <a:pt x="403" y="483"/>
                      </a:lnTo>
                      <a:lnTo>
                        <a:pt x="392" y="488"/>
                      </a:lnTo>
                      <a:lnTo>
                        <a:pt x="379" y="493"/>
                      </a:lnTo>
                      <a:lnTo>
                        <a:pt x="365" y="498"/>
                      </a:lnTo>
                      <a:lnTo>
                        <a:pt x="350" y="504"/>
                      </a:lnTo>
                      <a:lnTo>
                        <a:pt x="336" y="510"/>
                      </a:lnTo>
                      <a:lnTo>
                        <a:pt x="330" y="513"/>
                      </a:lnTo>
                      <a:lnTo>
                        <a:pt x="324" y="516"/>
                      </a:lnTo>
                      <a:lnTo>
                        <a:pt x="317" y="520"/>
                      </a:lnTo>
                      <a:lnTo>
                        <a:pt x="313" y="525"/>
                      </a:lnTo>
                      <a:lnTo>
                        <a:pt x="299" y="541"/>
                      </a:lnTo>
                      <a:lnTo>
                        <a:pt x="285" y="557"/>
                      </a:lnTo>
                      <a:lnTo>
                        <a:pt x="277" y="564"/>
                      </a:lnTo>
                      <a:lnTo>
                        <a:pt x="268" y="569"/>
                      </a:lnTo>
                      <a:lnTo>
                        <a:pt x="263" y="571"/>
                      </a:lnTo>
                      <a:lnTo>
                        <a:pt x="258" y="573"/>
                      </a:lnTo>
                      <a:lnTo>
                        <a:pt x="253" y="574"/>
                      </a:lnTo>
                      <a:lnTo>
                        <a:pt x="246" y="574"/>
                      </a:lnTo>
                      <a:lnTo>
                        <a:pt x="238" y="574"/>
                      </a:lnTo>
                      <a:lnTo>
                        <a:pt x="227" y="574"/>
                      </a:lnTo>
                      <a:lnTo>
                        <a:pt x="212" y="574"/>
                      </a:lnTo>
                      <a:lnTo>
                        <a:pt x="193" y="574"/>
                      </a:lnTo>
                      <a:lnTo>
                        <a:pt x="192" y="569"/>
                      </a:lnTo>
                      <a:lnTo>
                        <a:pt x="189" y="564"/>
                      </a:lnTo>
                      <a:lnTo>
                        <a:pt x="186" y="559"/>
                      </a:lnTo>
                      <a:lnTo>
                        <a:pt x="180" y="554"/>
                      </a:lnTo>
                      <a:lnTo>
                        <a:pt x="173" y="550"/>
                      </a:lnTo>
                      <a:lnTo>
                        <a:pt x="165" y="547"/>
                      </a:lnTo>
                      <a:lnTo>
                        <a:pt x="156" y="545"/>
                      </a:lnTo>
                      <a:lnTo>
                        <a:pt x="146" y="544"/>
                      </a:lnTo>
                      <a:lnTo>
                        <a:pt x="133" y="545"/>
                      </a:lnTo>
                      <a:lnTo>
                        <a:pt x="120" y="548"/>
                      </a:lnTo>
                      <a:lnTo>
                        <a:pt x="108" y="552"/>
                      </a:lnTo>
                      <a:lnTo>
                        <a:pt x="93" y="556"/>
                      </a:lnTo>
                      <a:lnTo>
                        <a:pt x="61" y="556"/>
                      </a:lnTo>
                      <a:lnTo>
                        <a:pt x="48" y="544"/>
                      </a:lnTo>
                      <a:lnTo>
                        <a:pt x="33" y="527"/>
                      </a:lnTo>
                      <a:lnTo>
                        <a:pt x="17" y="510"/>
                      </a:lnTo>
                      <a:lnTo>
                        <a:pt x="0" y="494"/>
                      </a:lnTo>
                      <a:lnTo>
                        <a:pt x="0" y="285"/>
                      </a:lnTo>
                      <a:lnTo>
                        <a:pt x="21" y="286"/>
                      </a:lnTo>
                      <a:lnTo>
                        <a:pt x="54" y="286"/>
                      </a:lnTo>
                      <a:lnTo>
                        <a:pt x="73" y="286"/>
                      </a:lnTo>
                      <a:lnTo>
                        <a:pt x="89" y="285"/>
                      </a:lnTo>
                      <a:lnTo>
                        <a:pt x="97" y="284"/>
                      </a:lnTo>
                      <a:lnTo>
                        <a:pt x="103" y="282"/>
                      </a:lnTo>
                      <a:lnTo>
                        <a:pt x="109" y="281"/>
                      </a:lnTo>
                      <a:lnTo>
                        <a:pt x="113" y="279"/>
                      </a:lnTo>
                      <a:lnTo>
                        <a:pt x="119" y="275"/>
                      </a:lnTo>
                      <a:lnTo>
                        <a:pt x="123" y="269"/>
                      </a:lnTo>
                      <a:lnTo>
                        <a:pt x="126" y="263"/>
                      </a:lnTo>
                      <a:lnTo>
                        <a:pt x="129" y="256"/>
                      </a:lnTo>
                      <a:lnTo>
                        <a:pt x="130" y="247"/>
                      </a:lnTo>
                      <a:lnTo>
                        <a:pt x="131" y="238"/>
                      </a:lnTo>
                      <a:lnTo>
                        <a:pt x="131" y="229"/>
                      </a:lnTo>
                      <a:lnTo>
                        <a:pt x="130" y="220"/>
                      </a:lnTo>
                      <a:lnTo>
                        <a:pt x="129" y="202"/>
                      </a:lnTo>
                      <a:lnTo>
                        <a:pt x="126" y="185"/>
                      </a:lnTo>
                      <a:lnTo>
                        <a:pt x="125" y="171"/>
                      </a:lnTo>
                      <a:lnTo>
                        <a:pt x="126" y="162"/>
                      </a:lnTo>
                      <a:lnTo>
                        <a:pt x="130" y="165"/>
                      </a:lnTo>
                      <a:lnTo>
                        <a:pt x="132" y="168"/>
                      </a:lnTo>
                      <a:lnTo>
                        <a:pt x="136" y="170"/>
                      </a:lnTo>
                      <a:lnTo>
                        <a:pt x="140" y="171"/>
                      </a:lnTo>
                      <a:lnTo>
                        <a:pt x="147" y="174"/>
                      </a:lnTo>
                      <a:lnTo>
                        <a:pt x="156" y="175"/>
                      </a:lnTo>
                      <a:lnTo>
                        <a:pt x="174" y="175"/>
                      </a:lnTo>
                      <a:lnTo>
                        <a:pt x="187" y="174"/>
                      </a:lnTo>
                      <a:lnTo>
                        <a:pt x="187" y="180"/>
                      </a:lnTo>
                      <a:lnTo>
                        <a:pt x="188" y="186"/>
                      </a:lnTo>
                      <a:lnTo>
                        <a:pt x="190" y="191"/>
                      </a:lnTo>
                      <a:lnTo>
                        <a:pt x="192" y="197"/>
                      </a:lnTo>
                      <a:lnTo>
                        <a:pt x="195" y="201"/>
                      </a:lnTo>
                      <a:lnTo>
                        <a:pt x="199" y="204"/>
                      </a:lnTo>
                      <a:lnTo>
                        <a:pt x="202" y="207"/>
                      </a:lnTo>
                      <a:lnTo>
                        <a:pt x="208" y="210"/>
                      </a:lnTo>
                      <a:lnTo>
                        <a:pt x="218" y="213"/>
                      </a:lnTo>
                      <a:lnTo>
                        <a:pt x="229" y="216"/>
                      </a:lnTo>
                      <a:lnTo>
                        <a:pt x="241" y="217"/>
                      </a:lnTo>
                      <a:lnTo>
                        <a:pt x="253" y="217"/>
                      </a:lnTo>
                      <a:lnTo>
                        <a:pt x="260" y="216"/>
                      </a:lnTo>
                      <a:lnTo>
                        <a:pt x="269" y="214"/>
                      </a:lnTo>
                      <a:lnTo>
                        <a:pt x="277" y="211"/>
                      </a:lnTo>
                      <a:lnTo>
                        <a:pt x="286" y="207"/>
                      </a:lnTo>
                      <a:lnTo>
                        <a:pt x="301" y="199"/>
                      </a:lnTo>
                      <a:lnTo>
                        <a:pt x="313" y="192"/>
                      </a:lnTo>
                      <a:lnTo>
                        <a:pt x="315" y="195"/>
                      </a:lnTo>
                      <a:lnTo>
                        <a:pt x="319" y="196"/>
                      </a:lnTo>
                      <a:lnTo>
                        <a:pt x="322" y="196"/>
                      </a:lnTo>
                      <a:lnTo>
                        <a:pt x="325" y="195"/>
                      </a:lnTo>
                      <a:lnTo>
                        <a:pt x="331" y="193"/>
                      </a:lnTo>
                      <a:lnTo>
                        <a:pt x="333" y="192"/>
                      </a:lnTo>
                      <a:lnTo>
                        <a:pt x="338" y="192"/>
                      </a:lnTo>
                      <a:lnTo>
                        <a:pt x="343" y="190"/>
                      </a:lnTo>
                      <a:lnTo>
                        <a:pt x="348" y="188"/>
                      </a:lnTo>
                      <a:lnTo>
                        <a:pt x="353" y="185"/>
                      </a:lnTo>
                      <a:lnTo>
                        <a:pt x="357" y="182"/>
                      </a:lnTo>
                      <a:lnTo>
                        <a:pt x="360" y="178"/>
                      </a:lnTo>
                      <a:lnTo>
                        <a:pt x="364" y="173"/>
                      </a:lnTo>
                      <a:lnTo>
                        <a:pt x="368" y="168"/>
                      </a:lnTo>
                      <a:lnTo>
                        <a:pt x="373" y="156"/>
                      </a:lnTo>
                      <a:lnTo>
                        <a:pt x="379" y="142"/>
                      </a:lnTo>
                      <a:lnTo>
                        <a:pt x="383" y="126"/>
                      </a:lnTo>
                      <a:lnTo>
                        <a:pt x="388" y="111"/>
                      </a:lnTo>
                      <a:lnTo>
                        <a:pt x="395" y="78"/>
                      </a:lnTo>
                      <a:lnTo>
                        <a:pt x="403" y="47"/>
                      </a:lnTo>
                      <a:lnTo>
                        <a:pt x="406" y="33"/>
                      </a:lnTo>
                      <a:lnTo>
                        <a:pt x="410" y="20"/>
                      </a:lnTo>
                      <a:lnTo>
                        <a:pt x="414" y="10"/>
                      </a:lnTo>
                      <a:lnTo>
                        <a:pt x="418" y="1"/>
                      </a:lnTo>
                      <a:lnTo>
                        <a:pt x="425" y="4"/>
                      </a:lnTo>
                      <a:lnTo>
                        <a:pt x="431" y="6"/>
                      </a:lnTo>
                      <a:lnTo>
                        <a:pt x="436" y="8"/>
                      </a:lnTo>
                      <a:lnTo>
                        <a:pt x="442" y="8"/>
                      </a:lnTo>
                      <a:lnTo>
                        <a:pt x="453" y="8"/>
                      </a:lnTo>
                      <a:lnTo>
                        <a:pt x="462" y="6"/>
                      </a:lnTo>
                      <a:lnTo>
                        <a:pt x="472" y="4"/>
                      </a:lnTo>
                      <a:lnTo>
                        <a:pt x="482" y="1"/>
                      </a:lnTo>
                      <a:lnTo>
                        <a:pt x="493" y="0"/>
                      </a:lnTo>
                      <a:lnTo>
                        <a:pt x="505" y="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0" name="Freeform 478"/>
                <p:cNvSpPr>
                  <a:spLocks/>
                </p:cNvSpPr>
                <p:nvPr/>
              </p:nvSpPr>
              <p:spPr bwMode="auto">
                <a:xfrm>
                  <a:off x="4939766" y="4095695"/>
                  <a:ext cx="362591" cy="366400"/>
                </a:xfrm>
                <a:custGeom>
                  <a:avLst/>
                  <a:gdLst>
                    <a:gd name="T0" fmla="*/ 2147483647 w 810"/>
                    <a:gd name="T1" fmla="*/ 2147483647 h 727"/>
                    <a:gd name="T2" fmla="*/ 2147483647 w 810"/>
                    <a:gd name="T3" fmla="*/ 2147483647 h 727"/>
                    <a:gd name="T4" fmla="*/ 2147483647 w 810"/>
                    <a:gd name="T5" fmla="*/ 2147483647 h 727"/>
                    <a:gd name="T6" fmla="*/ 2147483647 w 810"/>
                    <a:gd name="T7" fmla="*/ 2147483647 h 727"/>
                    <a:gd name="T8" fmla="*/ 2147483647 w 810"/>
                    <a:gd name="T9" fmla="*/ 2147483647 h 727"/>
                    <a:gd name="T10" fmla="*/ 2147483647 w 810"/>
                    <a:gd name="T11" fmla="*/ 2147483647 h 727"/>
                    <a:gd name="T12" fmla="*/ 2147483647 w 810"/>
                    <a:gd name="T13" fmla="*/ 2147483647 h 727"/>
                    <a:gd name="T14" fmla="*/ 2147483647 w 810"/>
                    <a:gd name="T15" fmla="*/ 2147483647 h 727"/>
                    <a:gd name="T16" fmla="*/ 2147483647 w 810"/>
                    <a:gd name="T17" fmla="*/ 0 h 727"/>
                    <a:gd name="T18" fmla="*/ 2147483647 w 810"/>
                    <a:gd name="T19" fmla="*/ 2147483647 h 727"/>
                    <a:gd name="T20" fmla="*/ 2147483647 w 810"/>
                    <a:gd name="T21" fmla="*/ 2147483647 h 727"/>
                    <a:gd name="T22" fmla="*/ 0 w 810"/>
                    <a:gd name="T23" fmla="*/ 2147483647 h 727"/>
                    <a:gd name="T24" fmla="*/ 2147483647 w 810"/>
                    <a:gd name="T25" fmla="*/ 2147483647 h 727"/>
                    <a:gd name="T26" fmla="*/ 2147483647 w 810"/>
                    <a:gd name="T27" fmla="*/ 2147483647 h 727"/>
                    <a:gd name="T28" fmla="*/ 2147483647 w 810"/>
                    <a:gd name="T29" fmla="*/ 2147483647 h 727"/>
                    <a:gd name="T30" fmla="*/ 2147483647 w 810"/>
                    <a:gd name="T31" fmla="*/ 2147483647 h 727"/>
                    <a:gd name="T32" fmla="*/ 2147483647 w 810"/>
                    <a:gd name="T33" fmla="*/ 2147483647 h 727"/>
                    <a:gd name="T34" fmla="*/ 2147483647 w 810"/>
                    <a:gd name="T35" fmla="*/ 2147483647 h 727"/>
                    <a:gd name="T36" fmla="*/ 2147483647 w 810"/>
                    <a:gd name="T37" fmla="*/ 2147483647 h 727"/>
                    <a:gd name="T38" fmla="*/ 2147483647 w 810"/>
                    <a:gd name="T39" fmla="*/ 2147483647 h 727"/>
                    <a:gd name="T40" fmla="*/ 2147483647 w 810"/>
                    <a:gd name="T41" fmla="*/ 2147483647 h 727"/>
                    <a:gd name="T42" fmla="*/ 2147483647 w 810"/>
                    <a:gd name="T43" fmla="*/ 2147483647 h 727"/>
                    <a:gd name="T44" fmla="*/ 2147483647 w 810"/>
                    <a:gd name="T45" fmla="*/ 2147483647 h 727"/>
                    <a:gd name="T46" fmla="*/ 2147483647 w 810"/>
                    <a:gd name="T47" fmla="*/ 2147483647 h 727"/>
                    <a:gd name="T48" fmla="*/ 2147483647 w 810"/>
                    <a:gd name="T49" fmla="*/ 2147483647 h 727"/>
                    <a:gd name="T50" fmla="*/ 2147483647 w 810"/>
                    <a:gd name="T51" fmla="*/ 2147483647 h 727"/>
                    <a:gd name="T52" fmla="*/ 2147483647 w 810"/>
                    <a:gd name="T53" fmla="*/ 2147483647 h 727"/>
                    <a:gd name="T54" fmla="*/ 2147483647 w 810"/>
                    <a:gd name="T55" fmla="*/ 2147483647 h 727"/>
                    <a:gd name="T56" fmla="*/ 2147483647 w 810"/>
                    <a:gd name="T57" fmla="*/ 2147483647 h 727"/>
                    <a:gd name="T58" fmla="*/ 2147483647 w 810"/>
                    <a:gd name="T59" fmla="*/ 2147483647 h 727"/>
                    <a:gd name="T60" fmla="*/ 2147483647 w 810"/>
                    <a:gd name="T61" fmla="*/ 2147483647 h 727"/>
                    <a:gd name="T62" fmla="*/ 2147483647 w 810"/>
                    <a:gd name="T63" fmla="*/ 2147483647 h 727"/>
                    <a:gd name="T64" fmla="*/ 2147483647 w 810"/>
                    <a:gd name="T65" fmla="*/ 2147483647 h 727"/>
                    <a:gd name="T66" fmla="*/ 2147483647 w 810"/>
                    <a:gd name="T67" fmla="*/ 2147483647 h 727"/>
                    <a:gd name="T68" fmla="*/ 2147483647 w 810"/>
                    <a:gd name="T69" fmla="*/ 2147483647 h 727"/>
                    <a:gd name="T70" fmla="*/ 2147483647 w 810"/>
                    <a:gd name="T71" fmla="*/ 2147483647 h 727"/>
                    <a:gd name="T72" fmla="*/ 2147483647 w 810"/>
                    <a:gd name="T73" fmla="*/ 2147483647 h 727"/>
                    <a:gd name="T74" fmla="*/ 2147483647 w 810"/>
                    <a:gd name="T75" fmla="*/ 2147483647 h 727"/>
                    <a:gd name="T76" fmla="*/ 2147483647 w 810"/>
                    <a:gd name="T77" fmla="*/ 2147483647 h 727"/>
                    <a:gd name="T78" fmla="*/ 2147483647 w 810"/>
                    <a:gd name="T79" fmla="*/ 2147483647 h 727"/>
                    <a:gd name="T80" fmla="*/ 2147483647 w 810"/>
                    <a:gd name="T81" fmla="*/ 2147483647 h 727"/>
                    <a:gd name="T82" fmla="*/ 2147483647 w 810"/>
                    <a:gd name="T83" fmla="*/ 2147483647 h 727"/>
                    <a:gd name="T84" fmla="*/ 2147483647 w 810"/>
                    <a:gd name="T85" fmla="*/ 2147483647 h 727"/>
                    <a:gd name="T86" fmla="*/ 2147483647 w 810"/>
                    <a:gd name="T87" fmla="*/ 2147483647 h 727"/>
                    <a:gd name="T88" fmla="*/ 2147483647 w 810"/>
                    <a:gd name="T89" fmla="*/ 2147483647 h 727"/>
                    <a:gd name="T90" fmla="*/ 2147483647 w 810"/>
                    <a:gd name="T91" fmla="*/ 2147483647 h 727"/>
                    <a:gd name="T92" fmla="*/ 2147483647 w 810"/>
                    <a:gd name="T93" fmla="*/ 2147483647 h 727"/>
                    <a:gd name="T94" fmla="*/ 2147483647 w 810"/>
                    <a:gd name="T95" fmla="*/ 2147483647 h 727"/>
                    <a:gd name="T96" fmla="*/ 2147483647 w 810"/>
                    <a:gd name="T97" fmla="*/ 2147483647 h 727"/>
                    <a:gd name="T98" fmla="*/ 2147483647 w 810"/>
                    <a:gd name="T99" fmla="*/ 2147483647 h 727"/>
                    <a:gd name="T100" fmla="*/ 2147483647 w 810"/>
                    <a:gd name="T101" fmla="*/ 2147483647 h 727"/>
                    <a:gd name="T102" fmla="*/ 2147483647 w 810"/>
                    <a:gd name="T103" fmla="*/ 2147483647 h 7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10" h="727">
                      <a:moveTo>
                        <a:pt x="810" y="61"/>
                      </a:moveTo>
                      <a:lnTo>
                        <a:pt x="807" y="54"/>
                      </a:lnTo>
                      <a:lnTo>
                        <a:pt x="802" y="48"/>
                      </a:lnTo>
                      <a:lnTo>
                        <a:pt x="797" y="42"/>
                      </a:lnTo>
                      <a:lnTo>
                        <a:pt x="790" y="36"/>
                      </a:lnTo>
                      <a:lnTo>
                        <a:pt x="784" y="32"/>
                      </a:lnTo>
                      <a:lnTo>
                        <a:pt x="775" y="28"/>
                      </a:lnTo>
                      <a:lnTo>
                        <a:pt x="766" y="26"/>
                      </a:lnTo>
                      <a:lnTo>
                        <a:pt x="756" y="25"/>
                      </a:lnTo>
                      <a:lnTo>
                        <a:pt x="743" y="26"/>
                      </a:lnTo>
                      <a:lnTo>
                        <a:pt x="730" y="29"/>
                      </a:lnTo>
                      <a:lnTo>
                        <a:pt x="718" y="33"/>
                      </a:lnTo>
                      <a:lnTo>
                        <a:pt x="703" y="37"/>
                      </a:lnTo>
                      <a:lnTo>
                        <a:pt x="671" y="37"/>
                      </a:lnTo>
                      <a:lnTo>
                        <a:pt x="651" y="41"/>
                      </a:lnTo>
                      <a:lnTo>
                        <a:pt x="634" y="44"/>
                      </a:lnTo>
                      <a:lnTo>
                        <a:pt x="627" y="46"/>
                      </a:lnTo>
                      <a:lnTo>
                        <a:pt x="619" y="48"/>
                      </a:lnTo>
                      <a:lnTo>
                        <a:pt x="611" y="51"/>
                      </a:lnTo>
                      <a:lnTo>
                        <a:pt x="604" y="55"/>
                      </a:lnTo>
                      <a:lnTo>
                        <a:pt x="411" y="55"/>
                      </a:lnTo>
                      <a:lnTo>
                        <a:pt x="411" y="37"/>
                      </a:lnTo>
                      <a:lnTo>
                        <a:pt x="292" y="37"/>
                      </a:lnTo>
                      <a:lnTo>
                        <a:pt x="280" y="40"/>
                      </a:lnTo>
                      <a:lnTo>
                        <a:pt x="269" y="41"/>
                      </a:lnTo>
                      <a:lnTo>
                        <a:pt x="257" y="40"/>
                      </a:lnTo>
                      <a:lnTo>
                        <a:pt x="245" y="39"/>
                      </a:lnTo>
                      <a:lnTo>
                        <a:pt x="232" y="37"/>
                      </a:lnTo>
                      <a:lnTo>
                        <a:pt x="220" y="34"/>
                      </a:lnTo>
                      <a:lnTo>
                        <a:pt x="208" y="30"/>
                      </a:lnTo>
                      <a:lnTo>
                        <a:pt x="196" y="26"/>
                      </a:lnTo>
                      <a:lnTo>
                        <a:pt x="172" y="17"/>
                      </a:lnTo>
                      <a:lnTo>
                        <a:pt x="149" y="8"/>
                      </a:lnTo>
                      <a:lnTo>
                        <a:pt x="137" y="5"/>
                      </a:lnTo>
                      <a:lnTo>
                        <a:pt x="126" y="2"/>
                      </a:lnTo>
                      <a:lnTo>
                        <a:pt x="116" y="0"/>
                      </a:lnTo>
                      <a:lnTo>
                        <a:pt x="105" y="0"/>
                      </a:lnTo>
                      <a:lnTo>
                        <a:pt x="97" y="0"/>
                      </a:lnTo>
                      <a:lnTo>
                        <a:pt x="91" y="2"/>
                      </a:lnTo>
                      <a:lnTo>
                        <a:pt x="83" y="5"/>
                      </a:lnTo>
                      <a:lnTo>
                        <a:pt x="75" y="8"/>
                      </a:lnTo>
                      <a:lnTo>
                        <a:pt x="68" y="13"/>
                      </a:lnTo>
                      <a:lnTo>
                        <a:pt x="60" y="19"/>
                      </a:lnTo>
                      <a:lnTo>
                        <a:pt x="53" y="24"/>
                      </a:lnTo>
                      <a:lnTo>
                        <a:pt x="46" y="31"/>
                      </a:lnTo>
                      <a:lnTo>
                        <a:pt x="6" y="31"/>
                      </a:lnTo>
                      <a:lnTo>
                        <a:pt x="3" y="4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2" y="61"/>
                      </a:lnTo>
                      <a:lnTo>
                        <a:pt x="4" y="64"/>
                      </a:lnTo>
                      <a:lnTo>
                        <a:pt x="7" y="68"/>
                      </a:lnTo>
                      <a:lnTo>
                        <a:pt x="12" y="70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6" y="74"/>
                      </a:lnTo>
                      <a:lnTo>
                        <a:pt x="26" y="86"/>
                      </a:lnTo>
                      <a:lnTo>
                        <a:pt x="28" y="99"/>
                      </a:lnTo>
                      <a:lnTo>
                        <a:pt x="32" y="113"/>
                      </a:lnTo>
                      <a:lnTo>
                        <a:pt x="36" y="129"/>
                      </a:lnTo>
                      <a:lnTo>
                        <a:pt x="40" y="144"/>
                      </a:lnTo>
                      <a:lnTo>
                        <a:pt x="47" y="160"/>
                      </a:lnTo>
                      <a:lnTo>
                        <a:pt x="53" y="175"/>
                      </a:lnTo>
                      <a:lnTo>
                        <a:pt x="60" y="192"/>
                      </a:lnTo>
                      <a:lnTo>
                        <a:pt x="77" y="223"/>
                      </a:lnTo>
                      <a:lnTo>
                        <a:pt x="93" y="252"/>
                      </a:lnTo>
                      <a:lnTo>
                        <a:pt x="102" y="265"/>
                      </a:lnTo>
                      <a:lnTo>
                        <a:pt x="109" y="276"/>
                      </a:lnTo>
                      <a:lnTo>
                        <a:pt x="117" y="286"/>
                      </a:lnTo>
                      <a:lnTo>
                        <a:pt x="125" y="296"/>
                      </a:lnTo>
                      <a:lnTo>
                        <a:pt x="128" y="298"/>
                      </a:lnTo>
                      <a:lnTo>
                        <a:pt x="133" y="300"/>
                      </a:lnTo>
                      <a:lnTo>
                        <a:pt x="137" y="301"/>
                      </a:lnTo>
                      <a:lnTo>
                        <a:pt x="142" y="301"/>
                      </a:lnTo>
                      <a:lnTo>
                        <a:pt x="151" y="302"/>
                      </a:lnTo>
                      <a:lnTo>
                        <a:pt x="159" y="302"/>
                      </a:lnTo>
                      <a:lnTo>
                        <a:pt x="159" y="309"/>
                      </a:lnTo>
                      <a:lnTo>
                        <a:pt x="159" y="317"/>
                      </a:lnTo>
                      <a:lnTo>
                        <a:pt x="159" y="326"/>
                      </a:lnTo>
                      <a:lnTo>
                        <a:pt x="159" y="332"/>
                      </a:lnTo>
                      <a:lnTo>
                        <a:pt x="158" y="339"/>
                      </a:lnTo>
                      <a:lnTo>
                        <a:pt x="157" y="346"/>
                      </a:lnTo>
                      <a:lnTo>
                        <a:pt x="154" y="353"/>
                      </a:lnTo>
                      <a:lnTo>
                        <a:pt x="152" y="359"/>
                      </a:lnTo>
                      <a:lnTo>
                        <a:pt x="149" y="366"/>
                      </a:lnTo>
                      <a:lnTo>
                        <a:pt x="147" y="374"/>
                      </a:lnTo>
                      <a:lnTo>
                        <a:pt x="146" y="383"/>
                      </a:lnTo>
                      <a:lnTo>
                        <a:pt x="146" y="394"/>
                      </a:lnTo>
                      <a:lnTo>
                        <a:pt x="146" y="403"/>
                      </a:lnTo>
                      <a:lnTo>
                        <a:pt x="147" y="410"/>
                      </a:lnTo>
                      <a:lnTo>
                        <a:pt x="148" y="418"/>
                      </a:lnTo>
                      <a:lnTo>
                        <a:pt x="150" y="425"/>
                      </a:lnTo>
                      <a:lnTo>
                        <a:pt x="156" y="439"/>
                      </a:lnTo>
                      <a:lnTo>
                        <a:pt x="162" y="453"/>
                      </a:lnTo>
                      <a:lnTo>
                        <a:pt x="168" y="469"/>
                      </a:lnTo>
                      <a:lnTo>
                        <a:pt x="173" y="484"/>
                      </a:lnTo>
                      <a:lnTo>
                        <a:pt x="175" y="491"/>
                      </a:lnTo>
                      <a:lnTo>
                        <a:pt x="178" y="500"/>
                      </a:lnTo>
                      <a:lnTo>
                        <a:pt x="179" y="508"/>
                      </a:lnTo>
                      <a:lnTo>
                        <a:pt x="179" y="518"/>
                      </a:lnTo>
                      <a:lnTo>
                        <a:pt x="179" y="542"/>
                      </a:lnTo>
                      <a:lnTo>
                        <a:pt x="180" y="564"/>
                      </a:lnTo>
                      <a:lnTo>
                        <a:pt x="183" y="586"/>
                      </a:lnTo>
                      <a:lnTo>
                        <a:pt x="187" y="606"/>
                      </a:lnTo>
                      <a:lnTo>
                        <a:pt x="191" y="616"/>
                      </a:lnTo>
                      <a:lnTo>
                        <a:pt x="194" y="627"/>
                      </a:lnTo>
                      <a:lnTo>
                        <a:pt x="198" y="637"/>
                      </a:lnTo>
                      <a:lnTo>
                        <a:pt x="204" y="647"/>
                      </a:lnTo>
                      <a:lnTo>
                        <a:pt x="209" y="657"/>
                      </a:lnTo>
                      <a:lnTo>
                        <a:pt x="216" y="667"/>
                      </a:lnTo>
                      <a:lnTo>
                        <a:pt x="224" y="679"/>
                      </a:lnTo>
                      <a:lnTo>
                        <a:pt x="231" y="690"/>
                      </a:lnTo>
                      <a:lnTo>
                        <a:pt x="235" y="696"/>
                      </a:lnTo>
                      <a:lnTo>
                        <a:pt x="238" y="698"/>
                      </a:lnTo>
                      <a:lnTo>
                        <a:pt x="241" y="700"/>
                      </a:lnTo>
                      <a:lnTo>
                        <a:pt x="245" y="700"/>
                      </a:lnTo>
                      <a:lnTo>
                        <a:pt x="249" y="701"/>
                      </a:lnTo>
                      <a:lnTo>
                        <a:pt x="252" y="703"/>
                      </a:lnTo>
                      <a:lnTo>
                        <a:pt x="256" y="707"/>
                      </a:lnTo>
                      <a:lnTo>
                        <a:pt x="259" y="715"/>
                      </a:lnTo>
                      <a:lnTo>
                        <a:pt x="259" y="708"/>
                      </a:lnTo>
                      <a:lnTo>
                        <a:pt x="262" y="699"/>
                      </a:lnTo>
                      <a:lnTo>
                        <a:pt x="264" y="688"/>
                      </a:lnTo>
                      <a:lnTo>
                        <a:pt x="265" y="678"/>
                      </a:lnTo>
                      <a:lnTo>
                        <a:pt x="298" y="678"/>
                      </a:lnTo>
                      <a:lnTo>
                        <a:pt x="301" y="685"/>
                      </a:lnTo>
                      <a:lnTo>
                        <a:pt x="304" y="691"/>
                      </a:lnTo>
                      <a:lnTo>
                        <a:pt x="308" y="696"/>
                      </a:lnTo>
                      <a:lnTo>
                        <a:pt x="313" y="701"/>
                      </a:lnTo>
                      <a:lnTo>
                        <a:pt x="317" y="706"/>
                      </a:lnTo>
                      <a:lnTo>
                        <a:pt x="322" y="710"/>
                      </a:lnTo>
                      <a:lnTo>
                        <a:pt x="328" y="713"/>
                      </a:lnTo>
                      <a:lnTo>
                        <a:pt x="333" y="716"/>
                      </a:lnTo>
                      <a:lnTo>
                        <a:pt x="346" y="721"/>
                      </a:lnTo>
                      <a:lnTo>
                        <a:pt x="359" y="724"/>
                      </a:lnTo>
                      <a:lnTo>
                        <a:pt x="372" y="726"/>
                      </a:lnTo>
                      <a:lnTo>
                        <a:pt x="384" y="727"/>
                      </a:lnTo>
                      <a:lnTo>
                        <a:pt x="393" y="726"/>
                      </a:lnTo>
                      <a:lnTo>
                        <a:pt x="400" y="725"/>
                      </a:lnTo>
                      <a:lnTo>
                        <a:pt x="407" y="723"/>
                      </a:lnTo>
                      <a:lnTo>
                        <a:pt x="414" y="721"/>
                      </a:lnTo>
                      <a:lnTo>
                        <a:pt x="419" y="718"/>
                      </a:lnTo>
                      <a:lnTo>
                        <a:pt x="425" y="714"/>
                      </a:lnTo>
                      <a:lnTo>
                        <a:pt x="429" y="710"/>
                      </a:lnTo>
                      <a:lnTo>
                        <a:pt x="433" y="706"/>
                      </a:lnTo>
                      <a:lnTo>
                        <a:pt x="441" y="696"/>
                      </a:lnTo>
                      <a:lnTo>
                        <a:pt x="447" y="686"/>
                      </a:lnTo>
                      <a:lnTo>
                        <a:pt x="452" y="675"/>
                      </a:lnTo>
                      <a:lnTo>
                        <a:pt x="458" y="665"/>
                      </a:lnTo>
                      <a:lnTo>
                        <a:pt x="458" y="554"/>
                      </a:lnTo>
                      <a:lnTo>
                        <a:pt x="462" y="542"/>
                      </a:lnTo>
                      <a:lnTo>
                        <a:pt x="463" y="529"/>
                      </a:lnTo>
                      <a:lnTo>
                        <a:pt x="464" y="516"/>
                      </a:lnTo>
                      <a:lnTo>
                        <a:pt x="464" y="502"/>
                      </a:lnTo>
                      <a:lnTo>
                        <a:pt x="464" y="490"/>
                      </a:lnTo>
                      <a:lnTo>
                        <a:pt x="465" y="480"/>
                      </a:lnTo>
                      <a:lnTo>
                        <a:pt x="466" y="476"/>
                      </a:lnTo>
                      <a:lnTo>
                        <a:pt x="467" y="473"/>
                      </a:lnTo>
                      <a:lnTo>
                        <a:pt x="469" y="470"/>
                      </a:lnTo>
                      <a:lnTo>
                        <a:pt x="471" y="469"/>
                      </a:lnTo>
                      <a:lnTo>
                        <a:pt x="466" y="456"/>
                      </a:lnTo>
                      <a:lnTo>
                        <a:pt x="464" y="444"/>
                      </a:lnTo>
                      <a:lnTo>
                        <a:pt x="463" y="435"/>
                      </a:lnTo>
                      <a:lnTo>
                        <a:pt x="463" y="426"/>
                      </a:lnTo>
                      <a:lnTo>
                        <a:pt x="463" y="409"/>
                      </a:lnTo>
                      <a:lnTo>
                        <a:pt x="464" y="388"/>
                      </a:lnTo>
                      <a:lnTo>
                        <a:pt x="465" y="378"/>
                      </a:lnTo>
                      <a:lnTo>
                        <a:pt x="469" y="368"/>
                      </a:lnTo>
                      <a:lnTo>
                        <a:pt x="474" y="358"/>
                      </a:lnTo>
                      <a:lnTo>
                        <a:pt x="482" y="348"/>
                      </a:lnTo>
                      <a:lnTo>
                        <a:pt x="490" y="338"/>
                      </a:lnTo>
                      <a:lnTo>
                        <a:pt x="500" y="330"/>
                      </a:lnTo>
                      <a:lnTo>
                        <a:pt x="506" y="327"/>
                      </a:lnTo>
                      <a:lnTo>
                        <a:pt x="511" y="324"/>
                      </a:lnTo>
                      <a:lnTo>
                        <a:pt x="518" y="322"/>
                      </a:lnTo>
                      <a:lnTo>
                        <a:pt x="525" y="320"/>
                      </a:lnTo>
                      <a:lnTo>
                        <a:pt x="526" y="298"/>
                      </a:lnTo>
                      <a:lnTo>
                        <a:pt x="528" y="275"/>
                      </a:lnTo>
                      <a:lnTo>
                        <a:pt x="532" y="254"/>
                      </a:lnTo>
                      <a:lnTo>
                        <a:pt x="538" y="232"/>
                      </a:lnTo>
                      <a:lnTo>
                        <a:pt x="542" y="211"/>
                      </a:lnTo>
                      <a:lnTo>
                        <a:pt x="546" y="190"/>
                      </a:lnTo>
                      <a:lnTo>
                        <a:pt x="550" y="168"/>
                      </a:lnTo>
                      <a:lnTo>
                        <a:pt x="551" y="148"/>
                      </a:lnTo>
                      <a:lnTo>
                        <a:pt x="550" y="141"/>
                      </a:lnTo>
                      <a:lnTo>
                        <a:pt x="548" y="135"/>
                      </a:lnTo>
                      <a:lnTo>
                        <a:pt x="544" y="129"/>
                      </a:lnTo>
                      <a:lnTo>
                        <a:pt x="541" y="124"/>
                      </a:lnTo>
                      <a:lnTo>
                        <a:pt x="537" y="117"/>
                      </a:lnTo>
                      <a:lnTo>
                        <a:pt x="533" y="111"/>
                      </a:lnTo>
                      <a:lnTo>
                        <a:pt x="531" y="105"/>
                      </a:lnTo>
                      <a:lnTo>
                        <a:pt x="531" y="99"/>
                      </a:lnTo>
                      <a:lnTo>
                        <a:pt x="531" y="94"/>
                      </a:lnTo>
                      <a:lnTo>
                        <a:pt x="532" y="91"/>
                      </a:lnTo>
                      <a:lnTo>
                        <a:pt x="535" y="88"/>
                      </a:lnTo>
                      <a:lnTo>
                        <a:pt x="539" y="86"/>
                      </a:lnTo>
                      <a:lnTo>
                        <a:pt x="548" y="84"/>
                      </a:lnTo>
                      <a:lnTo>
                        <a:pt x="559" y="83"/>
                      </a:lnTo>
                      <a:lnTo>
                        <a:pt x="587" y="82"/>
                      </a:lnTo>
                      <a:lnTo>
                        <a:pt x="617" y="80"/>
                      </a:lnTo>
                      <a:lnTo>
                        <a:pt x="640" y="74"/>
                      </a:lnTo>
                      <a:lnTo>
                        <a:pt x="662" y="70"/>
                      </a:lnTo>
                      <a:lnTo>
                        <a:pt x="685" y="67"/>
                      </a:lnTo>
                      <a:lnTo>
                        <a:pt x="708" y="63"/>
                      </a:lnTo>
                      <a:lnTo>
                        <a:pt x="731" y="62"/>
                      </a:lnTo>
                      <a:lnTo>
                        <a:pt x="754" y="61"/>
                      </a:lnTo>
                      <a:lnTo>
                        <a:pt x="778" y="61"/>
                      </a:lnTo>
                      <a:lnTo>
                        <a:pt x="803" y="61"/>
                      </a:lnTo>
                      <a:lnTo>
                        <a:pt x="810" y="6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" name="Freeform 479"/>
                <p:cNvSpPr>
                  <a:spLocks/>
                </p:cNvSpPr>
                <p:nvPr/>
              </p:nvSpPr>
              <p:spPr bwMode="auto">
                <a:xfrm>
                  <a:off x="4195795" y="3065628"/>
                  <a:ext cx="167205" cy="136535"/>
                </a:xfrm>
                <a:custGeom>
                  <a:avLst/>
                  <a:gdLst>
                    <a:gd name="T0" fmla="*/ 2147483647 w 365"/>
                    <a:gd name="T1" fmla="*/ 2147483647 h 271"/>
                    <a:gd name="T2" fmla="*/ 2147483647 w 365"/>
                    <a:gd name="T3" fmla="*/ 2147483647 h 271"/>
                    <a:gd name="T4" fmla="*/ 2147483647 w 365"/>
                    <a:gd name="T5" fmla="*/ 2147483647 h 271"/>
                    <a:gd name="T6" fmla="*/ 2147483647 w 365"/>
                    <a:gd name="T7" fmla="*/ 2147483647 h 271"/>
                    <a:gd name="T8" fmla="*/ 2147483647 w 365"/>
                    <a:gd name="T9" fmla="*/ 2147483647 h 271"/>
                    <a:gd name="T10" fmla="*/ 2147483647 w 365"/>
                    <a:gd name="T11" fmla="*/ 2147483647 h 271"/>
                    <a:gd name="T12" fmla="*/ 2147483647 w 365"/>
                    <a:gd name="T13" fmla="*/ 2147483647 h 271"/>
                    <a:gd name="T14" fmla="*/ 2147483647 w 365"/>
                    <a:gd name="T15" fmla="*/ 2147483647 h 271"/>
                    <a:gd name="T16" fmla="*/ 2147483647 w 365"/>
                    <a:gd name="T17" fmla="*/ 2147483647 h 271"/>
                    <a:gd name="T18" fmla="*/ 2147483647 w 365"/>
                    <a:gd name="T19" fmla="*/ 2147483647 h 271"/>
                    <a:gd name="T20" fmla="*/ 2147483647 w 365"/>
                    <a:gd name="T21" fmla="*/ 2147483647 h 271"/>
                    <a:gd name="T22" fmla="*/ 2147483647 w 365"/>
                    <a:gd name="T23" fmla="*/ 2147483647 h 271"/>
                    <a:gd name="T24" fmla="*/ 2147483647 w 365"/>
                    <a:gd name="T25" fmla="*/ 2147483647 h 271"/>
                    <a:gd name="T26" fmla="*/ 2147483647 w 365"/>
                    <a:gd name="T27" fmla="*/ 2147483647 h 271"/>
                    <a:gd name="T28" fmla="*/ 2147483647 w 365"/>
                    <a:gd name="T29" fmla="*/ 2147483647 h 271"/>
                    <a:gd name="T30" fmla="*/ 2147483647 w 365"/>
                    <a:gd name="T31" fmla="*/ 2147483647 h 271"/>
                    <a:gd name="T32" fmla="*/ 2147483647 w 365"/>
                    <a:gd name="T33" fmla="*/ 2147483647 h 271"/>
                    <a:gd name="T34" fmla="*/ 2147483647 w 365"/>
                    <a:gd name="T35" fmla="*/ 2147483647 h 271"/>
                    <a:gd name="T36" fmla="*/ 2147483647 w 365"/>
                    <a:gd name="T37" fmla="*/ 2147483647 h 271"/>
                    <a:gd name="T38" fmla="*/ 2147483647 w 365"/>
                    <a:gd name="T39" fmla="*/ 2147483647 h 271"/>
                    <a:gd name="T40" fmla="*/ 2147483647 w 365"/>
                    <a:gd name="T41" fmla="*/ 2147483647 h 271"/>
                    <a:gd name="T42" fmla="*/ 2147483647 w 365"/>
                    <a:gd name="T43" fmla="*/ 2147483647 h 271"/>
                    <a:gd name="T44" fmla="*/ 2147483647 w 365"/>
                    <a:gd name="T45" fmla="*/ 2147483647 h 271"/>
                    <a:gd name="T46" fmla="*/ 2147483647 w 365"/>
                    <a:gd name="T47" fmla="*/ 2147483647 h 271"/>
                    <a:gd name="T48" fmla="*/ 2147483647 w 365"/>
                    <a:gd name="T49" fmla="*/ 2147483647 h 271"/>
                    <a:gd name="T50" fmla="*/ 2147483647 w 365"/>
                    <a:gd name="T51" fmla="*/ 2147483647 h 271"/>
                    <a:gd name="T52" fmla="*/ 2147483647 w 365"/>
                    <a:gd name="T53" fmla="*/ 2147483647 h 271"/>
                    <a:gd name="T54" fmla="*/ 2147483647 w 365"/>
                    <a:gd name="T55" fmla="*/ 2147483647 h 271"/>
                    <a:gd name="T56" fmla="*/ 2147483647 w 365"/>
                    <a:gd name="T57" fmla="*/ 2147483647 h 271"/>
                    <a:gd name="T58" fmla="*/ 2147483647 w 365"/>
                    <a:gd name="T59" fmla="*/ 2147483647 h 271"/>
                    <a:gd name="T60" fmla="*/ 2147483647 w 365"/>
                    <a:gd name="T61" fmla="*/ 2147483647 h 271"/>
                    <a:gd name="T62" fmla="*/ 2147483647 w 365"/>
                    <a:gd name="T63" fmla="*/ 2147483647 h 271"/>
                    <a:gd name="T64" fmla="*/ 0 w 365"/>
                    <a:gd name="T65" fmla="*/ 2147483647 h 271"/>
                    <a:gd name="T66" fmla="*/ 2147483647 w 365"/>
                    <a:gd name="T67" fmla="*/ 2147483647 h 271"/>
                    <a:gd name="T68" fmla="*/ 2147483647 w 365"/>
                    <a:gd name="T69" fmla="*/ 2147483647 h 271"/>
                    <a:gd name="T70" fmla="*/ 2147483647 w 365"/>
                    <a:gd name="T71" fmla="*/ 2147483647 h 271"/>
                    <a:gd name="T72" fmla="*/ 2147483647 w 365"/>
                    <a:gd name="T73" fmla="*/ 2147483647 h 271"/>
                    <a:gd name="T74" fmla="*/ 2147483647 w 365"/>
                    <a:gd name="T75" fmla="*/ 2147483647 h 271"/>
                    <a:gd name="T76" fmla="*/ 2147483647 w 365"/>
                    <a:gd name="T77" fmla="*/ 2147483647 h 271"/>
                    <a:gd name="T78" fmla="*/ 2147483647 w 365"/>
                    <a:gd name="T79" fmla="*/ 2147483647 h 271"/>
                    <a:gd name="T80" fmla="*/ 2147483647 w 365"/>
                    <a:gd name="T81" fmla="*/ 2147483647 h 271"/>
                    <a:gd name="T82" fmla="*/ 2147483647 w 365"/>
                    <a:gd name="T83" fmla="*/ 2147483647 h 271"/>
                    <a:gd name="T84" fmla="*/ 2147483647 w 365"/>
                    <a:gd name="T85" fmla="*/ 0 h 271"/>
                    <a:gd name="T86" fmla="*/ 2147483647 w 365"/>
                    <a:gd name="T87" fmla="*/ 2147483647 h 271"/>
                    <a:gd name="T88" fmla="*/ 2147483647 w 365"/>
                    <a:gd name="T89" fmla="*/ 2147483647 h 271"/>
                    <a:gd name="T90" fmla="*/ 2147483647 w 365"/>
                    <a:gd name="T91" fmla="*/ 2147483647 h 271"/>
                    <a:gd name="T92" fmla="*/ 2147483647 w 365"/>
                    <a:gd name="T93" fmla="*/ 2147483647 h 271"/>
                    <a:gd name="T94" fmla="*/ 2147483647 w 365"/>
                    <a:gd name="T95" fmla="*/ 2147483647 h 271"/>
                    <a:gd name="T96" fmla="*/ 2147483647 w 365"/>
                    <a:gd name="T97" fmla="*/ 2147483647 h 271"/>
                    <a:gd name="T98" fmla="*/ 2147483647 w 365"/>
                    <a:gd name="T99" fmla="*/ 2147483647 h 271"/>
                    <a:gd name="T100" fmla="*/ 2147483647 w 365"/>
                    <a:gd name="T101" fmla="*/ 2147483647 h 271"/>
                    <a:gd name="T102" fmla="*/ 2147483647 w 365"/>
                    <a:gd name="T103" fmla="*/ 2147483647 h 271"/>
                    <a:gd name="T104" fmla="*/ 2147483647 w 365"/>
                    <a:gd name="T105" fmla="*/ 2147483647 h 271"/>
                    <a:gd name="T106" fmla="*/ 2147483647 w 365"/>
                    <a:gd name="T107" fmla="*/ 2147483647 h 271"/>
                    <a:gd name="T108" fmla="*/ 2147483647 w 365"/>
                    <a:gd name="T109" fmla="*/ 2147483647 h 271"/>
                    <a:gd name="T110" fmla="*/ 2147483647 w 365"/>
                    <a:gd name="T111" fmla="*/ 2147483647 h 271"/>
                    <a:gd name="T112" fmla="*/ 2147483647 w 365"/>
                    <a:gd name="T113" fmla="*/ 2147483647 h 271"/>
                    <a:gd name="T114" fmla="*/ 2147483647 w 365"/>
                    <a:gd name="T115" fmla="*/ 2147483647 h 271"/>
                    <a:gd name="T116" fmla="*/ 2147483647 w 365"/>
                    <a:gd name="T117" fmla="*/ 2147483647 h 2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65" h="271">
                      <a:moveTo>
                        <a:pt x="219" y="252"/>
                      </a:moveTo>
                      <a:lnTo>
                        <a:pt x="203" y="250"/>
                      </a:lnTo>
                      <a:lnTo>
                        <a:pt x="184" y="248"/>
                      </a:lnTo>
                      <a:lnTo>
                        <a:pt x="163" y="246"/>
                      </a:lnTo>
                      <a:lnTo>
                        <a:pt x="142" y="246"/>
                      </a:lnTo>
                      <a:lnTo>
                        <a:pt x="121" y="247"/>
                      </a:lnTo>
                      <a:lnTo>
                        <a:pt x="101" y="249"/>
                      </a:lnTo>
                      <a:lnTo>
                        <a:pt x="92" y="250"/>
                      </a:lnTo>
                      <a:lnTo>
                        <a:pt x="82" y="252"/>
                      </a:lnTo>
                      <a:lnTo>
                        <a:pt x="74" y="255"/>
                      </a:lnTo>
                      <a:lnTo>
                        <a:pt x="65" y="258"/>
                      </a:lnTo>
                      <a:lnTo>
                        <a:pt x="26" y="271"/>
                      </a:lnTo>
                      <a:lnTo>
                        <a:pt x="23" y="271"/>
                      </a:lnTo>
                      <a:lnTo>
                        <a:pt x="20" y="270"/>
                      </a:lnTo>
                      <a:lnTo>
                        <a:pt x="18" y="268"/>
                      </a:lnTo>
                      <a:lnTo>
                        <a:pt x="17" y="266"/>
                      </a:lnTo>
                      <a:lnTo>
                        <a:pt x="17" y="260"/>
                      </a:lnTo>
                      <a:lnTo>
                        <a:pt x="18" y="254"/>
                      </a:lnTo>
                      <a:lnTo>
                        <a:pt x="24" y="240"/>
                      </a:lnTo>
                      <a:lnTo>
                        <a:pt x="26" y="228"/>
                      </a:lnTo>
                      <a:lnTo>
                        <a:pt x="45" y="227"/>
                      </a:lnTo>
                      <a:lnTo>
                        <a:pt x="61" y="226"/>
                      </a:lnTo>
                      <a:lnTo>
                        <a:pt x="75" y="224"/>
                      </a:lnTo>
                      <a:lnTo>
                        <a:pt x="89" y="222"/>
                      </a:lnTo>
                      <a:lnTo>
                        <a:pt x="102" y="220"/>
                      </a:lnTo>
                      <a:lnTo>
                        <a:pt x="115" y="218"/>
                      </a:lnTo>
                      <a:lnTo>
                        <a:pt x="129" y="216"/>
                      </a:lnTo>
                      <a:lnTo>
                        <a:pt x="146" y="216"/>
                      </a:lnTo>
                      <a:lnTo>
                        <a:pt x="164" y="217"/>
                      </a:lnTo>
                      <a:lnTo>
                        <a:pt x="182" y="218"/>
                      </a:lnTo>
                      <a:lnTo>
                        <a:pt x="191" y="218"/>
                      </a:lnTo>
                      <a:lnTo>
                        <a:pt x="199" y="218"/>
                      </a:lnTo>
                      <a:lnTo>
                        <a:pt x="209" y="217"/>
                      </a:lnTo>
                      <a:lnTo>
                        <a:pt x="219" y="216"/>
                      </a:lnTo>
                      <a:lnTo>
                        <a:pt x="217" y="211"/>
                      </a:lnTo>
                      <a:lnTo>
                        <a:pt x="215" y="208"/>
                      </a:lnTo>
                      <a:lnTo>
                        <a:pt x="213" y="203"/>
                      </a:lnTo>
                      <a:lnTo>
                        <a:pt x="210" y="201"/>
                      </a:lnTo>
                      <a:lnTo>
                        <a:pt x="204" y="196"/>
                      </a:lnTo>
                      <a:lnTo>
                        <a:pt x="195" y="194"/>
                      </a:lnTo>
                      <a:lnTo>
                        <a:pt x="186" y="192"/>
                      </a:lnTo>
                      <a:lnTo>
                        <a:pt x="175" y="191"/>
                      </a:lnTo>
                      <a:lnTo>
                        <a:pt x="164" y="191"/>
                      </a:lnTo>
                      <a:lnTo>
                        <a:pt x="152" y="190"/>
                      </a:lnTo>
                      <a:lnTo>
                        <a:pt x="120" y="191"/>
                      </a:lnTo>
                      <a:lnTo>
                        <a:pt x="93" y="192"/>
                      </a:lnTo>
                      <a:lnTo>
                        <a:pt x="79" y="193"/>
                      </a:lnTo>
                      <a:lnTo>
                        <a:pt x="64" y="196"/>
                      </a:lnTo>
                      <a:lnTo>
                        <a:pt x="49" y="199"/>
                      </a:lnTo>
                      <a:lnTo>
                        <a:pt x="33" y="203"/>
                      </a:lnTo>
                      <a:lnTo>
                        <a:pt x="37" y="191"/>
                      </a:lnTo>
                      <a:lnTo>
                        <a:pt x="38" y="183"/>
                      </a:lnTo>
                      <a:lnTo>
                        <a:pt x="39" y="177"/>
                      </a:lnTo>
                      <a:lnTo>
                        <a:pt x="39" y="172"/>
                      </a:lnTo>
                      <a:lnTo>
                        <a:pt x="34" y="168"/>
                      </a:lnTo>
                      <a:lnTo>
                        <a:pt x="26" y="164"/>
                      </a:lnTo>
                      <a:lnTo>
                        <a:pt x="18" y="161"/>
                      </a:lnTo>
                      <a:lnTo>
                        <a:pt x="13" y="160"/>
                      </a:lnTo>
                      <a:lnTo>
                        <a:pt x="13" y="153"/>
                      </a:lnTo>
                      <a:lnTo>
                        <a:pt x="11" y="147"/>
                      </a:lnTo>
                      <a:lnTo>
                        <a:pt x="8" y="144"/>
                      </a:lnTo>
                      <a:lnTo>
                        <a:pt x="6" y="143"/>
                      </a:lnTo>
                      <a:lnTo>
                        <a:pt x="4" y="142"/>
                      </a:lnTo>
                      <a:lnTo>
                        <a:pt x="2" y="141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1" y="125"/>
                      </a:lnTo>
                      <a:lnTo>
                        <a:pt x="5" y="115"/>
                      </a:lnTo>
                      <a:lnTo>
                        <a:pt x="11" y="104"/>
                      </a:lnTo>
                      <a:lnTo>
                        <a:pt x="17" y="92"/>
                      </a:lnTo>
                      <a:lnTo>
                        <a:pt x="24" y="80"/>
                      </a:lnTo>
                      <a:lnTo>
                        <a:pt x="30" y="69"/>
                      </a:lnTo>
                      <a:lnTo>
                        <a:pt x="36" y="59"/>
                      </a:lnTo>
                      <a:lnTo>
                        <a:pt x="39" y="49"/>
                      </a:lnTo>
                      <a:lnTo>
                        <a:pt x="45" y="43"/>
                      </a:lnTo>
                      <a:lnTo>
                        <a:pt x="48" y="42"/>
                      </a:lnTo>
                      <a:lnTo>
                        <a:pt x="49" y="44"/>
                      </a:lnTo>
                      <a:lnTo>
                        <a:pt x="49" y="48"/>
                      </a:lnTo>
                      <a:lnTo>
                        <a:pt x="48" y="51"/>
                      </a:lnTo>
                      <a:lnTo>
                        <a:pt x="52" y="36"/>
                      </a:lnTo>
                      <a:lnTo>
                        <a:pt x="61" y="35"/>
                      </a:lnTo>
                      <a:lnTo>
                        <a:pt x="75" y="31"/>
                      </a:lnTo>
                      <a:lnTo>
                        <a:pt x="94" y="25"/>
                      </a:lnTo>
                      <a:lnTo>
                        <a:pt x="114" y="18"/>
                      </a:lnTo>
                      <a:lnTo>
                        <a:pt x="150" y="6"/>
                      </a:lnTo>
                      <a:lnTo>
                        <a:pt x="165" y="0"/>
                      </a:lnTo>
                      <a:lnTo>
                        <a:pt x="175" y="8"/>
                      </a:lnTo>
                      <a:lnTo>
                        <a:pt x="184" y="15"/>
                      </a:lnTo>
                      <a:lnTo>
                        <a:pt x="194" y="20"/>
                      </a:lnTo>
                      <a:lnTo>
                        <a:pt x="202" y="24"/>
                      </a:lnTo>
                      <a:lnTo>
                        <a:pt x="210" y="27"/>
                      </a:lnTo>
                      <a:lnTo>
                        <a:pt x="220" y="29"/>
                      </a:lnTo>
                      <a:lnTo>
                        <a:pt x="229" y="30"/>
                      </a:lnTo>
                      <a:lnTo>
                        <a:pt x="239" y="30"/>
                      </a:lnTo>
                      <a:lnTo>
                        <a:pt x="239" y="42"/>
                      </a:lnTo>
                      <a:lnTo>
                        <a:pt x="241" y="52"/>
                      </a:lnTo>
                      <a:lnTo>
                        <a:pt x="243" y="61"/>
                      </a:lnTo>
                      <a:lnTo>
                        <a:pt x="247" y="69"/>
                      </a:lnTo>
                      <a:lnTo>
                        <a:pt x="250" y="77"/>
                      </a:lnTo>
                      <a:lnTo>
                        <a:pt x="254" y="84"/>
                      </a:lnTo>
                      <a:lnTo>
                        <a:pt x="259" y="90"/>
                      </a:lnTo>
                      <a:lnTo>
                        <a:pt x="264" y="95"/>
                      </a:lnTo>
                      <a:lnTo>
                        <a:pt x="286" y="115"/>
                      </a:lnTo>
                      <a:lnTo>
                        <a:pt x="305" y="129"/>
                      </a:lnTo>
                      <a:lnTo>
                        <a:pt x="305" y="210"/>
                      </a:lnTo>
                      <a:lnTo>
                        <a:pt x="352" y="234"/>
                      </a:lnTo>
                      <a:lnTo>
                        <a:pt x="353" y="245"/>
                      </a:lnTo>
                      <a:lnTo>
                        <a:pt x="359" y="257"/>
                      </a:lnTo>
                      <a:lnTo>
                        <a:pt x="363" y="267"/>
                      </a:lnTo>
                      <a:lnTo>
                        <a:pt x="365" y="271"/>
                      </a:lnTo>
                      <a:lnTo>
                        <a:pt x="353" y="267"/>
                      </a:lnTo>
                      <a:lnTo>
                        <a:pt x="321" y="259"/>
                      </a:lnTo>
                      <a:lnTo>
                        <a:pt x="300" y="255"/>
                      </a:lnTo>
                      <a:lnTo>
                        <a:pt x="275" y="252"/>
                      </a:lnTo>
                      <a:lnTo>
                        <a:pt x="262" y="251"/>
                      </a:lnTo>
                      <a:lnTo>
                        <a:pt x="248" y="251"/>
                      </a:lnTo>
                      <a:lnTo>
                        <a:pt x="233" y="251"/>
                      </a:lnTo>
                      <a:lnTo>
                        <a:pt x="219" y="25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" name="Freeform 480"/>
                <p:cNvSpPr>
                  <a:spLocks/>
                </p:cNvSpPr>
                <p:nvPr/>
              </p:nvSpPr>
              <p:spPr bwMode="auto">
                <a:xfrm>
                  <a:off x="5407565" y="3606587"/>
                  <a:ext cx="278050" cy="321464"/>
                </a:xfrm>
                <a:custGeom>
                  <a:avLst/>
                  <a:gdLst>
                    <a:gd name="T0" fmla="*/ 2147483647 w 624"/>
                    <a:gd name="T1" fmla="*/ 2147483647 h 640"/>
                    <a:gd name="T2" fmla="*/ 2147483647 w 624"/>
                    <a:gd name="T3" fmla="*/ 2147483647 h 640"/>
                    <a:gd name="T4" fmla="*/ 2147483647 w 624"/>
                    <a:gd name="T5" fmla="*/ 2147483647 h 640"/>
                    <a:gd name="T6" fmla="*/ 2147483647 w 624"/>
                    <a:gd name="T7" fmla="*/ 2147483647 h 640"/>
                    <a:gd name="T8" fmla="*/ 2147483647 w 624"/>
                    <a:gd name="T9" fmla="*/ 2147483647 h 640"/>
                    <a:gd name="T10" fmla="*/ 2147483647 w 624"/>
                    <a:gd name="T11" fmla="*/ 2147483647 h 640"/>
                    <a:gd name="T12" fmla="*/ 2147483647 w 624"/>
                    <a:gd name="T13" fmla="*/ 2147483647 h 640"/>
                    <a:gd name="T14" fmla="*/ 2147483647 w 624"/>
                    <a:gd name="T15" fmla="*/ 2147483647 h 640"/>
                    <a:gd name="T16" fmla="*/ 2147483647 w 624"/>
                    <a:gd name="T17" fmla="*/ 2147483647 h 640"/>
                    <a:gd name="T18" fmla="*/ 2147483647 w 624"/>
                    <a:gd name="T19" fmla="*/ 2147483647 h 640"/>
                    <a:gd name="T20" fmla="*/ 2147483647 w 624"/>
                    <a:gd name="T21" fmla="*/ 2147483647 h 640"/>
                    <a:gd name="T22" fmla="*/ 2147483647 w 624"/>
                    <a:gd name="T23" fmla="*/ 2147483647 h 640"/>
                    <a:gd name="T24" fmla="*/ 2147483647 w 624"/>
                    <a:gd name="T25" fmla="*/ 2147483647 h 640"/>
                    <a:gd name="T26" fmla="*/ 2147483647 w 624"/>
                    <a:gd name="T27" fmla="*/ 2147483647 h 640"/>
                    <a:gd name="T28" fmla="*/ 2147483647 w 624"/>
                    <a:gd name="T29" fmla="*/ 2147483647 h 640"/>
                    <a:gd name="T30" fmla="*/ 2147483647 w 624"/>
                    <a:gd name="T31" fmla="*/ 2147483647 h 640"/>
                    <a:gd name="T32" fmla="*/ 2147483647 w 624"/>
                    <a:gd name="T33" fmla="*/ 2147483647 h 640"/>
                    <a:gd name="T34" fmla="*/ 2147483647 w 624"/>
                    <a:gd name="T35" fmla="*/ 2147483647 h 640"/>
                    <a:gd name="T36" fmla="*/ 2147483647 w 624"/>
                    <a:gd name="T37" fmla="*/ 2147483647 h 640"/>
                    <a:gd name="T38" fmla="*/ 2147483647 w 624"/>
                    <a:gd name="T39" fmla="*/ 2147483647 h 640"/>
                    <a:gd name="T40" fmla="*/ 2147483647 w 624"/>
                    <a:gd name="T41" fmla="*/ 2147483647 h 640"/>
                    <a:gd name="T42" fmla="*/ 2147483647 w 624"/>
                    <a:gd name="T43" fmla="*/ 2147483647 h 640"/>
                    <a:gd name="T44" fmla="*/ 2147483647 w 624"/>
                    <a:gd name="T45" fmla="*/ 2147483647 h 640"/>
                    <a:gd name="T46" fmla="*/ 2147483647 w 624"/>
                    <a:gd name="T47" fmla="*/ 2147483647 h 640"/>
                    <a:gd name="T48" fmla="*/ 2147483647 w 624"/>
                    <a:gd name="T49" fmla="*/ 2147483647 h 640"/>
                    <a:gd name="T50" fmla="*/ 2147483647 w 624"/>
                    <a:gd name="T51" fmla="*/ 2147483647 h 640"/>
                    <a:gd name="T52" fmla="*/ 2147483647 w 624"/>
                    <a:gd name="T53" fmla="*/ 2147483647 h 640"/>
                    <a:gd name="T54" fmla="*/ 2147483647 w 624"/>
                    <a:gd name="T55" fmla="*/ 2147483647 h 640"/>
                    <a:gd name="T56" fmla="*/ 2147483647 w 624"/>
                    <a:gd name="T57" fmla="*/ 2147483647 h 640"/>
                    <a:gd name="T58" fmla="*/ 2147483647 w 624"/>
                    <a:gd name="T59" fmla="*/ 2147483647 h 640"/>
                    <a:gd name="T60" fmla="*/ 2147483647 w 624"/>
                    <a:gd name="T61" fmla="*/ 2147483647 h 640"/>
                    <a:gd name="T62" fmla="*/ 2147483647 w 624"/>
                    <a:gd name="T63" fmla="*/ 2147483647 h 640"/>
                    <a:gd name="T64" fmla="*/ 2147483647 w 624"/>
                    <a:gd name="T65" fmla="*/ 2147483647 h 640"/>
                    <a:gd name="T66" fmla="*/ 2147483647 w 624"/>
                    <a:gd name="T67" fmla="*/ 2147483647 h 640"/>
                    <a:gd name="T68" fmla="*/ 2147483647 w 624"/>
                    <a:gd name="T69" fmla="*/ 2147483647 h 640"/>
                    <a:gd name="T70" fmla="*/ 2147483647 w 624"/>
                    <a:gd name="T71" fmla="*/ 2147483647 h 640"/>
                    <a:gd name="T72" fmla="*/ 2147483647 w 624"/>
                    <a:gd name="T73" fmla="*/ 2147483647 h 640"/>
                    <a:gd name="T74" fmla="*/ 2147483647 w 624"/>
                    <a:gd name="T75" fmla="*/ 2147483647 h 640"/>
                    <a:gd name="T76" fmla="*/ 2147483647 w 624"/>
                    <a:gd name="T77" fmla="*/ 2147483647 h 640"/>
                    <a:gd name="T78" fmla="*/ 2147483647 w 624"/>
                    <a:gd name="T79" fmla="*/ 2147483647 h 640"/>
                    <a:gd name="T80" fmla="*/ 2147483647 w 624"/>
                    <a:gd name="T81" fmla="*/ 2147483647 h 640"/>
                    <a:gd name="T82" fmla="*/ 2147483647 w 624"/>
                    <a:gd name="T83" fmla="*/ 2147483647 h 640"/>
                    <a:gd name="T84" fmla="*/ 2147483647 w 624"/>
                    <a:gd name="T85" fmla="*/ 2147483647 h 640"/>
                    <a:gd name="T86" fmla="*/ 2147483647 w 624"/>
                    <a:gd name="T87" fmla="*/ 2147483647 h 640"/>
                    <a:gd name="T88" fmla="*/ 2147483647 w 624"/>
                    <a:gd name="T89" fmla="*/ 2147483647 h 640"/>
                    <a:gd name="T90" fmla="*/ 0 w 624"/>
                    <a:gd name="T91" fmla="*/ 2147483647 h 640"/>
                    <a:gd name="T92" fmla="*/ 0 w 624"/>
                    <a:gd name="T93" fmla="*/ 2147483647 h 640"/>
                    <a:gd name="T94" fmla="*/ 2147483647 w 624"/>
                    <a:gd name="T95" fmla="*/ 2147483647 h 640"/>
                    <a:gd name="T96" fmla="*/ 2147483647 w 624"/>
                    <a:gd name="T97" fmla="*/ 2147483647 h 640"/>
                    <a:gd name="T98" fmla="*/ 2147483647 w 624"/>
                    <a:gd name="T99" fmla="*/ 2147483647 h 640"/>
                    <a:gd name="T100" fmla="*/ 2147483647 w 624"/>
                    <a:gd name="T101" fmla="*/ 2147483647 h 640"/>
                    <a:gd name="T102" fmla="*/ 2147483647 w 624"/>
                    <a:gd name="T103" fmla="*/ 2147483647 h 640"/>
                    <a:gd name="T104" fmla="*/ 2147483647 w 624"/>
                    <a:gd name="T105" fmla="*/ 2147483647 h 6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24" h="640">
                      <a:moveTo>
                        <a:pt x="79" y="0"/>
                      </a:moveTo>
                      <a:lnTo>
                        <a:pt x="146" y="0"/>
                      </a:lnTo>
                      <a:lnTo>
                        <a:pt x="146" y="12"/>
                      </a:lnTo>
                      <a:lnTo>
                        <a:pt x="173" y="43"/>
                      </a:lnTo>
                      <a:lnTo>
                        <a:pt x="232" y="43"/>
                      </a:lnTo>
                      <a:lnTo>
                        <a:pt x="239" y="12"/>
                      </a:lnTo>
                      <a:lnTo>
                        <a:pt x="259" y="0"/>
                      </a:lnTo>
                      <a:lnTo>
                        <a:pt x="273" y="0"/>
                      </a:lnTo>
                      <a:lnTo>
                        <a:pt x="287" y="5"/>
                      </a:lnTo>
                      <a:lnTo>
                        <a:pt x="301" y="10"/>
                      </a:lnTo>
                      <a:lnTo>
                        <a:pt x="314" y="16"/>
                      </a:lnTo>
                      <a:lnTo>
                        <a:pt x="326" y="22"/>
                      </a:lnTo>
                      <a:lnTo>
                        <a:pt x="351" y="36"/>
                      </a:lnTo>
                      <a:lnTo>
                        <a:pt x="374" y="51"/>
                      </a:lnTo>
                      <a:lnTo>
                        <a:pt x="396" y="66"/>
                      </a:lnTo>
                      <a:lnTo>
                        <a:pt x="418" y="81"/>
                      </a:lnTo>
                      <a:lnTo>
                        <a:pt x="441" y="97"/>
                      </a:lnTo>
                      <a:lnTo>
                        <a:pt x="465" y="111"/>
                      </a:lnTo>
                      <a:lnTo>
                        <a:pt x="465" y="118"/>
                      </a:lnTo>
                      <a:lnTo>
                        <a:pt x="467" y="124"/>
                      </a:lnTo>
                      <a:lnTo>
                        <a:pt x="469" y="131"/>
                      </a:lnTo>
                      <a:lnTo>
                        <a:pt x="471" y="138"/>
                      </a:lnTo>
                      <a:lnTo>
                        <a:pt x="476" y="146"/>
                      </a:lnTo>
                      <a:lnTo>
                        <a:pt x="480" y="153"/>
                      </a:lnTo>
                      <a:lnTo>
                        <a:pt x="485" y="159"/>
                      </a:lnTo>
                      <a:lnTo>
                        <a:pt x="491" y="165"/>
                      </a:lnTo>
                      <a:lnTo>
                        <a:pt x="497" y="170"/>
                      </a:lnTo>
                      <a:lnTo>
                        <a:pt x="503" y="175"/>
                      </a:lnTo>
                      <a:lnTo>
                        <a:pt x="511" y="179"/>
                      </a:lnTo>
                      <a:lnTo>
                        <a:pt x="519" y="183"/>
                      </a:lnTo>
                      <a:lnTo>
                        <a:pt x="526" y="186"/>
                      </a:lnTo>
                      <a:lnTo>
                        <a:pt x="534" y="188"/>
                      </a:lnTo>
                      <a:lnTo>
                        <a:pt x="543" y="190"/>
                      </a:lnTo>
                      <a:lnTo>
                        <a:pt x="552" y="190"/>
                      </a:lnTo>
                      <a:lnTo>
                        <a:pt x="552" y="193"/>
                      </a:lnTo>
                      <a:lnTo>
                        <a:pt x="554" y="195"/>
                      </a:lnTo>
                      <a:lnTo>
                        <a:pt x="556" y="198"/>
                      </a:lnTo>
                      <a:lnTo>
                        <a:pt x="559" y="200"/>
                      </a:lnTo>
                      <a:lnTo>
                        <a:pt x="565" y="205"/>
                      </a:lnTo>
                      <a:lnTo>
                        <a:pt x="571" y="209"/>
                      </a:lnTo>
                      <a:lnTo>
                        <a:pt x="567" y="219"/>
                      </a:lnTo>
                      <a:lnTo>
                        <a:pt x="561" y="227"/>
                      </a:lnTo>
                      <a:lnTo>
                        <a:pt x="554" y="236"/>
                      </a:lnTo>
                      <a:lnTo>
                        <a:pt x="545" y="244"/>
                      </a:lnTo>
                      <a:lnTo>
                        <a:pt x="537" y="252"/>
                      </a:lnTo>
                      <a:lnTo>
                        <a:pt x="531" y="260"/>
                      </a:lnTo>
                      <a:lnTo>
                        <a:pt x="526" y="266"/>
                      </a:lnTo>
                      <a:lnTo>
                        <a:pt x="525" y="271"/>
                      </a:lnTo>
                      <a:lnTo>
                        <a:pt x="526" y="277"/>
                      </a:lnTo>
                      <a:lnTo>
                        <a:pt x="528" y="283"/>
                      </a:lnTo>
                      <a:lnTo>
                        <a:pt x="533" y="287"/>
                      </a:lnTo>
                      <a:lnTo>
                        <a:pt x="538" y="291"/>
                      </a:lnTo>
                      <a:lnTo>
                        <a:pt x="543" y="295"/>
                      </a:lnTo>
                      <a:lnTo>
                        <a:pt x="547" y="299"/>
                      </a:lnTo>
                      <a:lnTo>
                        <a:pt x="550" y="303"/>
                      </a:lnTo>
                      <a:lnTo>
                        <a:pt x="552" y="307"/>
                      </a:lnTo>
                      <a:lnTo>
                        <a:pt x="552" y="425"/>
                      </a:lnTo>
                      <a:lnTo>
                        <a:pt x="549" y="430"/>
                      </a:lnTo>
                      <a:lnTo>
                        <a:pt x="549" y="434"/>
                      </a:lnTo>
                      <a:lnTo>
                        <a:pt x="550" y="439"/>
                      </a:lnTo>
                      <a:lnTo>
                        <a:pt x="552" y="443"/>
                      </a:lnTo>
                      <a:lnTo>
                        <a:pt x="556" y="452"/>
                      </a:lnTo>
                      <a:lnTo>
                        <a:pt x="558" y="462"/>
                      </a:lnTo>
                      <a:lnTo>
                        <a:pt x="558" y="475"/>
                      </a:lnTo>
                      <a:lnTo>
                        <a:pt x="558" y="483"/>
                      </a:lnTo>
                      <a:lnTo>
                        <a:pt x="558" y="489"/>
                      </a:lnTo>
                      <a:lnTo>
                        <a:pt x="558" y="499"/>
                      </a:lnTo>
                      <a:lnTo>
                        <a:pt x="559" y="507"/>
                      </a:lnTo>
                      <a:lnTo>
                        <a:pt x="561" y="515"/>
                      </a:lnTo>
                      <a:lnTo>
                        <a:pt x="567" y="523"/>
                      </a:lnTo>
                      <a:lnTo>
                        <a:pt x="574" y="532"/>
                      </a:lnTo>
                      <a:lnTo>
                        <a:pt x="594" y="549"/>
                      </a:lnTo>
                      <a:lnTo>
                        <a:pt x="624" y="572"/>
                      </a:lnTo>
                      <a:lnTo>
                        <a:pt x="622" y="575"/>
                      </a:lnTo>
                      <a:lnTo>
                        <a:pt x="616" y="579"/>
                      </a:lnTo>
                      <a:lnTo>
                        <a:pt x="609" y="583"/>
                      </a:lnTo>
                      <a:lnTo>
                        <a:pt x="599" y="589"/>
                      </a:lnTo>
                      <a:lnTo>
                        <a:pt x="575" y="600"/>
                      </a:lnTo>
                      <a:lnTo>
                        <a:pt x="546" y="611"/>
                      </a:lnTo>
                      <a:lnTo>
                        <a:pt x="518" y="622"/>
                      </a:lnTo>
                      <a:lnTo>
                        <a:pt x="491" y="631"/>
                      </a:lnTo>
                      <a:lnTo>
                        <a:pt x="470" y="638"/>
                      </a:lnTo>
                      <a:lnTo>
                        <a:pt x="458" y="640"/>
                      </a:lnTo>
                      <a:lnTo>
                        <a:pt x="443" y="638"/>
                      </a:lnTo>
                      <a:lnTo>
                        <a:pt x="423" y="634"/>
                      </a:lnTo>
                      <a:lnTo>
                        <a:pt x="403" y="630"/>
                      </a:lnTo>
                      <a:lnTo>
                        <a:pt x="392" y="628"/>
                      </a:lnTo>
                      <a:lnTo>
                        <a:pt x="369" y="630"/>
                      </a:lnTo>
                      <a:lnTo>
                        <a:pt x="348" y="632"/>
                      </a:lnTo>
                      <a:lnTo>
                        <a:pt x="339" y="633"/>
                      </a:lnTo>
                      <a:lnTo>
                        <a:pt x="329" y="633"/>
                      </a:lnTo>
                      <a:lnTo>
                        <a:pt x="318" y="631"/>
                      </a:lnTo>
                      <a:lnTo>
                        <a:pt x="306" y="628"/>
                      </a:lnTo>
                      <a:lnTo>
                        <a:pt x="303" y="625"/>
                      </a:lnTo>
                      <a:lnTo>
                        <a:pt x="301" y="620"/>
                      </a:lnTo>
                      <a:lnTo>
                        <a:pt x="299" y="614"/>
                      </a:lnTo>
                      <a:lnTo>
                        <a:pt x="298" y="608"/>
                      </a:lnTo>
                      <a:lnTo>
                        <a:pt x="295" y="592"/>
                      </a:lnTo>
                      <a:lnTo>
                        <a:pt x="294" y="573"/>
                      </a:lnTo>
                      <a:lnTo>
                        <a:pt x="291" y="556"/>
                      </a:lnTo>
                      <a:lnTo>
                        <a:pt x="289" y="541"/>
                      </a:lnTo>
                      <a:lnTo>
                        <a:pt x="288" y="529"/>
                      </a:lnTo>
                      <a:lnTo>
                        <a:pt x="286" y="523"/>
                      </a:lnTo>
                      <a:lnTo>
                        <a:pt x="270" y="519"/>
                      </a:lnTo>
                      <a:lnTo>
                        <a:pt x="253" y="517"/>
                      </a:lnTo>
                      <a:lnTo>
                        <a:pt x="232" y="515"/>
                      </a:lnTo>
                      <a:lnTo>
                        <a:pt x="206" y="511"/>
                      </a:lnTo>
                      <a:lnTo>
                        <a:pt x="185" y="502"/>
                      </a:lnTo>
                      <a:lnTo>
                        <a:pt x="139" y="482"/>
                      </a:lnTo>
                      <a:lnTo>
                        <a:pt x="113" y="470"/>
                      </a:lnTo>
                      <a:lnTo>
                        <a:pt x="90" y="459"/>
                      </a:lnTo>
                      <a:lnTo>
                        <a:pt x="82" y="454"/>
                      </a:lnTo>
                      <a:lnTo>
                        <a:pt x="74" y="450"/>
                      </a:lnTo>
                      <a:lnTo>
                        <a:pt x="68" y="446"/>
                      </a:lnTo>
                      <a:lnTo>
                        <a:pt x="66" y="443"/>
                      </a:lnTo>
                      <a:lnTo>
                        <a:pt x="66" y="437"/>
                      </a:lnTo>
                      <a:lnTo>
                        <a:pt x="66" y="428"/>
                      </a:lnTo>
                      <a:lnTo>
                        <a:pt x="66" y="419"/>
                      </a:lnTo>
                      <a:lnTo>
                        <a:pt x="66" y="412"/>
                      </a:lnTo>
                      <a:lnTo>
                        <a:pt x="65" y="402"/>
                      </a:lnTo>
                      <a:lnTo>
                        <a:pt x="62" y="392"/>
                      </a:lnTo>
                      <a:lnTo>
                        <a:pt x="57" y="384"/>
                      </a:lnTo>
                      <a:lnTo>
                        <a:pt x="53" y="377"/>
                      </a:lnTo>
                      <a:lnTo>
                        <a:pt x="48" y="371"/>
                      </a:lnTo>
                      <a:lnTo>
                        <a:pt x="44" y="363"/>
                      </a:lnTo>
                      <a:lnTo>
                        <a:pt x="41" y="357"/>
                      </a:lnTo>
                      <a:lnTo>
                        <a:pt x="40" y="351"/>
                      </a:lnTo>
                      <a:lnTo>
                        <a:pt x="32" y="350"/>
                      </a:lnTo>
                      <a:lnTo>
                        <a:pt x="27" y="347"/>
                      </a:lnTo>
                      <a:lnTo>
                        <a:pt x="21" y="343"/>
                      </a:lnTo>
                      <a:lnTo>
                        <a:pt x="17" y="338"/>
                      </a:lnTo>
                      <a:lnTo>
                        <a:pt x="12" y="332"/>
                      </a:lnTo>
                      <a:lnTo>
                        <a:pt x="9" y="325"/>
                      </a:lnTo>
                      <a:lnTo>
                        <a:pt x="7" y="317"/>
                      </a:lnTo>
                      <a:lnTo>
                        <a:pt x="5" y="308"/>
                      </a:lnTo>
                      <a:lnTo>
                        <a:pt x="1" y="291"/>
                      </a:lnTo>
                      <a:lnTo>
                        <a:pt x="0" y="276"/>
                      </a:lnTo>
                      <a:lnTo>
                        <a:pt x="0" y="262"/>
                      </a:lnTo>
                      <a:lnTo>
                        <a:pt x="0" y="252"/>
                      </a:lnTo>
                      <a:lnTo>
                        <a:pt x="0" y="243"/>
                      </a:lnTo>
                      <a:lnTo>
                        <a:pt x="0" y="234"/>
                      </a:lnTo>
                      <a:lnTo>
                        <a:pt x="0" y="225"/>
                      </a:lnTo>
                      <a:lnTo>
                        <a:pt x="0" y="215"/>
                      </a:lnTo>
                      <a:lnTo>
                        <a:pt x="10" y="212"/>
                      </a:lnTo>
                      <a:lnTo>
                        <a:pt x="20" y="208"/>
                      </a:lnTo>
                      <a:lnTo>
                        <a:pt x="29" y="202"/>
                      </a:lnTo>
                      <a:lnTo>
                        <a:pt x="38" y="195"/>
                      </a:lnTo>
                      <a:lnTo>
                        <a:pt x="46" y="188"/>
                      </a:lnTo>
                      <a:lnTo>
                        <a:pt x="54" y="180"/>
                      </a:lnTo>
                      <a:lnTo>
                        <a:pt x="61" y="173"/>
                      </a:lnTo>
                      <a:lnTo>
                        <a:pt x="66" y="166"/>
                      </a:lnTo>
                      <a:lnTo>
                        <a:pt x="73" y="85"/>
                      </a:lnTo>
                      <a:lnTo>
                        <a:pt x="77" y="77"/>
                      </a:lnTo>
                      <a:lnTo>
                        <a:pt x="81" y="67"/>
                      </a:lnTo>
                      <a:lnTo>
                        <a:pt x="83" y="55"/>
                      </a:lnTo>
                      <a:lnTo>
                        <a:pt x="84" y="43"/>
                      </a:lnTo>
                      <a:lnTo>
                        <a:pt x="84" y="30"/>
                      </a:lnTo>
                      <a:lnTo>
                        <a:pt x="83" y="18"/>
                      </a:lnTo>
                      <a:lnTo>
                        <a:pt x="82" y="8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" name="Freeform 481"/>
                <p:cNvSpPr>
                  <a:spLocks/>
                </p:cNvSpPr>
                <p:nvPr/>
              </p:nvSpPr>
              <p:spPr bwMode="auto">
                <a:xfrm>
                  <a:off x="8056555" y="2175551"/>
                  <a:ext cx="20666" cy="55305"/>
                </a:xfrm>
                <a:custGeom>
                  <a:avLst/>
                  <a:gdLst>
                    <a:gd name="T0" fmla="*/ 2147483647 w 52"/>
                    <a:gd name="T1" fmla="*/ 2147483647 h 50"/>
                    <a:gd name="T2" fmla="*/ 0 w 52"/>
                    <a:gd name="T3" fmla="*/ 2147483647 h 50"/>
                    <a:gd name="T4" fmla="*/ 2147483647 w 52"/>
                    <a:gd name="T5" fmla="*/ 2147483647 h 50"/>
                    <a:gd name="T6" fmla="*/ 2147483647 w 52"/>
                    <a:gd name="T7" fmla="*/ 2147483647 h 50"/>
                    <a:gd name="T8" fmla="*/ 2147483647 w 52"/>
                    <a:gd name="T9" fmla="*/ 2147483647 h 50"/>
                    <a:gd name="T10" fmla="*/ 2147483647 w 52"/>
                    <a:gd name="T11" fmla="*/ 2147483647 h 50"/>
                    <a:gd name="T12" fmla="*/ 2147483647 w 52"/>
                    <a:gd name="T13" fmla="*/ 2147483647 h 50"/>
                    <a:gd name="T14" fmla="*/ 2147483647 w 52"/>
                    <a:gd name="T15" fmla="*/ 2147483647 h 50"/>
                    <a:gd name="T16" fmla="*/ 2147483647 w 52"/>
                    <a:gd name="T17" fmla="*/ 2147483647 h 50"/>
                    <a:gd name="T18" fmla="*/ 2147483647 w 52"/>
                    <a:gd name="T19" fmla="*/ 0 h 50"/>
                    <a:gd name="T20" fmla="*/ 2147483647 w 52"/>
                    <a:gd name="T21" fmla="*/ 2147483647 h 50"/>
                    <a:gd name="T22" fmla="*/ 2147483647 w 52"/>
                    <a:gd name="T23" fmla="*/ 2147483647 h 50"/>
                    <a:gd name="T24" fmla="*/ 2147483647 w 52"/>
                    <a:gd name="T25" fmla="*/ 2147483647 h 50"/>
                    <a:gd name="T26" fmla="*/ 2147483647 w 52"/>
                    <a:gd name="T27" fmla="*/ 2147483647 h 50"/>
                    <a:gd name="T28" fmla="*/ 2147483647 w 52"/>
                    <a:gd name="T29" fmla="*/ 2147483647 h 50"/>
                    <a:gd name="T30" fmla="*/ 2147483647 w 52"/>
                    <a:gd name="T31" fmla="*/ 2147483647 h 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2" h="50">
                      <a:moveTo>
                        <a:pt x="13" y="50"/>
                      </a:move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6" y="18"/>
                      </a:lnTo>
                      <a:lnTo>
                        <a:pt x="12" y="13"/>
                      </a:lnTo>
                      <a:lnTo>
                        <a:pt x="18" y="9"/>
                      </a:lnTo>
                      <a:lnTo>
                        <a:pt x="26" y="5"/>
                      </a:lnTo>
                      <a:lnTo>
                        <a:pt x="34" y="3"/>
                      </a:lnTo>
                      <a:lnTo>
                        <a:pt x="43" y="1"/>
                      </a:lnTo>
                      <a:lnTo>
                        <a:pt x="52" y="0"/>
                      </a:lnTo>
                      <a:lnTo>
                        <a:pt x="40" y="11"/>
                      </a:lnTo>
                      <a:lnTo>
                        <a:pt x="27" y="22"/>
                      </a:lnTo>
                      <a:lnTo>
                        <a:pt x="22" y="30"/>
                      </a:lnTo>
                      <a:lnTo>
                        <a:pt x="17" y="36"/>
                      </a:lnTo>
                      <a:lnTo>
                        <a:pt x="14" y="43"/>
                      </a:lnTo>
                      <a:lnTo>
                        <a:pt x="13" y="5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4" name="Freeform 482"/>
                <p:cNvSpPr>
                  <a:spLocks/>
                </p:cNvSpPr>
                <p:nvPr/>
              </p:nvSpPr>
              <p:spPr bwMode="auto">
                <a:xfrm>
                  <a:off x="7910015" y="2177280"/>
                  <a:ext cx="146540" cy="120981"/>
                </a:xfrm>
                <a:custGeom>
                  <a:avLst/>
                  <a:gdLst>
                    <a:gd name="T0" fmla="*/ 2147483647 w 320"/>
                    <a:gd name="T1" fmla="*/ 2147483647 h 234"/>
                    <a:gd name="T2" fmla="*/ 2147483647 w 320"/>
                    <a:gd name="T3" fmla="*/ 2147483647 h 234"/>
                    <a:gd name="T4" fmla="*/ 2147483647 w 320"/>
                    <a:gd name="T5" fmla="*/ 2147483647 h 234"/>
                    <a:gd name="T6" fmla="*/ 2147483647 w 320"/>
                    <a:gd name="T7" fmla="*/ 2147483647 h 234"/>
                    <a:gd name="T8" fmla="*/ 2147483647 w 320"/>
                    <a:gd name="T9" fmla="*/ 2147483647 h 234"/>
                    <a:gd name="T10" fmla="*/ 2147483647 w 320"/>
                    <a:gd name="T11" fmla="*/ 2147483647 h 234"/>
                    <a:gd name="T12" fmla="*/ 2147483647 w 320"/>
                    <a:gd name="T13" fmla="*/ 2147483647 h 234"/>
                    <a:gd name="T14" fmla="*/ 2147483647 w 320"/>
                    <a:gd name="T15" fmla="*/ 2147483647 h 234"/>
                    <a:gd name="T16" fmla="*/ 2147483647 w 320"/>
                    <a:gd name="T17" fmla="*/ 2147483647 h 234"/>
                    <a:gd name="T18" fmla="*/ 2147483647 w 320"/>
                    <a:gd name="T19" fmla="*/ 2147483647 h 234"/>
                    <a:gd name="T20" fmla="*/ 2147483647 w 320"/>
                    <a:gd name="T21" fmla="*/ 2147483647 h 234"/>
                    <a:gd name="T22" fmla="*/ 2147483647 w 320"/>
                    <a:gd name="T23" fmla="*/ 2147483647 h 234"/>
                    <a:gd name="T24" fmla="*/ 2147483647 w 320"/>
                    <a:gd name="T25" fmla="*/ 2147483647 h 234"/>
                    <a:gd name="T26" fmla="*/ 2147483647 w 320"/>
                    <a:gd name="T27" fmla="*/ 2147483647 h 234"/>
                    <a:gd name="T28" fmla="*/ 2147483647 w 320"/>
                    <a:gd name="T29" fmla="*/ 2147483647 h 234"/>
                    <a:gd name="T30" fmla="*/ 2147483647 w 320"/>
                    <a:gd name="T31" fmla="*/ 2147483647 h 234"/>
                    <a:gd name="T32" fmla="*/ 2147483647 w 320"/>
                    <a:gd name="T33" fmla="*/ 2147483647 h 234"/>
                    <a:gd name="T34" fmla="*/ 2147483647 w 320"/>
                    <a:gd name="T35" fmla="*/ 2147483647 h 234"/>
                    <a:gd name="T36" fmla="*/ 2147483647 w 320"/>
                    <a:gd name="T37" fmla="*/ 2147483647 h 234"/>
                    <a:gd name="T38" fmla="*/ 2147483647 w 320"/>
                    <a:gd name="T39" fmla="*/ 2147483647 h 234"/>
                    <a:gd name="T40" fmla="*/ 2147483647 w 320"/>
                    <a:gd name="T41" fmla="*/ 2147483647 h 234"/>
                    <a:gd name="T42" fmla="*/ 2147483647 w 320"/>
                    <a:gd name="T43" fmla="*/ 2147483647 h 234"/>
                    <a:gd name="T44" fmla="*/ 2147483647 w 320"/>
                    <a:gd name="T45" fmla="*/ 0 h 234"/>
                    <a:gd name="T46" fmla="*/ 2147483647 w 320"/>
                    <a:gd name="T47" fmla="*/ 0 h 234"/>
                    <a:gd name="T48" fmla="*/ 2147483647 w 320"/>
                    <a:gd name="T49" fmla="*/ 2147483647 h 234"/>
                    <a:gd name="T50" fmla="*/ 2147483647 w 320"/>
                    <a:gd name="T51" fmla="*/ 2147483647 h 234"/>
                    <a:gd name="T52" fmla="*/ 2147483647 w 320"/>
                    <a:gd name="T53" fmla="*/ 2147483647 h 234"/>
                    <a:gd name="T54" fmla="*/ 2147483647 w 320"/>
                    <a:gd name="T55" fmla="*/ 2147483647 h 234"/>
                    <a:gd name="T56" fmla="*/ 2147483647 w 320"/>
                    <a:gd name="T57" fmla="*/ 2147483647 h 234"/>
                    <a:gd name="T58" fmla="*/ 2147483647 w 320"/>
                    <a:gd name="T59" fmla="*/ 2147483647 h 234"/>
                    <a:gd name="T60" fmla="*/ 2147483647 w 320"/>
                    <a:gd name="T61" fmla="*/ 2147483647 h 234"/>
                    <a:gd name="T62" fmla="*/ 2147483647 w 320"/>
                    <a:gd name="T63" fmla="*/ 2147483647 h 234"/>
                    <a:gd name="T64" fmla="*/ 2147483647 w 320"/>
                    <a:gd name="T65" fmla="*/ 2147483647 h 234"/>
                    <a:gd name="T66" fmla="*/ 2147483647 w 320"/>
                    <a:gd name="T67" fmla="*/ 2147483647 h 234"/>
                    <a:gd name="T68" fmla="*/ 2147483647 w 320"/>
                    <a:gd name="T69" fmla="*/ 2147483647 h 234"/>
                    <a:gd name="T70" fmla="*/ 2147483647 w 320"/>
                    <a:gd name="T71" fmla="*/ 2147483647 h 234"/>
                    <a:gd name="T72" fmla="*/ 2147483647 w 320"/>
                    <a:gd name="T73" fmla="*/ 2147483647 h 234"/>
                    <a:gd name="T74" fmla="*/ 2147483647 w 320"/>
                    <a:gd name="T75" fmla="*/ 2147483647 h 234"/>
                    <a:gd name="T76" fmla="*/ 2147483647 w 320"/>
                    <a:gd name="T77" fmla="*/ 2147483647 h 234"/>
                    <a:gd name="T78" fmla="*/ 2147483647 w 320"/>
                    <a:gd name="T79" fmla="*/ 2147483647 h 234"/>
                    <a:gd name="T80" fmla="*/ 2147483647 w 320"/>
                    <a:gd name="T81" fmla="*/ 2147483647 h 234"/>
                    <a:gd name="T82" fmla="*/ 2147483647 w 320"/>
                    <a:gd name="T83" fmla="*/ 2147483647 h 234"/>
                    <a:gd name="T84" fmla="*/ 2147483647 w 320"/>
                    <a:gd name="T85" fmla="*/ 2147483647 h 234"/>
                    <a:gd name="T86" fmla="*/ 2147483647 w 320"/>
                    <a:gd name="T87" fmla="*/ 2147483647 h 234"/>
                    <a:gd name="T88" fmla="*/ 2147483647 w 320"/>
                    <a:gd name="T89" fmla="*/ 2147483647 h 234"/>
                    <a:gd name="T90" fmla="*/ 2147483647 w 320"/>
                    <a:gd name="T91" fmla="*/ 2147483647 h 234"/>
                    <a:gd name="T92" fmla="*/ 2147483647 w 320"/>
                    <a:gd name="T93" fmla="*/ 2147483647 h 234"/>
                    <a:gd name="T94" fmla="*/ 2147483647 w 320"/>
                    <a:gd name="T95" fmla="*/ 2147483647 h 234"/>
                    <a:gd name="T96" fmla="*/ 2147483647 w 320"/>
                    <a:gd name="T97" fmla="*/ 2147483647 h 234"/>
                    <a:gd name="T98" fmla="*/ 2147483647 w 320"/>
                    <a:gd name="T99" fmla="*/ 2147483647 h 234"/>
                    <a:gd name="T100" fmla="*/ 2147483647 w 320"/>
                    <a:gd name="T101" fmla="*/ 2147483647 h 234"/>
                    <a:gd name="T102" fmla="*/ 2147483647 w 320"/>
                    <a:gd name="T103" fmla="*/ 2147483647 h 234"/>
                    <a:gd name="T104" fmla="*/ 2147483647 w 320"/>
                    <a:gd name="T105" fmla="*/ 2147483647 h 234"/>
                    <a:gd name="T106" fmla="*/ 2147483647 w 320"/>
                    <a:gd name="T107" fmla="*/ 2147483647 h 234"/>
                    <a:gd name="T108" fmla="*/ 2147483647 w 320"/>
                    <a:gd name="T109" fmla="*/ 2147483647 h 234"/>
                    <a:gd name="T110" fmla="*/ 2147483647 w 320"/>
                    <a:gd name="T111" fmla="*/ 2147483647 h 234"/>
                    <a:gd name="T112" fmla="*/ 2147483647 w 320"/>
                    <a:gd name="T113" fmla="*/ 2147483647 h 234"/>
                    <a:gd name="T114" fmla="*/ 2147483647 w 320"/>
                    <a:gd name="T115" fmla="*/ 2147483647 h 234"/>
                    <a:gd name="T116" fmla="*/ 2147483647 w 320"/>
                    <a:gd name="T117" fmla="*/ 2147483647 h 23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20" h="234">
                      <a:moveTo>
                        <a:pt x="87" y="234"/>
                      </a:moveTo>
                      <a:lnTo>
                        <a:pt x="76" y="231"/>
                      </a:lnTo>
                      <a:lnTo>
                        <a:pt x="61" y="228"/>
                      </a:lnTo>
                      <a:lnTo>
                        <a:pt x="61" y="226"/>
                      </a:lnTo>
                      <a:lnTo>
                        <a:pt x="63" y="224"/>
                      </a:lnTo>
                      <a:lnTo>
                        <a:pt x="66" y="222"/>
                      </a:lnTo>
                      <a:lnTo>
                        <a:pt x="70" y="220"/>
                      </a:lnTo>
                      <a:lnTo>
                        <a:pt x="77" y="217"/>
                      </a:lnTo>
                      <a:lnTo>
                        <a:pt x="80" y="216"/>
                      </a:lnTo>
                      <a:lnTo>
                        <a:pt x="64" y="204"/>
                      </a:lnTo>
                      <a:lnTo>
                        <a:pt x="50" y="194"/>
                      </a:lnTo>
                      <a:lnTo>
                        <a:pt x="43" y="189"/>
                      </a:lnTo>
                      <a:lnTo>
                        <a:pt x="38" y="182"/>
                      </a:lnTo>
                      <a:lnTo>
                        <a:pt x="36" y="179"/>
                      </a:lnTo>
                      <a:lnTo>
                        <a:pt x="34" y="175"/>
                      </a:lnTo>
                      <a:lnTo>
                        <a:pt x="34" y="171"/>
                      </a:lnTo>
                      <a:lnTo>
                        <a:pt x="33" y="167"/>
                      </a:lnTo>
                      <a:lnTo>
                        <a:pt x="34" y="164"/>
                      </a:lnTo>
                      <a:lnTo>
                        <a:pt x="34" y="160"/>
                      </a:lnTo>
                      <a:lnTo>
                        <a:pt x="36" y="157"/>
                      </a:lnTo>
                      <a:lnTo>
                        <a:pt x="38" y="154"/>
                      </a:lnTo>
                      <a:lnTo>
                        <a:pt x="43" y="149"/>
                      </a:lnTo>
                      <a:lnTo>
                        <a:pt x="50" y="145"/>
                      </a:lnTo>
                      <a:lnTo>
                        <a:pt x="56" y="141"/>
                      </a:lnTo>
                      <a:lnTo>
                        <a:pt x="64" y="139"/>
                      </a:lnTo>
                      <a:lnTo>
                        <a:pt x="73" y="137"/>
                      </a:lnTo>
                      <a:lnTo>
                        <a:pt x="80" y="137"/>
                      </a:lnTo>
                      <a:lnTo>
                        <a:pt x="80" y="126"/>
                      </a:lnTo>
                      <a:lnTo>
                        <a:pt x="80" y="111"/>
                      </a:lnTo>
                      <a:lnTo>
                        <a:pt x="67" y="111"/>
                      </a:lnTo>
                      <a:lnTo>
                        <a:pt x="61" y="111"/>
                      </a:lnTo>
                      <a:lnTo>
                        <a:pt x="61" y="102"/>
                      </a:lnTo>
                      <a:lnTo>
                        <a:pt x="61" y="93"/>
                      </a:lnTo>
                      <a:lnTo>
                        <a:pt x="60" y="86"/>
                      </a:lnTo>
                      <a:lnTo>
                        <a:pt x="58" y="79"/>
                      </a:lnTo>
                      <a:lnTo>
                        <a:pt x="55" y="70"/>
                      </a:lnTo>
                      <a:lnTo>
                        <a:pt x="53" y="62"/>
                      </a:lnTo>
                      <a:lnTo>
                        <a:pt x="46" y="46"/>
                      </a:lnTo>
                      <a:lnTo>
                        <a:pt x="40" y="32"/>
                      </a:lnTo>
                      <a:lnTo>
                        <a:pt x="33" y="31"/>
                      </a:lnTo>
                      <a:lnTo>
                        <a:pt x="27" y="29"/>
                      </a:lnTo>
                      <a:lnTo>
                        <a:pt x="20" y="25"/>
                      </a:lnTo>
                      <a:lnTo>
                        <a:pt x="16" y="21"/>
                      </a:ln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3" y="0"/>
                      </a:lnTo>
                      <a:lnTo>
                        <a:pt x="38" y="3"/>
                      </a:lnTo>
                      <a:lnTo>
                        <a:pt x="45" y="8"/>
                      </a:lnTo>
                      <a:lnTo>
                        <a:pt x="56" y="16"/>
                      </a:lnTo>
                      <a:lnTo>
                        <a:pt x="67" y="26"/>
                      </a:lnTo>
                      <a:lnTo>
                        <a:pt x="78" y="35"/>
                      </a:lnTo>
                      <a:lnTo>
                        <a:pt x="88" y="42"/>
                      </a:lnTo>
                      <a:lnTo>
                        <a:pt x="96" y="48"/>
                      </a:lnTo>
                      <a:lnTo>
                        <a:pt x="100" y="50"/>
                      </a:lnTo>
                      <a:lnTo>
                        <a:pt x="119" y="58"/>
                      </a:lnTo>
                      <a:lnTo>
                        <a:pt x="135" y="65"/>
                      </a:lnTo>
                      <a:lnTo>
                        <a:pt x="152" y="70"/>
                      </a:lnTo>
                      <a:lnTo>
                        <a:pt x="166" y="76"/>
                      </a:lnTo>
                      <a:lnTo>
                        <a:pt x="181" y="79"/>
                      </a:lnTo>
                      <a:lnTo>
                        <a:pt x="197" y="82"/>
                      </a:lnTo>
                      <a:lnTo>
                        <a:pt x="214" y="85"/>
                      </a:lnTo>
                      <a:lnTo>
                        <a:pt x="233" y="87"/>
                      </a:lnTo>
                      <a:lnTo>
                        <a:pt x="236" y="77"/>
                      </a:lnTo>
                      <a:lnTo>
                        <a:pt x="240" y="62"/>
                      </a:lnTo>
                      <a:lnTo>
                        <a:pt x="257" y="83"/>
                      </a:lnTo>
                      <a:lnTo>
                        <a:pt x="275" y="100"/>
                      </a:lnTo>
                      <a:lnTo>
                        <a:pt x="284" y="107"/>
                      </a:lnTo>
                      <a:lnTo>
                        <a:pt x="293" y="113"/>
                      </a:lnTo>
                      <a:lnTo>
                        <a:pt x="305" y="119"/>
                      </a:lnTo>
                      <a:lnTo>
                        <a:pt x="320" y="123"/>
                      </a:lnTo>
                      <a:lnTo>
                        <a:pt x="297" y="133"/>
                      </a:lnTo>
                      <a:lnTo>
                        <a:pt x="277" y="141"/>
                      </a:lnTo>
                      <a:lnTo>
                        <a:pt x="268" y="144"/>
                      </a:lnTo>
                      <a:lnTo>
                        <a:pt x="258" y="147"/>
                      </a:lnTo>
                      <a:lnTo>
                        <a:pt x="249" y="148"/>
                      </a:lnTo>
                      <a:lnTo>
                        <a:pt x="240" y="149"/>
                      </a:lnTo>
                      <a:lnTo>
                        <a:pt x="237" y="159"/>
                      </a:lnTo>
                      <a:lnTo>
                        <a:pt x="234" y="170"/>
                      </a:lnTo>
                      <a:lnTo>
                        <a:pt x="232" y="176"/>
                      </a:lnTo>
                      <a:lnTo>
                        <a:pt x="231" y="181"/>
                      </a:lnTo>
                      <a:lnTo>
                        <a:pt x="231" y="187"/>
                      </a:lnTo>
                      <a:lnTo>
                        <a:pt x="233" y="192"/>
                      </a:lnTo>
                      <a:lnTo>
                        <a:pt x="222" y="192"/>
                      </a:lnTo>
                      <a:lnTo>
                        <a:pt x="213" y="191"/>
                      </a:lnTo>
                      <a:lnTo>
                        <a:pt x="204" y="189"/>
                      </a:lnTo>
                      <a:lnTo>
                        <a:pt x="198" y="187"/>
                      </a:lnTo>
                      <a:lnTo>
                        <a:pt x="186" y="181"/>
                      </a:lnTo>
                      <a:lnTo>
                        <a:pt x="176" y="176"/>
                      </a:lnTo>
                      <a:lnTo>
                        <a:pt x="168" y="170"/>
                      </a:lnTo>
                      <a:lnTo>
                        <a:pt x="159" y="165"/>
                      </a:lnTo>
                      <a:lnTo>
                        <a:pt x="155" y="164"/>
                      </a:lnTo>
                      <a:lnTo>
                        <a:pt x="151" y="162"/>
                      </a:lnTo>
                      <a:lnTo>
                        <a:pt x="145" y="161"/>
                      </a:lnTo>
                      <a:lnTo>
                        <a:pt x="140" y="161"/>
                      </a:lnTo>
                      <a:lnTo>
                        <a:pt x="131" y="162"/>
                      </a:lnTo>
                      <a:lnTo>
                        <a:pt x="122" y="164"/>
                      </a:lnTo>
                      <a:lnTo>
                        <a:pt x="114" y="167"/>
                      </a:lnTo>
                      <a:lnTo>
                        <a:pt x="108" y="170"/>
                      </a:lnTo>
                      <a:lnTo>
                        <a:pt x="100" y="173"/>
                      </a:lnTo>
                      <a:lnTo>
                        <a:pt x="94" y="176"/>
                      </a:lnTo>
                      <a:lnTo>
                        <a:pt x="87" y="178"/>
                      </a:lnTo>
                      <a:lnTo>
                        <a:pt x="80" y="179"/>
                      </a:lnTo>
                      <a:lnTo>
                        <a:pt x="85" y="183"/>
                      </a:lnTo>
                      <a:lnTo>
                        <a:pt x="90" y="188"/>
                      </a:lnTo>
                      <a:lnTo>
                        <a:pt x="96" y="191"/>
                      </a:lnTo>
                      <a:lnTo>
                        <a:pt x="101" y="194"/>
                      </a:lnTo>
                      <a:lnTo>
                        <a:pt x="116" y="200"/>
                      </a:lnTo>
                      <a:lnTo>
                        <a:pt x="133" y="204"/>
                      </a:lnTo>
                      <a:lnTo>
                        <a:pt x="126" y="212"/>
                      </a:lnTo>
                      <a:lnTo>
                        <a:pt x="119" y="219"/>
                      </a:lnTo>
                      <a:lnTo>
                        <a:pt x="113" y="224"/>
                      </a:lnTo>
                      <a:lnTo>
                        <a:pt x="108" y="228"/>
                      </a:lnTo>
                      <a:lnTo>
                        <a:pt x="102" y="231"/>
                      </a:lnTo>
                      <a:lnTo>
                        <a:pt x="97" y="233"/>
                      </a:lnTo>
                      <a:lnTo>
                        <a:pt x="91" y="234"/>
                      </a:lnTo>
                      <a:lnTo>
                        <a:pt x="87" y="23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5" name="Freeform 483"/>
                <p:cNvSpPr>
                  <a:spLocks/>
                </p:cNvSpPr>
                <p:nvPr/>
              </p:nvSpPr>
              <p:spPr bwMode="auto">
                <a:xfrm>
                  <a:off x="7879954" y="2517755"/>
                  <a:ext cx="54483" cy="55305"/>
                </a:xfrm>
                <a:custGeom>
                  <a:avLst/>
                  <a:gdLst>
                    <a:gd name="T0" fmla="*/ 2147483647 w 125"/>
                    <a:gd name="T1" fmla="*/ 2147483647 h 93"/>
                    <a:gd name="T2" fmla="*/ 2147483647 w 125"/>
                    <a:gd name="T3" fmla="*/ 2147483647 h 93"/>
                    <a:gd name="T4" fmla="*/ 2147483647 w 125"/>
                    <a:gd name="T5" fmla="*/ 2147483647 h 93"/>
                    <a:gd name="T6" fmla="*/ 2147483647 w 125"/>
                    <a:gd name="T7" fmla="*/ 2147483647 h 93"/>
                    <a:gd name="T8" fmla="*/ 2147483647 w 125"/>
                    <a:gd name="T9" fmla="*/ 2147483647 h 93"/>
                    <a:gd name="T10" fmla="*/ 2147483647 w 125"/>
                    <a:gd name="T11" fmla="*/ 2147483647 h 93"/>
                    <a:gd name="T12" fmla="*/ 2147483647 w 125"/>
                    <a:gd name="T13" fmla="*/ 2147483647 h 93"/>
                    <a:gd name="T14" fmla="*/ 2147483647 w 125"/>
                    <a:gd name="T15" fmla="*/ 2147483647 h 93"/>
                    <a:gd name="T16" fmla="*/ 2147483647 w 125"/>
                    <a:gd name="T17" fmla="*/ 2147483647 h 93"/>
                    <a:gd name="T18" fmla="*/ 2147483647 w 125"/>
                    <a:gd name="T19" fmla="*/ 2147483647 h 93"/>
                    <a:gd name="T20" fmla="*/ 2147483647 w 125"/>
                    <a:gd name="T21" fmla="*/ 0 h 93"/>
                    <a:gd name="T22" fmla="*/ 2147483647 w 125"/>
                    <a:gd name="T23" fmla="*/ 0 h 93"/>
                    <a:gd name="T24" fmla="*/ 2147483647 w 125"/>
                    <a:gd name="T25" fmla="*/ 2147483647 h 93"/>
                    <a:gd name="T26" fmla="*/ 2147483647 w 125"/>
                    <a:gd name="T27" fmla="*/ 2147483647 h 93"/>
                    <a:gd name="T28" fmla="*/ 2147483647 w 125"/>
                    <a:gd name="T29" fmla="*/ 2147483647 h 93"/>
                    <a:gd name="T30" fmla="*/ 2147483647 w 125"/>
                    <a:gd name="T31" fmla="*/ 2147483647 h 93"/>
                    <a:gd name="T32" fmla="*/ 2147483647 w 125"/>
                    <a:gd name="T33" fmla="*/ 2147483647 h 93"/>
                    <a:gd name="T34" fmla="*/ 2147483647 w 125"/>
                    <a:gd name="T35" fmla="*/ 2147483647 h 93"/>
                    <a:gd name="T36" fmla="*/ 2147483647 w 125"/>
                    <a:gd name="T37" fmla="*/ 2147483647 h 93"/>
                    <a:gd name="T38" fmla="*/ 2147483647 w 125"/>
                    <a:gd name="T39" fmla="*/ 2147483647 h 93"/>
                    <a:gd name="T40" fmla="*/ 2147483647 w 125"/>
                    <a:gd name="T41" fmla="*/ 2147483647 h 93"/>
                    <a:gd name="T42" fmla="*/ 2147483647 w 125"/>
                    <a:gd name="T43" fmla="*/ 2147483647 h 93"/>
                    <a:gd name="T44" fmla="*/ 2147483647 w 125"/>
                    <a:gd name="T45" fmla="*/ 2147483647 h 93"/>
                    <a:gd name="T46" fmla="*/ 2147483647 w 125"/>
                    <a:gd name="T47" fmla="*/ 2147483647 h 93"/>
                    <a:gd name="T48" fmla="*/ 2147483647 w 125"/>
                    <a:gd name="T49" fmla="*/ 2147483647 h 93"/>
                    <a:gd name="T50" fmla="*/ 2147483647 w 125"/>
                    <a:gd name="T51" fmla="*/ 2147483647 h 93"/>
                    <a:gd name="T52" fmla="*/ 2147483647 w 125"/>
                    <a:gd name="T53" fmla="*/ 2147483647 h 93"/>
                    <a:gd name="T54" fmla="*/ 2147483647 w 125"/>
                    <a:gd name="T55" fmla="*/ 2147483647 h 93"/>
                    <a:gd name="T56" fmla="*/ 2147483647 w 125"/>
                    <a:gd name="T57" fmla="*/ 2147483647 h 93"/>
                    <a:gd name="T58" fmla="*/ 2147483647 w 125"/>
                    <a:gd name="T59" fmla="*/ 2147483647 h 93"/>
                    <a:gd name="T60" fmla="*/ 2147483647 w 125"/>
                    <a:gd name="T61" fmla="*/ 2147483647 h 93"/>
                    <a:gd name="T62" fmla="*/ 2147483647 w 125"/>
                    <a:gd name="T63" fmla="*/ 2147483647 h 93"/>
                    <a:gd name="T64" fmla="*/ 2147483647 w 125"/>
                    <a:gd name="T65" fmla="*/ 2147483647 h 93"/>
                    <a:gd name="T66" fmla="*/ 2147483647 w 125"/>
                    <a:gd name="T67" fmla="*/ 2147483647 h 93"/>
                    <a:gd name="T68" fmla="*/ 0 w 125"/>
                    <a:gd name="T69" fmla="*/ 2147483647 h 93"/>
                    <a:gd name="T70" fmla="*/ 0 w 125"/>
                    <a:gd name="T71" fmla="*/ 2147483647 h 93"/>
                    <a:gd name="T72" fmla="*/ 2147483647 w 125"/>
                    <a:gd name="T73" fmla="*/ 2147483647 h 93"/>
                    <a:gd name="T74" fmla="*/ 2147483647 w 125"/>
                    <a:gd name="T75" fmla="*/ 2147483647 h 93"/>
                    <a:gd name="T76" fmla="*/ 2147483647 w 125"/>
                    <a:gd name="T77" fmla="*/ 2147483647 h 93"/>
                    <a:gd name="T78" fmla="*/ 2147483647 w 125"/>
                    <a:gd name="T79" fmla="*/ 2147483647 h 93"/>
                    <a:gd name="T80" fmla="*/ 2147483647 w 125"/>
                    <a:gd name="T81" fmla="*/ 2147483647 h 93"/>
                    <a:gd name="T82" fmla="*/ 2147483647 w 125"/>
                    <a:gd name="T83" fmla="*/ 2147483647 h 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25" h="93">
                      <a:moveTo>
                        <a:pt x="33" y="19"/>
                      </a:moveTo>
                      <a:lnTo>
                        <a:pt x="43" y="19"/>
                      </a:lnTo>
                      <a:lnTo>
                        <a:pt x="52" y="19"/>
                      </a:lnTo>
                      <a:lnTo>
                        <a:pt x="55" y="19"/>
                      </a:lnTo>
                      <a:lnTo>
                        <a:pt x="58" y="17"/>
                      </a:lnTo>
                      <a:lnTo>
                        <a:pt x="61" y="15"/>
                      </a:lnTo>
                      <a:lnTo>
                        <a:pt x="65" y="11"/>
                      </a:lnTo>
                      <a:lnTo>
                        <a:pt x="68" y="8"/>
                      </a:lnTo>
                      <a:lnTo>
                        <a:pt x="70" y="5"/>
                      </a:lnTo>
                      <a:lnTo>
                        <a:pt x="72" y="3"/>
                      </a:lnTo>
                      <a:lnTo>
                        <a:pt x="72" y="0"/>
                      </a:lnTo>
                      <a:lnTo>
                        <a:pt x="118" y="0"/>
                      </a:lnTo>
                      <a:lnTo>
                        <a:pt x="122" y="15"/>
                      </a:lnTo>
                      <a:lnTo>
                        <a:pt x="125" y="25"/>
                      </a:lnTo>
                      <a:lnTo>
                        <a:pt x="124" y="29"/>
                      </a:lnTo>
                      <a:lnTo>
                        <a:pt x="122" y="33"/>
                      </a:lnTo>
                      <a:lnTo>
                        <a:pt x="119" y="35"/>
                      </a:lnTo>
                      <a:lnTo>
                        <a:pt x="117" y="37"/>
                      </a:lnTo>
                      <a:lnTo>
                        <a:pt x="111" y="40"/>
                      </a:lnTo>
                      <a:lnTo>
                        <a:pt x="104" y="41"/>
                      </a:lnTo>
                      <a:lnTo>
                        <a:pt x="88" y="41"/>
                      </a:lnTo>
                      <a:lnTo>
                        <a:pt x="72" y="43"/>
                      </a:lnTo>
                      <a:lnTo>
                        <a:pt x="70" y="47"/>
                      </a:lnTo>
                      <a:lnTo>
                        <a:pt x="69" y="53"/>
                      </a:lnTo>
                      <a:lnTo>
                        <a:pt x="67" y="61"/>
                      </a:lnTo>
                      <a:lnTo>
                        <a:pt x="67" y="71"/>
                      </a:lnTo>
                      <a:lnTo>
                        <a:pt x="66" y="86"/>
                      </a:lnTo>
                      <a:lnTo>
                        <a:pt x="66" y="93"/>
                      </a:lnTo>
                      <a:lnTo>
                        <a:pt x="49" y="85"/>
                      </a:lnTo>
                      <a:lnTo>
                        <a:pt x="27" y="73"/>
                      </a:lnTo>
                      <a:lnTo>
                        <a:pt x="16" y="65"/>
                      </a:lnTo>
                      <a:lnTo>
                        <a:pt x="7" y="58"/>
                      </a:lnTo>
                      <a:lnTo>
                        <a:pt x="4" y="54"/>
                      </a:lnTo>
                      <a:lnTo>
                        <a:pt x="2" y="50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15" y="41"/>
                      </a:lnTo>
                      <a:lnTo>
                        <a:pt x="20" y="39"/>
                      </a:lnTo>
                      <a:lnTo>
                        <a:pt x="23" y="36"/>
                      </a:lnTo>
                      <a:lnTo>
                        <a:pt x="28" y="28"/>
                      </a:lnTo>
                      <a:lnTo>
                        <a:pt x="33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6" name="Freeform 484"/>
                <p:cNvSpPr>
                  <a:spLocks/>
                </p:cNvSpPr>
                <p:nvPr/>
              </p:nvSpPr>
              <p:spPr bwMode="auto">
                <a:xfrm>
                  <a:off x="7823593" y="2531582"/>
                  <a:ext cx="61998" cy="81231"/>
                </a:xfrm>
                <a:custGeom>
                  <a:avLst/>
                  <a:gdLst>
                    <a:gd name="T0" fmla="*/ 2147483647 w 133"/>
                    <a:gd name="T1" fmla="*/ 2147483647 h 154"/>
                    <a:gd name="T2" fmla="*/ 2147483647 w 133"/>
                    <a:gd name="T3" fmla="*/ 2147483647 h 154"/>
                    <a:gd name="T4" fmla="*/ 2147483647 w 133"/>
                    <a:gd name="T5" fmla="*/ 2147483647 h 154"/>
                    <a:gd name="T6" fmla="*/ 2147483647 w 133"/>
                    <a:gd name="T7" fmla="*/ 2147483647 h 154"/>
                    <a:gd name="T8" fmla="*/ 2147483647 w 133"/>
                    <a:gd name="T9" fmla="*/ 2147483647 h 154"/>
                    <a:gd name="T10" fmla="*/ 2147483647 w 133"/>
                    <a:gd name="T11" fmla="*/ 2147483647 h 154"/>
                    <a:gd name="T12" fmla="*/ 2147483647 w 133"/>
                    <a:gd name="T13" fmla="*/ 0 h 154"/>
                    <a:gd name="T14" fmla="*/ 2147483647 w 133"/>
                    <a:gd name="T15" fmla="*/ 2147483647 h 154"/>
                    <a:gd name="T16" fmla="*/ 2147483647 w 133"/>
                    <a:gd name="T17" fmla="*/ 2147483647 h 154"/>
                    <a:gd name="T18" fmla="*/ 2147483647 w 133"/>
                    <a:gd name="T19" fmla="*/ 2147483647 h 154"/>
                    <a:gd name="T20" fmla="*/ 2147483647 w 133"/>
                    <a:gd name="T21" fmla="*/ 2147483647 h 154"/>
                    <a:gd name="T22" fmla="*/ 2147483647 w 133"/>
                    <a:gd name="T23" fmla="*/ 2147483647 h 154"/>
                    <a:gd name="T24" fmla="*/ 2147483647 w 133"/>
                    <a:gd name="T25" fmla="*/ 2147483647 h 154"/>
                    <a:gd name="T26" fmla="*/ 2147483647 w 133"/>
                    <a:gd name="T27" fmla="*/ 2147483647 h 154"/>
                    <a:gd name="T28" fmla="*/ 2147483647 w 133"/>
                    <a:gd name="T29" fmla="*/ 2147483647 h 154"/>
                    <a:gd name="T30" fmla="*/ 2147483647 w 133"/>
                    <a:gd name="T31" fmla="*/ 2147483647 h 154"/>
                    <a:gd name="T32" fmla="*/ 2147483647 w 133"/>
                    <a:gd name="T33" fmla="*/ 2147483647 h 154"/>
                    <a:gd name="T34" fmla="*/ 2147483647 w 133"/>
                    <a:gd name="T35" fmla="*/ 2147483647 h 154"/>
                    <a:gd name="T36" fmla="*/ 2147483647 w 133"/>
                    <a:gd name="T37" fmla="*/ 2147483647 h 154"/>
                    <a:gd name="T38" fmla="*/ 2147483647 w 133"/>
                    <a:gd name="T39" fmla="*/ 2147483647 h 154"/>
                    <a:gd name="T40" fmla="*/ 2147483647 w 133"/>
                    <a:gd name="T41" fmla="*/ 2147483647 h 154"/>
                    <a:gd name="T42" fmla="*/ 2147483647 w 133"/>
                    <a:gd name="T43" fmla="*/ 2147483647 h 154"/>
                    <a:gd name="T44" fmla="*/ 2147483647 w 133"/>
                    <a:gd name="T45" fmla="*/ 2147483647 h 154"/>
                    <a:gd name="T46" fmla="*/ 2147483647 w 133"/>
                    <a:gd name="T47" fmla="*/ 2147483647 h 154"/>
                    <a:gd name="T48" fmla="*/ 2147483647 w 133"/>
                    <a:gd name="T49" fmla="*/ 2147483647 h 154"/>
                    <a:gd name="T50" fmla="*/ 2147483647 w 133"/>
                    <a:gd name="T51" fmla="*/ 2147483647 h 154"/>
                    <a:gd name="T52" fmla="*/ 2147483647 w 133"/>
                    <a:gd name="T53" fmla="*/ 2147483647 h 154"/>
                    <a:gd name="T54" fmla="*/ 2147483647 w 133"/>
                    <a:gd name="T55" fmla="*/ 2147483647 h 154"/>
                    <a:gd name="T56" fmla="*/ 2147483647 w 133"/>
                    <a:gd name="T57" fmla="*/ 2147483647 h 154"/>
                    <a:gd name="T58" fmla="*/ 2147483647 w 133"/>
                    <a:gd name="T59" fmla="*/ 2147483647 h 154"/>
                    <a:gd name="T60" fmla="*/ 2147483647 w 133"/>
                    <a:gd name="T61" fmla="*/ 2147483647 h 154"/>
                    <a:gd name="T62" fmla="*/ 2147483647 w 133"/>
                    <a:gd name="T63" fmla="*/ 2147483647 h 154"/>
                    <a:gd name="T64" fmla="*/ 2147483647 w 133"/>
                    <a:gd name="T65" fmla="*/ 2147483647 h 154"/>
                    <a:gd name="T66" fmla="*/ 2147483647 w 133"/>
                    <a:gd name="T67" fmla="*/ 2147483647 h 154"/>
                    <a:gd name="T68" fmla="*/ 2147483647 w 133"/>
                    <a:gd name="T69" fmla="*/ 2147483647 h 154"/>
                    <a:gd name="T70" fmla="*/ 2147483647 w 133"/>
                    <a:gd name="T71" fmla="*/ 2147483647 h 154"/>
                    <a:gd name="T72" fmla="*/ 2147483647 w 133"/>
                    <a:gd name="T73" fmla="*/ 2147483647 h 154"/>
                    <a:gd name="T74" fmla="*/ 2147483647 w 133"/>
                    <a:gd name="T75" fmla="*/ 2147483647 h 154"/>
                    <a:gd name="T76" fmla="*/ 2147483647 w 133"/>
                    <a:gd name="T77" fmla="*/ 2147483647 h 154"/>
                    <a:gd name="T78" fmla="*/ 2147483647 w 133"/>
                    <a:gd name="T79" fmla="*/ 2147483647 h 154"/>
                    <a:gd name="T80" fmla="*/ 2147483647 w 133"/>
                    <a:gd name="T81" fmla="*/ 2147483647 h 154"/>
                    <a:gd name="T82" fmla="*/ 2147483647 w 133"/>
                    <a:gd name="T83" fmla="*/ 2147483647 h 154"/>
                    <a:gd name="T84" fmla="*/ 2147483647 w 133"/>
                    <a:gd name="T85" fmla="*/ 2147483647 h 154"/>
                    <a:gd name="T86" fmla="*/ 2147483647 w 133"/>
                    <a:gd name="T87" fmla="*/ 2147483647 h 154"/>
                    <a:gd name="T88" fmla="*/ 2147483647 w 133"/>
                    <a:gd name="T89" fmla="*/ 2147483647 h 154"/>
                    <a:gd name="T90" fmla="*/ 2147483647 w 133"/>
                    <a:gd name="T91" fmla="*/ 2147483647 h 154"/>
                    <a:gd name="T92" fmla="*/ 2147483647 w 133"/>
                    <a:gd name="T93" fmla="*/ 2147483647 h 154"/>
                    <a:gd name="T94" fmla="*/ 2147483647 w 133"/>
                    <a:gd name="T95" fmla="*/ 2147483647 h 154"/>
                    <a:gd name="T96" fmla="*/ 2147483647 w 133"/>
                    <a:gd name="T97" fmla="*/ 2147483647 h 154"/>
                    <a:gd name="T98" fmla="*/ 2147483647 w 133"/>
                    <a:gd name="T99" fmla="*/ 2147483647 h 154"/>
                    <a:gd name="T100" fmla="*/ 2147483647 w 133"/>
                    <a:gd name="T101" fmla="*/ 2147483647 h 154"/>
                    <a:gd name="T102" fmla="*/ 0 w 133"/>
                    <a:gd name="T103" fmla="*/ 2147483647 h 154"/>
                    <a:gd name="T104" fmla="*/ 0 w 133"/>
                    <a:gd name="T105" fmla="*/ 2147483647 h 154"/>
                    <a:gd name="T106" fmla="*/ 2147483647 w 133"/>
                    <a:gd name="T107" fmla="*/ 2147483647 h 154"/>
                    <a:gd name="T108" fmla="*/ 2147483647 w 133"/>
                    <a:gd name="T109" fmla="*/ 2147483647 h 1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33" h="154">
                      <a:moveTo>
                        <a:pt x="20" y="12"/>
                      </a:moveTo>
                      <a:lnTo>
                        <a:pt x="24" y="10"/>
                      </a:lnTo>
                      <a:lnTo>
                        <a:pt x="31" y="6"/>
                      </a:lnTo>
                      <a:lnTo>
                        <a:pt x="34" y="4"/>
                      </a:lnTo>
                      <a:lnTo>
                        <a:pt x="37" y="2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9" y="1"/>
                      </a:lnTo>
                      <a:lnTo>
                        <a:pt x="70" y="4"/>
                      </a:lnTo>
                      <a:lnTo>
                        <a:pt x="81" y="8"/>
                      </a:lnTo>
                      <a:lnTo>
                        <a:pt x="90" y="14"/>
                      </a:lnTo>
                      <a:lnTo>
                        <a:pt x="99" y="21"/>
                      </a:lnTo>
                      <a:lnTo>
                        <a:pt x="105" y="30"/>
                      </a:lnTo>
                      <a:lnTo>
                        <a:pt x="112" y="40"/>
                      </a:lnTo>
                      <a:lnTo>
                        <a:pt x="116" y="50"/>
                      </a:lnTo>
                      <a:lnTo>
                        <a:pt x="121" y="60"/>
                      </a:lnTo>
                      <a:lnTo>
                        <a:pt x="124" y="71"/>
                      </a:lnTo>
                      <a:lnTo>
                        <a:pt x="127" y="82"/>
                      </a:lnTo>
                      <a:lnTo>
                        <a:pt x="130" y="94"/>
                      </a:lnTo>
                      <a:lnTo>
                        <a:pt x="132" y="116"/>
                      </a:lnTo>
                      <a:lnTo>
                        <a:pt x="133" y="135"/>
                      </a:lnTo>
                      <a:lnTo>
                        <a:pt x="132" y="138"/>
                      </a:lnTo>
                      <a:lnTo>
                        <a:pt x="130" y="141"/>
                      </a:lnTo>
                      <a:lnTo>
                        <a:pt x="125" y="144"/>
                      </a:lnTo>
                      <a:lnTo>
                        <a:pt x="121" y="147"/>
                      </a:lnTo>
                      <a:lnTo>
                        <a:pt x="115" y="150"/>
                      </a:lnTo>
                      <a:lnTo>
                        <a:pt x="110" y="153"/>
                      </a:lnTo>
                      <a:lnTo>
                        <a:pt x="104" y="154"/>
                      </a:lnTo>
                      <a:lnTo>
                        <a:pt x="99" y="154"/>
                      </a:lnTo>
                      <a:lnTo>
                        <a:pt x="93" y="153"/>
                      </a:lnTo>
                      <a:lnTo>
                        <a:pt x="87" y="149"/>
                      </a:lnTo>
                      <a:lnTo>
                        <a:pt x="79" y="141"/>
                      </a:lnTo>
                      <a:lnTo>
                        <a:pt x="71" y="134"/>
                      </a:lnTo>
                      <a:lnTo>
                        <a:pt x="64" y="126"/>
                      </a:lnTo>
                      <a:lnTo>
                        <a:pt x="58" y="118"/>
                      </a:lnTo>
                      <a:lnTo>
                        <a:pt x="54" y="111"/>
                      </a:lnTo>
                      <a:lnTo>
                        <a:pt x="53" y="105"/>
                      </a:lnTo>
                      <a:lnTo>
                        <a:pt x="54" y="98"/>
                      </a:lnTo>
                      <a:lnTo>
                        <a:pt x="56" y="83"/>
                      </a:lnTo>
                      <a:lnTo>
                        <a:pt x="58" y="68"/>
                      </a:lnTo>
                      <a:lnTo>
                        <a:pt x="59" y="62"/>
                      </a:lnTo>
                      <a:lnTo>
                        <a:pt x="47" y="61"/>
                      </a:lnTo>
                      <a:lnTo>
                        <a:pt x="36" y="59"/>
                      </a:lnTo>
                      <a:lnTo>
                        <a:pt x="25" y="56"/>
                      </a:lnTo>
                      <a:lnTo>
                        <a:pt x="17" y="52"/>
                      </a:lnTo>
                      <a:lnTo>
                        <a:pt x="13" y="49"/>
                      </a:lnTo>
                      <a:lnTo>
                        <a:pt x="10" y="46"/>
                      </a:lnTo>
                      <a:lnTo>
                        <a:pt x="7" y="43"/>
                      </a:lnTo>
                      <a:lnTo>
                        <a:pt x="4" y="39"/>
                      </a:lnTo>
                      <a:lnTo>
                        <a:pt x="2" y="34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7" y="15"/>
                      </a:lnTo>
                      <a:lnTo>
                        <a:pt x="20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7" name="Freeform 485"/>
                <p:cNvSpPr>
                  <a:spLocks/>
                </p:cNvSpPr>
                <p:nvPr/>
              </p:nvSpPr>
              <p:spPr bwMode="auto">
                <a:xfrm>
                  <a:off x="7840502" y="2303445"/>
                  <a:ext cx="216052" cy="235050"/>
                </a:xfrm>
                <a:custGeom>
                  <a:avLst/>
                  <a:gdLst>
                    <a:gd name="T0" fmla="*/ 2147483647 w 485"/>
                    <a:gd name="T1" fmla="*/ 2147483647 h 468"/>
                    <a:gd name="T2" fmla="*/ 2147483647 w 485"/>
                    <a:gd name="T3" fmla="*/ 2147483647 h 468"/>
                    <a:gd name="T4" fmla="*/ 2147483647 w 485"/>
                    <a:gd name="T5" fmla="*/ 2147483647 h 468"/>
                    <a:gd name="T6" fmla="*/ 2147483647 w 485"/>
                    <a:gd name="T7" fmla="*/ 2147483647 h 468"/>
                    <a:gd name="T8" fmla="*/ 2147483647 w 485"/>
                    <a:gd name="T9" fmla="*/ 2147483647 h 468"/>
                    <a:gd name="T10" fmla="*/ 2147483647 w 485"/>
                    <a:gd name="T11" fmla="*/ 2147483647 h 468"/>
                    <a:gd name="T12" fmla="*/ 2147483647 w 485"/>
                    <a:gd name="T13" fmla="*/ 2147483647 h 468"/>
                    <a:gd name="T14" fmla="*/ 2147483647 w 485"/>
                    <a:gd name="T15" fmla="*/ 2147483647 h 468"/>
                    <a:gd name="T16" fmla="*/ 2147483647 w 485"/>
                    <a:gd name="T17" fmla="*/ 2147483647 h 468"/>
                    <a:gd name="T18" fmla="*/ 2147483647 w 485"/>
                    <a:gd name="T19" fmla="*/ 2147483647 h 468"/>
                    <a:gd name="T20" fmla="*/ 2147483647 w 485"/>
                    <a:gd name="T21" fmla="*/ 2147483647 h 468"/>
                    <a:gd name="T22" fmla="*/ 2147483647 w 485"/>
                    <a:gd name="T23" fmla="*/ 2147483647 h 468"/>
                    <a:gd name="T24" fmla="*/ 2147483647 w 485"/>
                    <a:gd name="T25" fmla="*/ 2147483647 h 468"/>
                    <a:gd name="T26" fmla="*/ 2147483647 w 485"/>
                    <a:gd name="T27" fmla="*/ 2147483647 h 468"/>
                    <a:gd name="T28" fmla="*/ 2147483647 w 485"/>
                    <a:gd name="T29" fmla="*/ 2147483647 h 468"/>
                    <a:gd name="T30" fmla="*/ 2147483647 w 485"/>
                    <a:gd name="T31" fmla="*/ 2147483647 h 468"/>
                    <a:gd name="T32" fmla="*/ 2147483647 w 485"/>
                    <a:gd name="T33" fmla="*/ 2147483647 h 468"/>
                    <a:gd name="T34" fmla="*/ 2147483647 w 485"/>
                    <a:gd name="T35" fmla="*/ 2147483647 h 468"/>
                    <a:gd name="T36" fmla="*/ 2147483647 w 485"/>
                    <a:gd name="T37" fmla="*/ 2147483647 h 468"/>
                    <a:gd name="T38" fmla="*/ 2147483647 w 485"/>
                    <a:gd name="T39" fmla="*/ 2147483647 h 468"/>
                    <a:gd name="T40" fmla="*/ 2147483647 w 485"/>
                    <a:gd name="T41" fmla="*/ 2147483647 h 468"/>
                    <a:gd name="T42" fmla="*/ 2147483647 w 485"/>
                    <a:gd name="T43" fmla="*/ 2147483647 h 468"/>
                    <a:gd name="T44" fmla="*/ 2147483647 w 485"/>
                    <a:gd name="T45" fmla="*/ 2147483647 h 468"/>
                    <a:gd name="T46" fmla="*/ 2147483647 w 485"/>
                    <a:gd name="T47" fmla="*/ 2147483647 h 468"/>
                    <a:gd name="T48" fmla="*/ 2147483647 w 485"/>
                    <a:gd name="T49" fmla="*/ 2147483647 h 468"/>
                    <a:gd name="T50" fmla="*/ 2147483647 w 485"/>
                    <a:gd name="T51" fmla="*/ 2147483647 h 468"/>
                    <a:gd name="T52" fmla="*/ 2147483647 w 485"/>
                    <a:gd name="T53" fmla="*/ 2147483647 h 468"/>
                    <a:gd name="T54" fmla="*/ 2147483647 w 485"/>
                    <a:gd name="T55" fmla="*/ 2147483647 h 468"/>
                    <a:gd name="T56" fmla="*/ 2147483647 w 485"/>
                    <a:gd name="T57" fmla="*/ 2147483647 h 468"/>
                    <a:gd name="T58" fmla="*/ 2147483647 w 485"/>
                    <a:gd name="T59" fmla="*/ 2147483647 h 468"/>
                    <a:gd name="T60" fmla="*/ 2147483647 w 485"/>
                    <a:gd name="T61" fmla="*/ 2147483647 h 468"/>
                    <a:gd name="T62" fmla="*/ 2147483647 w 485"/>
                    <a:gd name="T63" fmla="*/ 2147483647 h 468"/>
                    <a:gd name="T64" fmla="*/ 2147483647 w 485"/>
                    <a:gd name="T65" fmla="*/ 2147483647 h 468"/>
                    <a:gd name="T66" fmla="*/ 2147483647 w 485"/>
                    <a:gd name="T67" fmla="*/ 2147483647 h 468"/>
                    <a:gd name="T68" fmla="*/ 2147483647 w 485"/>
                    <a:gd name="T69" fmla="*/ 2147483647 h 468"/>
                    <a:gd name="T70" fmla="*/ 2147483647 w 485"/>
                    <a:gd name="T71" fmla="*/ 2147483647 h 468"/>
                    <a:gd name="T72" fmla="*/ 2147483647 w 485"/>
                    <a:gd name="T73" fmla="*/ 2147483647 h 468"/>
                    <a:gd name="T74" fmla="*/ 2147483647 w 485"/>
                    <a:gd name="T75" fmla="*/ 2147483647 h 468"/>
                    <a:gd name="T76" fmla="*/ 2147483647 w 485"/>
                    <a:gd name="T77" fmla="*/ 2147483647 h 468"/>
                    <a:gd name="T78" fmla="*/ 2147483647 w 485"/>
                    <a:gd name="T79" fmla="*/ 2147483647 h 468"/>
                    <a:gd name="T80" fmla="*/ 2147483647 w 485"/>
                    <a:gd name="T81" fmla="*/ 2147483647 h 468"/>
                    <a:gd name="T82" fmla="*/ 2147483647 w 485"/>
                    <a:gd name="T83" fmla="*/ 2147483647 h 468"/>
                    <a:gd name="T84" fmla="*/ 2147483647 w 485"/>
                    <a:gd name="T85" fmla="*/ 2147483647 h 468"/>
                    <a:gd name="T86" fmla="*/ 2147483647 w 485"/>
                    <a:gd name="T87" fmla="*/ 2147483647 h 468"/>
                    <a:gd name="T88" fmla="*/ 2147483647 w 485"/>
                    <a:gd name="T89" fmla="*/ 2147483647 h 468"/>
                    <a:gd name="T90" fmla="*/ 2147483647 w 485"/>
                    <a:gd name="T91" fmla="*/ 2147483647 h 468"/>
                    <a:gd name="T92" fmla="*/ 2147483647 w 485"/>
                    <a:gd name="T93" fmla="*/ 2147483647 h 468"/>
                    <a:gd name="T94" fmla="*/ 2147483647 w 485"/>
                    <a:gd name="T95" fmla="*/ 2147483647 h 468"/>
                    <a:gd name="T96" fmla="*/ 2147483647 w 485"/>
                    <a:gd name="T97" fmla="*/ 2147483647 h 468"/>
                    <a:gd name="T98" fmla="*/ 2147483647 w 485"/>
                    <a:gd name="T99" fmla="*/ 2147483647 h 468"/>
                    <a:gd name="T100" fmla="*/ 2147483647 w 485"/>
                    <a:gd name="T101" fmla="*/ 2147483647 h 468"/>
                    <a:gd name="T102" fmla="*/ 2147483647 w 485"/>
                    <a:gd name="T103" fmla="*/ 2147483647 h 468"/>
                    <a:gd name="T104" fmla="*/ 2147483647 w 485"/>
                    <a:gd name="T105" fmla="*/ 2147483647 h 468"/>
                    <a:gd name="T106" fmla="*/ 2147483647 w 485"/>
                    <a:gd name="T107" fmla="*/ 2147483647 h 468"/>
                    <a:gd name="T108" fmla="*/ 2147483647 w 485"/>
                    <a:gd name="T109" fmla="*/ 2147483647 h 468"/>
                    <a:gd name="T110" fmla="*/ 2147483647 w 485"/>
                    <a:gd name="T111" fmla="*/ 2147483647 h 468"/>
                    <a:gd name="T112" fmla="*/ 2147483647 w 485"/>
                    <a:gd name="T113" fmla="*/ 2147483647 h 468"/>
                    <a:gd name="T114" fmla="*/ 0 w 485"/>
                    <a:gd name="T115" fmla="*/ 2147483647 h 468"/>
                    <a:gd name="T116" fmla="*/ 2147483647 w 485"/>
                    <a:gd name="T117" fmla="*/ 2147483647 h 468"/>
                    <a:gd name="T118" fmla="*/ 2147483647 w 485"/>
                    <a:gd name="T119" fmla="*/ 2147483647 h 468"/>
                    <a:gd name="T120" fmla="*/ 2147483647 w 485"/>
                    <a:gd name="T121" fmla="*/ 2147483647 h 468"/>
                    <a:gd name="T122" fmla="*/ 2147483647 w 485"/>
                    <a:gd name="T123" fmla="*/ 2147483647 h 468"/>
                    <a:gd name="T124" fmla="*/ 2147483647 w 485"/>
                    <a:gd name="T125" fmla="*/ 2147483647 h 4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5" h="468">
                      <a:moveTo>
                        <a:pt x="100" y="351"/>
                      </a:moveTo>
                      <a:lnTo>
                        <a:pt x="113" y="351"/>
                      </a:lnTo>
                      <a:lnTo>
                        <a:pt x="126" y="351"/>
                      </a:lnTo>
                      <a:lnTo>
                        <a:pt x="134" y="351"/>
                      </a:lnTo>
                      <a:lnTo>
                        <a:pt x="142" y="348"/>
                      </a:lnTo>
                      <a:lnTo>
                        <a:pt x="149" y="346"/>
                      </a:lnTo>
                      <a:lnTo>
                        <a:pt x="158" y="342"/>
                      </a:lnTo>
                      <a:lnTo>
                        <a:pt x="167" y="339"/>
                      </a:lnTo>
                      <a:lnTo>
                        <a:pt x="177" y="336"/>
                      </a:lnTo>
                      <a:lnTo>
                        <a:pt x="188" y="334"/>
                      </a:lnTo>
                      <a:lnTo>
                        <a:pt x="199" y="333"/>
                      </a:lnTo>
                      <a:lnTo>
                        <a:pt x="200" y="339"/>
                      </a:lnTo>
                      <a:lnTo>
                        <a:pt x="203" y="345"/>
                      </a:lnTo>
                      <a:lnTo>
                        <a:pt x="208" y="352"/>
                      </a:lnTo>
                      <a:lnTo>
                        <a:pt x="212" y="357"/>
                      </a:lnTo>
                      <a:lnTo>
                        <a:pt x="226" y="348"/>
                      </a:lnTo>
                      <a:lnTo>
                        <a:pt x="239" y="339"/>
                      </a:lnTo>
                      <a:lnTo>
                        <a:pt x="233" y="335"/>
                      </a:lnTo>
                      <a:lnTo>
                        <a:pt x="226" y="329"/>
                      </a:lnTo>
                      <a:lnTo>
                        <a:pt x="224" y="327"/>
                      </a:lnTo>
                      <a:lnTo>
                        <a:pt x="221" y="325"/>
                      </a:lnTo>
                      <a:lnTo>
                        <a:pt x="220" y="322"/>
                      </a:lnTo>
                      <a:lnTo>
                        <a:pt x="220" y="320"/>
                      </a:lnTo>
                      <a:lnTo>
                        <a:pt x="220" y="316"/>
                      </a:lnTo>
                      <a:lnTo>
                        <a:pt x="222" y="312"/>
                      </a:lnTo>
                      <a:lnTo>
                        <a:pt x="225" y="309"/>
                      </a:lnTo>
                      <a:lnTo>
                        <a:pt x="229" y="306"/>
                      </a:lnTo>
                      <a:lnTo>
                        <a:pt x="233" y="303"/>
                      </a:lnTo>
                      <a:lnTo>
                        <a:pt x="236" y="301"/>
                      </a:lnTo>
                      <a:lnTo>
                        <a:pt x="238" y="298"/>
                      </a:lnTo>
                      <a:lnTo>
                        <a:pt x="239" y="296"/>
                      </a:lnTo>
                      <a:lnTo>
                        <a:pt x="239" y="276"/>
                      </a:lnTo>
                      <a:lnTo>
                        <a:pt x="239" y="268"/>
                      </a:lnTo>
                      <a:lnTo>
                        <a:pt x="239" y="259"/>
                      </a:lnTo>
                      <a:lnTo>
                        <a:pt x="239" y="240"/>
                      </a:lnTo>
                      <a:lnTo>
                        <a:pt x="242" y="246"/>
                      </a:lnTo>
                      <a:lnTo>
                        <a:pt x="246" y="253"/>
                      </a:lnTo>
                      <a:lnTo>
                        <a:pt x="253" y="259"/>
                      </a:lnTo>
                      <a:lnTo>
                        <a:pt x="259" y="265"/>
                      </a:lnTo>
                      <a:lnTo>
                        <a:pt x="268" y="255"/>
                      </a:lnTo>
                      <a:lnTo>
                        <a:pt x="277" y="249"/>
                      </a:lnTo>
                      <a:lnTo>
                        <a:pt x="284" y="244"/>
                      </a:lnTo>
                      <a:lnTo>
                        <a:pt x="292" y="241"/>
                      </a:lnTo>
                      <a:lnTo>
                        <a:pt x="300" y="238"/>
                      </a:lnTo>
                      <a:lnTo>
                        <a:pt x="307" y="235"/>
                      </a:lnTo>
                      <a:lnTo>
                        <a:pt x="316" y="230"/>
                      </a:lnTo>
                      <a:lnTo>
                        <a:pt x="325" y="222"/>
                      </a:lnTo>
                      <a:lnTo>
                        <a:pt x="316" y="217"/>
                      </a:lnTo>
                      <a:lnTo>
                        <a:pt x="310" y="212"/>
                      </a:lnTo>
                      <a:lnTo>
                        <a:pt x="304" y="208"/>
                      </a:lnTo>
                      <a:lnTo>
                        <a:pt x="301" y="203"/>
                      </a:lnTo>
                      <a:lnTo>
                        <a:pt x="293" y="194"/>
                      </a:lnTo>
                      <a:lnTo>
                        <a:pt x="285" y="185"/>
                      </a:lnTo>
                      <a:lnTo>
                        <a:pt x="300" y="190"/>
                      </a:lnTo>
                      <a:lnTo>
                        <a:pt x="312" y="196"/>
                      </a:lnTo>
                      <a:lnTo>
                        <a:pt x="318" y="199"/>
                      </a:lnTo>
                      <a:lnTo>
                        <a:pt x="325" y="201"/>
                      </a:lnTo>
                      <a:lnTo>
                        <a:pt x="332" y="203"/>
                      </a:lnTo>
                      <a:lnTo>
                        <a:pt x="338" y="203"/>
                      </a:lnTo>
                      <a:lnTo>
                        <a:pt x="343" y="202"/>
                      </a:lnTo>
                      <a:lnTo>
                        <a:pt x="345" y="200"/>
                      </a:lnTo>
                      <a:lnTo>
                        <a:pt x="347" y="197"/>
                      </a:lnTo>
                      <a:lnTo>
                        <a:pt x="347" y="193"/>
                      </a:lnTo>
                      <a:lnTo>
                        <a:pt x="346" y="185"/>
                      </a:lnTo>
                      <a:lnTo>
                        <a:pt x="345" y="179"/>
                      </a:lnTo>
                      <a:lnTo>
                        <a:pt x="322" y="142"/>
                      </a:lnTo>
                      <a:lnTo>
                        <a:pt x="303" y="111"/>
                      </a:lnTo>
                      <a:lnTo>
                        <a:pt x="295" y="96"/>
                      </a:lnTo>
                      <a:lnTo>
                        <a:pt x="290" y="80"/>
                      </a:lnTo>
                      <a:lnTo>
                        <a:pt x="288" y="72"/>
                      </a:lnTo>
                      <a:lnTo>
                        <a:pt x="287" y="63"/>
                      </a:lnTo>
                      <a:lnTo>
                        <a:pt x="285" y="53"/>
                      </a:lnTo>
                      <a:lnTo>
                        <a:pt x="285" y="43"/>
                      </a:lnTo>
                      <a:lnTo>
                        <a:pt x="287" y="34"/>
                      </a:lnTo>
                      <a:lnTo>
                        <a:pt x="288" y="26"/>
                      </a:lnTo>
                      <a:lnTo>
                        <a:pt x="291" y="19"/>
                      </a:lnTo>
                      <a:lnTo>
                        <a:pt x="295" y="13"/>
                      </a:lnTo>
                      <a:lnTo>
                        <a:pt x="301" y="7"/>
                      </a:lnTo>
                      <a:lnTo>
                        <a:pt x="307" y="4"/>
                      </a:lnTo>
                      <a:lnTo>
                        <a:pt x="316" y="1"/>
                      </a:lnTo>
                      <a:lnTo>
                        <a:pt x="325" y="0"/>
                      </a:lnTo>
                      <a:lnTo>
                        <a:pt x="328" y="7"/>
                      </a:lnTo>
                      <a:lnTo>
                        <a:pt x="332" y="13"/>
                      </a:lnTo>
                      <a:lnTo>
                        <a:pt x="336" y="18"/>
                      </a:lnTo>
                      <a:lnTo>
                        <a:pt x="340" y="23"/>
                      </a:lnTo>
                      <a:lnTo>
                        <a:pt x="351" y="31"/>
                      </a:lnTo>
                      <a:lnTo>
                        <a:pt x="363" y="38"/>
                      </a:lnTo>
                      <a:lnTo>
                        <a:pt x="377" y="45"/>
                      </a:lnTo>
                      <a:lnTo>
                        <a:pt x="389" y="51"/>
                      </a:lnTo>
                      <a:lnTo>
                        <a:pt x="401" y="60"/>
                      </a:lnTo>
                      <a:lnTo>
                        <a:pt x="412" y="68"/>
                      </a:lnTo>
                      <a:lnTo>
                        <a:pt x="415" y="72"/>
                      </a:lnTo>
                      <a:lnTo>
                        <a:pt x="418" y="76"/>
                      </a:lnTo>
                      <a:lnTo>
                        <a:pt x="421" y="81"/>
                      </a:lnTo>
                      <a:lnTo>
                        <a:pt x="423" y="86"/>
                      </a:lnTo>
                      <a:lnTo>
                        <a:pt x="426" y="98"/>
                      </a:lnTo>
                      <a:lnTo>
                        <a:pt x="428" y="111"/>
                      </a:lnTo>
                      <a:lnTo>
                        <a:pt x="430" y="122"/>
                      </a:lnTo>
                      <a:lnTo>
                        <a:pt x="434" y="133"/>
                      </a:lnTo>
                      <a:lnTo>
                        <a:pt x="436" y="137"/>
                      </a:lnTo>
                      <a:lnTo>
                        <a:pt x="438" y="142"/>
                      </a:lnTo>
                      <a:lnTo>
                        <a:pt x="441" y="145"/>
                      </a:lnTo>
                      <a:lnTo>
                        <a:pt x="445" y="148"/>
                      </a:lnTo>
                      <a:lnTo>
                        <a:pt x="445" y="173"/>
                      </a:lnTo>
                      <a:lnTo>
                        <a:pt x="440" y="173"/>
                      </a:lnTo>
                      <a:lnTo>
                        <a:pt x="436" y="175"/>
                      </a:lnTo>
                      <a:lnTo>
                        <a:pt x="432" y="177"/>
                      </a:lnTo>
                      <a:lnTo>
                        <a:pt x="428" y="179"/>
                      </a:lnTo>
                      <a:lnTo>
                        <a:pt x="425" y="181"/>
                      </a:lnTo>
                      <a:lnTo>
                        <a:pt x="421" y="183"/>
                      </a:lnTo>
                      <a:lnTo>
                        <a:pt x="416" y="184"/>
                      </a:lnTo>
                      <a:lnTo>
                        <a:pt x="412" y="185"/>
                      </a:lnTo>
                      <a:lnTo>
                        <a:pt x="415" y="189"/>
                      </a:lnTo>
                      <a:lnTo>
                        <a:pt x="418" y="193"/>
                      </a:lnTo>
                      <a:lnTo>
                        <a:pt x="422" y="196"/>
                      </a:lnTo>
                      <a:lnTo>
                        <a:pt x="426" y="199"/>
                      </a:lnTo>
                      <a:lnTo>
                        <a:pt x="430" y="201"/>
                      </a:lnTo>
                      <a:lnTo>
                        <a:pt x="435" y="202"/>
                      </a:lnTo>
                      <a:lnTo>
                        <a:pt x="440" y="203"/>
                      </a:lnTo>
                      <a:lnTo>
                        <a:pt x="445" y="203"/>
                      </a:lnTo>
                      <a:lnTo>
                        <a:pt x="446" y="211"/>
                      </a:lnTo>
                      <a:lnTo>
                        <a:pt x="447" y="225"/>
                      </a:lnTo>
                      <a:lnTo>
                        <a:pt x="450" y="243"/>
                      </a:lnTo>
                      <a:lnTo>
                        <a:pt x="455" y="262"/>
                      </a:lnTo>
                      <a:lnTo>
                        <a:pt x="460" y="282"/>
                      </a:lnTo>
                      <a:lnTo>
                        <a:pt x="468" y="299"/>
                      </a:lnTo>
                      <a:lnTo>
                        <a:pt x="471" y="306"/>
                      </a:lnTo>
                      <a:lnTo>
                        <a:pt x="475" y="312"/>
                      </a:lnTo>
                      <a:lnTo>
                        <a:pt x="480" y="317"/>
                      </a:lnTo>
                      <a:lnTo>
                        <a:pt x="485" y="320"/>
                      </a:lnTo>
                      <a:lnTo>
                        <a:pt x="485" y="382"/>
                      </a:lnTo>
                      <a:lnTo>
                        <a:pt x="480" y="381"/>
                      </a:lnTo>
                      <a:lnTo>
                        <a:pt x="475" y="378"/>
                      </a:lnTo>
                      <a:lnTo>
                        <a:pt x="471" y="374"/>
                      </a:lnTo>
                      <a:lnTo>
                        <a:pt x="467" y="369"/>
                      </a:lnTo>
                      <a:lnTo>
                        <a:pt x="463" y="364"/>
                      </a:lnTo>
                      <a:lnTo>
                        <a:pt x="460" y="359"/>
                      </a:lnTo>
                      <a:lnTo>
                        <a:pt x="459" y="354"/>
                      </a:lnTo>
                      <a:lnTo>
                        <a:pt x="458" y="351"/>
                      </a:lnTo>
                      <a:lnTo>
                        <a:pt x="453" y="356"/>
                      </a:lnTo>
                      <a:lnTo>
                        <a:pt x="448" y="360"/>
                      </a:lnTo>
                      <a:lnTo>
                        <a:pt x="444" y="361"/>
                      </a:lnTo>
                      <a:lnTo>
                        <a:pt x="440" y="362"/>
                      </a:lnTo>
                      <a:lnTo>
                        <a:pt x="436" y="363"/>
                      </a:lnTo>
                      <a:lnTo>
                        <a:pt x="432" y="363"/>
                      </a:lnTo>
                      <a:lnTo>
                        <a:pt x="432" y="380"/>
                      </a:lnTo>
                      <a:lnTo>
                        <a:pt x="430" y="391"/>
                      </a:lnTo>
                      <a:lnTo>
                        <a:pt x="429" y="399"/>
                      </a:lnTo>
                      <a:lnTo>
                        <a:pt x="425" y="413"/>
                      </a:lnTo>
                      <a:lnTo>
                        <a:pt x="419" y="403"/>
                      </a:lnTo>
                      <a:lnTo>
                        <a:pt x="412" y="393"/>
                      </a:lnTo>
                      <a:lnTo>
                        <a:pt x="408" y="389"/>
                      </a:lnTo>
                      <a:lnTo>
                        <a:pt x="404" y="385"/>
                      </a:lnTo>
                      <a:lnTo>
                        <a:pt x="401" y="382"/>
                      </a:lnTo>
                      <a:lnTo>
                        <a:pt x="399" y="382"/>
                      </a:lnTo>
                      <a:lnTo>
                        <a:pt x="389" y="382"/>
                      </a:lnTo>
                      <a:lnTo>
                        <a:pt x="379" y="382"/>
                      </a:lnTo>
                      <a:lnTo>
                        <a:pt x="378" y="389"/>
                      </a:lnTo>
                      <a:lnTo>
                        <a:pt x="376" y="398"/>
                      </a:lnTo>
                      <a:lnTo>
                        <a:pt x="376" y="402"/>
                      </a:lnTo>
                      <a:lnTo>
                        <a:pt x="376" y="406"/>
                      </a:lnTo>
                      <a:lnTo>
                        <a:pt x="377" y="410"/>
                      </a:lnTo>
                      <a:lnTo>
                        <a:pt x="379" y="413"/>
                      </a:lnTo>
                      <a:lnTo>
                        <a:pt x="345" y="413"/>
                      </a:lnTo>
                      <a:lnTo>
                        <a:pt x="340" y="410"/>
                      </a:lnTo>
                      <a:lnTo>
                        <a:pt x="337" y="407"/>
                      </a:lnTo>
                      <a:lnTo>
                        <a:pt x="335" y="404"/>
                      </a:lnTo>
                      <a:lnTo>
                        <a:pt x="334" y="400"/>
                      </a:lnTo>
                      <a:lnTo>
                        <a:pt x="333" y="392"/>
                      </a:lnTo>
                      <a:lnTo>
                        <a:pt x="332" y="382"/>
                      </a:lnTo>
                      <a:lnTo>
                        <a:pt x="312" y="382"/>
                      </a:lnTo>
                      <a:lnTo>
                        <a:pt x="312" y="395"/>
                      </a:lnTo>
                      <a:lnTo>
                        <a:pt x="310" y="405"/>
                      </a:lnTo>
                      <a:lnTo>
                        <a:pt x="307" y="413"/>
                      </a:lnTo>
                      <a:lnTo>
                        <a:pt x="305" y="420"/>
                      </a:lnTo>
                      <a:lnTo>
                        <a:pt x="303" y="426"/>
                      </a:lnTo>
                      <a:lnTo>
                        <a:pt x="301" y="431"/>
                      </a:lnTo>
                      <a:lnTo>
                        <a:pt x="300" y="437"/>
                      </a:lnTo>
                      <a:lnTo>
                        <a:pt x="299" y="443"/>
                      </a:lnTo>
                      <a:lnTo>
                        <a:pt x="299" y="450"/>
                      </a:lnTo>
                      <a:lnTo>
                        <a:pt x="301" y="456"/>
                      </a:lnTo>
                      <a:lnTo>
                        <a:pt x="302" y="460"/>
                      </a:lnTo>
                      <a:lnTo>
                        <a:pt x="304" y="463"/>
                      </a:lnTo>
                      <a:lnTo>
                        <a:pt x="307" y="466"/>
                      </a:lnTo>
                      <a:lnTo>
                        <a:pt x="312" y="468"/>
                      </a:lnTo>
                      <a:lnTo>
                        <a:pt x="298" y="468"/>
                      </a:lnTo>
                      <a:lnTo>
                        <a:pt x="284" y="468"/>
                      </a:lnTo>
                      <a:lnTo>
                        <a:pt x="272" y="468"/>
                      </a:lnTo>
                      <a:lnTo>
                        <a:pt x="266" y="468"/>
                      </a:lnTo>
                      <a:lnTo>
                        <a:pt x="264" y="468"/>
                      </a:lnTo>
                      <a:lnTo>
                        <a:pt x="260" y="467"/>
                      </a:lnTo>
                      <a:lnTo>
                        <a:pt x="258" y="465"/>
                      </a:lnTo>
                      <a:lnTo>
                        <a:pt x="256" y="462"/>
                      </a:lnTo>
                      <a:lnTo>
                        <a:pt x="251" y="456"/>
                      </a:lnTo>
                      <a:lnTo>
                        <a:pt x="247" y="449"/>
                      </a:lnTo>
                      <a:lnTo>
                        <a:pt x="244" y="440"/>
                      </a:lnTo>
                      <a:lnTo>
                        <a:pt x="242" y="432"/>
                      </a:lnTo>
                      <a:lnTo>
                        <a:pt x="239" y="424"/>
                      </a:lnTo>
                      <a:lnTo>
                        <a:pt x="239" y="419"/>
                      </a:lnTo>
                      <a:lnTo>
                        <a:pt x="229" y="418"/>
                      </a:lnTo>
                      <a:lnTo>
                        <a:pt x="222" y="417"/>
                      </a:lnTo>
                      <a:lnTo>
                        <a:pt x="215" y="414"/>
                      </a:lnTo>
                      <a:lnTo>
                        <a:pt x="209" y="411"/>
                      </a:lnTo>
                      <a:lnTo>
                        <a:pt x="204" y="406"/>
                      </a:lnTo>
                      <a:lnTo>
                        <a:pt x="202" y="401"/>
                      </a:lnTo>
                      <a:lnTo>
                        <a:pt x="200" y="395"/>
                      </a:lnTo>
                      <a:lnTo>
                        <a:pt x="199" y="389"/>
                      </a:lnTo>
                      <a:lnTo>
                        <a:pt x="190" y="394"/>
                      </a:lnTo>
                      <a:lnTo>
                        <a:pt x="179" y="399"/>
                      </a:lnTo>
                      <a:lnTo>
                        <a:pt x="166" y="405"/>
                      </a:lnTo>
                      <a:lnTo>
                        <a:pt x="150" y="411"/>
                      </a:lnTo>
                      <a:lnTo>
                        <a:pt x="136" y="417"/>
                      </a:lnTo>
                      <a:lnTo>
                        <a:pt x="121" y="421"/>
                      </a:lnTo>
                      <a:lnTo>
                        <a:pt x="107" y="424"/>
                      </a:lnTo>
                      <a:lnTo>
                        <a:pt x="93" y="425"/>
                      </a:lnTo>
                      <a:lnTo>
                        <a:pt x="90" y="435"/>
                      </a:lnTo>
                      <a:lnTo>
                        <a:pt x="86" y="443"/>
                      </a:lnTo>
                      <a:lnTo>
                        <a:pt x="80" y="451"/>
                      </a:lnTo>
                      <a:lnTo>
                        <a:pt x="72" y="455"/>
                      </a:lnTo>
                      <a:lnTo>
                        <a:pt x="65" y="459"/>
                      </a:lnTo>
                      <a:lnTo>
                        <a:pt x="56" y="461"/>
                      </a:lnTo>
                      <a:lnTo>
                        <a:pt x="45" y="462"/>
                      </a:lnTo>
                      <a:lnTo>
                        <a:pt x="33" y="462"/>
                      </a:lnTo>
                      <a:lnTo>
                        <a:pt x="27" y="461"/>
                      </a:lnTo>
                      <a:lnTo>
                        <a:pt x="22" y="457"/>
                      </a:lnTo>
                      <a:lnTo>
                        <a:pt x="16" y="452"/>
                      </a:lnTo>
                      <a:lnTo>
                        <a:pt x="11" y="446"/>
                      </a:lnTo>
                      <a:lnTo>
                        <a:pt x="7" y="438"/>
                      </a:lnTo>
                      <a:lnTo>
                        <a:pt x="3" y="431"/>
                      </a:lnTo>
                      <a:lnTo>
                        <a:pt x="1" y="424"/>
                      </a:lnTo>
                      <a:lnTo>
                        <a:pt x="0" y="419"/>
                      </a:lnTo>
                      <a:lnTo>
                        <a:pt x="0" y="417"/>
                      </a:lnTo>
                      <a:lnTo>
                        <a:pt x="1" y="415"/>
                      </a:lnTo>
                      <a:lnTo>
                        <a:pt x="2" y="414"/>
                      </a:lnTo>
                      <a:lnTo>
                        <a:pt x="3" y="414"/>
                      </a:lnTo>
                      <a:lnTo>
                        <a:pt x="7" y="413"/>
                      </a:lnTo>
                      <a:lnTo>
                        <a:pt x="11" y="414"/>
                      </a:lnTo>
                      <a:lnTo>
                        <a:pt x="16" y="414"/>
                      </a:lnTo>
                      <a:lnTo>
                        <a:pt x="22" y="415"/>
                      </a:lnTo>
                      <a:lnTo>
                        <a:pt x="27" y="414"/>
                      </a:lnTo>
                      <a:lnTo>
                        <a:pt x="33" y="413"/>
                      </a:lnTo>
                      <a:lnTo>
                        <a:pt x="38" y="411"/>
                      </a:lnTo>
                      <a:lnTo>
                        <a:pt x="44" y="409"/>
                      </a:lnTo>
                      <a:lnTo>
                        <a:pt x="48" y="405"/>
                      </a:lnTo>
                      <a:lnTo>
                        <a:pt x="53" y="401"/>
                      </a:lnTo>
                      <a:lnTo>
                        <a:pt x="60" y="391"/>
                      </a:lnTo>
                      <a:lnTo>
                        <a:pt x="66" y="379"/>
                      </a:lnTo>
                      <a:lnTo>
                        <a:pt x="72" y="369"/>
                      </a:lnTo>
                      <a:lnTo>
                        <a:pt x="80" y="360"/>
                      </a:lnTo>
                      <a:lnTo>
                        <a:pt x="83" y="356"/>
                      </a:lnTo>
                      <a:lnTo>
                        <a:pt x="89" y="354"/>
                      </a:lnTo>
                      <a:lnTo>
                        <a:pt x="93" y="352"/>
                      </a:lnTo>
                      <a:lnTo>
                        <a:pt x="100" y="351"/>
                      </a:lnTo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8" name="Freeform 486"/>
                <p:cNvSpPr>
                  <a:spLocks/>
                </p:cNvSpPr>
                <p:nvPr/>
              </p:nvSpPr>
              <p:spPr bwMode="auto">
                <a:xfrm>
                  <a:off x="5343690" y="1235354"/>
                  <a:ext cx="110845" cy="57035"/>
                </a:xfrm>
                <a:custGeom>
                  <a:avLst/>
                  <a:gdLst>
                    <a:gd name="T0" fmla="*/ 2147483647 w 246"/>
                    <a:gd name="T1" fmla="*/ 2147483647 h 42"/>
                    <a:gd name="T2" fmla="*/ 2147483647 w 246"/>
                    <a:gd name="T3" fmla="*/ 2147483647 h 42"/>
                    <a:gd name="T4" fmla="*/ 2147483647 w 246"/>
                    <a:gd name="T5" fmla="*/ 2147483647 h 42"/>
                    <a:gd name="T6" fmla="*/ 2147483647 w 246"/>
                    <a:gd name="T7" fmla="*/ 2147483647 h 42"/>
                    <a:gd name="T8" fmla="*/ 2147483647 w 246"/>
                    <a:gd name="T9" fmla="*/ 2147483647 h 42"/>
                    <a:gd name="T10" fmla="*/ 2147483647 w 246"/>
                    <a:gd name="T11" fmla="*/ 2147483647 h 42"/>
                    <a:gd name="T12" fmla="*/ 2147483647 w 246"/>
                    <a:gd name="T13" fmla="*/ 2147483647 h 42"/>
                    <a:gd name="T14" fmla="*/ 2147483647 w 246"/>
                    <a:gd name="T15" fmla="*/ 2147483647 h 42"/>
                    <a:gd name="T16" fmla="*/ 2147483647 w 246"/>
                    <a:gd name="T17" fmla="*/ 2147483647 h 42"/>
                    <a:gd name="T18" fmla="*/ 2147483647 w 246"/>
                    <a:gd name="T19" fmla="*/ 2147483647 h 42"/>
                    <a:gd name="T20" fmla="*/ 2147483647 w 246"/>
                    <a:gd name="T21" fmla="*/ 2147483647 h 42"/>
                    <a:gd name="T22" fmla="*/ 2147483647 w 246"/>
                    <a:gd name="T23" fmla="*/ 2147483647 h 42"/>
                    <a:gd name="T24" fmla="*/ 2147483647 w 246"/>
                    <a:gd name="T25" fmla="*/ 2147483647 h 42"/>
                    <a:gd name="T26" fmla="*/ 2147483647 w 246"/>
                    <a:gd name="T27" fmla="*/ 2147483647 h 42"/>
                    <a:gd name="T28" fmla="*/ 2147483647 w 246"/>
                    <a:gd name="T29" fmla="*/ 2147483647 h 42"/>
                    <a:gd name="T30" fmla="*/ 2147483647 w 246"/>
                    <a:gd name="T31" fmla="*/ 2147483647 h 42"/>
                    <a:gd name="T32" fmla="*/ 2147483647 w 246"/>
                    <a:gd name="T33" fmla="*/ 2147483647 h 42"/>
                    <a:gd name="T34" fmla="*/ 2147483647 w 246"/>
                    <a:gd name="T35" fmla="*/ 2147483647 h 42"/>
                    <a:gd name="T36" fmla="*/ 2147483647 w 246"/>
                    <a:gd name="T37" fmla="*/ 2147483647 h 42"/>
                    <a:gd name="T38" fmla="*/ 2147483647 w 246"/>
                    <a:gd name="T39" fmla="*/ 2147483647 h 42"/>
                    <a:gd name="T40" fmla="*/ 2147483647 w 246"/>
                    <a:gd name="T41" fmla="*/ 2147483647 h 42"/>
                    <a:gd name="T42" fmla="*/ 2147483647 w 246"/>
                    <a:gd name="T43" fmla="*/ 2147483647 h 42"/>
                    <a:gd name="T44" fmla="*/ 2147483647 w 246"/>
                    <a:gd name="T45" fmla="*/ 2147483647 h 42"/>
                    <a:gd name="T46" fmla="*/ 2147483647 w 246"/>
                    <a:gd name="T47" fmla="*/ 2147483647 h 42"/>
                    <a:gd name="T48" fmla="*/ 2147483647 w 246"/>
                    <a:gd name="T49" fmla="*/ 2147483647 h 42"/>
                    <a:gd name="T50" fmla="*/ 2147483647 w 246"/>
                    <a:gd name="T51" fmla="*/ 2147483647 h 42"/>
                    <a:gd name="T52" fmla="*/ 2147483647 w 246"/>
                    <a:gd name="T53" fmla="*/ 2147483647 h 42"/>
                    <a:gd name="T54" fmla="*/ 2147483647 w 246"/>
                    <a:gd name="T55" fmla="*/ 2147483647 h 42"/>
                    <a:gd name="T56" fmla="*/ 2147483647 w 246"/>
                    <a:gd name="T57" fmla="*/ 2147483647 h 42"/>
                    <a:gd name="T58" fmla="*/ 2147483647 w 246"/>
                    <a:gd name="T59" fmla="*/ 2147483647 h 42"/>
                    <a:gd name="T60" fmla="*/ 2147483647 w 246"/>
                    <a:gd name="T61" fmla="*/ 2147483647 h 42"/>
                    <a:gd name="T62" fmla="*/ 2147483647 w 246"/>
                    <a:gd name="T63" fmla="*/ 2147483647 h 42"/>
                    <a:gd name="T64" fmla="*/ 2147483647 w 246"/>
                    <a:gd name="T65" fmla="*/ 0 h 42"/>
                    <a:gd name="T66" fmla="*/ 2147483647 w 246"/>
                    <a:gd name="T67" fmla="*/ 2147483647 h 42"/>
                    <a:gd name="T68" fmla="*/ 2147483647 w 246"/>
                    <a:gd name="T69" fmla="*/ 2147483647 h 42"/>
                    <a:gd name="T70" fmla="*/ 2147483647 w 246"/>
                    <a:gd name="T71" fmla="*/ 2147483647 h 42"/>
                    <a:gd name="T72" fmla="*/ 2147483647 w 246"/>
                    <a:gd name="T73" fmla="*/ 2147483647 h 42"/>
                    <a:gd name="T74" fmla="*/ 2147483647 w 246"/>
                    <a:gd name="T75" fmla="*/ 2147483647 h 42"/>
                    <a:gd name="T76" fmla="*/ 2147483647 w 246"/>
                    <a:gd name="T77" fmla="*/ 2147483647 h 42"/>
                    <a:gd name="T78" fmla="*/ 2147483647 w 246"/>
                    <a:gd name="T79" fmla="*/ 2147483647 h 42"/>
                    <a:gd name="T80" fmla="*/ 2147483647 w 246"/>
                    <a:gd name="T81" fmla="*/ 2147483647 h 42"/>
                    <a:gd name="T82" fmla="*/ 2147483647 w 246"/>
                    <a:gd name="T83" fmla="*/ 2147483647 h 42"/>
                    <a:gd name="T84" fmla="*/ 2147483647 w 246"/>
                    <a:gd name="T85" fmla="*/ 2147483647 h 42"/>
                    <a:gd name="T86" fmla="*/ 2147483647 w 246"/>
                    <a:gd name="T87" fmla="*/ 2147483647 h 42"/>
                    <a:gd name="T88" fmla="*/ 2147483647 w 246"/>
                    <a:gd name="T89" fmla="*/ 2147483647 h 42"/>
                    <a:gd name="T90" fmla="*/ 2147483647 w 246"/>
                    <a:gd name="T91" fmla="*/ 2147483647 h 42"/>
                    <a:gd name="T92" fmla="*/ 0 w 246"/>
                    <a:gd name="T93" fmla="*/ 2147483647 h 42"/>
                    <a:gd name="T94" fmla="*/ 2147483647 w 246"/>
                    <a:gd name="T95" fmla="*/ 2147483647 h 42"/>
                    <a:gd name="T96" fmla="*/ 2147483647 w 246"/>
                    <a:gd name="T97" fmla="*/ 2147483647 h 42"/>
                    <a:gd name="T98" fmla="*/ 2147483647 w 246"/>
                    <a:gd name="T99" fmla="*/ 2147483647 h 42"/>
                    <a:gd name="T100" fmla="*/ 2147483647 w 246"/>
                    <a:gd name="T101" fmla="*/ 2147483647 h 42"/>
                    <a:gd name="T102" fmla="*/ 2147483647 w 246"/>
                    <a:gd name="T103" fmla="*/ 2147483647 h 42"/>
                    <a:gd name="T104" fmla="*/ 2147483647 w 246"/>
                    <a:gd name="T105" fmla="*/ 2147483647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42">
                      <a:moveTo>
                        <a:pt x="27" y="36"/>
                      </a:moveTo>
                      <a:lnTo>
                        <a:pt x="36" y="36"/>
                      </a:lnTo>
                      <a:lnTo>
                        <a:pt x="45" y="35"/>
                      </a:lnTo>
                      <a:lnTo>
                        <a:pt x="53" y="33"/>
                      </a:lnTo>
                      <a:lnTo>
                        <a:pt x="59" y="31"/>
                      </a:lnTo>
                      <a:lnTo>
                        <a:pt x="66" y="30"/>
                      </a:lnTo>
                      <a:lnTo>
                        <a:pt x="72" y="29"/>
                      </a:lnTo>
                      <a:lnTo>
                        <a:pt x="80" y="29"/>
                      </a:lnTo>
                      <a:lnTo>
                        <a:pt x="87" y="30"/>
                      </a:lnTo>
                      <a:lnTo>
                        <a:pt x="87" y="42"/>
                      </a:lnTo>
                      <a:lnTo>
                        <a:pt x="154" y="42"/>
                      </a:lnTo>
                      <a:lnTo>
                        <a:pt x="154" y="39"/>
                      </a:lnTo>
                      <a:lnTo>
                        <a:pt x="156" y="36"/>
                      </a:lnTo>
                      <a:lnTo>
                        <a:pt x="159" y="33"/>
                      </a:lnTo>
                      <a:lnTo>
                        <a:pt x="163" y="31"/>
                      </a:lnTo>
                      <a:lnTo>
                        <a:pt x="175" y="26"/>
                      </a:lnTo>
                      <a:lnTo>
                        <a:pt x="190" y="23"/>
                      </a:lnTo>
                      <a:lnTo>
                        <a:pt x="221" y="17"/>
                      </a:lnTo>
                      <a:lnTo>
                        <a:pt x="246" y="12"/>
                      </a:lnTo>
                      <a:lnTo>
                        <a:pt x="212" y="13"/>
                      </a:lnTo>
                      <a:lnTo>
                        <a:pt x="186" y="14"/>
                      </a:lnTo>
                      <a:lnTo>
                        <a:pt x="178" y="15"/>
                      </a:lnTo>
                      <a:lnTo>
                        <a:pt x="171" y="15"/>
                      </a:lnTo>
                      <a:lnTo>
                        <a:pt x="168" y="14"/>
                      </a:lnTo>
                      <a:lnTo>
                        <a:pt x="167" y="12"/>
                      </a:lnTo>
                      <a:lnTo>
                        <a:pt x="159" y="16"/>
                      </a:lnTo>
                      <a:lnTo>
                        <a:pt x="152" y="17"/>
                      </a:lnTo>
                      <a:lnTo>
                        <a:pt x="147" y="17"/>
                      </a:lnTo>
                      <a:lnTo>
                        <a:pt x="141" y="15"/>
                      </a:lnTo>
                      <a:lnTo>
                        <a:pt x="137" y="12"/>
                      </a:lnTo>
                      <a:lnTo>
                        <a:pt x="133" y="9"/>
                      </a:lnTo>
                      <a:lnTo>
                        <a:pt x="129" y="5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3" y="4"/>
                      </a:lnTo>
                      <a:lnTo>
                        <a:pt x="103" y="5"/>
                      </a:lnTo>
                      <a:lnTo>
                        <a:pt x="93" y="5"/>
                      </a:lnTo>
                      <a:lnTo>
                        <a:pt x="74" y="6"/>
                      </a:lnTo>
                      <a:lnTo>
                        <a:pt x="60" y="6"/>
                      </a:lnTo>
                      <a:lnTo>
                        <a:pt x="58" y="9"/>
                      </a:lnTo>
                      <a:lnTo>
                        <a:pt x="56" y="12"/>
                      </a:lnTo>
                      <a:lnTo>
                        <a:pt x="54" y="15"/>
                      </a:lnTo>
                      <a:lnTo>
                        <a:pt x="50" y="17"/>
                      </a:lnTo>
                      <a:lnTo>
                        <a:pt x="42" y="20"/>
                      </a:lnTo>
                      <a:lnTo>
                        <a:pt x="33" y="22"/>
                      </a:lnTo>
                      <a:lnTo>
                        <a:pt x="14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7" y="35"/>
                      </a:lnTo>
                      <a:lnTo>
                        <a:pt x="27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9" name="Freeform 487"/>
                <p:cNvSpPr>
                  <a:spLocks/>
                </p:cNvSpPr>
                <p:nvPr/>
              </p:nvSpPr>
              <p:spPr bwMode="auto">
                <a:xfrm>
                  <a:off x="5490229" y="1218071"/>
                  <a:ext cx="65756" cy="55305"/>
                </a:xfrm>
                <a:custGeom>
                  <a:avLst/>
                  <a:gdLst>
                    <a:gd name="T0" fmla="*/ 2147483647 w 149"/>
                    <a:gd name="T1" fmla="*/ 0 h 61"/>
                    <a:gd name="T2" fmla="*/ 2147483647 w 149"/>
                    <a:gd name="T3" fmla="*/ 2147483647 h 61"/>
                    <a:gd name="T4" fmla="*/ 2147483647 w 149"/>
                    <a:gd name="T5" fmla="*/ 2147483647 h 61"/>
                    <a:gd name="T6" fmla="*/ 2147483647 w 149"/>
                    <a:gd name="T7" fmla="*/ 2147483647 h 61"/>
                    <a:gd name="T8" fmla="*/ 2147483647 w 149"/>
                    <a:gd name="T9" fmla="*/ 2147483647 h 61"/>
                    <a:gd name="T10" fmla="*/ 2147483647 w 149"/>
                    <a:gd name="T11" fmla="*/ 2147483647 h 61"/>
                    <a:gd name="T12" fmla="*/ 2147483647 w 149"/>
                    <a:gd name="T13" fmla="*/ 2147483647 h 61"/>
                    <a:gd name="T14" fmla="*/ 2147483647 w 149"/>
                    <a:gd name="T15" fmla="*/ 2147483647 h 61"/>
                    <a:gd name="T16" fmla="*/ 2147483647 w 149"/>
                    <a:gd name="T17" fmla="*/ 2147483647 h 61"/>
                    <a:gd name="T18" fmla="*/ 2147483647 w 149"/>
                    <a:gd name="T19" fmla="*/ 2147483647 h 61"/>
                    <a:gd name="T20" fmla="*/ 2147483647 w 149"/>
                    <a:gd name="T21" fmla="*/ 2147483647 h 61"/>
                    <a:gd name="T22" fmla="*/ 2147483647 w 149"/>
                    <a:gd name="T23" fmla="*/ 2147483647 h 61"/>
                    <a:gd name="T24" fmla="*/ 2147483647 w 149"/>
                    <a:gd name="T25" fmla="*/ 2147483647 h 61"/>
                    <a:gd name="T26" fmla="*/ 2147483647 w 149"/>
                    <a:gd name="T27" fmla="*/ 2147483647 h 61"/>
                    <a:gd name="T28" fmla="*/ 2147483647 w 149"/>
                    <a:gd name="T29" fmla="*/ 2147483647 h 61"/>
                    <a:gd name="T30" fmla="*/ 2147483647 w 149"/>
                    <a:gd name="T31" fmla="*/ 2147483647 h 61"/>
                    <a:gd name="T32" fmla="*/ 2147483647 w 149"/>
                    <a:gd name="T33" fmla="*/ 2147483647 h 61"/>
                    <a:gd name="T34" fmla="*/ 2147483647 w 149"/>
                    <a:gd name="T35" fmla="*/ 2147483647 h 61"/>
                    <a:gd name="T36" fmla="*/ 2147483647 w 149"/>
                    <a:gd name="T37" fmla="*/ 2147483647 h 61"/>
                    <a:gd name="T38" fmla="*/ 2147483647 w 149"/>
                    <a:gd name="T39" fmla="*/ 2147483647 h 61"/>
                    <a:gd name="T40" fmla="*/ 2147483647 w 149"/>
                    <a:gd name="T41" fmla="*/ 2147483647 h 61"/>
                    <a:gd name="T42" fmla="*/ 2147483647 w 149"/>
                    <a:gd name="T43" fmla="*/ 2147483647 h 61"/>
                    <a:gd name="T44" fmla="*/ 2147483647 w 149"/>
                    <a:gd name="T45" fmla="*/ 2147483647 h 61"/>
                    <a:gd name="T46" fmla="*/ 2147483647 w 149"/>
                    <a:gd name="T47" fmla="*/ 2147483647 h 61"/>
                    <a:gd name="T48" fmla="*/ 2147483647 w 149"/>
                    <a:gd name="T49" fmla="*/ 2147483647 h 61"/>
                    <a:gd name="T50" fmla="*/ 2147483647 w 149"/>
                    <a:gd name="T51" fmla="*/ 2147483647 h 61"/>
                    <a:gd name="T52" fmla="*/ 2147483647 w 149"/>
                    <a:gd name="T53" fmla="*/ 2147483647 h 61"/>
                    <a:gd name="T54" fmla="*/ 2147483647 w 149"/>
                    <a:gd name="T55" fmla="*/ 2147483647 h 61"/>
                    <a:gd name="T56" fmla="*/ 2147483647 w 149"/>
                    <a:gd name="T57" fmla="*/ 2147483647 h 61"/>
                    <a:gd name="T58" fmla="*/ 2147483647 w 149"/>
                    <a:gd name="T59" fmla="*/ 2147483647 h 61"/>
                    <a:gd name="T60" fmla="*/ 2147483647 w 149"/>
                    <a:gd name="T61" fmla="*/ 2147483647 h 61"/>
                    <a:gd name="T62" fmla="*/ 2147483647 w 149"/>
                    <a:gd name="T63" fmla="*/ 2147483647 h 61"/>
                    <a:gd name="T64" fmla="*/ 0 w 149"/>
                    <a:gd name="T65" fmla="*/ 2147483647 h 61"/>
                    <a:gd name="T66" fmla="*/ 0 w 149"/>
                    <a:gd name="T67" fmla="*/ 2147483647 h 61"/>
                    <a:gd name="T68" fmla="*/ 2147483647 w 149"/>
                    <a:gd name="T69" fmla="*/ 2147483647 h 61"/>
                    <a:gd name="T70" fmla="*/ 2147483647 w 149"/>
                    <a:gd name="T71" fmla="*/ 2147483647 h 61"/>
                    <a:gd name="T72" fmla="*/ 2147483647 w 149"/>
                    <a:gd name="T73" fmla="*/ 2147483647 h 61"/>
                    <a:gd name="T74" fmla="*/ 2147483647 w 149"/>
                    <a:gd name="T75" fmla="*/ 2147483647 h 61"/>
                    <a:gd name="T76" fmla="*/ 2147483647 w 149"/>
                    <a:gd name="T77" fmla="*/ 2147483647 h 61"/>
                    <a:gd name="T78" fmla="*/ 2147483647 w 149"/>
                    <a:gd name="T79" fmla="*/ 2147483647 h 61"/>
                    <a:gd name="T80" fmla="*/ 2147483647 w 149"/>
                    <a:gd name="T81" fmla="*/ 2147483647 h 61"/>
                    <a:gd name="T82" fmla="*/ 2147483647 w 149"/>
                    <a:gd name="T83" fmla="*/ 2147483647 h 61"/>
                    <a:gd name="T84" fmla="*/ 2147483647 w 149"/>
                    <a:gd name="T85" fmla="*/ 0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9" h="61">
                      <a:moveTo>
                        <a:pt x="103" y="0"/>
                      </a:moveTo>
                      <a:lnTo>
                        <a:pt x="118" y="1"/>
                      </a:lnTo>
                      <a:lnTo>
                        <a:pt x="134" y="3"/>
                      </a:lnTo>
                      <a:lnTo>
                        <a:pt x="145" y="5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0"/>
                      </a:lnTo>
                      <a:lnTo>
                        <a:pt x="145" y="12"/>
                      </a:lnTo>
                      <a:lnTo>
                        <a:pt x="141" y="13"/>
                      </a:lnTo>
                      <a:lnTo>
                        <a:pt x="137" y="14"/>
                      </a:lnTo>
                      <a:lnTo>
                        <a:pt x="132" y="14"/>
                      </a:lnTo>
                      <a:lnTo>
                        <a:pt x="127" y="14"/>
                      </a:lnTo>
                      <a:lnTo>
                        <a:pt x="123" y="12"/>
                      </a:lnTo>
                      <a:lnTo>
                        <a:pt x="123" y="23"/>
                      </a:lnTo>
                      <a:lnTo>
                        <a:pt x="123" y="33"/>
                      </a:lnTo>
                      <a:lnTo>
                        <a:pt x="123" y="41"/>
                      </a:lnTo>
                      <a:lnTo>
                        <a:pt x="123" y="49"/>
                      </a:lnTo>
                      <a:lnTo>
                        <a:pt x="116" y="50"/>
                      </a:lnTo>
                      <a:lnTo>
                        <a:pt x="109" y="51"/>
                      </a:lnTo>
                      <a:lnTo>
                        <a:pt x="104" y="53"/>
                      </a:lnTo>
                      <a:lnTo>
                        <a:pt x="100" y="55"/>
                      </a:lnTo>
                      <a:lnTo>
                        <a:pt x="94" y="57"/>
                      </a:lnTo>
                      <a:lnTo>
                        <a:pt x="89" y="59"/>
                      </a:lnTo>
                      <a:lnTo>
                        <a:pt x="83" y="61"/>
                      </a:lnTo>
                      <a:lnTo>
                        <a:pt x="76" y="61"/>
                      </a:lnTo>
                      <a:lnTo>
                        <a:pt x="67" y="60"/>
                      </a:lnTo>
                      <a:lnTo>
                        <a:pt x="53" y="57"/>
                      </a:lnTo>
                      <a:lnTo>
                        <a:pt x="39" y="54"/>
                      </a:lnTo>
                      <a:lnTo>
                        <a:pt x="25" y="49"/>
                      </a:lnTo>
                      <a:lnTo>
                        <a:pt x="12" y="45"/>
                      </a:lnTo>
                      <a:lnTo>
                        <a:pt x="3" y="41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19" y="36"/>
                      </a:lnTo>
                      <a:lnTo>
                        <a:pt x="35" y="35"/>
                      </a:lnTo>
                      <a:lnTo>
                        <a:pt x="48" y="32"/>
                      </a:lnTo>
                      <a:lnTo>
                        <a:pt x="60" y="27"/>
                      </a:lnTo>
                      <a:lnTo>
                        <a:pt x="72" y="22"/>
                      </a:lnTo>
                      <a:lnTo>
                        <a:pt x="82" y="16"/>
                      </a:lnTo>
                      <a:lnTo>
                        <a:pt x="93" y="8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0" name="Freeform 488"/>
                <p:cNvSpPr>
                  <a:spLocks/>
                </p:cNvSpPr>
                <p:nvPr/>
              </p:nvSpPr>
              <p:spPr bwMode="auto">
                <a:xfrm>
                  <a:off x="5527802" y="1224984"/>
                  <a:ext cx="135268" cy="55305"/>
                </a:xfrm>
                <a:custGeom>
                  <a:avLst/>
                  <a:gdLst>
                    <a:gd name="T0" fmla="*/ 2147483647 w 299"/>
                    <a:gd name="T1" fmla="*/ 2147483647 h 74"/>
                    <a:gd name="T2" fmla="*/ 2147483647 w 299"/>
                    <a:gd name="T3" fmla="*/ 2147483647 h 74"/>
                    <a:gd name="T4" fmla="*/ 2147483647 w 299"/>
                    <a:gd name="T5" fmla="*/ 2147483647 h 74"/>
                    <a:gd name="T6" fmla="*/ 2147483647 w 299"/>
                    <a:gd name="T7" fmla="*/ 2147483647 h 74"/>
                    <a:gd name="T8" fmla="*/ 2147483647 w 299"/>
                    <a:gd name="T9" fmla="*/ 2147483647 h 74"/>
                    <a:gd name="T10" fmla="*/ 2147483647 w 299"/>
                    <a:gd name="T11" fmla="*/ 2147483647 h 74"/>
                    <a:gd name="T12" fmla="*/ 2147483647 w 299"/>
                    <a:gd name="T13" fmla="*/ 2147483647 h 74"/>
                    <a:gd name="T14" fmla="*/ 2147483647 w 299"/>
                    <a:gd name="T15" fmla="*/ 2147483647 h 74"/>
                    <a:gd name="T16" fmla="*/ 2147483647 w 299"/>
                    <a:gd name="T17" fmla="*/ 2147483647 h 74"/>
                    <a:gd name="T18" fmla="*/ 2147483647 w 299"/>
                    <a:gd name="T19" fmla="*/ 2147483647 h 74"/>
                    <a:gd name="T20" fmla="*/ 2147483647 w 299"/>
                    <a:gd name="T21" fmla="*/ 2147483647 h 74"/>
                    <a:gd name="T22" fmla="*/ 2147483647 w 299"/>
                    <a:gd name="T23" fmla="*/ 2147483647 h 74"/>
                    <a:gd name="T24" fmla="*/ 2147483647 w 299"/>
                    <a:gd name="T25" fmla="*/ 2147483647 h 74"/>
                    <a:gd name="T26" fmla="*/ 2147483647 w 299"/>
                    <a:gd name="T27" fmla="*/ 2147483647 h 74"/>
                    <a:gd name="T28" fmla="*/ 2147483647 w 299"/>
                    <a:gd name="T29" fmla="*/ 2147483647 h 74"/>
                    <a:gd name="T30" fmla="*/ 2147483647 w 299"/>
                    <a:gd name="T31" fmla="*/ 2147483647 h 74"/>
                    <a:gd name="T32" fmla="*/ 2147483647 w 299"/>
                    <a:gd name="T33" fmla="*/ 2147483647 h 74"/>
                    <a:gd name="T34" fmla="*/ 2147483647 w 299"/>
                    <a:gd name="T35" fmla="*/ 2147483647 h 74"/>
                    <a:gd name="T36" fmla="*/ 2147483647 w 299"/>
                    <a:gd name="T37" fmla="*/ 2147483647 h 74"/>
                    <a:gd name="T38" fmla="*/ 2147483647 w 299"/>
                    <a:gd name="T39" fmla="*/ 2147483647 h 74"/>
                    <a:gd name="T40" fmla="*/ 2147483647 w 299"/>
                    <a:gd name="T41" fmla="*/ 2147483647 h 74"/>
                    <a:gd name="T42" fmla="*/ 2147483647 w 299"/>
                    <a:gd name="T43" fmla="*/ 2147483647 h 74"/>
                    <a:gd name="T44" fmla="*/ 2147483647 w 299"/>
                    <a:gd name="T45" fmla="*/ 0 h 74"/>
                    <a:gd name="T46" fmla="*/ 2147483647 w 299"/>
                    <a:gd name="T47" fmla="*/ 2147483647 h 74"/>
                    <a:gd name="T48" fmla="*/ 2147483647 w 299"/>
                    <a:gd name="T49" fmla="*/ 2147483647 h 74"/>
                    <a:gd name="T50" fmla="*/ 2147483647 w 299"/>
                    <a:gd name="T51" fmla="*/ 2147483647 h 74"/>
                    <a:gd name="T52" fmla="*/ 2147483647 w 299"/>
                    <a:gd name="T53" fmla="*/ 2147483647 h 74"/>
                    <a:gd name="T54" fmla="*/ 2147483647 w 299"/>
                    <a:gd name="T55" fmla="*/ 2147483647 h 74"/>
                    <a:gd name="T56" fmla="*/ 2147483647 w 299"/>
                    <a:gd name="T57" fmla="*/ 2147483647 h 74"/>
                    <a:gd name="T58" fmla="*/ 2147483647 w 299"/>
                    <a:gd name="T59" fmla="*/ 2147483647 h 74"/>
                    <a:gd name="T60" fmla="*/ 2147483647 w 299"/>
                    <a:gd name="T61" fmla="*/ 2147483647 h 74"/>
                    <a:gd name="T62" fmla="*/ 2147483647 w 299"/>
                    <a:gd name="T63" fmla="*/ 2147483647 h 74"/>
                    <a:gd name="T64" fmla="*/ 2147483647 w 299"/>
                    <a:gd name="T65" fmla="*/ 2147483647 h 74"/>
                    <a:gd name="T66" fmla="*/ 2147483647 w 299"/>
                    <a:gd name="T67" fmla="*/ 2147483647 h 74"/>
                    <a:gd name="T68" fmla="*/ 2147483647 w 299"/>
                    <a:gd name="T69" fmla="*/ 2147483647 h 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9" h="74">
                      <a:moveTo>
                        <a:pt x="126" y="74"/>
                      </a:moveTo>
                      <a:lnTo>
                        <a:pt x="133" y="72"/>
                      </a:lnTo>
                      <a:lnTo>
                        <a:pt x="142" y="69"/>
                      </a:lnTo>
                      <a:lnTo>
                        <a:pt x="154" y="65"/>
                      </a:lnTo>
                      <a:lnTo>
                        <a:pt x="166" y="60"/>
                      </a:lnTo>
                      <a:lnTo>
                        <a:pt x="178" y="54"/>
                      </a:lnTo>
                      <a:lnTo>
                        <a:pt x="189" y="48"/>
                      </a:lnTo>
                      <a:lnTo>
                        <a:pt x="199" y="42"/>
                      </a:lnTo>
                      <a:lnTo>
                        <a:pt x="205" y="37"/>
                      </a:lnTo>
                      <a:lnTo>
                        <a:pt x="207" y="40"/>
                      </a:lnTo>
                      <a:lnTo>
                        <a:pt x="209" y="43"/>
                      </a:lnTo>
                      <a:lnTo>
                        <a:pt x="211" y="46"/>
                      </a:lnTo>
                      <a:lnTo>
                        <a:pt x="214" y="48"/>
                      </a:lnTo>
                      <a:lnTo>
                        <a:pt x="220" y="51"/>
                      </a:lnTo>
                      <a:lnTo>
                        <a:pt x="227" y="53"/>
                      </a:lnTo>
                      <a:lnTo>
                        <a:pt x="243" y="55"/>
                      </a:lnTo>
                      <a:lnTo>
                        <a:pt x="259" y="55"/>
                      </a:lnTo>
                      <a:lnTo>
                        <a:pt x="269" y="55"/>
                      </a:lnTo>
                      <a:lnTo>
                        <a:pt x="278" y="55"/>
                      </a:lnTo>
                      <a:lnTo>
                        <a:pt x="286" y="55"/>
                      </a:lnTo>
                      <a:lnTo>
                        <a:pt x="292" y="55"/>
                      </a:lnTo>
                      <a:lnTo>
                        <a:pt x="293" y="46"/>
                      </a:lnTo>
                      <a:lnTo>
                        <a:pt x="295" y="38"/>
                      </a:lnTo>
                      <a:lnTo>
                        <a:pt x="298" y="31"/>
                      </a:lnTo>
                      <a:lnTo>
                        <a:pt x="299" y="25"/>
                      </a:lnTo>
                      <a:lnTo>
                        <a:pt x="279" y="25"/>
                      </a:lnTo>
                      <a:lnTo>
                        <a:pt x="260" y="25"/>
                      </a:lnTo>
                      <a:lnTo>
                        <a:pt x="244" y="25"/>
                      </a:lnTo>
                      <a:lnTo>
                        <a:pt x="232" y="25"/>
                      </a:lnTo>
                      <a:lnTo>
                        <a:pt x="225" y="25"/>
                      </a:lnTo>
                      <a:lnTo>
                        <a:pt x="220" y="26"/>
                      </a:lnTo>
                      <a:lnTo>
                        <a:pt x="214" y="27"/>
                      </a:lnTo>
                      <a:lnTo>
                        <a:pt x="211" y="29"/>
                      </a:lnTo>
                      <a:lnTo>
                        <a:pt x="204" y="33"/>
                      </a:lnTo>
                      <a:lnTo>
                        <a:pt x="199" y="37"/>
                      </a:lnTo>
                      <a:lnTo>
                        <a:pt x="172" y="37"/>
                      </a:lnTo>
                      <a:lnTo>
                        <a:pt x="174" y="32"/>
                      </a:lnTo>
                      <a:lnTo>
                        <a:pt x="176" y="28"/>
                      </a:lnTo>
                      <a:lnTo>
                        <a:pt x="178" y="24"/>
                      </a:lnTo>
                      <a:lnTo>
                        <a:pt x="180" y="21"/>
                      </a:lnTo>
                      <a:lnTo>
                        <a:pt x="187" y="16"/>
                      </a:lnTo>
                      <a:lnTo>
                        <a:pt x="194" y="13"/>
                      </a:lnTo>
                      <a:lnTo>
                        <a:pt x="202" y="11"/>
                      </a:lnTo>
                      <a:lnTo>
                        <a:pt x="210" y="9"/>
                      </a:lnTo>
                      <a:lnTo>
                        <a:pt x="217" y="5"/>
                      </a:lnTo>
                      <a:lnTo>
                        <a:pt x="225" y="0"/>
                      </a:lnTo>
                      <a:lnTo>
                        <a:pt x="199" y="0"/>
                      </a:lnTo>
                      <a:lnTo>
                        <a:pt x="185" y="3"/>
                      </a:lnTo>
                      <a:lnTo>
                        <a:pt x="170" y="7"/>
                      </a:lnTo>
                      <a:lnTo>
                        <a:pt x="157" y="11"/>
                      </a:lnTo>
                      <a:lnTo>
                        <a:pt x="145" y="18"/>
                      </a:lnTo>
                      <a:lnTo>
                        <a:pt x="134" y="25"/>
                      </a:lnTo>
                      <a:lnTo>
                        <a:pt x="123" y="32"/>
                      </a:lnTo>
                      <a:lnTo>
                        <a:pt x="114" y="40"/>
                      </a:lnTo>
                      <a:lnTo>
                        <a:pt x="105" y="49"/>
                      </a:lnTo>
                      <a:lnTo>
                        <a:pt x="100" y="53"/>
                      </a:lnTo>
                      <a:lnTo>
                        <a:pt x="95" y="56"/>
                      </a:lnTo>
                      <a:lnTo>
                        <a:pt x="87" y="59"/>
                      </a:lnTo>
                      <a:lnTo>
                        <a:pt x="80" y="61"/>
                      </a:lnTo>
                      <a:lnTo>
                        <a:pt x="64" y="63"/>
                      </a:lnTo>
                      <a:lnTo>
                        <a:pt x="47" y="64"/>
                      </a:lnTo>
                      <a:lnTo>
                        <a:pt x="32" y="64"/>
                      </a:lnTo>
                      <a:lnTo>
                        <a:pt x="18" y="65"/>
                      </a:lnTo>
                      <a:lnTo>
                        <a:pt x="12" y="67"/>
                      </a:lnTo>
                      <a:lnTo>
                        <a:pt x="7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39" y="74"/>
                      </a:lnTo>
                      <a:lnTo>
                        <a:pt x="73" y="74"/>
                      </a:lnTo>
                      <a:lnTo>
                        <a:pt x="102" y="74"/>
                      </a:lnTo>
                      <a:lnTo>
                        <a:pt x="126" y="7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1" name="Freeform 489"/>
                <p:cNvSpPr>
                  <a:spLocks/>
                </p:cNvSpPr>
                <p:nvPr/>
              </p:nvSpPr>
              <p:spPr bwMode="auto">
                <a:xfrm>
                  <a:off x="6080146" y="1404727"/>
                  <a:ext cx="43211" cy="55305"/>
                </a:xfrm>
                <a:custGeom>
                  <a:avLst/>
                  <a:gdLst>
                    <a:gd name="T0" fmla="*/ 2147483647 w 100"/>
                    <a:gd name="T1" fmla="*/ 0 h 42"/>
                    <a:gd name="T2" fmla="*/ 2147483647 w 100"/>
                    <a:gd name="T3" fmla="*/ 2147483647 h 42"/>
                    <a:gd name="T4" fmla="*/ 2147483647 w 100"/>
                    <a:gd name="T5" fmla="*/ 2147483647 h 42"/>
                    <a:gd name="T6" fmla="*/ 2147483647 w 100"/>
                    <a:gd name="T7" fmla="*/ 2147483647 h 42"/>
                    <a:gd name="T8" fmla="*/ 2147483647 w 100"/>
                    <a:gd name="T9" fmla="*/ 2147483647 h 42"/>
                    <a:gd name="T10" fmla="*/ 2147483647 w 100"/>
                    <a:gd name="T11" fmla="*/ 2147483647 h 42"/>
                    <a:gd name="T12" fmla="*/ 2147483647 w 100"/>
                    <a:gd name="T13" fmla="*/ 2147483647 h 42"/>
                    <a:gd name="T14" fmla="*/ 2147483647 w 100"/>
                    <a:gd name="T15" fmla="*/ 2147483647 h 42"/>
                    <a:gd name="T16" fmla="*/ 2147483647 w 100"/>
                    <a:gd name="T17" fmla="*/ 2147483647 h 42"/>
                    <a:gd name="T18" fmla="*/ 2147483647 w 100"/>
                    <a:gd name="T19" fmla="*/ 2147483647 h 42"/>
                    <a:gd name="T20" fmla="*/ 2147483647 w 100"/>
                    <a:gd name="T21" fmla="*/ 2147483647 h 42"/>
                    <a:gd name="T22" fmla="*/ 2147483647 w 100"/>
                    <a:gd name="T23" fmla="*/ 2147483647 h 42"/>
                    <a:gd name="T24" fmla="*/ 2147483647 w 100"/>
                    <a:gd name="T25" fmla="*/ 2147483647 h 42"/>
                    <a:gd name="T26" fmla="*/ 2147483647 w 100"/>
                    <a:gd name="T27" fmla="*/ 2147483647 h 42"/>
                    <a:gd name="T28" fmla="*/ 0 w 100"/>
                    <a:gd name="T29" fmla="*/ 2147483647 h 42"/>
                    <a:gd name="T30" fmla="*/ 2147483647 w 100"/>
                    <a:gd name="T31" fmla="*/ 2147483647 h 42"/>
                    <a:gd name="T32" fmla="*/ 2147483647 w 100"/>
                    <a:gd name="T33" fmla="*/ 2147483647 h 42"/>
                    <a:gd name="T34" fmla="*/ 2147483647 w 100"/>
                    <a:gd name="T35" fmla="*/ 2147483647 h 42"/>
                    <a:gd name="T36" fmla="*/ 2147483647 w 100"/>
                    <a:gd name="T37" fmla="*/ 2147483647 h 42"/>
                    <a:gd name="T38" fmla="*/ 2147483647 w 100"/>
                    <a:gd name="T39" fmla="*/ 2147483647 h 42"/>
                    <a:gd name="T40" fmla="*/ 2147483647 w 100"/>
                    <a:gd name="T41" fmla="*/ 2147483647 h 42"/>
                    <a:gd name="T42" fmla="*/ 2147483647 w 100"/>
                    <a:gd name="T43" fmla="*/ 2147483647 h 42"/>
                    <a:gd name="T44" fmla="*/ 2147483647 w 100"/>
                    <a:gd name="T45" fmla="*/ 2147483647 h 42"/>
                    <a:gd name="T46" fmla="*/ 2147483647 w 100"/>
                    <a:gd name="T47" fmla="*/ 2147483647 h 42"/>
                    <a:gd name="T48" fmla="*/ 2147483647 w 100"/>
                    <a:gd name="T49" fmla="*/ 2147483647 h 42"/>
                    <a:gd name="T50" fmla="*/ 2147483647 w 100"/>
                    <a:gd name="T51" fmla="*/ 0 h 42"/>
                    <a:gd name="T52" fmla="*/ 2147483647 w 100"/>
                    <a:gd name="T53" fmla="*/ 0 h 4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0" h="42">
                      <a:moveTo>
                        <a:pt x="93" y="0"/>
                      </a:moveTo>
                      <a:lnTo>
                        <a:pt x="97" y="7"/>
                      </a:lnTo>
                      <a:lnTo>
                        <a:pt x="100" y="18"/>
                      </a:lnTo>
                      <a:lnTo>
                        <a:pt x="92" y="24"/>
                      </a:lnTo>
                      <a:lnTo>
                        <a:pt x="86" y="29"/>
                      </a:lnTo>
                      <a:lnTo>
                        <a:pt x="79" y="34"/>
                      </a:lnTo>
                      <a:lnTo>
                        <a:pt x="72" y="37"/>
                      </a:lnTo>
                      <a:lnTo>
                        <a:pt x="65" y="39"/>
                      </a:lnTo>
                      <a:lnTo>
                        <a:pt x="57" y="41"/>
                      </a:lnTo>
                      <a:lnTo>
                        <a:pt x="49" y="42"/>
                      </a:lnTo>
                      <a:lnTo>
                        <a:pt x="40" y="42"/>
                      </a:lnTo>
                      <a:lnTo>
                        <a:pt x="27" y="41"/>
                      </a:lnTo>
                      <a:lnTo>
                        <a:pt x="12" y="39"/>
                      </a:lnTo>
                      <a:lnTo>
                        <a:pt x="1" y="37"/>
                      </a:ln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12" y="35"/>
                      </a:lnTo>
                      <a:lnTo>
                        <a:pt x="18" y="33"/>
                      </a:lnTo>
                      <a:lnTo>
                        <a:pt x="23" y="30"/>
                      </a:lnTo>
                      <a:lnTo>
                        <a:pt x="33" y="25"/>
                      </a:lnTo>
                      <a:lnTo>
                        <a:pt x="44" y="18"/>
                      </a:lnTo>
                      <a:lnTo>
                        <a:pt x="55" y="11"/>
                      </a:lnTo>
                      <a:lnTo>
                        <a:pt x="66" y="5"/>
                      </a:lnTo>
                      <a:lnTo>
                        <a:pt x="72" y="3"/>
                      </a:lnTo>
                      <a:lnTo>
                        <a:pt x="79" y="1"/>
                      </a:lnTo>
                      <a:lnTo>
                        <a:pt x="86" y="0"/>
                      </a:lnTo>
                      <a:lnTo>
                        <a:pt x="9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" name="Freeform 490"/>
                <p:cNvSpPr>
                  <a:spLocks/>
                </p:cNvSpPr>
                <p:nvPr/>
              </p:nvSpPr>
              <p:spPr bwMode="auto">
                <a:xfrm>
                  <a:off x="5986209" y="1268193"/>
                  <a:ext cx="16909" cy="57034"/>
                </a:xfrm>
                <a:custGeom>
                  <a:avLst/>
                  <a:gdLst>
                    <a:gd name="T0" fmla="*/ 2147483647 w 40"/>
                    <a:gd name="T1" fmla="*/ 2147483647 h 5"/>
                    <a:gd name="T2" fmla="*/ 0 w 40"/>
                    <a:gd name="T3" fmla="*/ 2147483647 h 5"/>
                    <a:gd name="T4" fmla="*/ 2147483647 w 40"/>
                    <a:gd name="T5" fmla="*/ 2147483647 h 5"/>
                    <a:gd name="T6" fmla="*/ 2147483647 w 40"/>
                    <a:gd name="T7" fmla="*/ 2147483647 h 5"/>
                    <a:gd name="T8" fmla="*/ 2147483647 w 40"/>
                    <a:gd name="T9" fmla="*/ 0 h 5"/>
                    <a:gd name="T10" fmla="*/ 2147483647 w 40"/>
                    <a:gd name="T11" fmla="*/ 0 h 5"/>
                    <a:gd name="T12" fmla="*/ 2147483647 w 40"/>
                    <a:gd name="T13" fmla="*/ 0 h 5"/>
                    <a:gd name="T14" fmla="*/ 2147483647 w 40"/>
                    <a:gd name="T15" fmla="*/ 2147483647 h 5"/>
                    <a:gd name="T16" fmla="*/ 2147483647 w 40"/>
                    <a:gd name="T17" fmla="*/ 2147483647 h 5"/>
                    <a:gd name="T18" fmla="*/ 2147483647 w 40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5">
                      <a:moveTo>
                        <a:pt x="40" y="5"/>
                      </a:move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3"/>
                      </a:lnTo>
                      <a:lnTo>
                        <a:pt x="40" y="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" name="Freeform 491"/>
                <p:cNvSpPr>
                  <a:spLocks/>
                </p:cNvSpPr>
                <p:nvPr/>
              </p:nvSpPr>
              <p:spPr bwMode="auto">
                <a:xfrm>
                  <a:off x="6008754" y="1228441"/>
                  <a:ext cx="15030" cy="58762"/>
                </a:xfrm>
                <a:custGeom>
                  <a:avLst/>
                  <a:gdLst>
                    <a:gd name="T0" fmla="*/ 0 w 33"/>
                    <a:gd name="T1" fmla="*/ 2147483647 h 31"/>
                    <a:gd name="T2" fmla="*/ 2147483647 w 33"/>
                    <a:gd name="T3" fmla="*/ 0 h 31"/>
                    <a:gd name="T4" fmla="*/ 2147483647 w 33"/>
                    <a:gd name="T5" fmla="*/ 2147483647 h 31"/>
                    <a:gd name="T6" fmla="*/ 2147483647 w 33"/>
                    <a:gd name="T7" fmla="*/ 2147483647 h 31"/>
                    <a:gd name="T8" fmla="*/ 2147483647 w 33"/>
                    <a:gd name="T9" fmla="*/ 2147483647 h 31"/>
                    <a:gd name="T10" fmla="*/ 2147483647 w 33"/>
                    <a:gd name="T11" fmla="*/ 2147483647 h 31"/>
                    <a:gd name="T12" fmla="*/ 2147483647 w 33"/>
                    <a:gd name="T13" fmla="*/ 2147483647 h 31"/>
                    <a:gd name="T14" fmla="*/ 2147483647 w 33"/>
                    <a:gd name="T15" fmla="*/ 2147483647 h 31"/>
                    <a:gd name="T16" fmla="*/ 0 w 33"/>
                    <a:gd name="T17" fmla="*/ 2147483647 h 31"/>
                    <a:gd name="T18" fmla="*/ 0 w 33"/>
                    <a:gd name="T19" fmla="*/ 2147483647 h 31"/>
                    <a:gd name="T20" fmla="*/ 0 w 33"/>
                    <a:gd name="T21" fmla="*/ 2147483647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31">
                      <a:moveTo>
                        <a:pt x="0" y="19"/>
                      </a:move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2" y="10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1" y="26"/>
                      </a:lnTo>
                      <a:lnTo>
                        <a:pt x="33" y="31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" name="Freeform 492"/>
                <p:cNvSpPr>
                  <a:spLocks/>
                </p:cNvSpPr>
                <p:nvPr/>
              </p:nvSpPr>
              <p:spPr bwMode="auto">
                <a:xfrm>
                  <a:off x="6159051" y="1340781"/>
                  <a:ext cx="16909" cy="55305"/>
                </a:xfrm>
                <a:custGeom>
                  <a:avLst/>
                  <a:gdLst>
                    <a:gd name="T0" fmla="*/ 2147483647 w 41"/>
                    <a:gd name="T1" fmla="*/ 0 h 43"/>
                    <a:gd name="T2" fmla="*/ 2147483647 w 41"/>
                    <a:gd name="T3" fmla="*/ 2147483647 h 43"/>
                    <a:gd name="T4" fmla="*/ 2147483647 w 41"/>
                    <a:gd name="T5" fmla="*/ 2147483647 h 43"/>
                    <a:gd name="T6" fmla="*/ 2147483647 w 41"/>
                    <a:gd name="T7" fmla="*/ 2147483647 h 43"/>
                    <a:gd name="T8" fmla="*/ 2147483647 w 41"/>
                    <a:gd name="T9" fmla="*/ 2147483647 h 43"/>
                    <a:gd name="T10" fmla="*/ 2147483647 w 41"/>
                    <a:gd name="T11" fmla="*/ 2147483647 h 43"/>
                    <a:gd name="T12" fmla="*/ 2147483647 w 41"/>
                    <a:gd name="T13" fmla="*/ 2147483647 h 43"/>
                    <a:gd name="T14" fmla="*/ 0 w 41"/>
                    <a:gd name="T15" fmla="*/ 2147483647 h 43"/>
                    <a:gd name="T16" fmla="*/ 2147483647 w 41"/>
                    <a:gd name="T17" fmla="*/ 2147483647 h 43"/>
                    <a:gd name="T18" fmla="*/ 2147483647 w 41"/>
                    <a:gd name="T19" fmla="*/ 2147483647 h 43"/>
                    <a:gd name="T20" fmla="*/ 2147483647 w 41"/>
                    <a:gd name="T21" fmla="*/ 2147483647 h 43"/>
                    <a:gd name="T22" fmla="*/ 2147483647 w 41"/>
                    <a:gd name="T23" fmla="*/ 0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43">
                      <a:moveTo>
                        <a:pt x="41" y="0"/>
                      </a:moveTo>
                      <a:lnTo>
                        <a:pt x="41" y="43"/>
                      </a:lnTo>
                      <a:lnTo>
                        <a:pt x="31" y="42"/>
                      </a:lnTo>
                      <a:lnTo>
                        <a:pt x="24" y="40"/>
                      </a:lnTo>
                      <a:lnTo>
                        <a:pt x="18" y="37"/>
                      </a:lnTo>
                      <a:lnTo>
                        <a:pt x="13" y="33"/>
                      </a:lnTo>
                      <a:lnTo>
                        <a:pt x="5" y="25"/>
                      </a:lnTo>
                      <a:lnTo>
                        <a:pt x="0" y="19"/>
                      </a:lnTo>
                      <a:lnTo>
                        <a:pt x="12" y="13"/>
                      </a:lnTo>
                      <a:lnTo>
                        <a:pt x="25" y="7"/>
                      </a:lnTo>
                      <a:lnTo>
                        <a:pt x="36" y="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" name="Freeform 493"/>
                <p:cNvSpPr>
                  <a:spLocks/>
                </p:cNvSpPr>
                <p:nvPr/>
              </p:nvSpPr>
              <p:spPr bwMode="auto">
                <a:xfrm>
                  <a:off x="6213534" y="1228441"/>
                  <a:ext cx="97693" cy="58762"/>
                </a:xfrm>
                <a:custGeom>
                  <a:avLst/>
                  <a:gdLst>
                    <a:gd name="T0" fmla="*/ 2147483647 w 213"/>
                    <a:gd name="T1" fmla="*/ 0 h 62"/>
                    <a:gd name="T2" fmla="*/ 2147483647 w 213"/>
                    <a:gd name="T3" fmla="*/ 0 h 62"/>
                    <a:gd name="T4" fmla="*/ 2147483647 w 213"/>
                    <a:gd name="T5" fmla="*/ 2147483647 h 62"/>
                    <a:gd name="T6" fmla="*/ 2147483647 w 213"/>
                    <a:gd name="T7" fmla="*/ 2147483647 h 62"/>
                    <a:gd name="T8" fmla="*/ 2147483647 w 213"/>
                    <a:gd name="T9" fmla="*/ 2147483647 h 62"/>
                    <a:gd name="T10" fmla="*/ 2147483647 w 213"/>
                    <a:gd name="T11" fmla="*/ 2147483647 h 62"/>
                    <a:gd name="T12" fmla="*/ 2147483647 w 213"/>
                    <a:gd name="T13" fmla="*/ 2147483647 h 62"/>
                    <a:gd name="T14" fmla="*/ 2147483647 w 213"/>
                    <a:gd name="T15" fmla="*/ 2147483647 h 62"/>
                    <a:gd name="T16" fmla="*/ 2147483647 w 213"/>
                    <a:gd name="T17" fmla="*/ 2147483647 h 62"/>
                    <a:gd name="T18" fmla="*/ 2147483647 w 213"/>
                    <a:gd name="T19" fmla="*/ 2147483647 h 62"/>
                    <a:gd name="T20" fmla="*/ 2147483647 w 213"/>
                    <a:gd name="T21" fmla="*/ 2147483647 h 62"/>
                    <a:gd name="T22" fmla="*/ 2147483647 w 213"/>
                    <a:gd name="T23" fmla="*/ 2147483647 h 62"/>
                    <a:gd name="T24" fmla="*/ 2147483647 w 213"/>
                    <a:gd name="T25" fmla="*/ 2147483647 h 62"/>
                    <a:gd name="T26" fmla="*/ 2147483647 w 213"/>
                    <a:gd name="T27" fmla="*/ 2147483647 h 62"/>
                    <a:gd name="T28" fmla="*/ 2147483647 w 213"/>
                    <a:gd name="T29" fmla="*/ 2147483647 h 62"/>
                    <a:gd name="T30" fmla="*/ 2147483647 w 213"/>
                    <a:gd name="T31" fmla="*/ 2147483647 h 62"/>
                    <a:gd name="T32" fmla="*/ 2147483647 w 213"/>
                    <a:gd name="T33" fmla="*/ 2147483647 h 62"/>
                    <a:gd name="T34" fmla="*/ 2147483647 w 213"/>
                    <a:gd name="T35" fmla="*/ 2147483647 h 62"/>
                    <a:gd name="T36" fmla="*/ 2147483647 w 213"/>
                    <a:gd name="T37" fmla="*/ 2147483647 h 62"/>
                    <a:gd name="T38" fmla="*/ 2147483647 w 213"/>
                    <a:gd name="T39" fmla="*/ 2147483647 h 62"/>
                    <a:gd name="T40" fmla="*/ 2147483647 w 213"/>
                    <a:gd name="T41" fmla="*/ 2147483647 h 62"/>
                    <a:gd name="T42" fmla="*/ 2147483647 w 213"/>
                    <a:gd name="T43" fmla="*/ 2147483647 h 62"/>
                    <a:gd name="T44" fmla="*/ 2147483647 w 213"/>
                    <a:gd name="T45" fmla="*/ 2147483647 h 62"/>
                    <a:gd name="T46" fmla="*/ 2147483647 w 213"/>
                    <a:gd name="T47" fmla="*/ 2147483647 h 62"/>
                    <a:gd name="T48" fmla="*/ 2147483647 w 213"/>
                    <a:gd name="T49" fmla="*/ 2147483647 h 62"/>
                    <a:gd name="T50" fmla="*/ 2147483647 w 213"/>
                    <a:gd name="T51" fmla="*/ 2147483647 h 62"/>
                    <a:gd name="T52" fmla="*/ 0 w 213"/>
                    <a:gd name="T53" fmla="*/ 2147483647 h 62"/>
                    <a:gd name="T54" fmla="*/ 2147483647 w 213"/>
                    <a:gd name="T55" fmla="*/ 2147483647 h 62"/>
                    <a:gd name="T56" fmla="*/ 2147483647 w 213"/>
                    <a:gd name="T57" fmla="*/ 2147483647 h 62"/>
                    <a:gd name="T58" fmla="*/ 2147483647 w 213"/>
                    <a:gd name="T59" fmla="*/ 2147483647 h 62"/>
                    <a:gd name="T60" fmla="*/ 2147483647 w 213"/>
                    <a:gd name="T61" fmla="*/ 2147483647 h 62"/>
                    <a:gd name="T62" fmla="*/ 2147483647 w 213"/>
                    <a:gd name="T63" fmla="*/ 2147483647 h 62"/>
                    <a:gd name="T64" fmla="*/ 2147483647 w 213"/>
                    <a:gd name="T65" fmla="*/ 2147483647 h 62"/>
                    <a:gd name="T66" fmla="*/ 2147483647 w 213"/>
                    <a:gd name="T67" fmla="*/ 2147483647 h 62"/>
                    <a:gd name="T68" fmla="*/ 2147483647 w 213"/>
                    <a:gd name="T69" fmla="*/ 2147483647 h 62"/>
                    <a:gd name="T70" fmla="*/ 2147483647 w 213"/>
                    <a:gd name="T71" fmla="*/ 2147483647 h 62"/>
                    <a:gd name="T72" fmla="*/ 2147483647 w 213"/>
                    <a:gd name="T73" fmla="*/ 2147483647 h 62"/>
                    <a:gd name="T74" fmla="*/ 2147483647 w 213"/>
                    <a:gd name="T75" fmla="*/ 0 h 62"/>
                    <a:gd name="T76" fmla="*/ 2147483647 w 213"/>
                    <a:gd name="T77" fmla="*/ 0 h 6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13" h="62">
                      <a:moveTo>
                        <a:pt x="61" y="0"/>
                      </a:moveTo>
                      <a:lnTo>
                        <a:pt x="83" y="0"/>
                      </a:lnTo>
                      <a:lnTo>
                        <a:pt x="105" y="1"/>
                      </a:lnTo>
                      <a:lnTo>
                        <a:pt x="127" y="3"/>
                      </a:lnTo>
                      <a:lnTo>
                        <a:pt x="146" y="7"/>
                      </a:lnTo>
                      <a:lnTo>
                        <a:pt x="166" y="11"/>
                      </a:lnTo>
                      <a:lnTo>
                        <a:pt x="184" y="16"/>
                      </a:lnTo>
                      <a:lnTo>
                        <a:pt x="191" y="19"/>
                      </a:lnTo>
                      <a:lnTo>
                        <a:pt x="199" y="23"/>
                      </a:lnTo>
                      <a:lnTo>
                        <a:pt x="207" y="27"/>
                      </a:lnTo>
                      <a:lnTo>
                        <a:pt x="213" y="31"/>
                      </a:lnTo>
                      <a:lnTo>
                        <a:pt x="211" y="35"/>
                      </a:lnTo>
                      <a:lnTo>
                        <a:pt x="207" y="38"/>
                      </a:lnTo>
                      <a:lnTo>
                        <a:pt x="201" y="41"/>
                      </a:lnTo>
                      <a:lnTo>
                        <a:pt x="195" y="44"/>
                      </a:lnTo>
                      <a:lnTo>
                        <a:pt x="177" y="49"/>
                      </a:lnTo>
                      <a:lnTo>
                        <a:pt x="156" y="53"/>
                      </a:lnTo>
                      <a:lnTo>
                        <a:pt x="135" y="57"/>
                      </a:lnTo>
                      <a:lnTo>
                        <a:pt x="114" y="59"/>
                      </a:lnTo>
                      <a:lnTo>
                        <a:pt x="95" y="62"/>
                      </a:lnTo>
                      <a:lnTo>
                        <a:pt x="80" y="62"/>
                      </a:lnTo>
                      <a:lnTo>
                        <a:pt x="62" y="62"/>
                      </a:lnTo>
                      <a:lnTo>
                        <a:pt x="43" y="59"/>
                      </a:lnTo>
                      <a:lnTo>
                        <a:pt x="33" y="59"/>
                      </a:lnTo>
                      <a:lnTo>
                        <a:pt x="23" y="59"/>
                      </a:lnTo>
                      <a:lnTo>
                        <a:pt x="12" y="60"/>
                      </a:lnTo>
                      <a:lnTo>
                        <a:pt x="0" y="62"/>
                      </a:lnTo>
                      <a:lnTo>
                        <a:pt x="6" y="50"/>
                      </a:lnTo>
                      <a:lnTo>
                        <a:pt x="11" y="39"/>
                      </a:lnTo>
                      <a:lnTo>
                        <a:pt x="17" y="29"/>
                      </a:lnTo>
                      <a:lnTo>
                        <a:pt x="23" y="20"/>
                      </a:lnTo>
                      <a:lnTo>
                        <a:pt x="27" y="16"/>
                      </a:lnTo>
                      <a:lnTo>
                        <a:pt x="30" y="12"/>
                      </a:lnTo>
                      <a:lnTo>
                        <a:pt x="34" y="9"/>
                      </a:lnTo>
                      <a:lnTo>
                        <a:pt x="39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4" y="0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" name="Freeform 494"/>
                <p:cNvSpPr>
                  <a:spLocks/>
                </p:cNvSpPr>
                <p:nvPr/>
              </p:nvSpPr>
              <p:spPr bwMode="auto">
                <a:xfrm>
                  <a:off x="6277411" y="1252637"/>
                  <a:ext cx="105208" cy="58762"/>
                </a:xfrm>
                <a:custGeom>
                  <a:avLst/>
                  <a:gdLst>
                    <a:gd name="T0" fmla="*/ 2147483647 w 239"/>
                    <a:gd name="T1" fmla="*/ 0 h 56"/>
                    <a:gd name="T2" fmla="*/ 2147483647 w 239"/>
                    <a:gd name="T3" fmla="*/ 2147483647 h 56"/>
                    <a:gd name="T4" fmla="*/ 2147483647 w 239"/>
                    <a:gd name="T5" fmla="*/ 2147483647 h 56"/>
                    <a:gd name="T6" fmla="*/ 2147483647 w 239"/>
                    <a:gd name="T7" fmla="*/ 2147483647 h 56"/>
                    <a:gd name="T8" fmla="*/ 2147483647 w 239"/>
                    <a:gd name="T9" fmla="*/ 2147483647 h 56"/>
                    <a:gd name="T10" fmla="*/ 2147483647 w 239"/>
                    <a:gd name="T11" fmla="*/ 2147483647 h 56"/>
                    <a:gd name="T12" fmla="*/ 2147483647 w 239"/>
                    <a:gd name="T13" fmla="*/ 2147483647 h 56"/>
                    <a:gd name="T14" fmla="*/ 2147483647 w 239"/>
                    <a:gd name="T15" fmla="*/ 2147483647 h 56"/>
                    <a:gd name="T16" fmla="*/ 0 w 239"/>
                    <a:gd name="T17" fmla="*/ 2147483647 h 56"/>
                    <a:gd name="T18" fmla="*/ 2147483647 w 239"/>
                    <a:gd name="T19" fmla="*/ 2147483647 h 56"/>
                    <a:gd name="T20" fmla="*/ 2147483647 w 239"/>
                    <a:gd name="T21" fmla="*/ 2147483647 h 56"/>
                    <a:gd name="T22" fmla="*/ 2147483647 w 239"/>
                    <a:gd name="T23" fmla="*/ 2147483647 h 56"/>
                    <a:gd name="T24" fmla="*/ 2147483647 w 239"/>
                    <a:gd name="T25" fmla="*/ 2147483647 h 56"/>
                    <a:gd name="T26" fmla="*/ 2147483647 w 239"/>
                    <a:gd name="T27" fmla="*/ 2147483647 h 56"/>
                    <a:gd name="T28" fmla="*/ 2147483647 w 239"/>
                    <a:gd name="T29" fmla="*/ 2147483647 h 56"/>
                    <a:gd name="T30" fmla="*/ 2147483647 w 239"/>
                    <a:gd name="T31" fmla="*/ 2147483647 h 56"/>
                    <a:gd name="T32" fmla="*/ 2147483647 w 239"/>
                    <a:gd name="T33" fmla="*/ 2147483647 h 56"/>
                    <a:gd name="T34" fmla="*/ 2147483647 w 239"/>
                    <a:gd name="T35" fmla="*/ 2147483647 h 56"/>
                    <a:gd name="T36" fmla="*/ 2147483647 w 239"/>
                    <a:gd name="T37" fmla="*/ 2147483647 h 56"/>
                    <a:gd name="T38" fmla="*/ 2147483647 w 239"/>
                    <a:gd name="T39" fmla="*/ 2147483647 h 56"/>
                    <a:gd name="T40" fmla="*/ 2147483647 w 239"/>
                    <a:gd name="T41" fmla="*/ 2147483647 h 56"/>
                    <a:gd name="T42" fmla="*/ 2147483647 w 239"/>
                    <a:gd name="T43" fmla="*/ 2147483647 h 56"/>
                    <a:gd name="T44" fmla="*/ 2147483647 w 239"/>
                    <a:gd name="T45" fmla="*/ 2147483647 h 56"/>
                    <a:gd name="T46" fmla="*/ 2147483647 w 239"/>
                    <a:gd name="T47" fmla="*/ 2147483647 h 56"/>
                    <a:gd name="T48" fmla="*/ 2147483647 w 239"/>
                    <a:gd name="T49" fmla="*/ 2147483647 h 56"/>
                    <a:gd name="T50" fmla="*/ 2147483647 w 239"/>
                    <a:gd name="T51" fmla="*/ 2147483647 h 56"/>
                    <a:gd name="T52" fmla="*/ 2147483647 w 239"/>
                    <a:gd name="T53" fmla="*/ 2147483647 h 56"/>
                    <a:gd name="T54" fmla="*/ 2147483647 w 239"/>
                    <a:gd name="T55" fmla="*/ 2147483647 h 56"/>
                    <a:gd name="T56" fmla="*/ 2147483647 w 239"/>
                    <a:gd name="T57" fmla="*/ 2147483647 h 56"/>
                    <a:gd name="T58" fmla="*/ 2147483647 w 239"/>
                    <a:gd name="T59" fmla="*/ 2147483647 h 56"/>
                    <a:gd name="T60" fmla="*/ 2147483647 w 239"/>
                    <a:gd name="T61" fmla="*/ 2147483647 h 56"/>
                    <a:gd name="T62" fmla="*/ 2147483647 w 239"/>
                    <a:gd name="T63" fmla="*/ 2147483647 h 56"/>
                    <a:gd name="T64" fmla="*/ 2147483647 w 239"/>
                    <a:gd name="T65" fmla="*/ 2147483647 h 56"/>
                    <a:gd name="T66" fmla="*/ 2147483647 w 239"/>
                    <a:gd name="T67" fmla="*/ 2147483647 h 56"/>
                    <a:gd name="T68" fmla="*/ 2147483647 w 239"/>
                    <a:gd name="T69" fmla="*/ 2147483647 h 56"/>
                    <a:gd name="T70" fmla="*/ 2147483647 w 239"/>
                    <a:gd name="T71" fmla="*/ 2147483647 h 56"/>
                    <a:gd name="T72" fmla="*/ 2147483647 w 239"/>
                    <a:gd name="T73" fmla="*/ 2147483647 h 56"/>
                    <a:gd name="T74" fmla="*/ 2147483647 w 239"/>
                    <a:gd name="T75" fmla="*/ 2147483647 h 56"/>
                    <a:gd name="T76" fmla="*/ 2147483647 w 239"/>
                    <a:gd name="T77" fmla="*/ 2147483647 h 56"/>
                    <a:gd name="T78" fmla="*/ 2147483647 w 239"/>
                    <a:gd name="T79" fmla="*/ 2147483647 h 56"/>
                    <a:gd name="T80" fmla="*/ 2147483647 w 239"/>
                    <a:gd name="T81" fmla="*/ 2147483647 h 56"/>
                    <a:gd name="T82" fmla="*/ 2147483647 w 239"/>
                    <a:gd name="T83" fmla="*/ 2147483647 h 56"/>
                    <a:gd name="T84" fmla="*/ 2147483647 w 239"/>
                    <a:gd name="T85" fmla="*/ 2147483647 h 56"/>
                    <a:gd name="T86" fmla="*/ 2147483647 w 239"/>
                    <a:gd name="T87" fmla="*/ 0 h 56"/>
                    <a:gd name="T88" fmla="*/ 2147483647 w 239"/>
                    <a:gd name="T89" fmla="*/ 2147483647 h 56"/>
                    <a:gd name="T90" fmla="*/ 2147483647 w 239"/>
                    <a:gd name="T91" fmla="*/ 2147483647 h 56"/>
                    <a:gd name="T92" fmla="*/ 2147483647 w 239"/>
                    <a:gd name="T93" fmla="*/ 2147483647 h 56"/>
                    <a:gd name="T94" fmla="*/ 2147483647 w 239"/>
                    <a:gd name="T95" fmla="*/ 2147483647 h 56"/>
                    <a:gd name="T96" fmla="*/ 2147483647 w 239"/>
                    <a:gd name="T97" fmla="*/ 2147483647 h 56"/>
                    <a:gd name="T98" fmla="*/ 2147483647 w 239"/>
                    <a:gd name="T99" fmla="*/ 2147483647 h 56"/>
                    <a:gd name="T100" fmla="*/ 2147483647 w 239"/>
                    <a:gd name="T101" fmla="*/ 2147483647 h 56"/>
                    <a:gd name="T102" fmla="*/ 2147483647 w 239"/>
                    <a:gd name="T103" fmla="*/ 2147483647 h 56"/>
                    <a:gd name="T104" fmla="*/ 2147483647 w 239"/>
                    <a:gd name="T105" fmla="*/ 2147483647 h 56"/>
                    <a:gd name="T106" fmla="*/ 2147483647 w 239"/>
                    <a:gd name="T107" fmla="*/ 0 h 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9" h="56">
                      <a:moveTo>
                        <a:pt x="41" y="0"/>
                      </a:moveTo>
                      <a:lnTo>
                        <a:pt x="30" y="3"/>
                      </a:lnTo>
                      <a:lnTo>
                        <a:pt x="23" y="5"/>
                      </a:lnTo>
                      <a:lnTo>
                        <a:pt x="19" y="7"/>
                      </a:lnTo>
                      <a:lnTo>
                        <a:pt x="15" y="9"/>
                      </a:lnTo>
                      <a:lnTo>
                        <a:pt x="13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0" y="19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3"/>
                      </a:lnTo>
                      <a:lnTo>
                        <a:pt x="17" y="36"/>
                      </a:lnTo>
                      <a:lnTo>
                        <a:pt x="24" y="38"/>
                      </a:lnTo>
                      <a:lnTo>
                        <a:pt x="41" y="38"/>
                      </a:lnTo>
                      <a:lnTo>
                        <a:pt x="54" y="38"/>
                      </a:lnTo>
                      <a:lnTo>
                        <a:pt x="153" y="38"/>
                      </a:lnTo>
                      <a:lnTo>
                        <a:pt x="155" y="41"/>
                      </a:lnTo>
                      <a:lnTo>
                        <a:pt x="156" y="44"/>
                      </a:lnTo>
                      <a:lnTo>
                        <a:pt x="159" y="46"/>
                      </a:lnTo>
                      <a:lnTo>
                        <a:pt x="162" y="48"/>
                      </a:lnTo>
                      <a:lnTo>
                        <a:pt x="167" y="51"/>
                      </a:lnTo>
                      <a:lnTo>
                        <a:pt x="174" y="54"/>
                      </a:lnTo>
                      <a:lnTo>
                        <a:pt x="188" y="56"/>
                      </a:lnTo>
                      <a:lnTo>
                        <a:pt x="200" y="56"/>
                      </a:lnTo>
                      <a:lnTo>
                        <a:pt x="204" y="55"/>
                      </a:lnTo>
                      <a:lnTo>
                        <a:pt x="210" y="54"/>
                      </a:lnTo>
                      <a:lnTo>
                        <a:pt x="214" y="52"/>
                      </a:lnTo>
                      <a:lnTo>
                        <a:pt x="220" y="49"/>
                      </a:lnTo>
                      <a:lnTo>
                        <a:pt x="230" y="43"/>
                      </a:lnTo>
                      <a:lnTo>
                        <a:pt x="239" y="38"/>
                      </a:lnTo>
                      <a:lnTo>
                        <a:pt x="232" y="37"/>
                      </a:lnTo>
                      <a:lnTo>
                        <a:pt x="225" y="36"/>
                      </a:lnTo>
                      <a:lnTo>
                        <a:pt x="219" y="34"/>
                      </a:lnTo>
                      <a:lnTo>
                        <a:pt x="213" y="32"/>
                      </a:lnTo>
                      <a:lnTo>
                        <a:pt x="201" y="26"/>
                      </a:lnTo>
                      <a:lnTo>
                        <a:pt x="190" y="19"/>
                      </a:lnTo>
                      <a:lnTo>
                        <a:pt x="178" y="13"/>
                      </a:lnTo>
                      <a:lnTo>
                        <a:pt x="167" y="6"/>
                      </a:lnTo>
                      <a:lnTo>
                        <a:pt x="160" y="4"/>
                      </a:lnTo>
                      <a:lnTo>
                        <a:pt x="154" y="2"/>
                      </a:lnTo>
                      <a:lnTo>
                        <a:pt x="147" y="1"/>
                      </a:lnTo>
                      <a:lnTo>
                        <a:pt x="140" y="0"/>
                      </a:lnTo>
                      <a:lnTo>
                        <a:pt x="134" y="1"/>
                      </a:lnTo>
                      <a:lnTo>
                        <a:pt x="127" y="4"/>
                      </a:lnTo>
                      <a:lnTo>
                        <a:pt x="124" y="6"/>
                      </a:lnTo>
                      <a:lnTo>
                        <a:pt x="122" y="8"/>
                      </a:lnTo>
                      <a:lnTo>
                        <a:pt x="121" y="10"/>
                      </a:lnTo>
                      <a:lnTo>
                        <a:pt x="120" y="13"/>
                      </a:lnTo>
                      <a:lnTo>
                        <a:pt x="100" y="8"/>
                      </a:lnTo>
                      <a:lnTo>
                        <a:pt x="80" y="4"/>
                      </a:lnTo>
                      <a:lnTo>
                        <a:pt x="61" y="1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" name="Freeform 495"/>
                <p:cNvSpPr>
                  <a:spLocks/>
                </p:cNvSpPr>
                <p:nvPr/>
              </p:nvSpPr>
              <p:spPr bwMode="auto">
                <a:xfrm>
                  <a:off x="6397649" y="1266463"/>
                  <a:ext cx="86421" cy="55305"/>
                </a:xfrm>
                <a:custGeom>
                  <a:avLst/>
                  <a:gdLst>
                    <a:gd name="T0" fmla="*/ 2147483647 w 187"/>
                    <a:gd name="T1" fmla="*/ 2147483647 h 80"/>
                    <a:gd name="T2" fmla="*/ 2147483647 w 187"/>
                    <a:gd name="T3" fmla="*/ 0 h 80"/>
                    <a:gd name="T4" fmla="*/ 2147483647 w 187"/>
                    <a:gd name="T5" fmla="*/ 2147483647 h 80"/>
                    <a:gd name="T6" fmla="*/ 2147483647 w 187"/>
                    <a:gd name="T7" fmla="*/ 2147483647 h 80"/>
                    <a:gd name="T8" fmla="*/ 2147483647 w 187"/>
                    <a:gd name="T9" fmla="*/ 2147483647 h 80"/>
                    <a:gd name="T10" fmla="*/ 2147483647 w 187"/>
                    <a:gd name="T11" fmla="*/ 2147483647 h 80"/>
                    <a:gd name="T12" fmla="*/ 2147483647 w 187"/>
                    <a:gd name="T13" fmla="*/ 2147483647 h 80"/>
                    <a:gd name="T14" fmla="*/ 2147483647 w 187"/>
                    <a:gd name="T15" fmla="*/ 2147483647 h 80"/>
                    <a:gd name="T16" fmla="*/ 2147483647 w 187"/>
                    <a:gd name="T17" fmla="*/ 2147483647 h 80"/>
                    <a:gd name="T18" fmla="*/ 2147483647 w 187"/>
                    <a:gd name="T19" fmla="*/ 2147483647 h 80"/>
                    <a:gd name="T20" fmla="*/ 2147483647 w 187"/>
                    <a:gd name="T21" fmla="*/ 2147483647 h 80"/>
                    <a:gd name="T22" fmla="*/ 2147483647 w 187"/>
                    <a:gd name="T23" fmla="*/ 2147483647 h 80"/>
                    <a:gd name="T24" fmla="*/ 2147483647 w 187"/>
                    <a:gd name="T25" fmla="*/ 2147483647 h 80"/>
                    <a:gd name="T26" fmla="*/ 2147483647 w 187"/>
                    <a:gd name="T27" fmla="*/ 2147483647 h 80"/>
                    <a:gd name="T28" fmla="*/ 2147483647 w 187"/>
                    <a:gd name="T29" fmla="*/ 2147483647 h 80"/>
                    <a:gd name="T30" fmla="*/ 2147483647 w 187"/>
                    <a:gd name="T31" fmla="*/ 2147483647 h 80"/>
                    <a:gd name="T32" fmla="*/ 2147483647 w 187"/>
                    <a:gd name="T33" fmla="*/ 2147483647 h 80"/>
                    <a:gd name="T34" fmla="*/ 2147483647 w 187"/>
                    <a:gd name="T35" fmla="*/ 2147483647 h 80"/>
                    <a:gd name="T36" fmla="*/ 2147483647 w 187"/>
                    <a:gd name="T37" fmla="*/ 2147483647 h 80"/>
                    <a:gd name="T38" fmla="*/ 2147483647 w 187"/>
                    <a:gd name="T39" fmla="*/ 2147483647 h 80"/>
                    <a:gd name="T40" fmla="*/ 2147483647 w 187"/>
                    <a:gd name="T41" fmla="*/ 2147483647 h 80"/>
                    <a:gd name="T42" fmla="*/ 2147483647 w 187"/>
                    <a:gd name="T43" fmla="*/ 2147483647 h 80"/>
                    <a:gd name="T44" fmla="*/ 2147483647 w 187"/>
                    <a:gd name="T45" fmla="*/ 2147483647 h 80"/>
                    <a:gd name="T46" fmla="*/ 2147483647 w 187"/>
                    <a:gd name="T47" fmla="*/ 2147483647 h 80"/>
                    <a:gd name="T48" fmla="*/ 2147483647 w 187"/>
                    <a:gd name="T49" fmla="*/ 2147483647 h 80"/>
                    <a:gd name="T50" fmla="*/ 2147483647 w 187"/>
                    <a:gd name="T51" fmla="*/ 2147483647 h 80"/>
                    <a:gd name="T52" fmla="*/ 2147483647 w 187"/>
                    <a:gd name="T53" fmla="*/ 2147483647 h 80"/>
                    <a:gd name="T54" fmla="*/ 2147483647 w 187"/>
                    <a:gd name="T55" fmla="*/ 2147483647 h 80"/>
                    <a:gd name="T56" fmla="*/ 2147483647 w 187"/>
                    <a:gd name="T57" fmla="*/ 2147483647 h 80"/>
                    <a:gd name="T58" fmla="*/ 2147483647 w 187"/>
                    <a:gd name="T59" fmla="*/ 2147483647 h 80"/>
                    <a:gd name="T60" fmla="*/ 2147483647 w 187"/>
                    <a:gd name="T61" fmla="*/ 2147483647 h 80"/>
                    <a:gd name="T62" fmla="*/ 2147483647 w 187"/>
                    <a:gd name="T63" fmla="*/ 2147483647 h 80"/>
                    <a:gd name="T64" fmla="*/ 2147483647 w 187"/>
                    <a:gd name="T65" fmla="*/ 2147483647 h 80"/>
                    <a:gd name="T66" fmla="*/ 0 w 187"/>
                    <a:gd name="T67" fmla="*/ 2147483647 h 80"/>
                    <a:gd name="T68" fmla="*/ 2147483647 w 187"/>
                    <a:gd name="T69" fmla="*/ 2147483647 h 80"/>
                    <a:gd name="T70" fmla="*/ 2147483647 w 187"/>
                    <a:gd name="T71" fmla="*/ 2147483647 h 80"/>
                    <a:gd name="T72" fmla="*/ 2147483647 w 187"/>
                    <a:gd name="T73" fmla="*/ 2147483647 h 80"/>
                    <a:gd name="T74" fmla="*/ 2147483647 w 187"/>
                    <a:gd name="T75" fmla="*/ 2147483647 h 80"/>
                    <a:gd name="T76" fmla="*/ 2147483647 w 187"/>
                    <a:gd name="T77" fmla="*/ 2147483647 h 80"/>
                    <a:gd name="T78" fmla="*/ 2147483647 w 187"/>
                    <a:gd name="T79" fmla="*/ 2147483647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7" h="80">
                      <a:moveTo>
                        <a:pt x="14" y="19"/>
                      </a:moveTo>
                      <a:lnTo>
                        <a:pt x="41" y="0"/>
                      </a:lnTo>
                      <a:lnTo>
                        <a:pt x="44" y="3"/>
                      </a:lnTo>
                      <a:lnTo>
                        <a:pt x="50" y="6"/>
                      </a:lnTo>
                      <a:lnTo>
                        <a:pt x="58" y="9"/>
                      </a:lnTo>
                      <a:lnTo>
                        <a:pt x="67" y="12"/>
                      </a:lnTo>
                      <a:lnTo>
                        <a:pt x="89" y="19"/>
                      </a:lnTo>
                      <a:lnTo>
                        <a:pt x="114" y="26"/>
                      </a:lnTo>
                      <a:lnTo>
                        <a:pt x="139" y="33"/>
                      </a:lnTo>
                      <a:lnTo>
                        <a:pt x="161" y="38"/>
                      </a:lnTo>
                      <a:lnTo>
                        <a:pt x="177" y="42"/>
                      </a:lnTo>
                      <a:lnTo>
                        <a:pt x="187" y="43"/>
                      </a:lnTo>
                      <a:lnTo>
                        <a:pt x="187" y="56"/>
                      </a:lnTo>
                      <a:lnTo>
                        <a:pt x="187" y="68"/>
                      </a:lnTo>
                      <a:lnTo>
                        <a:pt x="170" y="70"/>
                      </a:lnTo>
                      <a:lnTo>
                        <a:pt x="151" y="71"/>
                      </a:lnTo>
                      <a:lnTo>
                        <a:pt x="133" y="71"/>
                      </a:lnTo>
                      <a:lnTo>
                        <a:pt x="116" y="70"/>
                      </a:lnTo>
                      <a:lnTo>
                        <a:pt x="85" y="69"/>
                      </a:lnTo>
                      <a:lnTo>
                        <a:pt x="61" y="68"/>
                      </a:lnTo>
                      <a:lnTo>
                        <a:pt x="55" y="69"/>
                      </a:lnTo>
                      <a:lnTo>
                        <a:pt x="51" y="70"/>
                      </a:lnTo>
                      <a:lnTo>
                        <a:pt x="45" y="72"/>
                      </a:lnTo>
                      <a:lnTo>
                        <a:pt x="41" y="74"/>
                      </a:lnTo>
                      <a:lnTo>
                        <a:pt x="33" y="78"/>
                      </a:lnTo>
                      <a:lnTo>
                        <a:pt x="28" y="80"/>
                      </a:lnTo>
                      <a:lnTo>
                        <a:pt x="22" y="79"/>
                      </a:lnTo>
                      <a:lnTo>
                        <a:pt x="18" y="76"/>
                      </a:lnTo>
                      <a:lnTo>
                        <a:pt x="14" y="72"/>
                      </a:lnTo>
                      <a:lnTo>
                        <a:pt x="9" y="67"/>
                      </a:lnTo>
                      <a:lnTo>
                        <a:pt x="6" y="62"/>
                      </a:lnTo>
                      <a:lnTo>
                        <a:pt x="3" y="57"/>
                      </a:lnTo>
                      <a:lnTo>
                        <a:pt x="2" y="53"/>
                      </a:lnTo>
                      <a:lnTo>
                        <a:pt x="0" y="50"/>
                      </a:lnTo>
                      <a:lnTo>
                        <a:pt x="2" y="44"/>
                      </a:lnTo>
                      <a:lnTo>
                        <a:pt x="3" y="40"/>
                      </a:lnTo>
                      <a:lnTo>
                        <a:pt x="5" y="36"/>
                      </a:lnTo>
                      <a:lnTo>
                        <a:pt x="7" y="31"/>
                      </a:lnTo>
                      <a:lnTo>
                        <a:pt x="13" y="24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8" name="Freeform 496"/>
                <p:cNvSpPr>
                  <a:spLocks/>
                </p:cNvSpPr>
                <p:nvPr/>
              </p:nvSpPr>
              <p:spPr bwMode="auto">
                <a:xfrm>
                  <a:off x="6942476" y="1387444"/>
                  <a:ext cx="82663" cy="57035"/>
                </a:xfrm>
                <a:custGeom>
                  <a:avLst/>
                  <a:gdLst>
                    <a:gd name="T0" fmla="*/ 2147483647 w 183"/>
                    <a:gd name="T1" fmla="*/ 0 h 73"/>
                    <a:gd name="T2" fmla="*/ 2147483647 w 183"/>
                    <a:gd name="T3" fmla="*/ 0 h 73"/>
                    <a:gd name="T4" fmla="*/ 2147483647 w 183"/>
                    <a:gd name="T5" fmla="*/ 2147483647 h 73"/>
                    <a:gd name="T6" fmla="*/ 2147483647 w 183"/>
                    <a:gd name="T7" fmla="*/ 2147483647 h 73"/>
                    <a:gd name="T8" fmla="*/ 2147483647 w 183"/>
                    <a:gd name="T9" fmla="*/ 2147483647 h 73"/>
                    <a:gd name="T10" fmla="*/ 2147483647 w 183"/>
                    <a:gd name="T11" fmla="*/ 2147483647 h 73"/>
                    <a:gd name="T12" fmla="*/ 2147483647 w 183"/>
                    <a:gd name="T13" fmla="*/ 2147483647 h 73"/>
                    <a:gd name="T14" fmla="*/ 2147483647 w 183"/>
                    <a:gd name="T15" fmla="*/ 2147483647 h 73"/>
                    <a:gd name="T16" fmla="*/ 2147483647 w 183"/>
                    <a:gd name="T17" fmla="*/ 2147483647 h 73"/>
                    <a:gd name="T18" fmla="*/ 2147483647 w 183"/>
                    <a:gd name="T19" fmla="*/ 2147483647 h 73"/>
                    <a:gd name="T20" fmla="*/ 2147483647 w 183"/>
                    <a:gd name="T21" fmla="*/ 2147483647 h 73"/>
                    <a:gd name="T22" fmla="*/ 2147483647 w 183"/>
                    <a:gd name="T23" fmla="*/ 2147483647 h 73"/>
                    <a:gd name="T24" fmla="*/ 2147483647 w 183"/>
                    <a:gd name="T25" fmla="*/ 2147483647 h 73"/>
                    <a:gd name="T26" fmla="*/ 2147483647 w 183"/>
                    <a:gd name="T27" fmla="*/ 2147483647 h 73"/>
                    <a:gd name="T28" fmla="*/ 2147483647 w 183"/>
                    <a:gd name="T29" fmla="*/ 2147483647 h 73"/>
                    <a:gd name="T30" fmla="*/ 2147483647 w 183"/>
                    <a:gd name="T31" fmla="*/ 2147483647 h 73"/>
                    <a:gd name="T32" fmla="*/ 2147483647 w 183"/>
                    <a:gd name="T33" fmla="*/ 2147483647 h 73"/>
                    <a:gd name="T34" fmla="*/ 2147483647 w 183"/>
                    <a:gd name="T35" fmla="*/ 2147483647 h 73"/>
                    <a:gd name="T36" fmla="*/ 2147483647 w 183"/>
                    <a:gd name="T37" fmla="*/ 2147483647 h 73"/>
                    <a:gd name="T38" fmla="*/ 2147483647 w 183"/>
                    <a:gd name="T39" fmla="*/ 2147483647 h 73"/>
                    <a:gd name="T40" fmla="*/ 2147483647 w 183"/>
                    <a:gd name="T41" fmla="*/ 2147483647 h 73"/>
                    <a:gd name="T42" fmla="*/ 2147483647 w 183"/>
                    <a:gd name="T43" fmla="*/ 2147483647 h 73"/>
                    <a:gd name="T44" fmla="*/ 2147483647 w 183"/>
                    <a:gd name="T45" fmla="*/ 2147483647 h 73"/>
                    <a:gd name="T46" fmla="*/ 2147483647 w 183"/>
                    <a:gd name="T47" fmla="*/ 2147483647 h 73"/>
                    <a:gd name="T48" fmla="*/ 2147483647 w 183"/>
                    <a:gd name="T49" fmla="*/ 2147483647 h 73"/>
                    <a:gd name="T50" fmla="*/ 0 w 183"/>
                    <a:gd name="T51" fmla="*/ 2147483647 h 73"/>
                    <a:gd name="T52" fmla="*/ 2147483647 w 183"/>
                    <a:gd name="T53" fmla="*/ 2147483647 h 73"/>
                    <a:gd name="T54" fmla="*/ 2147483647 w 183"/>
                    <a:gd name="T55" fmla="*/ 2147483647 h 73"/>
                    <a:gd name="T56" fmla="*/ 2147483647 w 183"/>
                    <a:gd name="T57" fmla="*/ 2147483647 h 73"/>
                    <a:gd name="T58" fmla="*/ 2147483647 w 183"/>
                    <a:gd name="T59" fmla="*/ 2147483647 h 73"/>
                    <a:gd name="T60" fmla="*/ 2147483647 w 183"/>
                    <a:gd name="T61" fmla="*/ 2147483647 h 73"/>
                    <a:gd name="T62" fmla="*/ 2147483647 w 183"/>
                    <a:gd name="T63" fmla="*/ 0 h 73"/>
                    <a:gd name="T64" fmla="*/ 2147483647 w 183"/>
                    <a:gd name="T65" fmla="*/ 0 h 73"/>
                    <a:gd name="T66" fmla="*/ 2147483647 w 183"/>
                    <a:gd name="T67" fmla="*/ 0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73">
                      <a:moveTo>
                        <a:pt x="50" y="0"/>
                      </a:moveTo>
                      <a:lnTo>
                        <a:pt x="63" y="0"/>
                      </a:lnTo>
                      <a:lnTo>
                        <a:pt x="75" y="1"/>
                      </a:lnTo>
                      <a:lnTo>
                        <a:pt x="86" y="4"/>
                      </a:lnTo>
                      <a:lnTo>
                        <a:pt x="97" y="7"/>
                      </a:lnTo>
                      <a:lnTo>
                        <a:pt x="106" y="10"/>
                      </a:lnTo>
                      <a:lnTo>
                        <a:pt x="116" y="15"/>
                      </a:lnTo>
                      <a:lnTo>
                        <a:pt x="124" y="19"/>
                      </a:lnTo>
                      <a:lnTo>
                        <a:pt x="131" y="25"/>
                      </a:lnTo>
                      <a:lnTo>
                        <a:pt x="159" y="49"/>
                      </a:lnTo>
                      <a:lnTo>
                        <a:pt x="183" y="73"/>
                      </a:lnTo>
                      <a:lnTo>
                        <a:pt x="137" y="73"/>
                      </a:lnTo>
                      <a:lnTo>
                        <a:pt x="128" y="72"/>
                      </a:lnTo>
                      <a:lnTo>
                        <a:pt x="117" y="70"/>
                      </a:lnTo>
                      <a:lnTo>
                        <a:pt x="104" y="66"/>
                      </a:lnTo>
                      <a:lnTo>
                        <a:pt x="90" y="62"/>
                      </a:lnTo>
                      <a:lnTo>
                        <a:pt x="73" y="56"/>
                      </a:lnTo>
                      <a:lnTo>
                        <a:pt x="58" y="50"/>
                      </a:lnTo>
                      <a:lnTo>
                        <a:pt x="42" y="44"/>
                      </a:lnTo>
                      <a:lnTo>
                        <a:pt x="28" y="37"/>
                      </a:lnTo>
                      <a:lnTo>
                        <a:pt x="16" y="30"/>
                      </a:lnTo>
                      <a:lnTo>
                        <a:pt x="7" y="23"/>
                      </a:lnTo>
                      <a:lnTo>
                        <a:pt x="4" y="19"/>
                      </a:ln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8" y="0"/>
                      </a:lnTo>
                      <a:lnTo>
                        <a:pt x="38" y="0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9" name="Freeform 497"/>
                <p:cNvSpPr>
                  <a:spLocks/>
                </p:cNvSpPr>
                <p:nvPr/>
              </p:nvSpPr>
              <p:spPr bwMode="auto">
                <a:xfrm>
                  <a:off x="7011989" y="1404727"/>
                  <a:ext cx="33817" cy="55305"/>
                </a:xfrm>
                <a:custGeom>
                  <a:avLst/>
                  <a:gdLst>
                    <a:gd name="T0" fmla="*/ 0 w 79"/>
                    <a:gd name="T1" fmla="*/ 2147483647 h 42"/>
                    <a:gd name="T2" fmla="*/ 2147483647 w 79"/>
                    <a:gd name="T3" fmla="*/ 2147483647 h 42"/>
                    <a:gd name="T4" fmla="*/ 2147483647 w 79"/>
                    <a:gd name="T5" fmla="*/ 2147483647 h 42"/>
                    <a:gd name="T6" fmla="*/ 2147483647 w 79"/>
                    <a:gd name="T7" fmla="*/ 0 h 42"/>
                    <a:gd name="T8" fmla="*/ 2147483647 w 79"/>
                    <a:gd name="T9" fmla="*/ 0 h 42"/>
                    <a:gd name="T10" fmla="*/ 2147483647 w 79"/>
                    <a:gd name="T11" fmla="*/ 2147483647 h 42"/>
                    <a:gd name="T12" fmla="*/ 2147483647 w 79"/>
                    <a:gd name="T13" fmla="*/ 2147483647 h 42"/>
                    <a:gd name="T14" fmla="*/ 2147483647 w 79"/>
                    <a:gd name="T15" fmla="*/ 2147483647 h 42"/>
                    <a:gd name="T16" fmla="*/ 2147483647 w 79"/>
                    <a:gd name="T17" fmla="*/ 2147483647 h 42"/>
                    <a:gd name="T18" fmla="*/ 2147483647 w 79"/>
                    <a:gd name="T19" fmla="*/ 2147483647 h 42"/>
                    <a:gd name="T20" fmla="*/ 2147483647 w 79"/>
                    <a:gd name="T21" fmla="*/ 2147483647 h 42"/>
                    <a:gd name="T22" fmla="*/ 2147483647 w 79"/>
                    <a:gd name="T23" fmla="*/ 2147483647 h 42"/>
                    <a:gd name="T24" fmla="*/ 2147483647 w 79"/>
                    <a:gd name="T25" fmla="*/ 2147483647 h 42"/>
                    <a:gd name="T26" fmla="*/ 2147483647 w 79"/>
                    <a:gd name="T27" fmla="*/ 2147483647 h 42"/>
                    <a:gd name="T28" fmla="*/ 2147483647 w 79"/>
                    <a:gd name="T29" fmla="*/ 2147483647 h 42"/>
                    <a:gd name="T30" fmla="*/ 2147483647 w 79"/>
                    <a:gd name="T31" fmla="*/ 2147483647 h 42"/>
                    <a:gd name="T32" fmla="*/ 2147483647 w 79"/>
                    <a:gd name="T33" fmla="*/ 2147483647 h 42"/>
                    <a:gd name="T34" fmla="*/ 2147483647 w 79"/>
                    <a:gd name="T35" fmla="*/ 2147483647 h 42"/>
                    <a:gd name="T36" fmla="*/ 2147483647 w 79"/>
                    <a:gd name="T37" fmla="*/ 2147483647 h 42"/>
                    <a:gd name="T38" fmla="*/ 2147483647 w 79"/>
                    <a:gd name="T39" fmla="*/ 2147483647 h 42"/>
                    <a:gd name="T40" fmla="*/ 2147483647 w 79"/>
                    <a:gd name="T41" fmla="*/ 2147483647 h 42"/>
                    <a:gd name="T42" fmla="*/ 2147483647 w 79"/>
                    <a:gd name="T43" fmla="*/ 2147483647 h 42"/>
                    <a:gd name="T44" fmla="*/ 2147483647 w 79"/>
                    <a:gd name="T45" fmla="*/ 2147483647 h 42"/>
                    <a:gd name="T46" fmla="*/ 0 w 79"/>
                    <a:gd name="T47" fmla="*/ 2147483647 h 42"/>
                    <a:gd name="T48" fmla="*/ 0 w 79"/>
                    <a:gd name="T49" fmla="*/ 2147483647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9" h="42">
                      <a:moveTo>
                        <a:pt x="0" y="6"/>
                      </a:moveTo>
                      <a:lnTo>
                        <a:pt x="23" y="2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9" y="0"/>
                      </a:lnTo>
                      <a:lnTo>
                        <a:pt x="79" y="9"/>
                      </a:lnTo>
                      <a:lnTo>
                        <a:pt x="79" y="18"/>
                      </a:lnTo>
                      <a:lnTo>
                        <a:pt x="79" y="22"/>
                      </a:lnTo>
                      <a:lnTo>
                        <a:pt x="75" y="27"/>
                      </a:lnTo>
                      <a:lnTo>
                        <a:pt x="72" y="31"/>
                      </a:lnTo>
                      <a:lnTo>
                        <a:pt x="68" y="35"/>
                      </a:lnTo>
                      <a:lnTo>
                        <a:pt x="62" y="38"/>
                      </a:lnTo>
                      <a:lnTo>
                        <a:pt x="57" y="40"/>
                      </a:lnTo>
                      <a:lnTo>
                        <a:pt x="51" y="42"/>
                      </a:lnTo>
                      <a:lnTo>
                        <a:pt x="46" y="42"/>
                      </a:lnTo>
                      <a:lnTo>
                        <a:pt x="40" y="42"/>
                      </a:lnTo>
                      <a:lnTo>
                        <a:pt x="35" y="41"/>
                      </a:lnTo>
                      <a:lnTo>
                        <a:pt x="29" y="39"/>
                      </a:lnTo>
                      <a:lnTo>
                        <a:pt x="25" y="37"/>
                      </a:lnTo>
                      <a:lnTo>
                        <a:pt x="16" y="32"/>
                      </a:lnTo>
                      <a:lnTo>
                        <a:pt x="11" y="26"/>
                      </a:lnTo>
                      <a:lnTo>
                        <a:pt x="5" y="20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0" name="Freeform 498"/>
                <p:cNvSpPr>
                  <a:spLocks/>
                </p:cNvSpPr>
                <p:nvPr/>
              </p:nvSpPr>
              <p:spPr bwMode="auto">
                <a:xfrm>
                  <a:off x="7042047" y="1415097"/>
                  <a:ext cx="54483" cy="57035"/>
                </a:xfrm>
                <a:custGeom>
                  <a:avLst/>
                  <a:gdLst>
                    <a:gd name="T0" fmla="*/ 2147483647 w 113"/>
                    <a:gd name="T1" fmla="*/ 2147483647 h 52"/>
                    <a:gd name="T2" fmla="*/ 2147483647 w 113"/>
                    <a:gd name="T3" fmla="*/ 2147483647 h 52"/>
                    <a:gd name="T4" fmla="*/ 2147483647 w 113"/>
                    <a:gd name="T5" fmla="*/ 2147483647 h 52"/>
                    <a:gd name="T6" fmla="*/ 2147483647 w 113"/>
                    <a:gd name="T7" fmla="*/ 2147483647 h 52"/>
                    <a:gd name="T8" fmla="*/ 2147483647 w 113"/>
                    <a:gd name="T9" fmla="*/ 2147483647 h 52"/>
                    <a:gd name="T10" fmla="*/ 2147483647 w 113"/>
                    <a:gd name="T11" fmla="*/ 2147483647 h 52"/>
                    <a:gd name="T12" fmla="*/ 2147483647 w 113"/>
                    <a:gd name="T13" fmla="*/ 2147483647 h 52"/>
                    <a:gd name="T14" fmla="*/ 2147483647 w 113"/>
                    <a:gd name="T15" fmla="*/ 2147483647 h 52"/>
                    <a:gd name="T16" fmla="*/ 2147483647 w 113"/>
                    <a:gd name="T17" fmla="*/ 2147483647 h 52"/>
                    <a:gd name="T18" fmla="*/ 2147483647 w 113"/>
                    <a:gd name="T19" fmla="*/ 2147483647 h 52"/>
                    <a:gd name="T20" fmla="*/ 2147483647 w 113"/>
                    <a:gd name="T21" fmla="*/ 2147483647 h 52"/>
                    <a:gd name="T22" fmla="*/ 2147483647 w 113"/>
                    <a:gd name="T23" fmla="*/ 2147483647 h 52"/>
                    <a:gd name="T24" fmla="*/ 2147483647 w 113"/>
                    <a:gd name="T25" fmla="*/ 2147483647 h 52"/>
                    <a:gd name="T26" fmla="*/ 2147483647 w 113"/>
                    <a:gd name="T27" fmla="*/ 2147483647 h 52"/>
                    <a:gd name="T28" fmla="*/ 2147483647 w 113"/>
                    <a:gd name="T29" fmla="*/ 2147483647 h 52"/>
                    <a:gd name="T30" fmla="*/ 2147483647 w 113"/>
                    <a:gd name="T31" fmla="*/ 2147483647 h 52"/>
                    <a:gd name="T32" fmla="*/ 2147483647 w 113"/>
                    <a:gd name="T33" fmla="*/ 2147483647 h 52"/>
                    <a:gd name="T34" fmla="*/ 2147483647 w 113"/>
                    <a:gd name="T35" fmla="*/ 2147483647 h 52"/>
                    <a:gd name="T36" fmla="*/ 0 w 113"/>
                    <a:gd name="T37" fmla="*/ 2147483647 h 52"/>
                    <a:gd name="T38" fmla="*/ 2147483647 w 113"/>
                    <a:gd name="T39" fmla="*/ 2147483647 h 52"/>
                    <a:gd name="T40" fmla="*/ 2147483647 w 113"/>
                    <a:gd name="T41" fmla="*/ 2147483647 h 52"/>
                    <a:gd name="T42" fmla="*/ 2147483647 w 113"/>
                    <a:gd name="T43" fmla="*/ 2147483647 h 52"/>
                    <a:gd name="T44" fmla="*/ 2147483647 w 113"/>
                    <a:gd name="T45" fmla="*/ 2147483647 h 52"/>
                    <a:gd name="T46" fmla="*/ 2147483647 w 113"/>
                    <a:gd name="T47" fmla="*/ 2147483647 h 52"/>
                    <a:gd name="T48" fmla="*/ 2147483647 w 113"/>
                    <a:gd name="T49" fmla="*/ 2147483647 h 52"/>
                    <a:gd name="T50" fmla="*/ 2147483647 w 113"/>
                    <a:gd name="T51" fmla="*/ 2147483647 h 52"/>
                    <a:gd name="T52" fmla="*/ 2147483647 w 113"/>
                    <a:gd name="T53" fmla="*/ 0 h 52"/>
                    <a:gd name="T54" fmla="*/ 2147483647 w 113"/>
                    <a:gd name="T55" fmla="*/ 0 h 52"/>
                    <a:gd name="T56" fmla="*/ 2147483647 w 113"/>
                    <a:gd name="T57" fmla="*/ 2147483647 h 52"/>
                    <a:gd name="T58" fmla="*/ 2147483647 w 113"/>
                    <a:gd name="T59" fmla="*/ 2147483647 h 52"/>
                    <a:gd name="T60" fmla="*/ 2147483647 w 113"/>
                    <a:gd name="T61" fmla="*/ 2147483647 h 52"/>
                    <a:gd name="T62" fmla="*/ 2147483647 w 113"/>
                    <a:gd name="T63" fmla="*/ 2147483647 h 52"/>
                    <a:gd name="T64" fmla="*/ 2147483647 w 113"/>
                    <a:gd name="T65" fmla="*/ 2147483647 h 52"/>
                    <a:gd name="T66" fmla="*/ 2147483647 w 113"/>
                    <a:gd name="T67" fmla="*/ 2147483647 h 52"/>
                    <a:gd name="T68" fmla="*/ 2147483647 w 113"/>
                    <a:gd name="T69" fmla="*/ 2147483647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3" h="52">
                      <a:moveTo>
                        <a:pt x="113" y="39"/>
                      </a:moveTo>
                      <a:lnTo>
                        <a:pt x="112" y="42"/>
                      </a:lnTo>
                      <a:lnTo>
                        <a:pt x="109" y="45"/>
                      </a:lnTo>
                      <a:lnTo>
                        <a:pt x="106" y="47"/>
                      </a:lnTo>
                      <a:lnTo>
                        <a:pt x="103" y="49"/>
                      </a:lnTo>
                      <a:lnTo>
                        <a:pt x="94" y="51"/>
                      </a:lnTo>
                      <a:lnTo>
                        <a:pt x="85" y="52"/>
                      </a:lnTo>
                      <a:lnTo>
                        <a:pt x="66" y="52"/>
                      </a:lnTo>
                      <a:lnTo>
                        <a:pt x="53" y="51"/>
                      </a:lnTo>
                      <a:lnTo>
                        <a:pt x="47" y="51"/>
                      </a:lnTo>
                      <a:lnTo>
                        <a:pt x="39" y="48"/>
                      </a:lnTo>
                      <a:lnTo>
                        <a:pt x="30" y="45"/>
                      </a:lnTo>
                      <a:lnTo>
                        <a:pt x="21" y="41"/>
                      </a:lnTo>
                      <a:lnTo>
                        <a:pt x="13" y="36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46" y="5"/>
                      </a:lnTo>
                      <a:lnTo>
                        <a:pt x="57" y="9"/>
                      </a:lnTo>
                      <a:lnTo>
                        <a:pt x="77" y="18"/>
                      </a:lnTo>
                      <a:lnTo>
                        <a:pt x="95" y="29"/>
                      </a:lnTo>
                      <a:lnTo>
                        <a:pt x="108" y="36"/>
                      </a:lnTo>
                      <a:lnTo>
                        <a:pt x="113" y="3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1" name="Freeform 499"/>
                <p:cNvSpPr>
                  <a:spLocks/>
                </p:cNvSpPr>
                <p:nvPr/>
              </p:nvSpPr>
              <p:spPr bwMode="auto">
                <a:xfrm>
                  <a:off x="6807209" y="1389174"/>
                  <a:ext cx="63876" cy="57034"/>
                </a:xfrm>
                <a:custGeom>
                  <a:avLst/>
                  <a:gdLst>
                    <a:gd name="T0" fmla="*/ 0 w 139"/>
                    <a:gd name="T1" fmla="*/ 2147483647 h 40"/>
                    <a:gd name="T2" fmla="*/ 2147483647 w 139"/>
                    <a:gd name="T3" fmla="*/ 2147483647 h 40"/>
                    <a:gd name="T4" fmla="*/ 2147483647 w 139"/>
                    <a:gd name="T5" fmla="*/ 2147483647 h 40"/>
                    <a:gd name="T6" fmla="*/ 2147483647 w 139"/>
                    <a:gd name="T7" fmla="*/ 2147483647 h 40"/>
                    <a:gd name="T8" fmla="*/ 2147483647 w 139"/>
                    <a:gd name="T9" fmla="*/ 2147483647 h 40"/>
                    <a:gd name="T10" fmla="*/ 2147483647 w 139"/>
                    <a:gd name="T11" fmla="*/ 2147483647 h 40"/>
                    <a:gd name="T12" fmla="*/ 2147483647 w 139"/>
                    <a:gd name="T13" fmla="*/ 2147483647 h 40"/>
                    <a:gd name="T14" fmla="*/ 2147483647 w 139"/>
                    <a:gd name="T15" fmla="*/ 0 h 40"/>
                    <a:gd name="T16" fmla="*/ 2147483647 w 139"/>
                    <a:gd name="T17" fmla="*/ 2147483647 h 40"/>
                    <a:gd name="T18" fmla="*/ 2147483647 w 139"/>
                    <a:gd name="T19" fmla="*/ 2147483647 h 40"/>
                    <a:gd name="T20" fmla="*/ 2147483647 w 139"/>
                    <a:gd name="T21" fmla="*/ 2147483647 h 40"/>
                    <a:gd name="T22" fmla="*/ 2147483647 w 139"/>
                    <a:gd name="T23" fmla="*/ 2147483647 h 40"/>
                    <a:gd name="T24" fmla="*/ 2147483647 w 139"/>
                    <a:gd name="T25" fmla="*/ 2147483647 h 40"/>
                    <a:gd name="T26" fmla="*/ 2147483647 w 139"/>
                    <a:gd name="T27" fmla="*/ 2147483647 h 40"/>
                    <a:gd name="T28" fmla="*/ 2147483647 w 139"/>
                    <a:gd name="T29" fmla="*/ 2147483647 h 40"/>
                    <a:gd name="T30" fmla="*/ 2147483647 w 139"/>
                    <a:gd name="T31" fmla="*/ 2147483647 h 40"/>
                    <a:gd name="T32" fmla="*/ 2147483647 w 139"/>
                    <a:gd name="T33" fmla="*/ 2147483647 h 40"/>
                    <a:gd name="T34" fmla="*/ 2147483647 w 139"/>
                    <a:gd name="T35" fmla="*/ 2147483647 h 40"/>
                    <a:gd name="T36" fmla="*/ 2147483647 w 139"/>
                    <a:gd name="T37" fmla="*/ 2147483647 h 40"/>
                    <a:gd name="T38" fmla="*/ 2147483647 w 139"/>
                    <a:gd name="T39" fmla="*/ 2147483647 h 40"/>
                    <a:gd name="T40" fmla="*/ 2147483647 w 139"/>
                    <a:gd name="T41" fmla="*/ 2147483647 h 40"/>
                    <a:gd name="T42" fmla="*/ 0 w 139"/>
                    <a:gd name="T43" fmla="*/ 2147483647 h 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9" h="40">
                      <a:moveTo>
                        <a:pt x="0" y="8"/>
                      </a:moveTo>
                      <a:lnTo>
                        <a:pt x="8" y="9"/>
                      </a:lnTo>
                      <a:lnTo>
                        <a:pt x="19" y="8"/>
                      </a:lnTo>
                      <a:lnTo>
                        <a:pt x="30" y="7"/>
                      </a:lnTo>
                      <a:lnTo>
                        <a:pt x="42" y="5"/>
                      </a:lnTo>
                      <a:lnTo>
                        <a:pt x="53" y="2"/>
                      </a:lnTo>
                      <a:lnTo>
                        <a:pt x="64" y="1"/>
                      </a:lnTo>
                      <a:lnTo>
                        <a:pt x="73" y="0"/>
                      </a:lnTo>
                      <a:lnTo>
                        <a:pt x="80" y="2"/>
                      </a:lnTo>
                      <a:lnTo>
                        <a:pt x="139" y="39"/>
                      </a:lnTo>
                      <a:lnTo>
                        <a:pt x="133" y="40"/>
                      </a:lnTo>
                      <a:lnTo>
                        <a:pt x="125" y="39"/>
                      </a:lnTo>
                      <a:lnTo>
                        <a:pt x="116" y="38"/>
                      </a:lnTo>
                      <a:lnTo>
                        <a:pt x="106" y="36"/>
                      </a:lnTo>
                      <a:lnTo>
                        <a:pt x="86" y="30"/>
                      </a:lnTo>
                      <a:lnTo>
                        <a:pt x="64" y="24"/>
                      </a:lnTo>
                      <a:lnTo>
                        <a:pt x="44" y="16"/>
                      </a:lnTo>
                      <a:lnTo>
                        <a:pt x="26" y="11"/>
                      </a:lnTo>
                      <a:lnTo>
                        <a:pt x="17" y="9"/>
                      </a:lnTo>
                      <a:lnTo>
                        <a:pt x="11" y="7"/>
                      </a:lnTo>
                      <a:lnTo>
                        <a:pt x="4" y="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" name="Freeform 500"/>
                <p:cNvSpPr>
                  <a:spLocks/>
                </p:cNvSpPr>
                <p:nvPr/>
              </p:nvSpPr>
              <p:spPr bwMode="auto">
                <a:xfrm>
                  <a:off x="7117196" y="1332139"/>
                  <a:ext cx="144662" cy="55305"/>
                </a:xfrm>
                <a:custGeom>
                  <a:avLst/>
                  <a:gdLst>
                    <a:gd name="T0" fmla="*/ 2147483647 w 325"/>
                    <a:gd name="T1" fmla="*/ 2147483647 h 71"/>
                    <a:gd name="T2" fmla="*/ 2147483647 w 325"/>
                    <a:gd name="T3" fmla="*/ 2147483647 h 71"/>
                    <a:gd name="T4" fmla="*/ 2147483647 w 325"/>
                    <a:gd name="T5" fmla="*/ 0 h 71"/>
                    <a:gd name="T6" fmla="*/ 2147483647 w 325"/>
                    <a:gd name="T7" fmla="*/ 2147483647 h 71"/>
                    <a:gd name="T8" fmla="*/ 2147483647 w 325"/>
                    <a:gd name="T9" fmla="*/ 2147483647 h 71"/>
                    <a:gd name="T10" fmla="*/ 2147483647 w 325"/>
                    <a:gd name="T11" fmla="*/ 2147483647 h 71"/>
                    <a:gd name="T12" fmla="*/ 2147483647 w 325"/>
                    <a:gd name="T13" fmla="*/ 2147483647 h 71"/>
                    <a:gd name="T14" fmla="*/ 2147483647 w 325"/>
                    <a:gd name="T15" fmla="*/ 2147483647 h 71"/>
                    <a:gd name="T16" fmla="*/ 2147483647 w 325"/>
                    <a:gd name="T17" fmla="*/ 2147483647 h 71"/>
                    <a:gd name="T18" fmla="*/ 2147483647 w 325"/>
                    <a:gd name="T19" fmla="*/ 2147483647 h 71"/>
                    <a:gd name="T20" fmla="*/ 2147483647 w 325"/>
                    <a:gd name="T21" fmla="*/ 2147483647 h 71"/>
                    <a:gd name="T22" fmla="*/ 2147483647 w 325"/>
                    <a:gd name="T23" fmla="*/ 2147483647 h 71"/>
                    <a:gd name="T24" fmla="*/ 2147483647 w 325"/>
                    <a:gd name="T25" fmla="*/ 2147483647 h 71"/>
                    <a:gd name="T26" fmla="*/ 2147483647 w 325"/>
                    <a:gd name="T27" fmla="*/ 2147483647 h 71"/>
                    <a:gd name="T28" fmla="*/ 2147483647 w 325"/>
                    <a:gd name="T29" fmla="*/ 2147483647 h 71"/>
                    <a:gd name="T30" fmla="*/ 2147483647 w 325"/>
                    <a:gd name="T31" fmla="*/ 2147483647 h 71"/>
                    <a:gd name="T32" fmla="*/ 2147483647 w 325"/>
                    <a:gd name="T33" fmla="*/ 2147483647 h 71"/>
                    <a:gd name="T34" fmla="*/ 2147483647 w 325"/>
                    <a:gd name="T35" fmla="*/ 2147483647 h 71"/>
                    <a:gd name="T36" fmla="*/ 2147483647 w 325"/>
                    <a:gd name="T37" fmla="*/ 2147483647 h 71"/>
                    <a:gd name="T38" fmla="*/ 2147483647 w 325"/>
                    <a:gd name="T39" fmla="*/ 2147483647 h 71"/>
                    <a:gd name="T40" fmla="*/ 2147483647 w 325"/>
                    <a:gd name="T41" fmla="*/ 2147483647 h 71"/>
                    <a:gd name="T42" fmla="*/ 2147483647 w 325"/>
                    <a:gd name="T43" fmla="*/ 2147483647 h 71"/>
                    <a:gd name="T44" fmla="*/ 2147483647 w 325"/>
                    <a:gd name="T45" fmla="*/ 2147483647 h 71"/>
                    <a:gd name="T46" fmla="*/ 2147483647 w 325"/>
                    <a:gd name="T47" fmla="*/ 2147483647 h 71"/>
                    <a:gd name="T48" fmla="*/ 2147483647 w 325"/>
                    <a:gd name="T49" fmla="*/ 2147483647 h 71"/>
                    <a:gd name="T50" fmla="*/ 2147483647 w 325"/>
                    <a:gd name="T51" fmla="*/ 2147483647 h 71"/>
                    <a:gd name="T52" fmla="*/ 2147483647 w 325"/>
                    <a:gd name="T53" fmla="*/ 2147483647 h 71"/>
                    <a:gd name="T54" fmla="*/ 2147483647 w 325"/>
                    <a:gd name="T55" fmla="*/ 2147483647 h 71"/>
                    <a:gd name="T56" fmla="*/ 2147483647 w 325"/>
                    <a:gd name="T57" fmla="*/ 2147483647 h 71"/>
                    <a:gd name="T58" fmla="*/ 2147483647 w 325"/>
                    <a:gd name="T59" fmla="*/ 2147483647 h 71"/>
                    <a:gd name="T60" fmla="*/ 2147483647 w 325"/>
                    <a:gd name="T61" fmla="*/ 2147483647 h 71"/>
                    <a:gd name="T62" fmla="*/ 0 w 325"/>
                    <a:gd name="T63" fmla="*/ 2147483647 h 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25" h="71">
                      <a:moveTo>
                        <a:pt x="0" y="12"/>
                      </a:moveTo>
                      <a:lnTo>
                        <a:pt x="10" y="7"/>
                      </a:lnTo>
                      <a:lnTo>
                        <a:pt x="20" y="3"/>
                      </a:lnTo>
                      <a:lnTo>
                        <a:pt x="31" y="1"/>
                      </a:lnTo>
                      <a:lnTo>
                        <a:pt x="42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3" y="4"/>
                      </a:lnTo>
                      <a:lnTo>
                        <a:pt x="83" y="6"/>
                      </a:lnTo>
                      <a:lnTo>
                        <a:pt x="92" y="10"/>
                      </a:lnTo>
                      <a:lnTo>
                        <a:pt x="101" y="14"/>
                      </a:lnTo>
                      <a:lnTo>
                        <a:pt x="110" y="18"/>
                      </a:lnTo>
                      <a:lnTo>
                        <a:pt x="116" y="23"/>
                      </a:lnTo>
                      <a:lnTo>
                        <a:pt x="122" y="29"/>
                      </a:lnTo>
                      <a:lnTo>
                        <a:pt x="127" y="33"/>
                      </a:lnTo>
                      <a:lnTo>
                        <a:pt x="130" y="38"/>
                      </a:lnTo>
                      <a:lnTo>
                        <a:pt x="133" y="43"/>
                      </a:lnTo>
                      <a:lnTo>
                        <a:pt x="136" y="34"/>
                      </a:lnTo>
                      <a:lnTo>
                        <a:pt x="138" y="25"/>
                      </a:lnTo>
                      <a:lnTo>
                        <a:pt x="139" y="15"/>
                      </a:lnTo>
                      <a:lnTo>
                        <a:pt x="139" y="6"/>
                      </a:lnTo>
                      <a:lnTo>
                        <a:pt x="161" y="7"/>
                      </a:lnTo>
                      <a:lnTo>
                        <a:pt x="188" y="9"/>
                      </a:lnTo>
                      <a:lnTo>
                        <a:pt x="216" y="13"/>
                      </a:lnTo>
                      <a:lnTo>
                        <a:pt x="245" y="19"/>
                      </a:lnTo>
                      <a:lnTo>
                        <a:pt x="258" y="23"/>
                      </a:lnTo>
                      <a:lnTo>
                        <a:pt x="271" y="28"/>
                      </a:lnTo>
                      <a:lnTo>
                        <a:pt x="283" y="32"/>
                      </a:lnTo>
                      <a:lnTo>
                        <a:pt x="295" y="37"/>
                      </a:lnTo>
                      <a:lnTo>
                        <a:pt x="305" y="43"/>
                      </a:lnTo>
                      <a:lnTo>
                        <a:pt x="314" y="48"/>
                      </a:lnTo>
                      <a:lnTo>
                        <a:pt x="320" y="55"/>
                      </a:lnTo>
                      <a:lnTo>
                        <a:pt x="325" y="61"/>
                      </a:lnTo>
                      <a:lnTo>
                        <a:pt x="316" y="64"/>
                      </a:lnTo>
                      <a:lnTo>
                        <a:pt x="305" y="67"/>
                      </a:lnTo>
                      <a:lnTo>
                        <a:pt x="294" y="68"/>
                      </a:lnTo>
                      <a:lnTo>
                        <a:pt x="283" y="70"/>
                      </a:lnTo>
                      <a:lnTo>
                        <a:pt x="259" y="71"/>
                      </a:lnTo>
                      <a:lnTo>
                        <a:pt x="234" y="71"/>
                      </a:lnTo>
                      <a:lnTo>
                        <a:pt x="210" y="70"/>
                      </a:lnTo>
                      <a:lnTo>
                        <a:pt x="186" y="69"/>
                      </a:lnTo>
                      <a:lnTo>
                        <a:pt x="167" y="68"/>
                      </a:lnTo>
                      <a:lnTo>
                        <a:pt x="152" y="67"/>
                      </a:lnTo>
                      <a:lnTo>
                        <a:pt x="133" y="69"/>
                      </a:lnTo>
                      <a:lnTo>
                        <a:pt x="104" y="71"/>
                      </a:lnTo>
                      <a:lnTo>
                        <a:pt x="90" y="71"/>
                      </a:lnTo>
                      <a:lnTo>
                        <a:pt x="78" y="70"/>
                      </a:lnTo>
                      <a:lnTo>
                        <a:pt x="72" y="68"/>
                      </a:lnTo>
                      <a:lnTo>
                        <a:pt x="69" y="67"/>
                      </a:lnTo>
                      <a:lnTo>
                        <a:pt x="67" y="64"/>
                      </a:lnTo>
                      <a:lnTo>
                        <a:pt x="66" y="61"/>
                      </a:lnTo>
                      <a:lnTo>
                        <a:pt x="58" y="61"/>
                      </a:lnTo>
                      <a:lnTo>
                        <a:pt x="51" y="60"/>
                      </a:lnTo>
                      <a:lnTo>
                        <a:pt x="46" y="59"/>
                      </a:lnTo>
                      <a:lnTo>
                        <a:pt x="42" y="57"/>
                      </a:lnTo>
                      <a:lnTo>
                        <a:pt x="35" y="53"/>
                      </a:lnTo>
                      <a:lnTo>
                        <a:pt x="31" y="49"/>
                      </a:lnTo>
                      <a:lnTo>
                        <a:pt x="25" y="45"/>
                      </a:lnTo>
                      <a:lnTo>
                        <a:pt x="20" y="41"/>
                      </a:lnTo>
                      <a:lnTo>
                        <a:pt x="16" y="39"/>
                      </a:lnTo>
                      <a:lnTo>
                        <a:pt x="12" y="38"/>
                      </a:lnTo>
                      <a:lnTo>
                        <a:pt x="6" y="37"/>
                      </a:lnTo>
                      <a:lnTo>
                        <a:pt x="0" y="37"/>
                      </a:lnTo>
                      <a:lnTo>
                        <a:pt x="0" y="22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" name="Freeform 501"/>
                <p:cNvSpPr>
                  <a:spLocks/>
                </p:cNvSpPr>
                <p:nvPr/>
              </p:nvSpPr>
              <p:spPr bwMode="auto">
                <a:xfrm>
                  <a:off x="7282523" y="1340781"/>
                  <a:ext cx="97693" cy="55305"/>
                </a:xfrm>
                <a:custGeom>
                  <a:avLst/>
                  <a:gdLst>
                    <a:gd name="T0" fmla="*/ 2147483647 w 220"/>
                    <a:gd name="T1" fmla="*/ 2147483647 h 72"/>
                    <a:gd name="T2" fmla="*/ 2147483647 w 220"/>
                    <a:gd name="T3" fmla="*/ 2147483647 h 72"/>
                    <a:gd name="T4" fmla="*/ 2147483647 w 220"/>
                    <a:gd name="T5" fmla="*/ 2147483647 h 72"/>
                    <a:gd name="T6" fmla="*/ 2147483647 w 220"/>
                    <a:gd name="T7" fmla="*/ 2147483647 h 72"/>
                    <a:gd name="T8" fmla="*/ 2147483647 w 220"/>
                    <a:gd name="T9" fmla="*/ 2147483647 h 72"/>
                    <a:gd name="T10" fmla="*/ 2147483647 w 220"/>
                    <a:gd name="T11" fmla="*/ 2147483647 h 72"/>
                    <a:gd name="T12" fmla="*/ 2147483647 w 220"/>
                    <a:gd name="T13" fmla="*/ 2147483647 h 72"/>
                    <a:gd name="T14" fmla="*/ 2147483647 w 220"/>
                    <a:gd name="T15" fmla="*/ 2147483647 h 72"/>
                    <a:gd name="T16" fmla="*/ 2147483647 w 220"/>
                    <a:gd name="T17" fmla="*/ 2147483647 h 72"/>
                    <a:gd name="T18" fmla="*/ 2147483647 w 220"/>
                    <a:gd name="T19" fmla="*/ 2147483647 h 72"/>
                    <a:gd name="T20" fmla="*/ 2147483647 w 220"/>
                    <a:gd name="T21" fmla="*/ 2147483647 h 72"/>
                    <a:gd name="T22" fmla="*/ 2147483647 w 220"/>
                    <a:gd name="T23" fmla="*/ 2147483647 h 72"/>
                    <a:gd name="T24" fmla="*/ 2147483647 w 220"/>
                    <a:gd name="T25" fmla="*/ 2147483647 h 72"/>
                    <a:gd name="T26" fmla="*/ 2147483647 w 220"/>
                    <a:gd name="T27" fmla="*/ 2147483647 h 72"/>
                    <a:gd name="T28" fmla="*/ 2147483647 w 220"/>
                    <a:gd name="T29" fmla="*/ 0 h 72"/>
                    <a:gd name="T30" fmla="*/ 2147483647 w 220"/>
                    <a:gd name="T31" fmla="*/ 2147483647 h 72"/>
                    <a:gd name="T32" fmla="*/ 2147483647 w 220"/>
                    <a:gd name="T33" fmla="*/ 2147483647 h 72"/>
                    <a:gd name="T34" fmla="*/ 2147483647 w 220"/>
                    <a:gd name="T35" fmla="*/ 2147483647 h 72"/>
                    <a:gd name="T36" fmla="*/ 2147483647 w 220"/>
                    <a:gd name="T37" fmla="*/ 2147483647 h 72"/>
                    <a:gd name="T38" fmla="*/ 2147483647 w 220"/>
                    <a:gd name="T39" fmla="*/ 2147483647 h 72"/>
                    <a:gd name="T40" fmla="*/ 2147483647 w 220"/>
                    <a:gd name="T41" fmla="*/ 2147483647 h 72"/>
                    <a:gd name="T42" fmla="*/ 2147483647 w 220"/>
                    <a:gd name="T43" fmla="*/ 2147483647 h 72"/>
                    <a:gd name="T44" fmla="*/ 2147483647 w 220"/>
                    <a:gd name="T45" fmla="*/ 2147483647 h 72"/>
                    <a:gd name="T46" fmla="*/ 2147483647 w 220"/>
                    <a:gd name="T47" fmla="*/ 2147483647 h 72"/>
                    <a:gd name="T48" fmla="*/ 2147483647 w 220"/>
                    <a:gd name="T49" fmla="*/ 2147483647 h 72"/>
                    <a:gd name="T50" fmla="*/ 2147483647 w 220"/>
                    <a:gd name="T51" fmla="*/ 2147483647 h 72"/>
                    <a:gd name="T52" fmla="*/ 2147483647 w 220"/>
                    <a:gd name="T53" fmla="*/ 2147483647 h 72"/>
                    <a:gd name="T54" fmla="*/ 2147483647 w 220"/>
                    <a:gd name="T55" fmla="*/ 2147483647 h 72"/>
                    <a:gd name="T56" fmla="*/ 2147483647 w 220"/>
                    <a:gd name="T57" fmla="*/ 2147483647 h 72"/>
                    <a:gd name="T58" fmla="*/ 2147483647 w 220"/>
                    <a:gd name="T59" fmla="*/ 2147483647 h 72"/>
                    <a:gd name="T60" fmla="*/ 2147483647 w 220"/>
                    <a:gd name="T61" fmla="*/ 2147483647 h 72"/>
                    <a:gd name="T62" fmla="*/ 2147483647 w 220"/>
                    <a:gd name="T63" fmla="*/ 2147483647 h 72"/>
                    <a:gd name="T64" fmla="*/ 2147483647 w 220"/>
                    <a:gd name="T65" fmla="*/ 2147483647 h 72"/>
                    <a:gd name="T66" fmla="*/ 2147483647 w 220"/>
                    <a:gd name="T67" fmla="*/ 2147483647 h 72"/>
                    <a:gd name="T68" fmla="*/ 2147483647 w 220"/>
                    <a:gd name="T69" fmla="*/ 2147483647 h 72"/>
                    <a:gd name="T70" fmla="*/ 2147483647 w 220"/>
                    <a:gd name="T71" fmla="*/ 2147483647 h 72"/>
                    <a:gd name="T72" fmla="*/ 2147483647 w 220"/>
                    <a:gd name="T73" fmla="*/ 2147483647 h 72"/>
                    <a:gd name="T74" fmla="*/ 2147483647 w 220"/>
                    <a:gd name="T75" fmla="*/ 2147483647 h 72"/>
                    <a:gd name="T76" fmla="*/ 2147483647 w 220"/>
                    <a:gd name="T77" fmla="*/ 2147483647 h 72"/>
                    <a:gd name="T78" fmla="*/ 2147483647 w 220"/>
                    <a:gd name="T79" fmla="*/ 2147483647 h 72"/>
                    <a:gd name="T80" fmla="*/ 2147483647 w 220"/>
                    <a:gd name="T81" fmla="*/ 2147483647 h 72"/>
                    <a:gd name="T82" fmla="*/ 2147483647 w 220"/>
                    <a:gd name="T83" fmla="*/ 2147483647 h 72"/>
                    <a:gd name="T84" fmla="*/ 2147483647 w 220"/>
                    <a:gd name="T85" fmla="*/ 2147483647 h 72"/>
                    <a:gd name="T86" fmla="*/ 2147483647 w 220"/>
                    <a:gd name="T87" fmla="*/ 2147483647 h 72"/>
                    <a:gd name="T88" fmla="*/ 2147483647 w 220"/>
                    <a:gd name="T89" fmla="*/ 2147483647 h 72"/>
                    <a:gd name="T90" fmla="*/ 2147483647 w 220"/>
                    <a:gd name="T91" fmla="*/ 2147483647 h 72"/>
                    <a:gd name="T92" fmla="*/ 2147483647 w 220"/>
                    <a:gd name="T93" fmla="*/ 2147483647 h 72"/>
                    <a:gd name="T94" fmla="*/ 2147483647 w 220"/>
                    <a:gd name="T95" fmla="*/ 2147483647 h 72"/>
                    <a:gd name="T96" fmla="*/ 2147483647 w 220"/>
                    <a:gd name="T97" fmla="*/ 2147483647 h 72"/>
                    <a:gd name="T98" fmla="*/ 2147483647 w 220"/>
                    <a:gd name="T99" fmla="*/ 2147483647 h 72"/>
                    <a:gd name="T100" fmla="*/ 2147483647 w 220"/>
                    <a:gd name="T101" fmla="*/ 2147483647 h 72"/>
                    <a:gd name="T102" fmla="*/ 2147483647 w 220"/>
                    <a:gd name="T103" fmla="*/ 2147483647 h 72"/>
                    <a:gd name="T104" fmla="*/ 0 w 220"/>
                    <a:gd name="T105" fmla="*/ 2147483647 h 72"/>
                    <a:gd name="T106" fmla="*/ 2147483647 w 220"/>
                    <a:gd name="T107" fmla="*/ 2147483647 h 72"/>
                    <a:gd name="T108" fmla="*/ 2147483647 w 220"/>
                    <a:gd name="T109" fmla="*/ 2147483647 h 72"/>
                    <a:gd name="T110" fmla="*/ 2147483647 w 220"/>
                    <a:gd name="T111" fmla="*/ 2147483647 h 72"/>
                    <a:gd name="T112" fmla="*/ 2147483647 w 220"/>
                    <a:gd name="T113" fmla="*/ 2147483647 h 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20" h="72">
                      <a:moveTo>
                        <a:pt x="87" y="25"/>
                      </a:moveTo>
                      <a:lnTo>
                        <a:pt x="92" y="26"/>
                      </a:lnTo>
                      <a:lnTo>
                        <a:pt x="98" y="27"/>
                      </a:lnTo>
                      <a:lnTo>
                        <a:pt x="101" y="28"/>
                      </a:lnTo>
                      <a:lnTo>
                        <a:pt x="104" y="27"/>
                      </a:lnTo>
                      <a:lnTo>
                        <a:pt x="109" y="27"/>
                      </a:lnTo>
                      <a:lnTo>
                        <a:pt x="113" y="25"/>
                      </a:lnTo>
                      <a:lnTo>
                        <a:pt x="114" y="26"/>
                      </a:lnTo>
                      <a:lnTo>
                        <a:pt x="115" y="26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9" y="22"/>
                      </a:lnTo>
                      <a:lnTo>
                        <a:pt x="120" y="17"/>
                      </a:lnTo>
                      <a:lnTo>
                        <a:pt x="120" y="7"/>
                      </a:lnTo>
                      <a:lnTo>
                        <a:pt x="120" y="0"/>
                      </a:lnTo>
                      <a:lnTo>
                        <a:pt x="125" y="5"/>
                      </a:lnTo>
                      <a:lnTo>
                        <a:pt x="131" y="10"/>
                      </a:lnTo>
                      <a:lnTo>
                        <a:pt x="137" y="15"/>
                      </a:lnTo>
                      <a:lnTo>
                        <a:pt x="143" y="19"/>
                      </a:lnTo>
                      <a:lnTo>
                        <a:pt x="156" y="25"/>
                      </a:lnTo>
                      <a:lnTo>
                        <a:pt x="170" y="30"/>
                      </a:lnTo>
                      <a:lnTo>
                        <a:pt x="183" y="35"/>
                      </a:lnTo>
                      <a:lnTo>
                        <a:pt x="196" y="41"/>
                      </a:lnTo>
                      <a:lnTo>
                        <a:pt x="203" y="44"/>
                      </a:lnTo>
                      <a:lnTo>
                        <a:pt x="209" y="47"/>
                      </a:lnTo>
                      <a:lnTo>
                        <a:pt x="214" y="51"/>
                      </a:lnTo>
                      <a:lnTo>
                        <a:pt x="220" y="55"/>
                      </a:lnTo>
                      <a:lnTo>
                        <a:pt x="206" y="56"/>
                      </a:lnTo>
                      <a:lnTo>
                        <a:pt x="194" y="57"/>
                      </a:lnTo>
                      <a:lnTo>
                        <a:pt x="182" y="58"/>
                      </a:lnTo>
                      <a:lnTo>
                        <a:pt x="171" y="60"/>
                      </a:lnTo>
                      <a:lnTo>
                        <a:pt x="151" y="65"/>
                      </a:lnTo>
                      <a:lnTo>
                        <a:pt x="134" y="70"/>
                      </a:lnTo>
                      <a:lnTo>
                        <a:pt x="126" y="71"/>
                      </a:lnTo>
                      <a:lnTo>
                        <a:pt x="117" y="72"/>
                      </a:lnTo>
                      <a:lnTo>
                        <a:pt x="110" y="72"/>
                      </a:lnTo>
                      <a:lnTo>
                        <a:pt x="103" y="72"/>
                      </a:lnTo>
                      <a:lnTo>
                        <a:pt x="95" y="70"/>
                      </a:lnTo>
                      <a:lnTo>
                        <a:pt x="88" y="66"/>
                      </a:lnTo>
                      <a:lnTo>
                        <a:pt x="81" y="61"/>
                      </a:lnTo>
                      <a:lnTo>
                        <a:pt x="74" y="55"/>
                      </a:lnTo>
                      <a:lnTo>
                        <a:pt x="59" y="53"/>
                      </a:lnTo>
                      <a:lnTo>
                        <a:pt x="45" y="50"/>
                      </a:lnTo>
                      <a:lnTo>
                        <a:pt x="33" y="47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3" y="38"/>
                      </a:lnTo>
                      <a:lnTo>
                        <a:pt x="9" y="35"/>
                      </a:lnTo>
                      <a:lnTo>
                        <a:pt x="7" y="31"/>
                      </a:lnTo>
                      <a:lnTo>
                        <a:pt x="3" y="27"/>
                      </a:lnTo>
                      <a:lnTo>
                        <a:pt x="2" y="23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3" y="17"/>
                      </a:lnTo>
                      <a:lnTo>
                        <a:pt x="44" y="21"/>
                      </a:lnTo>
                      <a:lnTo>
                        <a:pt x="64" y="24"/>
                      </a:lnTo>
                      <a:lnTo>
                        <a:pt x="87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" name="Freeform 502"/>
                <p:cNvSpPr>
                  <a:spLocks/>
                </p:cNvSpPr>
                <p:nvPr/>
              </p:nvSpPr>
              <p:spPr bwMode="auto">
                <a:xfrm>
                  <a:off x="7241192" y="1385717"/>
                  <a:ext cx="65756" cy="57034"/>
                </a:xfrm>
                <a:custGeom>
                  <a:avLst/>
                  <a:gdLst>
                    <a:gd name="T0" fmla="*/ 2147483647 w 146"/>
                    <a:gd name="T1" fmla="*/ 2147483647 h 30"/>
                    <a:gd name="T2" fmla="*/ 2147483647 w 146"/>
                    <a:gd name="T3" fmla="*/ 2147483647 h 30"/>
                    <a:gd name="T4" fmla="*/ 2147483647 w 146"/>
                    <a:gd name="T5" fmla="*/ 2147483647 h 30"/>
                    <a:gd name="T6" fmla="*/ 2147483647 w 146"/>
                    <a:gd name="T7" fmla="*/ 2147483647 h 30"/>
                    <a:gd name="T8" fmla="*/ 2147483647 w 146"/>
                    <a:gd name="T9" fmla="*/ 2147483647 h 30"/>
                    <a:gd name="T10" fmla="*/ 2147483647 w 146"/>
                    <a:gd name="T11" fmla="*/ 2147483647 h 30"/>
                    <a:gd name="T12" fmla="*/ 2147483647 w 146"/>
                    <a:gd name="T13" fmla="*/ 2147483647 h 30"/>
                    <a:gd name="T14" fmla="*/ 2147483647 w 146"/>
                    <a:gd name="T15" fmla="*/ 2147483647 h 30"/>
                    <a:gd name="T16" fmla="*/ 2147483647 w 146"/>
                    <a:gd name="T17" fmla="*/ 2147483647 h 30"/>
                    <a:gd name="T18" fmla="*/ 2147483647 w 146"/>
                    <a:gd name="T19" fmla="*/ 2147483647 h 30"/>
                    <a:gd name="T20" fmla="*/ 2147483647 w 146"/>
                    <a:gd name="T21" fmla="*/ 2147483647 h 30"/>
                    <a:gd name="T22" fmla="*/ 2147483647 w 146"/>
                    <a:gd name="T23" fmla="*/ 2147483647 h 30"/>
                    <a:gd name="T24" fmla="*/ 2147483647 w 146"/>
                    <a:gd name="T25" fmla="*/ 2147483647 h 30"/>
                    <a:gd name="T26" fmla="*/ 2147483647 w 146"/>
                    <a:gd name="T27" fmla="*/ 2147483647 h 30"/>
                    <a:gd name="T28" fmla="*/ 2147483647 w 146"/>
                    <a:gd name="T29" fmla="*/ 2147483647 h 30"/>
                    <a:gd name="T30" fmla="*/ 2147483647 w 146"/>
                    <a:gd name="T31" fmla="*/ 2147483647 h 30"/>
                    <a:gd name="T32" fmla="*/ 2147483647 w 146"/>
                    <a:gd name="T33" fmla="*/ 2147483647 h 30"/>
                    <a:gd name="T34" fmla="*/ 2147483647 w 146"/>
                    <a:gd name="T35" fmla="*/ 0 h 30"/>
                    <a:gd name="T36" fmla="*/ 2147483647 w 146"/>
                    <a:gd name="T37" fmla="*/ 2147483647 h 30"/>
                    <a:gd name="T38" fmla="*/ 2147483647 w 146"/>
                    <a:gd name="T39" fmla="*/ 2147483647 h 30"/>
                    <a:gd name="T40" fmla="*/ 2147483647 w 146"/>
                    <a:gd name="T41" fmla="*/ 2147483647 h 30"/>
                    <a:gd name="T42" fmla="*/ 0 w 146"/>
                    <a:gd name="T43" fmla="*/ 2147483647 h 30"/>
                    <a:gd name="T44" fmla="*/ 2147483647 w 146"/>
                    <a:gd name="T45" fmla="*/ 2147483647 h 30"/>
                    <a:gd name="T46" fmla="*/ 2147483647 w 146"/>
                    <a:gd name="T47" fmla="*/ 2147483647 h 30"/>
                    <a:gd name="T48" fmla="*/ 2147483647 w 146"/>
                    <a:gd name="T49" fmla="*/ 2147483647 h 30"/>
                    <a:gd name="T50" fmla="*/ 2147483647 w 146"/>
                    <a:gd name="T51" fmla="*/ 2147483647 h 30"/>
                    <a:gd name="T52" fmla="*/ 2147483647 w 146"/>
                    <a:gd name="T53" fmla="*/ 2147483647 h 30"/>
                    <a:gd name="T54" fmla="*/ 2147483647 w 146"/>
                    <a:gd name="T55" fmla="*/ 2147483647 h 30"/>
                    <a:gd name="T56" fmla="*/ 2147483647 w 146"/>
                    <a:gd name="T57" fmla="*/ 2147483647 h 30"/>
                    <a:gd name="T58" fmla="*/ 2147483647 w 146"/>
                    <a:gd name="T59" fmla="*/ 2147483647 h 30"/>
                    <a:gd name="T60" fmla="*/ 2147483647 w 146"/>
                    <a:gd name="T61" fmla="*/ 2147483647 h 30"/>
                    <a:gd name="T62" fmla="*/ 2147483647 w 146"/>
                    <a:gd name="T63" fmla="*/ 2147483647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6" h="30">
                      <a:moveTo>
                        <a:pt x="146" y="25"/>
                      </a:moveTo>
                      <a:lnTo>
                        <a:pt x="140" y="16"/>
                      </a:lnTo>
                      <a:lnTo>
                        <a:pt x="137" y="9"/>
                      </a:lnTo>
                      <a:lnTo>
                        <a:pt x="133" y="4"/>
                      </a:lnTo>
                      <a:lnTo>
                        <a:pt x="128" y="1"/>
                      </a:lnTo>
                      <a:lnTo>
                        <a:pt x="126" y="1"/>
                      </a:lnTo>
                      <a:lnTo>
                        <a:pt x="124" y="1"/>
                      </a:lnTo>
                      <a:lnTo>
                        <a:pt x="120" y="2"/>
                      </a:lnTo>
                      <a:lnTo>
                        <a:pt x="118" y="3"/>
                      </a:lnTo>
                      <a:lnTo>
                        <a:pt x="113" y="9"/>
                      </a:lnTo>
                      <a:lnTo>
                        <a:pt x="105" y="19"/>
                      </a:lnTo>
                      <a:lnTo>
                        <a:pt x="72" y="19"/>
                      </a:lnTo>
                      <a:lnTo>
                        <a:pt x="63" y="18"/>
                      </a:lnTo>
                      <a:lnTo>
                        <a:pt x="55" y="17"/>
                      </a:lnTo>
                      <a:lnTo>
                        <a:pt x="47" y="14"/>
                      </a:lnTo>
                      <a:lnTo>
                        <a:pt x="40" y="12"/>
                      </a:lnTo>
                      <a:lnTo>
                        <a:pt x="29" y="6"/>
                      </a:lnTo>
                      <a:lnTo>
                        <a:pt x="19" y="0"/>
                      </a:lnTo>
                      <a:lnTo>
                        <a:pt x="14" y="9"/>
                      </a:lnTo>
                      <a:lnTo>
                        <a:pt x="10" y="15"/>
                      </a:lnTo>
                      <a:lnTo>
                        <a:pt x="4" y="20"/>
                      </a:lnTo>
                      <a:lnTo>
                        <a:pt x="0" y="25"/>
                      </a:lnTo>
                      <a:lnTo>
                        <a:pt x="33" y="25"/>
                      </a:lnTo>
                      <a:lnTo>
                        <a:pt x="57" y="25"/>
                      </a:lnTo>
                      <a:lnTo>
                        <a:pt x="77" y="25"/>
                      </a:lnTo>
                      <a:lnTo>
                        <a:pt x="99" y="25"/>
                      </a:lnTo>
                      <a:lnTo>
                        <a:pt x="110" y="26"/>
                      </a:lnTo>
                      <a:lnTo>
                        <a:pt x="123" y="29"/>
                      </a:lnTo>
                      <a:lnTo>
                        <a:pt x="128" y="30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6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5" name="Freeform 503"/>
                <p:cNvSpPr>
                  <a:spLocks/>
                </p:cNvSpPr>
                <p:nvPr/>
              </p:nvSpPr>
              <p:spPr bwMode="auto">
                <a:xfrm>
                  <a:off x="7220526" y="1382261"/>
                  <a:ext cx="20665" cy="57034"/>
                </a:xfrm>
                <a:custGeom>
                  <a:avLst/>
                  <a:gdLst>
                    <a:gd name="T0" fmla="*/ 0 w 53"/>
                    <a:gd name="T1" fmla="*/ 2147483647 h 9"/>
                    <a:gd name="T2" fmla="*/ 2147483647 w 53"/>
                    <a:gd name="T3" fmla="*/ 2147483647 h 9"/>
                    <a:gd name="T4" fmla="*/ 2147483647 w 53"/>
                    <a:gd name="T5" fmla="*/ 2147483647 h 9"/>
                    <a:gd name="T6" fmla="*/ 2147483647 w 53"/>
                    <a:gd name="T7" fmla="*/ 2147483647 h 9"/>
                    <a:gd name="T8" fmla="*/ 2147483647 w 53"/>
                    <a:gd name="T9" fmla="*/ 2147483647 h 9"/>
                    <a:gd name="T10" fmla="*/ 2147483647 w 53"/>
                    <a:gd name="T11" fmla="*/ 2147483647 h 9"/>
                    <a:gd name="T12" fmla="*/ 2147483647 w 53"/>
                    <a:gd name="T13" fmla="*/ 2147483647 h 9"/>
                    <a:gd name="T14" fmla="*/ 2147483647 w 53"/>
                    <a:gd name="T15" fmla="*/ 2147483647 h 9"/>
                    <a:gd name="T16" fmla="*/ 2147483647 w 53"/>
                    <a:gd name="T17" fmla="*/ 0 h 9"/>
                    <a:gd name="T18" fmla="*/ 2147483647 w 53"/>
                    <a:gd name="T19" fmla="*/ 0 h 9"/>
                    <a:gd name="T20" fmla="*/ 2147483647 w 53"/>
                    <a:gd name="T21" fmla="*/ 0 h 9"/>
                    <a:gd name="T22" fmla="*/ 2147483647 w 53"/>
                    <a:gd name="T23" fmla="*/ 2147483647 h 9"/>
                    <a:gd name="T24" fmla="*/ 2147483647 w 53"/>
                    <a:gd name="T25" fmla="*/ 2147483647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29" y="9"/>
                      </a:lnTo>
                      <a:lnTo>
                        <a:pt x="40" y="9"/>
                      </a:lnTo>
                      <a:lnTo>
                        <a:pt x="53" y="9"/>
                      </a:lnTo>
                      <a:lnTo>
                        <a:pt x="46" y="6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222404" y="138226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7" name="Freeform 505"/>
                <p:cNvSpPr>
                  <a:spLocks/>
                </p:cNvSpPr>
                <p:nvPr/>
              </p:nvSpPr>
              <p:spPr bwMode="auto">
                <a:xfrm>
                  <a:off x="6363833" y="1313128"/>
                  <a:ext cx="11272" cy="53577"/>
                </a:xfrm>
                <a:custGeom>
                  <a:avLst/>
                  <a:gdLst>
                    <a:gd name="T0" fmla="*/ 0 w 26"/>
                    <a:gd name="T1" fmla="*/ 2147483647 h 25"/>
                    <a:gd name="T2" fmla="*/ 2147483647 w 26"/>
                    <a:gd name="T3" fmla="*/ 2147483647 h 25"/>
                    <a:gd name="T4" fmla="*/ 2147483647 w 26"/>
                    <a:gd name="T5" fmla="*/ 2147483647 h 25"/>
                    <a:gd name="T6" fmla="*/ 2147483647 w 26"/>
                    <a:gd name="T7" fmla="*/ 2147483647 h 25"/>
                    <a:gd name="T8" fmla="*/ 2147483647 w 26"/>
                    <a:gd name="T9" fmla="*/ 2147483647 h 25"/>
                    <a:gd name="T10" fmla="*/ 2147483647 w 26"/>
                    <a:gd name="T11" fmla="*/ 2147483647 h 25"/>
                    <a:gd name="T12" fmla="*/ 2147483647 w 26"/>
                    <a:gd name="T13" fmla="*/ 0 h 25"/>
                    <a:gd name="T14" fmla="*/ 2147483647 w 26"/>
                    <a:gd name="T15" fmla="*/ 2147483647 h 25"/>
                    <a:gd name="T16" fmla="*/ 2147483647 w 26"/>
                    <a:gd name="T17" fmla="*/ 2147483647 h 25"/>
                    <a:gd name="T18" fmla="*/ 2147483647 w 26"/>
                    <a:gd name="T19" fmla="*/ 2147483647 h 25"/>
                    <a:gd name="T20" fmla="*/ 0 w 26"/>
                    <a:gd name="T21" fmla="*/ 214748364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25">
                      <a:moveTo>
                        <a:pt x="0" y="25"/>
                      </a:moveTo>
                      <a:lnTo>
                        <a:pt x="5" y="17"/>
                      </a:lnTo>
                      <a:lnTo>
                        <a:pt x="13" y="8"/>
                      </a:lnTo>
                      <a:lnTo>
                        <a:pt x="16" y="5"/>
                      </a:lnTo>
                      <a:lnTo>
                        <a:pt x="20" y="2"/>
                      </a:lnTo>
                      <a:lnTo>
                        <a:pt x="23" y="1"/>
                      </a:lnTo>
                      <a:lnTo>
                        <a:pt x="26" y="0"/>
                      </a:lnTo>
                      <a:lnTo>
                        <a:pt x="26" y="25"/>
                      </a:lnTo>
                      <a:lnTo>
                        <a:pt x="20" y="25"/>
                      </a:lnTo>
                      <a:lnTo>
                        <a:pt x="13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" name="Freeform 506"/>
                <p:cNvSpPr>
                  <a:spLocks/>
                </p:cNvSpPr>
                <p:nvPr/>
              </p:nvSpPr>
              <p:spPr bwMode="auto">
                <a:xfrm>
                  <a:off x="7137863" y="1382261"/>
                  <a:ext cx="9393" cy="53577"/>
                </a:xfrm>
                <a:custGeom>
                  <a:avLst/>
                  <a:gdLst>
                    <a:gd name="T0" fmla="*/ 2147483647 w 33"/>
                    <a:gd name="T1" fmla="*/ 2147483647 h 25"/>
                    <a:gd name="T2" fmla="*/ 2147483647 w 33"/>
                    <a:gd name="T3" fmla="*/ 2147483647 h 25"/>
                    <a:gd name="T4" fmla="*/ 2147483647 w 33"/>
                    <a:gd name="T5" fmla="*/ 0 h 25"/>
                    <a:gd name="T6" fmla="*/ 0 w 33"/>
                    <a:gd name="T7" fmla="*/ 0 h 25"/>
                    <a:gd name="T8" fmla="*/ 2147483647 w 33"/>
                    <a:gd name="T9" fmla="*/ 2147483647 h 25"/>
                    <a:gd name="T10" fmla="*/ 2147483647 w 33"/>
                    <a:gd name="T11" fmla="*/ 2147483647 h 25"/>
                    <a:gd name="T12" fmla="*/ 2147483647 w 33"/>
                    <a:gd name="T13" fmla="*/ 2147483647 h 25"/>
                    <a:gd name="T14" fmla="*/ 2147483647 w 33"/>
                    <a:gd name="T15" fmla="*/ 2147483647 h 25"/>
                    <a:gd name="T16" fmla="*/ 2147483647 w 33"/>
                    <a:gd name="T17" fmla="*/ 2147483647 h 25"/>
                    <a:gd name="T18" fmla="*/ 2147483647 w 33"/>
                    <a:gd name="T19" fmla="*/ 2147483647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25">
                      <a:moveTo>
                        <a:pt x="33" y="25"/>
                      </a:moveTo>
                      <a:lnTo>
                        <a:pt x="33" y="12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6" y="17"/>
                      </a:lnTo>
                      <a:lnTo>
                        <a:pt x="20" y="20"/>
                      </a:lnTo>
                      <a:lnTo>
                        <a:pt x="24" y="23"/>
                      </a:lnTo>
                      <a:lnTo>
                        <a:pt x="28" y="24"/>
                      </a:lnTo>
                      <a:lnTo>
                        <a:pt x="33" y="2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9" name="Freeform 507"/>
                <p:cNvSpPr>
                  <a:spLocks/>
                </p:cNvSpPr>
                <p:nvPr/>
              </p:nvSpPr>
              <p:spPr bwMode="auto">
                <a:xfrm>
                  <a:off x="7090894" y="1345966"/>
                  <a:ext cx="9394" cy="55305"/>
                </a:xfrm>
                <a:custGeom>
                  <a:avLst/>
                  <a:gdLst>
                    <a:gd name="T0" fmla="*/ 0 w 20"/>
                    <a:gd name="T1" fmla="*/ 0 h 18"/>
                    <a:gd name="T2" fmla="*/ 2147483647 w 20"/>
                    <a:gd name="T3" fmla="*/ 2147483647 h 18"/>
                    <a:gd name="T4" fmla="*/ 2147483647 w 20"/>
                    <a:gd name="T5" fmla="*/ 2147483647 h 18"/>
                    <a:gd name="T6" fmla="*/ 2147483647 w 20"/>
                    <a:gd name="T7" fmla="*/ 0 h 18"/>
                    <a:gd name="T8" fmla="*/ 0 w 2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13" y="18"/>
                      </a:lnTo>
                      <a:lnTo>
                        <a:pt x="16" y="11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" name="Freeform 508"/>
                <p:cNvSpPr>
                  <a:spLocks/>
                </p:cNvSpPr>
                <p:nvPr/>
              </p:nvSpPr>
              <p:spPr bwMode="auto">
                <a:xfrm>
                  <a:off x="7607541" y="1895565"/>
                  <a:ext cx="13150" cy="55305"/>
                </a:xfrm>
                <a:custGeom>
                  <a:avLst/>
                  <a:gdLst>
                    <a:gd name="T0" fmla="*/ 0 w 33"/>
                    <a:gd name="T1" fmla="*/ 2147483647 h 31"/>
                    <a:gd name="T2" fmla="*/ 0 w 33"/>
                    <a:gd name="T3" fmla="*/ 0 h 31"/>
                    <a:gd name="T4" fmla="*/ 2147483647 w 33"/>
                    <a:gd name="T5" fmla="*/ 0 h 31"/>
                    <a:gd name="T6" fmla="*/ 2147483647 w 33"/>
                    <a:gd name="T7" fmla="*/ 0 h 31"/>
                    <a:gd name="T8" fmla="*/ 2147483647 w 33"/>
                    <a:gd name="T9" fmla="*/ 0 h 31"/>
                    <a:gd name="T10" fmla="*/ 2147483647 w 33"/>
                    <a:gd name="T11" fmla="*/ 0 h 31"/>
                    <a:gd name="T12" fmla="*/ 2147483647 w 33"/>
                    <a:gd name="T13" fmla="*/ 2147483647 h 31"/>
                    <a:gd name="T14" fmla="*/ 2147483647 w 33"/>
                    <a:gd name="T15" fmla="*/ 2147483647 h 31"/>
                    <a:gd name="T16" fmla="*/ 2147483647 w 33"/>
                    <a:gd name="T17" fmla="*/ 2147483647 h 31"/>
                    <a:gd name="T18" fmla="*/ 2147483647 w 33"/>
                    <a:gd name="T19" fmla="*/ 2147483647 h 31"/>
                    <a:gd name="T20" fmla="*/ 2147483647 w 33"/>
                    <a:gd name="T21" fmla="*/ 2147483647 h 31"/>
                    <a:gd name="T22" fmla="*/ 2147483647 w 33"/>
                    <a:gd name="T23" fmla="*/ 2147483647 h 31"/>
                    <a:gd name="T24" fmla="*/ 2147483647 w 33"/>
                    <a:gd name="T25" fmla="*/ 2147483647 h 31"/>
                    <a:gd name="T26" fmla="*/ 2147483647 w 33"/>
                    <a:gd name="T27" fmla="*/ 2147483647 h 31"/>
                    <a:gd name="T28" fmla="*/ 0 w 33"/>
                    <a:gd name="T29" fmla="*/ 2147483647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3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3" y="0"/>
                      </a:lnTo>
                      <a:lnTo>
                        <a:pt x="30" y="2"/>
                      </a:lnTo>
                      <a:lnTo>
                        <a:pt x="29" y="5"/>
                      </a:lnTo>
                      <a:lnTo>
                        <a:pt x="28" y="9"/>
                      </a:lnTo>
                      <a:lnTo>
                        <a:pt x="28" y="13"/>
                      </a:lnTo>
                      <a:lnTo>
                        <a:pt x="28" y="17"/>
                      </a:lnTo>
                      <a:lnTo>
                        <a:pt x="29" y="21"/>
                      </a:lnTo>
                      <a:lnTo>
                        <a:pt x="30" y="26"/>
                      </a:lnTo>
                      <a:lnTo>
                        <a:pt x="33" y="3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1" name="Freeform 509"/>
                <p:cNvSpPr>
                  <a:spLocks/>
                </p:cNvSpPr>
                <p:nvPr/>
              </p:nvSpPr>
              <p:spPr bwMode="auto">
                <a:xfrm>
                  <a:off x="7910015" y="1435837"/>
                  <a:ext cx="58241" cy="55305"/>
                </a:xfrm>
                <a:custGeom>
                  <a:avLst/>
                  <a:gdLst>
                    <a:gd name="T0" fmla="*/ 2147483647 w 129"/>
                    <a:gd name="T1" fmla="*/ 2147483647 h 56"/>
                    <a:gd name="T2" fmla="*/ 2147483647 w 129"/>
                    <a:gd name="T3" fmla="*/ 2147483647 h 56"/>
                    <a:gd name="T4" fmla="*/ 2147483647 w 129"/>
                    <a:gd name="T5" fmla="*/ 2147483647 h 56"/>
                    <a:gd name="T6" fmla="*/ 0 w 129"/>
                    <a:gd name="T7" fmla="*/ 2147483647 h 56"/>
                    <a:gd name="T8" fmla="*/ 2147483647 w 129"/>
                    <a:gd name="T9" fmla="*/ 2147483647 h 56"/>
                    <a:gd name="T10" fmla="*/ 2147483647 w 129"/>
                    <a:gd name="T11" fmla="*/ 2147483647 h 56"/>
                    <a:gd name="T12" fmla="*/ 2147483647 w 129"/>
                    <a:gd name="T13" fmla="*/ 2147483647 h 56"/>
                    <a:gd name="T14" fmla="*/ 2147483647 w 129"/>
                    <a:gd name="T15" fmla="*/ 2147483647 h 56"/>
                    <a:gd name="T16" fmla="*/ 2147483647 w 129"/>
                    <a:gd name="T17" fmla="*/ 2147483647 h 56"/>
                    <a:gd name="T18" fmla="*/ 2147483647 w 129"/>
                    <a:gd name="T19" fmla="*/ 2147483647 h 56"/>
                    <a:gd name="T20" fmla="*/ 2147483647 w 129"/>
                    <a:gd name="T21" fmla="*/ 2147483647 h 56"/>
                    <a:gd name="T22" fmla="*/ 2147483647 w 129"/>
                    <a:gd name="T23" fmla="*/ 2147483647 h 56"/>
                    <a:gd name="T24" fmla="*/ 2147483647 w 129"/>
                    <a:gd name="T25" fmla="*/ 0 h 56"/>
                    <a:gd name="T26" fmla="*/ 2147483647 w 129"/>
                    <a:gd name="T27" fmla="*/ 2147483647 h 56"/>
                    <a:gd name="T28" fmla="*/ 2147483647 w 129"/>
                    <a:gd name="T29" fmla="*/ 2147483647 h 56"/>
                    <a:gd name="T30" fmla="*/ 2147483647 w 129"/>
                    <a:gd name="T31" fmla="*/ 2147483647 h 56"/>
                    <a:gd name="T32" fmla="*/ 2147483647 w 129"/>
                    <a:gd name="T33" fmla="*/ 2147483647 h 56"/>
                    <a:gd name="T34" fmla="*/ 2147483647 w 129"/>
                    <a:gd name="T35" fmla="*/ 2147483647 h 56"/>
                    <a:gd name="T36" fmla="*/ 2147483647 w 129"/>
                    <a:gd name="T37" fmla="*/ 2147483647 h 56"/>
                    <a:gd name="T38" fmla="*/ 2147483647 w 129"/>
                    <a:gd name="T39" fmla="*/ 2147483647 h 56"/>
                    <a:gd name="T40" fmla="*/ 2147483647 w 129"/>
                    <a:gd name="T41" fmla="*/ 2147483647 h 56"/>
                    <a:gd name="T42" fmla="*/ 2147483647 w 129"/>
                    <a:gd name="T43" fmla="*/ 2147483647 h 56"/>
                    <a:gd name="T44" fmla="*/ 2147483647 w 129"/>
                    <a:gd name="T45" fmla="*/ 2147483647 h 56"/>
                    <a:gd name="T46" fmla="*/ 2147483647 w 129"/>
                    <a:gd name="T47" fmla="*/ 2147483647 h 56"/>
                    <a:gd name="T48" fmla="*/ 2147483647 w 129"/>
                    <a:gd name="T49" fmla="*/ 2147483647 h 56"/>
                    <a:gd name="T50" fmla="*/ 2147483647 w 129"/>
                    <a:gd name="T51" fmla="*/ 2147483647 h 56"/>
                    <a:gd name="T52" fmla="*/ 2147483647 w 129"/>
                    <a:gd name="T53" fmla="*/ 2147483647 h 56"/>
                    <a:gd name="T54" fmla="*/ 2147483647 w 129"/>
                    <a:gd name="T55" fmla="*/ 2147483647 h 56"/>
                    <a:gd name="T56" fmla="*/ 2147483647 w 129"/>
                    <a:gd name="T57" fmla="*/ 2147483647 h 56"/>
                    <a:gd name="T58" fmla="*/ 2147483647 w 129"/>
                    <a:gd name="T59" fmla="*/ 2147483647 h 56"/>
                    <a:gd name="T60" fmla="*/ 2147483647 w 129"/>
                    <a:gd name="T61" fmla="*/ 2147483647 h 56"/>
                    <a:gd name="T62" fmla="*/ 2147483647 w 129"/>
                    <a:gd name="T63" fmla="*/ 2147483647 h 56"/>
                    <a:gd name="T64" fmla="*/ 2147483647 w 129"/>
                    <a:gd name="T65" fmla="*/ 2147483647 h 56"/>
                    <a:gd name="T66" fmla="*/ 2147483647 w 129"/>
                    <a:gd name="T67" fmla="*/ 2147483647 h 56"/>
                    <a:gd name="T68" fmla="*/ 2147483647 w 129"/>
                    <a:gd name="T69" fmla="*/ 2147483647 h 56"/>
                    <a:gd name="T70" fmla="*/ 2147483647 w 129"/>
                    <a:gd name="T71" fmla="*/ 2147483647 h 56"/>
                    <a:gd name="T72" fmla="*/ 2147483647 w 129"/>
                    <a:gd name="T73" fmla="*/ 2147483647 h 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9" h="56">
                      <a:moveTo>
                        <a:pt x="3" y="44"/>
                      </a:move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2" y="25"/>
                      </a:lnTo>
                      <a:lnTo>
                        <a:pt x="3" y="18"/>
                      </a:lnTo>
                      <a:lnTo>
                        <a:pt x="9" y="13"/>
                      </a:lnTo>
                      <a:lnTo>
                        <a:pt x="16" y="9"/>
                      </a:lnTo>
                      <a:lnTo>
                        <a:pt x="21" y="6"/>
                      </a:lnTo>
                      <a:lnTo>
                        <a:pt x="27" y="5"/>
                      </a:lnTo>
                      <a:lnTo>
                        <a:pt x="39" y="3"/>
                      </a:lnTo>
                      <a:lnTo>
                        <a:pt x="57" y="0"/>
                      </a:lnTo>
                      <a:lnTo>
                        <a:pt x="60" y="5"/>
                      </a:lnTo>
                      <a:lnTo>
                        <a:pt x="64" y="8"/>
                      </a:lnTo>
                      <a:lnTo>
                        <a:pt x="69" y="11"/>
                      </a:lnTo>
                      <a:lnTo>
                        <a:pt x="73" y="14"/>
                      </a:lnTo>
                      <a:lnTo>
                        <a:pt x="83" y="18"/>
                      </a:lnTo>
                      <a:lnTo>
                        <a:pt x="93" y="21"/>
                      </a:lnTo>
                      <a:lnTo>
                        <a:pt x="103" y="25"/>
                      </a:lnTo>
                      <a:lnTo>
                        <a:pt x="113" y="29"/>
                      </a:lnTo>
                      <a:lnTo>
                        <a:pt x="117" y="32"/>
                      </a:lnTo>
                      <a:lnTo>
                        <a:pt x="121" y="35"/>
                      </a:lnTo>
                      <a:lnTo>
                        <a:pt x="126" y="38"/>
                      </a:lnTo>
                      <a:lnTo>
                        <a:pt x="129" y="44"/>
                      </a:lnTo>
                      <a:lnTo>
                        <a:pt x="119" y="48"/>
                      </a:lnTo>
                      <a:lnTo>
                        <a:pt x="109" y="51"/>
                      </a:lnTo>
                      <a:lnTo>
                        <a:pt x="99" y="53"/>
                      </a:lnTo>
                      <a:lnTo>
                        <a:pt x="90" y="54"/>
                      </a:lnTo>
                      <a:lnTo>
                        <a:pt x="70" y="56"/>
                      </a:lnTo>
                      <a:lnTo>
                        <a:pt x="49" y="56"/>
                      </a:lnTo>
                      <a:lnTo>
                        <a:pt x="40" y="55"/>
                      </a:lnTo>
                      <a:lnTo>
                        <a:pt x="31" y="54"/>
                      </a:lnTo>
                      <a:lnTo>
                        <a:pt x="23" y="52"/>
                      </a:lnTo>
                      <a:lnTo>
                        <a:pt x="16" y="50"/>
                      </a:lnTo>
                      <a:lnTo>
                        <a:pt x="6" y="46"/>
                      </a:lnTo>
                      <a:lnTo>
                        <a:pt x="3" y="4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2" name="Freeform 510"/>
                <p:cNvSpPr>
                  <a:spLocks/>
                </p:cNvSpPr>
                <p:nvPr/>
              </p:nvSpPr>
              <p:spPr bwMode="auto">
                <a:xfrm>
                  <a:off x="8052797" y="1774585"/>
                  <a:ext cx="13152" cy="55305"/>
                </a:xfrm>
                <a:custGeom>
                  <a:avLst/>
                  <a:gdLst>
                    <a:gd name="T0" fmla="*/ 2147483647 w 41"/>
                    <a:gd name="T1" fmla="*/ 2147483647 h 42"/>
                    <a:gd name="T2" fmla="*/ 0 w 41"/>
                    <a:gd name="T3" fmla="*/ 2147483647 h 42"/>
                    <a:gd name="T4" fmla="*/ 0 w 41"/>
                    <a:gd name="T5" fmla="*/ 2147483647 h 42"/>
                    <a:gd name="T6" fmla="*/ 2147483647 w 41"/>
                    <a:gd name="T7" fmla="*/ 2147483647 h 42"/>
                    <a:gd name="T8" fmla="*/ 2147483647 w 41"/>
                    <a:gd name="T9" fmla="*/ 2147483647 h 42"/>
                    <a:gd name="T10" fmla="*/ 2147483647 w 41"/>
                    <a:gd name="T11" fmla="*/ 2147483647 h 42"/>
                    <a:gd name="T12" fmla="*/ 2147483647 w 41"/>
                    <a:gd name="T13" fmla="*/ 0 h 42"/>
                    <a:gd name="T14" fmla="*/ 2147483647 w 41"/>
                    <a:gd name="T15" fmla="*/ 2147483647 h 42"/>
                    <a:gd name="T16" fmla="*/ 2147483647 w 41"/>
                    <a:gd name="T17" fmla="*/ 2147483647 h 42"/>
                    <a:gd name="T18" fmla="*/ 2147483647 w 41"/>
                    <a:gd name="T19" fmla="*/ 2147483647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21" y="42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7" y="5"/>
                      </a:lnTo>
                      <a:lnTo>
                        <a:pt x="14" y="3"/>
                      </a:lnTo>
                      <a:lnTo>
                        <a:pt x="24" y="1"/>
                      </a:lnTo>
                      <a:lnTo>
                        <a:pt x="34" y="0"/>
                      </a:lnTo>
                      <a:lnTo>
                        <a:pt x="34" y="18"/>
                      </a:lnTo>
                      <a:lnTo>
                        <a:pt x="41" y="18"/>
                      </a:lnTo>
                      <a:lnTo>
                        <a:pt x="21" y="4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3" name="Freeform 511"/>
                <p:cNvSpPr>
                  <a:spLocks/>
                </p:cNvSpPr>
                <p:nvPr/>
              </p:nvSpPr>
              <p:spPr bwMode="auto">
                <a:xfrm>
                  <a:off x="8206852" y="1883468"/>
                  <a:ext cx="43211" cy="57034"/>
                </a:xfrm>
                <a:custGeom>
                  <a:avLst/>
                  <a:gdLst>
                    <a:gd name="T0" fmla="*/ 2147483647 w 93"/>
                    <a:gd name="T1" fmla="*/ 2147483647 h 39"/>
                    <a:gd name="T2" fmla="*/ 2147483647 w 93"/>
                    <a:gd name="T3" fmla="*/ 2147483647 h 39"/>
                    <a:gd name="T4" fmla="*/ 2147483647 w 93"/>
                    <a:gd name="T5" fmla="*/ 2147483647 h 39"/>
                    <a:gd name="T6" fmla="*/ 2147483647 w 93"/>
                    <a:gd name="T7" fmla="*/ 2147483647 h 39"/>
                    <a:gd name="T8" fmla="*/ 2147483647 w 93"/>
                    <a:gd name="T9" fmla="*/ 2147483647 h 39"/>
                    <a:gd name="T10" fmla="*/ 2147483647 w 93"/>
                    <a:gd name="T11" fmla="*/ 2147483647 h 39"/>
                    <a:gd name="T12" fmla="*/ 2147483647 w 93"/>
                    <a:gd name="T13" fmla="*/ 2147483647 h 39"/>
                    <a:gd name="T14" fmla="*/ 2147483647 w 93"/>
                    <a:gd name="T15" fmla="*/ 2147483647 h 39"/>
                    <a:gd name="T16" fmla="*/ 2147483647 w 93"/>
                    <a:gd name="T17" fmla="*/ 2147483647 h 39"/>
                    <a:gd name="T18" fmla="*/ 2147483647 w 93"/>
                    <a:gd name="T19" fmla="*/ 2147483647 h 39"/>
                    <a:gd name="T20" fmla="*/ 2147483647 w 93"/>
                    <a:gd name="T21" fmla="*/ 2147483647 h 39"/>
                    <a:gd name="T22" fmla="*/ 2147483647 w 93"/>
                    <a:gd name="T23" fmla="*/ 2147483647 h 39"/>
                    <a:gd name="T24" fmla="*/ 2147483647 w 93"/>
                    <a:gd name="T25" fmla="*/ 2147483647 h 39"/>
                    <a:gd name="T26" fmla="*/ 2147483647 w 93"/>
                    <a:gd name="T27" fmla="*/ 2147483647 h 39"/>
                    <a:gd name="T28" fmla="*/ 2147483647 w 93"/>
                    <a:gd name="T29" fmla="*/ 2147483647 h 39"/>
                    <a:gd name="T30" fmla="*/ 0 w 93"/>
                    <a:gd name="T31" fmla="*/ 2147483647 h 39"/>
                    <a:gd name="T32" fmla="*/ 2147483647 w 93"/>
                    <a:gd name="T33" fmla="*/ 2147483647 h 39"/>
                    <a:gd name="T34" fmla="*/ 2147483647 w 93"/>
                    <a:gd name="T35" fmla="*/ 0 h 39"/>
                    <a:gd name="T36" fmla="*/ 2147483647 w 93"/>
                    <a:gd name="T37" fmla="*/ 0 h 39"/>
                    <a:gd name="T38" fmla="*/ 2147483647 w 93"/>
                    <a:gd name="T39" fmla="*/ 2147483647 h 39"/>
                    <a:gd name="T40" fmla="*/ 2147483647 w 93"/>
                    <a:gd name="T41" fmla="*/ 2147483647 h 39"/>
                    <a:gd name="T42" fmla="*/ 2147483647 w 93"/>
                    <a:gd name="T43" fmla="*/ 2147483647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93" h="39">
                      <a:moveTo>
                        <a:pt x="60" y="9"/>
                      </a:moveTo>
                      <a:lnTo>
                        <a:pt x="67" y="18"/>
                      </a:lnTo>
                      <a:lnTo>
                        <a:pt x="77" y="28"/>
                      </a:lnTo>
                      <a:lnTo>
                        <a:pt x="81" y="33"/>
                      </a:lnTo>
                      <a:lnTo>
                        <a:pt x="86" y="36"/>
                      </a:lnTo>
                      <a:lnTo>
                        <a:pt x="90" y="38"/>
                      </a:lnTo>
                      <a:lnTo>
                        <a:pt x="93" y="39"/>
                      </a:lnTo>
                      <a:lnTo>
                        <a:pt x="60" y="39"/>
                      </a:lnTo>
                      <a:lnTo>
                        <a:pt x="50" y="36"/>
                      </a:lnTo>
                      <a:lnTo>
                        <a:pt x="43" y="32"/>
                      </a:lnTo>
                      <a:lnTo>
                        <a:pt x="36" y="28"/>
                      </a:lnTo>
                      <a:lnTo>
                        <a:pt x="30" y="23"/>
                      </a:lnTo>
                      <a:lnTo>
                        <a:pt x="24" y="18"/>
                      </a:lnTo>
                      <a:lnTo>
                        <a:pt x="16" y="13"/>
                      </a:lnTo>
                      <a:lnTo>
                        <a:pt x="9" y="7"/>
                      </a:lnTo>
                      <a:lnTo>
                        <a:pt x="0" y="3"/>
                      </a:lnTo>
                      <a:lnTo>
                        <a:pt x="11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44" y="4"/>
                      </a:lnTo>
                      <a:lnTo>
                        <a:pt x="60" y="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4" name="Freeform 512"/>
                <p:cNvSpPr>
                  <a:spLocks/>
                </p:cNvSpPr>
                <p:nvPr/>
              </p:nvSpPr>
              <p:spPr bwMode="auto">
                <a:xfrm>
                  <a:off x="8259456" y="1897295"/>
                  <a:ext cx="18787" cy="57034"/>
                </a:xfrm>
                <a:custGeom>
                  <a:avLst/>
                  <a:gdLst>
                    <a:gd name="T0" fmla="*/ 2147483647 w 39"/>
                    <a:gd name="T1" fmla="*/ 2147483647 h 19"/>
                    <a:gd name="T2" fmla="*/ 2147483647 w 39"/>
                    <a:gd name="T3" fmla="*/ 2147483647 h 19"/>
                    <a:gd name="T4" fmla="*/ 2147483647 w 39"/>
                    <a:gd name="T5" fmla="*/ 2147483647 h 19"/>
                    <a:gd name="T6" fmla="*/ 2147483647 w 39"/>
                    <a:gd name="T7" fmla="*/ 2147483647 h 19"/>
                    <a:gd name="T8" fmla="*/ 2147483647 w 39"/>
                    <a:gd name="T9" fmla="*/ 2147483647 h 19"/>
                    <a:gd name="T10" fmla="*/ 2147483647 w 39"/>
                    <a:gd name="T11" fmla="*/ 2147483647 h 19"/>
                    <a:gd name="T12" fmla="*/ 0 w 39"/>
                    <a:gd name="T13" fmla="*/ 2147483647 h 19"/>
                    <a:gd name="T14" fmla="*/ 0 w 39"/>
                    <a:gd name="T15" fmla="*/ 0 h 19"/>
                    <a:gd name="T16" fmla="*/ 2147483647 w 39"/>
                    <a:gd name="T17" fmla="*/ 2147483647 h 19"/>
                    <a:gd name="T18" fmla="*/ 2147483647 w 39"/>
                    <a:gd name="T19" fmla="*/ 2147483647 h 19"/>
                    <a:gd name="T20" fmla="*/ 2147483647 w 39"/>
                    <a:gd name="T21" fmla="*/ 2147483647 h 19"/>
                    <a:gd name="T22" fmla="*/ 2147483647 w 39"/>
                    <a:gd name="T23" fmla="*/ 2147483647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19">
                      <a:moveTo>
                        <a:pt x="39" y="19"/>
                      </a:moveTo>
                      <a:lnTo>
                        <a:pt x="13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3" y="4"/>
                      </a:lnTo>
                      <a:lnTo>
                        <a:pt x="22" y="9"/>
                      </a:lnTo>
                      <a:lnTo>
                        <a:pt x="30" y="14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5" name="Freeform 513"/>
                <p:cNvSpPr>
                  <a:spLocks/>
                </p:cNvSpPr>
                <p:nvPr/>
              </p:nvSpPr>
              <p:spPr bwMode="auto">
                <a:xfrm>
                  <a:off x="8118552" y="2020003"/>
                  <a:ext cx="15030" cy="55305"/>
                </a:xfrm>
                <a:custGeom>
                  <a:avLst/>
                  <a:gdLst>
                    <a:gd name="T0" fmla="*/ 0 w 26"/>
                    <a:gd name="T1" fmla="*/ 2147483647 h 36"/>
                    <a:gd name="T2" fmla="*/ 2147483647 w 26"/>
                    <a:gd name="T3" fmla="*/ 2147483647 h 36"/>
                    <a:gd name="T4" fmla="*/ 2147483647 w 26"/>
                    <a:gd name="T5" fmla="*/ 2147483647 h 36"/>
                    <a:gd name="T6" fmla="*/ 2147483647 w 26"/>
                    <a:gd name="T7" fmla="*/ 2147483647 h 36"/>
                    <a:gd name="T8" fmla="*/ 2147483647 w 26"/>
                    <a:gd name="T9" fmla="*/ 0 h 36"/>
                    <a:gd name="T10" fmla="*/ 2147483647 w 26"/>
                    <a:gd name="T11" fmla="*/ 2147483647 h 36"/>
                    <a:gd name="T12" fmla="*/ 2147483647 w 26"/>
                    <a:gd name="T13" fmla="*/ 2147483647 h 36"/>
                    <a:gd name="T14" fmla="*/ 2147483647 w 26"/>
                    <a:gd name="T15" fmla="*/ 2147483647 h 36"/>
                    <a:gd name="T16" fmla="*/ 2147483647 w 26"/>
                    <a:gd name="T17" fmla="*/ 2147483647 h 36"/>
                    <a:gd name="T18" fmla="*/ 2147483647 w 26"/>
                    <a:gd name="T19" fmla="*/ 2147483647 h 36"/>
                    <a:gd name="T20" fmla="*/ 2147483647 w 26"/>
                    <a:gd name="T21" fmla="*/ 2147483647 h 36"/>
                    <a:gd name="T22" fmla="*/ 2147483647 w 26"/>
                    <a:gd name="T23" fmla="*/ 2147483647 h 36"/>
                    <a:gd name="T24" fmla="*/ 2147483647 w 26"/>
                    <a:gd name="T25" fmla="*/ 2147483647 h 36"/>
                    <a:gd name="T26" fmla="*/ 2147483647 w 26"/>
                    <a:gd name="T27" fmla="*/ 2147483647 h 36"/>
                    <a:gd name="T28" fmla="*/ 0 w 26"/>
                    <a:gd name="T29" fmla="*/ 2147483647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" h="36">
                      <a:moveTo>
                        <a:pt x="0" y="36"/>
                      </a:moveTo>
                      <a:lnTo>
                        <a:pt x="3" y="31"/>
                      </a:lnTo>
                      <a:lnTo>
                        <a:pt x="10" y="20"/>
                      </a:lnTo>
                      <a:lnTo>
                        <a:pt x="18" y="8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26" y="18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17" y="32"/>
                      </a:lnTo>
                      <a:lnTo>
                        <a:pt x="14" y="34"/>
                      </a:lnTo>
                      <a:lnTo>
                        <a:pt x="10" y="35"/>
                      </a:lnTo>
                      <a:lnTo>
                        <a:pt x="4" y="36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6" name="Freeform 514"/>
                <p:cNvSpPr>
                  <a:spLocks/>
                </p:cNvSpPr>
                <p:nvPr/>
              </p:nvSpPr>
              <p:spPr bwMode="auto">
                <a:xfrm>
                  <a:off x="8129825" y="2047656"/>
                  <a:ext cx="3757" cy="58762"/>
                </a:xfrm>
                <a:custGeom>
                  <a:avLst/>
                  <a:gdLst>
                    <a:gd name="T0" fmla="*/ 0 w 6"/>
                    <a:gd name="T1" fmla="*/ 2147483647 h 37"/>
                    <a:gd name="T2" fmla="*/ 0 w 6"/>
                    <a:gd name="T3" fmla="*/ 0 h 37"/>
                    <a:gd name="T4" fmla="*/ 2147483647 w 6"/>
                    <a:gd name="T5" fmla="*/ 0 h 37"/>
                    <a:gd name="T6" fmla="*/ 2147483647 w 6"/>
                    <a:gd name="T7" fmla="*/ 2147483647 h 37"/>
                    <a:gd name="T8" fmla="*/ 0 w 6"/>
                    <a:gd name="T9" fmla="*/ 214748364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7" name="Freeform 515"/>
                <p:cNvSpPr>
                  <a:spLocks/>
                </p:cNvSpPr>
                <p:nvPr/>
              </p:nvSpPr>
              <p:spPr bwMode="auto">
                <a:xfrm>
                  <a:off x="8116674" y="2127159"/>
                  <a:ext cx="11272" cy="53578"/>
                </a:xfrm>
                <a:custGeom>
                  <a:avLst/>
                  <a:gdLst>
                    <a:gd name="T0" fmla="*/ 0 w 20"/>
                    <a:gd name="T1" fmla="*/ 2147483647 h 43"/>
                    <a:gd name="T2" fmla="*/ 0 w 20"/>
                    <a:gd name="T3" fmla="*/ 2147483647 h 43"/>
                    <a:gd name="T4" fmla="*/ 0 w 20"/>
                    <a:gd name="T5" fmla="*/ 2147483647 h 43"/>
                    <a:gd name="T6" fmla="*/ 2147483647 w 20"/>
                    <a:gd name="T7" fmla="*/ 2147483647 h 43"/>
                    <a:gd name="T8" fmla="*/ 2147483647 w 20"/>
                    <a:gd name="T9" fmla="*/ 0 h 43"/>
                    <a:gd name="T10" fmla="*/ 2147483647 w 20"/>
                    <a:gd name="T11" fmla="*/ 2147483647 h 43"/>
                    <a:gd name="T12" fmla="*/ 2147483647 w 20"/>
                    <a:gd name="T13" fmla="*/ 2147483647 h 43"/>
                    <a:gd name="T14" fmla="*/ 2147483647 w 20"/>
                    <a:gd name="T15" fmla="*/ 2147483647 h 43"/>
                    <a:gd name="T16" fmla="*/ 2147483647 w 20"/>
                    <a:gd name="T17" fmla="*/ 2147483647 h 43"/>
                    <a:gd name="T18" fmla="*/ 2147483647 w 20"/>
                    <a:gd name="T19" fmla="*/ 2147483647 h 43"/>
                    <a:gd name="T20" fmla="*/ 2147483647 w 20"/>
                    <a:gd name="T21" fmla="*/ 2147483647 h 43"/>
                    <a:gd name="T22" fmla="*/ 2147483647 w 20"/>
                    <a:gd name="T23" fmla="*/ 2147483647 h 43"/>
                    <a:gd name="T24" fmla="*/ 2147483647 w 20"/>
                    <a:gd name="T25" fmla="*/ 2147483647 h 43"/>
                    <a:gd name="T26" fmla="*/ 2147483647 w 20"/>
                    <a:gd name="T27" fmla="*/ 2147483647 h 43"/>
                    <a:gd name="T28" fmla="*/ 2147483647 w 20"/>
                    <a:gd name="T29" fmla="*/ 2147483647 h 43"/>
                    <a:gd name="T30" fmla="*/ 2147483647 w 20"/>
                    <a:gd name="T31" fmla="*/ 2147483647 h 43"/>
                    <a:gd name="T32" fmla="*/ 2147483647 w 20"/>
                    <a:gd name="T33" fmla="*/ 2147483647 h 43"/>
                    <a:gd name="T34" fmla="*/ 2147483647 w 20"/>
                    <a:gd name="T35" fmla="*/ 2147483647 h 43"/>
                    <a:gd name="T36" fmla="*/ 0 w 20"/>
                    <a:gd name="T37" fmla="*/ 2147483647 h 43"/>
                    <a:gd name="T38" fmla="*/ 0 w 20"/>
                    <a:gd name="T39" fmla="*/ 2147483647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0" h="43">
                      <a:moveTo>
                        <a:pt x="0" y="31"/>
                      </a:move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2" y="9"/>
                      </a:lnTo>
                      <a:lnTo>
                        <a:pt x="7" y="0"/>
                      </a:lnTo>
                      <a:lnTo>
                        <a:pt x="11" y="7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9" y="18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30"/>
                      </a:lnTo>
                      <a:lnTo>
                        <a:pt x="16" y="33"/>
                      </a:lnTo>
                      <a:lnTo>
                        <a:pt x="12" y="36"/>
                      </a:lnTo>
                      <a:lnTo>
                        <a:pt x="9" y="39"/>
                      </a:lnTo>
                      <a:lnTo>
                        <a:pt x="6" y="41"/>
                      </a:lnTo>
                      <a:lnTo>
                        <a:pt x="2" y="42"/>
                      </a:lnTo>
                      <a:lnTo>
                        <a:pt x="0" y="4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8" name="Freeform 516"/>
                <p:cNvSpPr>
                  <a:spLocks/>
                </p:cNvSpPr>
                <p:nvPr/>
              </p:nvSpPr>
              <p:spPr bwMode="auto">
                <a:xfrm>
                  <a:off x="8094128" y="2159997"/>
                  <a:ext cx="0" cy="57034"/>
                </a:xfrm>
                <a:custGeom>
                  <a:avLst/>
                  <a:gdLst>
                    <a:gd name="T0" fmla="*/ 2147483647 h 30"/>
                    <a:gd name="T1" fmla="*/ 2147483647 h 30"/>
                    <a:gd name="T2" fmla="*/ 2147483647 h 30"/>
                    <a:gd name="T3" fmla="*/ 2147483647 h 30"/>
                    <a:gd name="T4" fmla="*/ 0 h 3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" name="Freeform 517"/>
                <p:cNvSpPr>
                  <a:spLocks/>
                </p:cNvSpPr>
                <p:nvPr/>
              </p:nvSpPr>
              <p:spPr bwMode="auto">
                <a:xfrm>
                  <a:off x="8094128" y="2159997"/>
                  <a:ext cx="9394" cy="57034"/>
                </a:xfrm>
                <a:custGeom>
                  <a:avLst/>
                  <a:gdLst>
                    <a:gd name="T0" fmla="*/ 0 w 20"/>
                    <a:gd name="T1" fmla="*/ 0 h 24"/>
                    <a:gd name="T2" fmla="*/ 2147483647 w 20"/>
                    <a:gd name="T3" fmla="*/ 0 h 24"/>
                    <a:gd name="T4" fmla="*/ 0 w 20"/>
                    <a:gd name="T5" fmla="*/ 214748364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0" name="Freeform 518"/>
                <p:cNvSpPr>
                  <a:spLocks/>
                </p:cNvSpPr>
                <p:nvPr/>
              </p:nvSpPr>
              <p:spPr bwMode="auto">
                <a:xfrm>
                  <a:off x="7840503" y="1764215"/>
                  <a:ext cx="16908" cy="57035"/>
                </a:xfrm>
                <a:custGeom>
                  <a:avLst/>
                  <a:gdLst>
                    <a:gd name="T0" fmla="*/ 0 w 46"/>
                    <a:gd name="T1" fmla="*/ 0 h 19"/>
                    <a:gd name="T2" fmla="*/ 2147483647 w 46"/>
                    <a:gd name="T3" fmla="*/ 2147483647 h 19"/>
                    <a:gd name="T4" fmla="*/ 2147483647 w 46"/>
                    <a:gd name="T5" fmla="*/ 2147483647 h 19"/>
                    <a:gd name="T6" fmla="*/ 2147483647 w 46"/>
                    <a:gd name="T7" fmla="*/ 2147483647 h 19"/>
                    <a:gd name="T8" fmla="*/ 2147483647 w 46"/>
                    <a:gd name="T9" fmla="*/ 2147483647 h 19"/>
                    <a:gd name="T10" fmla="*/ 2147483647 w 46"/>
                    <a:gd name="T11" fmla="*/ 2147483647 h 19"/>
                    <a:gd name="T12" fmla="*/ 2147483647 w 46"/>
                    <a:gd name="T13" fmla="*/ 2147483647 h 19"/>
                    <a:gd name="T14" fmla="*/ 2147483647 w 46"/>
                    <a:gd name="T15" fmla="*/ 2147483647 h 19"/>
                    <a:gd name="T16" fmla="*/ 2147483647 w 46"/>
                    <a:gd name="T17" fmla="*/ 2147483647 h 19"/>
                    <a:gd name="T18" fmla="*/ 2147483647 w 46"/>
                    <a:gd name="T19" fmla="*/ 2147483647 h 19"/>
                    <a:gd name="T20" fmla="*/ 2147483647 w 46"/>
                    <a:gd name="T21" fmla="*/ 2147483647 h 19"/>
                    <a:gd name="T22" fmla="*/ 2147483647 w 46"/>
                    <a:gd name="T23" fmla="*/ 2147483647 h 19"/>
                    <a:gd name="T24" fmla="*/ 2147483647 w 46"/>
                    <a:gd name="T25" fmla="*/ 2147483647 h 19"/>
                    <a:gd name="T26" fmla="*/ 2147483647 w 46"/>
                    <a:gd name="T27" fmla="*/ 2147483647 h 19"/>
                    <a:gd name="T28" fmla="*/ 2147483647 w 46"/>
                    <a:gd name="T29" fmla="*/ 2147483647 h 19"/>
                    <a:gd name="T30" fmla="*/ 2147483647 w 46"/>
                    <a:gd name="T31" fmla="*/ 2147483647 h 19"/>
                    <a:gd name="T32" fmla="*/ 0 w 4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19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14" y="5"/>
                      </a:lnTo>
                      <a:lnTo>
                        <a:pt x="19" y="8"/>
                      </a:lnTo>
                      <a:lnTo>
                        <a:pt x="23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7" y="17"/>
                      </a:lnTo>
                      <a:lnTo>
                        <a:pt x="46" y="19"/>
                      </a:lnTo>
                      <a:lnTo>
                        <a:pt x="33" y="19"/>
                      </a:lnTo>
                      <a:lnTo>
                        <a:pt x="24" y="19"/>
                      </a:lnTo>
                      <a:lnTo>
                        <a:pt x="18" y="18"/>
                      </a:lnTo>
                      <a:lnTo>
                        <a:pt x="13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" name="Freeform 519"/>
                <p:cNvSpPr>
                  <a:spLocks/>
                </p:cNvSpPr>
                <p:nvPr/>
              </p:nvSpPr>
              <p:spPr bwMode="auto">
                <a:xfrm>
                  <a:off x="5065640" y="1897295"/>
                  <a:ext cx="48847" cy="57034"/>
                </a:xfrm>
                <a:custGeom>
                  <a:avLst/>
                  <a:gdLst>
                    <a:gd name="T0" fmla="*/ 2147483647 w 100"/>
                    <a:gd name="T1" fmla="*/ 0 h 55"/>
                    <a:gd name="T2" fmla="*/ 2147483647 w 100"/>
                    <a:gd name="T3" fmla="*/ 2147483647 h 55"/>
                    <a:gd name="T4" fmla="*/ 2147483647 w 100"/>
                    <a:gd name="T5" fmla="*/ 2147483647 h 55"/>
                    <a:gd name="T6" fmla="*/ 2147483647 w 100"/>
                    <a:gd name="T7" fmla="*/ 2147483647 h 55"/>
                    <a:gd name="T8" fmla="*/ 0 w 100"/>
                    <a:gd name="T9" fmla="*/ 2147483647 h 55"/>
                    <a:gd name="T10" fmla="*/ 2147483647 w 100"/>
                    <a:gd name="T11" fmla="*/ 2147483647 h 55"/>
                    <a:gd name="T12" fmla="*/ 2147483647 w 100"/>
                    <a:gd name="T13" fmla="*/ 2147483647 h 55"/>
                    <a:gd name="T14" fmla="*/ 2147483647 w 100"/>
                    <a:gd name="T15" fmla="*/ 2147483647 h 55"/>
                    <a:gd name="T16" fmla="*/ 2147483647 w 100"/>
                    <a:gd name="T17" fmla="*/ 2147483647 h 55"/>
                    <a:gd name="T18" fmla="*/ 2147483647 w 100"/>
                    <a:gd name="T19" fmla="*/ 2147483647 h 55"/>
                    <a:gd name="T20" fmla="*/ 2147483647 w 100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55">
                      <a:moveTo>
                        <a:pt x="33" y="0"/>
                      </a:moveTo>
                      <a:lnTo>
                        <a:pt x="100" y="12"/>
                      </a:lnTo>
                      <a:lnTo>
                        <a:pt x="100" y="55"/>
                      </a:lnTo>
                      <a:lnTo>
                        <a:pt x="13" y="55"/>
                      </a:lnTo>
                      <a:lnTo>
                        <a:pt x="0" y="43"/>
                      </a:lnTo>
                      <a:lnTo>
                        <a:pt x="1" y="38"/>
                      </a:lnTo>
                      <a:lnTo>
                        <a:pt x="4" y="32"/>
                      </a:lnTo>
                      <a:lnTo>
                        <a:pt x="10" y="25"/>
                      </a:lnTo>
                      <a:lnTo>
                        <a:pt x="16" y="18"/>
                      </a:lnTo>
                      <a:lnTo>
                        <a:pt x="27" y="5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2" name="Freeform 520"/>
                <p:cNvSpPr>
                  <a:spLocks/>
                </p:cNvSpPr>
                <p:nvPr/>
              </p:nvSpPr>
              <p:spPr bwMode="auto">
                <a:xfrm>
                  <a:off x="5529682" y="1504969"/>
                  <a:ext cx="45089" cy="57035"/>
                </a:xfrm>
                <a:custGeom>
                  <a:avLst/>
                  <a:gdLst>
                    <a:gd name="T0" fmla="*/ 2147483647 w 99"/>
                    <a:gd name="T1" fmla="*/ 2147483647 h 51"/>
                    <a:gd name="T2" fmla="*/ 2147483647 w 99"/>
                    <a:gd name="T3" fmla="*/ 2147483647 h 51"/>
                    <a:gd name="T4" fmla="*/ 2147483647 w 99"/>
                    <a:gd name="T5" fmla="*/ 0 h 51"/>
                    <a:gd name="T6" fmla="*/ 2147483647 w 99"/>
                    <a:gd name="T7" fmla="*/ 0 h 51"/>
                    <a:gd name="T8" fmla="*/ 2147483647 w 99"/>
                    <a:gd name="T9" fmla="*/ 2147483647 h 51"/>
                    <a:gd name="T10" fmla="*/ 2147483647 w 99"/>
                    <a:gd name="T11" fmla="*/ 2147483647 h 51"/>
                    <a:gd name="T12" fmla="*/ 2147483647 w 99"/>
                    <a:gd name="T13" fmla="*/ 2147483647 h 51"/>
                    <a:gd name="T14" fmla="*/ 2147483647 w 99"/>
                    <a:gd name="T15" fmla="*/ 2147483647 h 51"/>
                    <a:gd name="T16" fmla="*/ 2147483647 w 99"/>
                    <a:gd name="T17" fmla="*/ 2147483647 h 51"/>
                    <a:gd name="T18" fmla="*/ 2147483647 w 99"/>
                    <a:gd name="T19" fmla="*/ 2147483647 h 51"/>
                    <a:gd name="T20" fmla="*/ 2147483647 w 99"/>
                    <a:gd name="T21" fmla="*/ 2147483647 h 51"/>
                    <a:gd name="T22" fmla="*/ 2147483647 w 99"/>
                    <a:gd name="T23" fmla="*/ 2147483647 h 51"/>
                    <a:gd name="T24" fmla="*/ 2147483647 w 99"/>
                    <a:gd name="T25" fmla="*/ 2147483647 h 51"/>
                    <a:gd name="T26" fmla="*/ 2147483647 w 99"/>
                    <a:gd name="T27" fmla="*/ 2147483647 h 51"/>
                    <a:gd name="T28" fmla="*/ 2147483647 w 99"/>
                    <a:gd name="T29" fmla="*/ 2147483647 h 51"/>
                    <a:gd name="T30" fmla="*/ 2147483647 w 99"/>
                    <a:gd name="T31" fmla="*/ 2147483647 h 51"/>
                    <a:gd name="T32" fmla="*/ 2147483647 w 99"/>
                    <a:gd name="T33" fmla="*/ 2147483647 h 51"/>
                    <a:gd name="T34" fmla="*/ 2147483647 w 99"/>
                    <a:gd name="T35" fmla="*/ 2147483647 h 51"/>
                    <a:gd name="T36" fmla="*/ 2147483647 w 99"/>
                    <a:gd name="T37" fmla="*/ 2147483647 h 51"/>
                    <a:gd name="T38" fmla="*/ 2147483647 w 99"/>
                    <a:gd name="T39" fmla="*/ 2147483647 h 51"/>
                    <a:gd name="T40" fmla="*/ 2147483647 w 99"/>
                    <a:gd name="T41" fmla="*/ 2147483647 h 51"/>
                    <a:gd name="T42" fmla="*/ 2147483647 w 99"/>
                    <a:gd name="T43" fmla="*/ 2147483647 h 51"/>
                    <a:gd name="T44" fmla="*/ 2147483647 w 99"/>
                    <a:gd name="T45" fmla="*/ 2147483647 h 51"/>
                    <a:gd name="T46" fmla="*/ 2147483647 w 99"/>
                    <a:gd name="T47" fmla="*/ 2147483647 h 51"/>
                    <a:gd name="T48" fmla="*/ 2147483647 w 99"/>
                    <a:gd name="T49" fmla="*/ 2147483647 h 51"/>
                    <a:gd name="T50" fmla="*/ 2147483647 w 99"/>
                    <a:gd name="T51" fmla="*/ 2147483647 h 51"/>
                    <a:gd name="T52" fmla="*/ 2147483647 w 99"/>
                    <a:gd name="T53" fmla="*/ 2147483647 h 51"/>
                    <a:gd name="T54" fmla="*/ 0 w 99"/>
                    <a:gd name="T55" fmla="*/ 2147483647 h 51"/>
                    <a:gd name="T56" fmla="*/ 2147483647 w 99"/>
                    <a:gd name="T57" fmla="*/ 2147483647 h 51"/>
                    <a:gd name="T58" fmla="*/ 2147483647 w 99"/>
                    <a:gd name="T59" fmla="*/ 2147483647 h 51"/>
                    <a:gd name="T60" fmla="*/ 2147483647 w 99"/>
                    <a:gd name="T61" fmla="*/ 2147483647 h 51"/>
                    <a:gd name="T62" fmla="*/ 2147483647 w 99"/>
                    <a:gd name="T63" fmla="*/ 2147483647 h 51"/>
                    <a:gd name="T64" fmla="*/ 2147483647 w 99"/>
                    <a:gd name="T65" fmla="*/ 2147483647 h 51"/>
                    <a:gd name="T66" fmla="*/ 2147483647 w 99"/>
                    <a:gd name="T67" fmla="*/ 2147483647 h 51"/>
                    <a:gd name="T68" fmla="*/ 2147483647 w 99"/>
                    <a:gd name="T69" fmla="*/ 2147483647 h 51"/>
                    <a:gd name="T70" fmla="*/ 2147483647 w 99"/>
                    <a:gd name="T71" fmla="*/ 2147483647 h 51"/>
                    <a:gd name="T72" fmla="*/ 2147483647 w 99"/>
                    <a:gd name="T73" fmla="*/ 2147483647 h 51"/>
                    <a:gd name="T74" fmla="*/ 2147483647 w 99"/>
                    <a:gd name="T75" fmla="*/ 2147483647 h 51"/>
                    <a:gd name="T76" fmla="*/ 2147483647 w 99"/>
                    <a:gd name="T77" fmla="*/ 2147483647 h 5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99" h="51">
                      <a:moveTo>
                        <a:pt x="53" y="2"/>
                      </a:moveTo>
                      <a:lnTo>
                        <a:pt x="58" y="1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4" y="5"/>
                      </a:lnTo>
                      <a:lnTo>
                        <a:pt x="79" y="11"/>
                      </a:lnTo>
                      <a:lnTo>
                        <a:pt x="83" y="18"/>
                      </a:lnTo>
                      <a:lnTo>
                        <a:pt x="87" y="25"/>
                      </a:lnTo>
                      <a:lnTo>
                        <a:pt x="91" y="28"/>
                      </a:lnTo>
                      <a:lnTo>
                        <a:pt x="93" y="30"/>
                      </a:lnTo>
                      <a:lnTo>
                        <a:pt x="96" y="32"/>
                      </a:lnTo>
                      <a:lnTo>
                        <a:pt x="99" y="34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5" y="43"/>
                      </a:lnTo>
                      <a:lnTo>
                        <a:pt x="91" y="45"/>
                      </a:lnTo>
                      <a:lnTo>
                        <a:pt x="86" y="47"/>
                      </a:lnTo>
                      <a:lnTo>
                        <a:pt x="81" y="48"/>
                      </a:lnTo>
                      <a:lnTo>
                        <a:pt x="74" y="50"/>
                      </a:lnTo>
                      <a:lnTo>
                        <a:pt x="68" y="50"/>
                      </a:lnTo>
                      <a:lnTo>
                        <a:pt x="52" y="51"/>
                      </a:lnTo>
                      <a:lnTo>
                        <a:pt x="36" y="49"/>
                      </a:lnTo>
                      <a:lnTo>
                        <a:pt x="27" y="48"/>
                      </a:lnTo>
                      <a:lnTo>
                        <a:pt x="18" y="45"/>
                      </a:lnTo>
                      <a:lnTo>
                        <a:pt x="9" y="43"/>
                      </a:lnTo>
                      <a:lnTo>
                        <a:pt x="1" y="40"/>
                      </a:lnTo>
                      <a:lnTo>
                        <a:pt x="0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6" y="33"/>
                      </a:lnTo>
                      <a:lnTo>
                        <a:pt x="14" y="29"/>
                      </a:lnTo>
                      <a:lnTo>
                        <a:pt x="25" y="24"/>
                      </a:lnTo>
                      <a:lnTo>
                        <a:pt x="35" y="19"/>
                      </a:lnTo>
                      <a:lnTo>
                        <a:pt x="45" y="12"/>
                      </a:lnTo>
                      <a:lnTo>
                        <a:pt x="48" y="10"/>
                      </a:lnTo>
                      <a:lnTo>
                        <a:pt x="51" y="7"/>
                      </a:lnTo>
                      <a:lnTo>
                        <a:pt x="52" y="5"/>
                      </a:lnTo>
                      <a:lnTo>
                        <a:pt x="53" y="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" name="Freeform 521"/>
                <p:cNvSpPr>
                  <a:spLocks/>
                </p:cNvSpPr>
                <p:nvPr/>
              </p:nvSpPr>
              <p:spPr bwMode="auto">
                <a:xfrm>
                  <a:off x="5567257" y="1325226"/>
                  <a:ext cx="234839" cy="157277"/>
                </a:xfrm>
                <a:custGeom>
                  <a:avLst/>
                  <a:gdLst>
                    <a:gd name="T0" fmla="*/ 2147483647 w 525"/>
                    <a:gd name="T1" fmla="*/ 2147483647 h 311"/>
                    <a:gd name="T2" fmla="*/ 2147483647 w 525"/>
                    <a:gd name="T3" fmla="*/ 2147483647 h 311"/>
                    <a:gd name="T4" fmla="*/ 2147483647 w 525"/>
                    <a:gd name="T5" fmla="*/ 2147483647 h 311"/>
                    <a:gd name="T6" fmla="*/ 2147483647 w 525"/>
                    <a:gd name="T7" fmla="*/ 2147483647 h 311"/>
                    <a:gd name="T8" fmla="*/ 2147483647 w 525"/>
                    <a:gd name="T9" fmla="*/ 2147483647 h 311"/>
                    <a:gd name="T10" fmla="*/ 2147483647 w 525"/>
                    <a:gd name="T11" fmla="*/ 2147483647 h 311"/>
                    <a:gd name="T12" fmla="*/ 2147483647 w 525"/>
                    <a:gd name="T13" fmla="*/ 2147483647 h 311"/>
                    <a:gd name="T14" fmla="*/ 2147483647 w 525"/>
                    <a:gd name="T15" fmla="*/ 2147483647 h 311"/>
                    <a:gd name="T16" fmla="*/ 2147483647 w 525"/>
                    <a:gd name="T17" fmla="*/ 2147483647 h 311"/>
                    <a:gd name="T18" fmla="*/ 2147483647 w 525"/>
                    <a:gd name="T19" fmla="*/ 2147483647 h 311"/>
                    <a:gd name="T20" fmla="*/ 2147483647 w 525"/>
                    <a:gd name="T21" fmla="*/ 2147483647 h 311"/>
                    <a:gd name="T22" fmla="*/ 2147483647 w 525"/>
                    <a:gd name="T23" fmla="*/ 2147483647 h 311"/>
                    <a:gd name="T24" fmla="*/ 2147483647 w 525"/>
                    <a:gd name="T25" fmla="*/ 2147483647 h 311"/>
                    <a:gd name="T26" fmla="*/ 2147483647 w 525"/>
                    <a:gd name="T27" fmla="*/ 2147483647 h 311"/>
                    <a:gd name="T28" fmla="*/ 2147483647 w 525"/>
                    <a:gd name="T29" fmla="*/ 2147483647 h 311"/>
                    <a:gd name="T30" fmla="*/ 2147483647 w 525"/>
                    <a:gd name="T31" fmla="*/ 2147483647 h 311"/>
                    <a:gd name="T32" fmla="*/ 2147483647 w 525"/>
                    <a:gd name="T33" fmla="*/ 2147483647 h 311"/>
                    <a:gd name="T34" fmla="*/ 2147483647 w 525"/>
                    <a:gd name="T35" fmla="*/ 2147483647 h 311"/>
                    <a:gd name="T36" fmla="*/ 2147483647 w 525"/>
                    <a:gd name="T37" fmla="*/ 2147483647 h 311"/>
                    <a:gd name="T38" fmla="*/ 2147483647 w 525"/>
                    <a:gd name="T39" fmla="*/ 2147483647 h 311"/>
                    <a:gd name="T40" fmla="*/ 2147483647 w 525"/>
                    <a:gd name="T41" fmla="*/ 2147483647 h 311"/>
                    <a:gd name="T42" fmla="*/ 2147483647 w 525"/>
                    <a:gd name="T43" fmla="*/ 2147483647 h 311"/>
                    <a:gd name="T44" fmla="*/ 2147483647 w 525"/>
                    <a:gd name="T45" fmla="*/ 2147483647 h 311"/>
                    <a:gd name="T46" fmla="*/ 2147483647 w 525"/>
                    <a:gd name="T47" fmla="*/ 2147483647 h 311"/>
                    <a:gd name="T48" fmla="*/ 2147483647 w 525"/>
                    <a:gd name="T49" fmla="*/ 2147483647 h 311"/>
                    <a:gd name="T50" fmla="*/ 2147483647 w 525"/>
                    <a:gd name="T51" fmla="*/ 2147483647 h 311"/>
                    <a:gd name="T52" fmla="*/ 2147483647 w 525"/>
                    <a:gd name="T53" fmla="*/ 2147483647 h 311"/>
                    <a:gd name="T54" fmla="*/ 2147483647 w 525"/>
                    <a:gd name="T55" fmla="*/ 2147483647 h 311"/>
                    <a:gd name="T56" fmla="*/ 2147483647 w 525"/>
                    <a:gd name="T57" fmla="*/ 2147483647 h 311"/>
                    <a:gd name="T58" fmla="*/ 2147483647 w 525"/>
                    <a:gd name="T59" fmla="*/ 2147483647 h 311"/>
                    <a:gd name="T60" fmla="*/ 2147483647 w 525"/>
                    <a:gd name="T61" fmla="*/ 2147483647 h 311"/>
                    <a:gd name="T62" fmla="*/ 2147483647 w 525"/>
                    <a:gd name="T63" fmla="*/ 2147483647 h 311"/>
                    <a:gd name="T64" fmla="*/ 2147483647 w 525"/>
                    <a:gd name="T65" fmla="*/ 2147483647 h 311"/>
                    <a:gd name="T66" fmla="*/ 2147483647 w 525"/>
                    <a:gd name="T67" fmla="*/ 2147483647 h 311"/>
                    <a:gd name="T68" fmla="*/ 2147483647 w 525"/>
                    <a:gd name="T69" fmla="*/ 2147483647 h 311"/>
                    <a:gd name="T70" fmla="*/ 2147483647 w 525"/>
                    <a:gd name="T71" fmla="*/ 2147483647 h 311"/>
                    <a:gd name="T72" fmla="*/ 2147483647 w 525"/>
                    <a:gd name="T73" fmla="*/ 2147483647 h 311"/>
                    <a:gd name="T74" fmla="*/ 2147483647 w 525"/>
                    <a:gd name="T75" fmla="*/ 2147483647 h 311"/>
                    <a:gd name="T76" fmla="*/ 0 w 525"/>
                    <a:gd name="T77" fmla="*/ 2147483647 h 311"/>
                    <a:gd name="T78" fmla="*/ 2147483647 w 525"/>
                    <a:gd name="T79" fmla="*/ 2147483647 h 311"/>
                    <a:gd name="T80" fmla="*/ 2147483647 w 525"/>
                    <a:gd name="T81" fmla="*/ 2147483647 h 311"/>
                    <a:gd name="T82" fmla="*/ 2147483647 w 525"/>
                    <a:gd name="T83" fmla="*/ 2147483647 h 311"/>
                    <a:gd name="T84" fmla="*/ 2147483647 w 525"/>
                    <a:gd name="T85" fmla="*/ 2147483647 h 311"/>
                    <a:gd name="T86" fmla="*/ 2147483647 w 525"/>
                    <a:gd name="T87" fmla="*/ 2147483647 h 311"/>
                    <a:gd name="T88" fmla="*/ 2147483647 w 525"/>
                    <a:gd name="T89" fmla="*/ 2147483647 h 311"/>
                    <a:gd name="T90" fmla="*/ 2147483647 w 525"/>
                    <a:gd name="T91" fmla="*/ 2147483647 h 311"/>
                    <a:gd name="T92" fmla="*/ 2147483647 w 525"/>
                    <a:gd name="T93" fmla="*/ 2147483647 h 311"/>
                    <a:gd name="T94" fmla="*/ 2147483647 w 525"/>
                    <a:gd name="T95" fmla="*/ 2147483647 h 311"/>
                    <a:gd name="T96" fmla="*/ 2147483647 w 525"/>
                    <a:gd name="T97" fmla="*/ 2147483647 h 311"/>
                    <a:gd name="T98" fmla="*/ 2147483647 w 525"/>
                    <a:gd name="T99" fmla="*/ 2147483647 h 311"/>
                    <a:gd name="T100" fmla="*/ 2147483647 w 525"/>
                    <a:gd name="T101" fmla="*/ 2147483647 h 311"/>
                    <a:gd name="T102" fmla="*/ 2147483647 w 525"/>
                    <a:gd name="T103" fmla="*/ 2147483647 h 311"/>
                    <a:gd name="T104" fmla="*/ 2147483647 w 525"/>
                    <a:gd name="T105" fmla="*/ 2147483647 h 311"/>
                    <a:gd name="T106" fmla="*/ 2147483647 w 525"/>
                    <a:gd name="T107" fmla="*/ 2147483647 h 311"/>
                    <a:gd name="T108" fmla="*/ 2147483647 w 525"/>
                    <a:gd name="T109" fmla="*/ 2147483647 h 311"/>
                    <a:gd name="T110" fmla="*/ 2147483647 w 525"/>
                    <a:gd name="T111" fmla="*/ 2147483647 h 3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25" h="311">
                      <a:moveTo>
                        <a:pt x="273" y="31"/>
                      </a:moveTo>
                      <a:lnTo>
                        <a:pt x="307" y="31"/>
                      </a:lnTo>
                      <a:lnTo>
                        <a:pt x="315" y="27"/>
                      </a:lnTo>
                      <a:lnTo>
                        <a:pt x="324" y="24"/>
                      </a:lnTo>
                      <a:lnTo>
                        <a:pt x="333" y="22"/>
                      </a:lnTo>
                      <a:lnTo>
                        <a:pt x="342" y="21"/>
                      </a:lnTo>
                      <a:lnTo>
                        <a:pt x="359" y="20"/>
                      </a:lnTo>
                      <a:lnTo>
                        <a:pt x="377" y="20"/>
                      </a:lnTo>
                      <a:lnTo>
                        <a:pt x="385" y="20"/>
                      </a:lnTo>
                      <a:lnTo>
                        <a:pt x="393" y="20"/>
                      </a:lnTo>
                      <a:lnTo>
                        <a:pt x="401" y="19"/>
                      </a:lnTo>
                      <a:lnTo>
                        <a:pt x="408" y="17"/>
                      </a:lnTo>
                      <a:lnTo>
                        <a:pt x="415" y="15"/>
                      </a:lnTo>
                      <a:lnTo>
                        <a:pt x="421" y="11"/>
                      </a:lnTo>
                      <a:lnTo>
                        <a:pt x="427" y="7"/>
                      </a:lnTo>
                      <a:lnTo>
                        <a:pt x="433" y="0"/>
                      </a:lnTo>
                      <a:lnTo>
                        <a:pt x="512" y="0"/>
                      </a:lnTo>
                      <a:lnTo>
                        <a:pt x="514" y="6"/>
                      </a:lnTo>
                      <a:lnTo>
                        <a:pt x="519" y="12"/>
                      </a:lnTo>
                      <a:lnTo>
                        <a:pt x="523" y="17"/>
                      </a:lnTo>
                      <a:lnTo>
                        <a:pt x="525" y="19"/>
                      </a:lnTo>
                      <a:lnTo>
                        <a:pt x="511" y="26"/>
                      </a:lnTo>
                      <a:lnTo>
                        <a:pt x="491" y="36"/>
                      </a:lnTo>
                      <a:lnTo>
                        <a:pt x="468" y="47"/>
                      </a:lnTo>
                      <a:lnTo>
                        <a:pt x="443" y="57"/>
                      </a:lnTo>
                      <a:lnTo>
                        <a:pt x="418" y="66"/>
                      </a:lnTo>
                      <a:lnTo>
                        <a:pt x="392" y="73"/>
                      </a:lnTo>
                      <a:lnTo>
                        <a:pt x="379" y="76"/>
                      </a:lnTo>
                      <a:lnTo>
                        <a:pt x="368" y="78"/>
                      </a:lnTo>
                      <a:lnTo>
                        <a:pt x="356" y="80"/>
                      </a:lnTo>
                      <a:lnTo>
                        <a:pt x="346" y="80"/>
                      </a:lnTo>
                      <a:lnTo>
                        <a:pt x="333" y="81"/>
                      </a:lnTo>
                      <a:lnTo>
                        <a:pt x="321" y="83"/>
                      </a:lnTo>
                      <a:lnTo>
                        <a:pt x="309" y="86"/>
                      </a:lnTo>
                      <a:lnTo>
                        <a:pt x="299" y="90"/>
                      </a:lnTo>
                      <a:lnTo>
                        <a:pt x="279" y="101"/>
                      </a:lnTo>
                      <a:lnTo>
                        <a:pt x="262" y="111"/>
                      </a:lnTo>
                      <a:lnTo>
                        <a:pt x="253" y="116"/>
                      </a:lnTo>
                      <a:lnTo>
                        <a:pt x="244" y="121"/>
                      </a:lnTo>
                      <a:lnTo>
                        <a:pt x="235" y="124"/>
                      </a:lnTo>
                      <a:lnTo>
                        <a:pt x="226" y="127"/>
                      </a:lnTo>
                      <a:lnTo>
                        <a:pt x="218" y="129"/>
                      </a:lnTo>
                      <a:lnTo>
                        <a:pt x="208" y="129"/>
                      </a:lnTo>
                      <a:lnTo>
                        <a:pt x="198" y="127"/>
                      </a:lnTo>
                      <a:lnTo>
                        <a:pt x="187" y="123"/>
                      </a:lnTo>
                      <a:lnTo>
                        <a:pt x="186" y="128"/>
                      </a:lnTo>
                      <a:lnTo>
                        <a:pt x="183" y="133"/>
                      </a:lnTo>
                      <a:lnTo>
                        <a:pt x="178" y="137"/>
                      </a:lnTo>
                      <a:lnTo>
                        <a:pt x="174" y="142"/>
                      </a:lnTo>
                      <a:lnTo>
                        <a:pt x="174" y="144"/>
                      </a:lnTo>
                      <a:lnTo>
                        <a:pt x="175" y="145"/>
                      </a:lnTo>
                      <a:lnTo>
                        <a:pt x="177" y="146"/>
                      </a:lnTo>
                      <a:lnTo>
                        <a:pt x="180" y="147"/>
                      </a:lnTo>
                      <a:lnTo>
                        <a:pt x="185" y="148"/>
                      </a:lnTo>
                      <a:lnTo>
                        <a:pt x="187" y="148"/>
                      </a:lnTo>
                      <a:lnTo>
                        <a:pt x="186" y="152"/>
                      </a:lnTo>
                      <a:lnTo>
                        <a:pt x="184" y="157"/>
                      </a:lnTo>
                      <a:lnTo>
                        <a:pt x="181" y="160"/>
                      </a:lnTo>
                      <a:lnTo>
                        <a:pt x="178" y="164"/>
                      </a:lnTo>
                      <a:lnTo>
                        <a:pt x="176" y="167"/>
                      </a:lnTo>
                      <a:lnTo>
                        <a:pt x="175" y="171"/>
                      </a:lnTo>
                      <a:lnTo>
                        <a:pt x="176" y="175"/>
                      </a:lnTo>
                      <a:lnTo>
                        <a:pt x="180" y="179"/>
                      </a:lnTo>
                      <a:lnTo>
                        <a:pt x="175" y="185"/>
                      </a:lnTo>
                      <a:lnTo>
                        <a:pt x="168" y="190"/>
                      </a:lnTo>
                      <a:lnTo>
                        <a:pt x="162" y="194"/>
                      </a:lnTo>
                      <a:lnTo>
                        <a:pt x="155" y="197"/>
                      </a:lnTo>
                      <a:lnTo>
                        <a:pt x="150" y="201"/>
                      </a:lnTo>
                      <a:lnTo>
                        <a:pt x="144" y="204"/>
                      </a:lnTo>
                      <a:lnTo>
                        <a:pt x="143" y="207"/>
                      </a:lnTo>
                      <a:lnTo>
                        <a:pt x="141" y="209"/>
                      </a:lnTo>
                      <a:lnTo>
                        <a:pt x="141" y="213"/>
                      </a:lnTo>
                      <a:lnTo>
                        <a:pt x="140" y="216"/>
                      </a:lnTo>
                      <a:lnTo>
                        <a:pt x="141" y="222"/>
                      </a:lnTo>
                      <a:lnTo>
                        <a:pt x="144" y="228"/>
                      </a:lnTo>
                      <a:lnTo>
                        <a:pt x="149" y="234"/>
                      </a:lnTo>
                      <a:lnTo>
                        <a:pt x="155" y="241"/>
                      </a:lnTo>
                      <a:lnTo>
                        <a:pt x="163" y="247"/>
                      </a:lnTo>
                      <a:lnTo>
                        <a:pt x="172" y="254"/>
                      </a:lnTo>
                      <a:lnTo>
                        <a:pt x="181" y="260"/>
                      </a:lnTo>
                      <a:lnTo>
                        <a:pt x="191" y="267"/>
                      </a:lnTo>
                      <a:lnTo>
                        <a:pt x="213" y="279"/>
                      </a:lnTo>
                      <a:lnTo>
                        <a:pt x="235" y="290"/>
                      </a:lnTo>
                      <a:lnTo>
                        <a:pt x="256" y="300"/>
                      </a:lnTo>
                      <a:lnTo>
                        <a:pt x="273" y="308"/>
                      </a:lnTo>
                      <a:lnTo>
                        <a:pt x="258" y="310"/>
                      </a:lnTo>
                      <a:lnTo>
                        <a:pt x="243" y="311"/>
                      </a:lnTo>
                      <a:lnTo>
                        <a:pt x="229" y="311"/>
                      </a:lnTo>
                      <a:lnTo>
                        <a:pt x="214" y="310"/>
                      </a:lnTo>
                      <a:lnTo>
                        <a:pt x="189" y="309"/>
                      </a:lnTo>
                      <a:lnTo>
                        <a:pt x="167" y="308"/>
                      </a:lnTo>
                      <a:lnTo>
                        <a:pt x="155" y="308"/>
                      </a:lnTo>
                      <a:lnTo>
                        <a:pt x="145" y="308"/>
                      </a:lnTo>
                      <a:lnTo>
                        <a:pt x="138" y="307"/>
                      </a:lnTo>
                      <a:lnTo>
                        <a:pt x="131" y="305"/>
                      </a:lnTo>
                      <a:lnTo>
                        <a:pt x="129" y="304"/>
                      </a:lnTo>
                      <a:lnTo>
                        <a:pt x="127" y="302"/>
                      </a:lnTo>
                      <a:lnTo>
                        <a:pt x="124" y="300"/>
                      </a:lnTo>
                      <a:lnTo>
                        <a:pt x="123" y="298"/>
                      </a:lnTo>
                      <a:lnTo>
                        <a:pt x="121" y="292"/>
                      </a:lnTo>
                      <a:lnTo>
                        <a:pt x="120" y="284"/>
                      </a:lnTo>
                      <a:lnTo>
                        <a:pt x="120" y="282"/>
                      </a:lnTo>
                      <a:lnTo>
                        <a:pt x="119" y="280"/>
                      </a:lnTo>
                      <a:lnTo>
                        <a:pt x="118" y="279"/>
                      </a:lnTo>
                      <a:lnTo>
                        <a:pt x="116" y="278"/>
                      </a:lnTo>
                      <a:lnTo>
                        <a:pt x="111" y="277"/>
                      </a:lnTo>
                      <a:lnTo>
                        <a:pt x="106" y="276"/>
                      </a:lnTo>
                      <a:lnTo>
                        <a:pt x="95" y="277"/>
                      </a:lnTo>
                      <a:lnTo>
                        <a:pt x="87" y="278"/>
                      </a:lnTo>
                      <a:lnTo>
                        <a:pt x="84" y="287"/>
                      </a:lnTo>
                      <a:lnTo>
                        <a:pt x="80" y="296"/>
                      </a:lnTo>
                      <a:lnTo>
                        <a:pt x="66" y="291"/>
                      </a:lnTo>
                      <a:lnTo>
                        <a:pt x="55" y="287"/>
                      </a:lnTo>
                      <a:lnTo>
                        <a:pt x="44" y="282"/>
                      </a:lnTo>
                      <a:lnTo>
                        <a:pt x="35" y="276"/>
                      </a:lnTo>
                      <a:lnTo>
                        <a:pt x="19" y="263"/>
                      </a:lnTo>
                      <a:lnTo>
                        <a:pt x="0" y="246"/>
                      </a:lnTo>
                      <a:lnTo>
                        <a:pt x="8" y="244"/>
                      </a:lnTo>
                      <a:lnTo>
                        <a:pt x="13" y="242"/>
                      </a:lnTo>
                      <a:lnTo>
                        <a:pt x="18" y="239"/>
                      </a:lnTo>
                      <a:lnTo>
                        <a:pt x="22" y="237"/>
                      </a:lnTo>
                      <a:lnTo>
                        <a:pt x="29" y="230"/>
                      </a:lnTo>
                      <a:lnTo>
                        <a:pt x="34" y="222"/>
                      </a:lnTo>
                      <a:lnTo>
                        <a:pt x="31" y="219"/>
                      </a:lnTo>
                      <a:lnTo>
                        <a:pt x="29" y="216"/>
                      </a:lnTo>
                      <a:lnTo>
                        <a:pt x="28" y="213"/>
                      </a:lnTo>
                      <a:lnTo>
                        <a:pt x="28" y="211"/>
                      </a:lnTo>
                      <a:lnTo>
                        <a:pt x="30" y="205"/>
                      </a:lnTo>
                      <a:lnTo>
                        <a:pt x="34" y="200"/>
                      </a:lnTo>
                      <a:lnTo>
                        <a:pt x="38" y="196"/>
                      </a:lnTo>
                      <a:lnTo>
                        <a:pt x="40" y="191"/>
                      </a:lnTo>
                      <a:lnTo>
                        <a:pt x="40" y="188"/>
                      </a:lnTo>
                      <a:lnTo>
                        <a:pt x="39" y="185"/>
                      </a:lnTo>
                      <a:lnTo>
                        <a:pt x="37" y="182"/>
                      </a:lnTo>
                      <a:lnTo>
                        <a:pt x="34" y="179"/>
                      </a:lnTo>
                      <a:lnTo>
                        <a:pt x="73" y="179"/>
                      </a:lnTo>
                      <a:lnTo>
                        <a:pt x="106" y="179"/>
                      </a:lnTo>
                      <a:lnTo>
                        <a:pt x="134" y="179"/>
                      </a:lnTo>
                      <a:lnTo>
                        <a:pt x="167" y="179"/>
                      </a:lnTo>
                      <a:lnTo>
                        <a:pt x="147" y="178"/>
                      </a:lnTo>
                      <a:lnTo>
                        <a:pt x="131" y="177"/>
                      </a:lnTo>
                      <a:lnTo>
                        <a:pt x="117" y="174"/>
                      </a:lnTo>
                      <a:lnTo>
                        <a:pt x="102" y="171"/>
                      </a:lnTo>
                      <a:lnTo>
                        <a:pt x="90" y="166"/>
                      </a:lnTo>
                      <a:lnTo>
                        <a:pt x="78" y="161"/>
                      </a:lnTo>
                      <a:lnTo>
                        <a:pt x="66" y="155"/>
                      </a:lnTo>
                      <a:lnTo>
                        <a:pt x="54" y="148"/>
                      </a:lnTo>
                      <a:lnTo>
                        <a:pt x="65" y="143"/>
                      </a:lnTo>
                      <a:lnTo>
                        <a:pt x="75" y="139"/>
                      </a:lnTo>
                      <a:lnTo>
                        <a:pt x="84" y="134"/>
                      </a:lnTo>
                      <a:lnTo>
                        <a:pt x="91" y="130"/>
                      </a:lnTo>
                      <a:lnTo>
                        <a:pt x="106" y="120"/>
                      </a:lnTo>
                      <a:lnTo>
                        <a:pt x="120" y="111"/>
                      </a:lnTo>
                      <a:lnTo>
                        <a:pt x="118" y="110"/>
                      </a:lnTo>
                      <a:lnTo>
                        <a:pt x="115" y="108"/>
                      </a:lnTo>
                      <a:lnTo>
                        <a:pt x="111" y="103"/>
                      </a:lnTo>
                      <a:lnTo>
                        <a:pt x="108" y="99"/>
                      </a:lnTo>
                      <a:lnTo>
                        <a:pt x="102" y="87"/>
                      </a:lnTo>
                      <a:lnTo>
                        <a:pt x="100" y="80"/>
                      </a:lnTo>
                      <a:lnTo>
                        <a:pt x="108" y="80"/>
                      </a:lnTo>
                      <a:lnTo>
                        <a:pt x="117" y="78"/>
                      </a:lnTo>
                      <a:lnTo>
                        <a:pt x="127" y="76"/>
                      </a:lnTo>
                      <a:lnTo>
                        <a:pt x="138" y="73"/>
                      </a:lnTo>
                      <a:lnTo>
                        <a:pt x="161" y="66"/>
                      </a:lnTo>
                      <a:lnTo>
                        <a:pt x="184" y="58"/>
                      </a:lnTo>
                      <a:lnTo>
                        <a:pt x="209" y="50"/>
                      </a:lnTo>
                      <a:lnTo>
                        <a:pt x="232" y="41"/>
                      </a:lnTo>
                      <a:lnTo>
                        <a:pt x="254" y="35"/>
                      </a:lnTo>
                      <a:lnTo>
                        <a:pt x="273" y="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4" name="Freeform 522"/>
                <p:cNvSpPr>
                  <a:spLocks/>
                </p:cNvSpPr>
                <p:nvPr/>
              </p:nvSpPr>
              <p:spPr bwMode="auto">
                <a:xfrm>
                  <a:off x="5351204" y="1624222"/>
                  <a:ext cx="33817" cy="53577"/>
                </a:xfrm>
                <a:custGeom>
                  <a:avLst/>
                  <a:gdLst>
                    <a:gd name="T0" fmla="*/ 2147483647 w 79"/>
                    <a:gd name="T1" fmla="*/ 0 h 38"/>
                    <a:gd name="T2" fmla="*/ 2147483647 w 79"/>
                    <a:gd name="T3" fmla="*/ 2147483647 h 38"/>
                    <a:gd name="T4" fmla="*/ 2147483647 w 79"/>
                    <a:gd name="T5" fmla="*/ 2147483647 h 38"/>
                    <a:gd name="T6" fmla="*/ 2147483647 w 79"/>
                    <a:gd name="T7" fmla="*/ 2147483647 h 38"/>
                    <a:gd name="T8" fmla="*/ 2147483647 w 79"/>
                    <a:gd name="T9" fmla="*/ 2147483647 h 38"/>
                    <a:gd name="T10" fmla="*/ 2147483647 w 79"/>
                    <a:gd name="T11" fmla="*/ 2147483647 h 38"/>
                    <a:gd name="T12" fmla="*/ 2147483647 w 79"/>
                    <a:gd name="T13" fmla="*/ 2147483647 h 38"/>
                    <a:gd name="T14" fmla="*/ 2147483647 w 79"/>
                    <a:gd name="T15" fmla="*/ 2147483647 h 38"/>
                    <a:gd name="T16" fmla="*/ 2147483647 w 79"/>
                    <a:gd name="T17" fmla="*/ 2147483647 h 38"/>
                    <a:gd name="T18" fmla="*/ 2147483647 w 79"/>
                    <a:gd name="T19" fmla="*/ 2147483647 h 38"/>
                    <a:gd name="T20" fmla="*/ 2147483647 w 79"/>
                    <a:gd name="T21" fmla="*/ 2147483647 h 38"/>
                    <a:gd name="T22" fmla="*/ 2147483647 w 79"/>
                    <a:gd name="T23" fmla="*/ 2147483647 h 38"/>
                    <a:gd name="T24" fmla="*/ 2147483647 w 79"/>
                    <a:gd name="T25" fmla="*/ 2147483647 h 38"/>
                    <a:gd name="T26" fmla="*/ 2147483647 w 79"/>
                    <a:gd name="T27" fmla="*/ 2147483647 h 38"/>
                    <a:gd name="T28" fmla="*/ 2147483647 w 79"/>
                    <a:gd name="T29" fmla="*/ 2147483647 h 38"/>
                    <a:gd name="T30" fmla="*/ 2147483647 w 79"/>
                    <a:gd name="T31" fmla="*/ 2147483647 h 38"/>
                    <a:gd name="T32" fmla="*/ 2147483647 w 79"/>
                    <a:gd name="T33" fmla="*/ 2147483647 h 38"/>
                    <a:gd name="T34" fmla="*/ 2147483647 w 79"/>
                    <a:gd name="T35" fmla="*/ 2147483647 h 38"/>
                    <a:gd name="T36" fmla="*/ 2147483647 w 79"/>
                    <a:gd name="T37" fmla="*/ 2147483647 h 38"/>
                    <a:gd name="T38" fmla="*/ 2147483647 w 79"/>
                    <a:gd name="T39" fmla="*/ 2147483647 h 38"/>
                    <a:gd name="T40" fmla="*/ 2147483647 w 79"/>
                    <a:gd name="T41" fmla="*/ 2147483647 h 38"/>
                    <a:gd name="T42" fmla="*/ 2147483647 w 79"/>
                    <a:gd name="T43" fmla="*/ 2147483647 h 38"/>
                    <a:gd name="T44" fmla="*/ 2147483647 w 79"/>
                    <a:gd name="T45" fmla="*/ 2147483647 h 38"/>
                    <a:gd name="T46" fmla="*/ 0 w 79"/>
                    <a:gd name="T47" fmla="*/ 2147483647 h 38"/>
                    <a:gd name="T48" fmla="*/ 0 w 79"/>
                    <a:gd name="T49" fmla="*/ 2147483647 h 38"/>
                    <a:gd name="T50" fmla="*/ 2147483647 w 79"/>
                    <a:gd name="T51" fmla="*/ 2147483647 h 38"/>
                    <a:gd name="T52" fmla="*/ 2147483647 w 79"/>
                    <a:gd name="T53" fmla="*/ 2147483647 h 38"/>
                    <a:gd name="T54" fmla="*/ 2147483647 w 79"/>
                    <a:gd name="T55" fmla="*/ 2147483647 h 38"/>
                    <a:gd name="T56" fmla="*/ 2147483647 w 79"/>
                    <a:gd name="T57" fmla="*/ 2147483647 h 38"/>
                    <a:gd name="T58" fmla="*/ 2147483647 w 79"/>
                    <a:gd name="T59" fmla="*/ 2147483647 h 38"/>
                    <a:gd name="T60" fmla="*/ 2147483647 w 79"/>
                    <a:gd name="T61" fmla="*/ 0 h 3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9" h="38">
                      <a:moveTo>
                        <a:pt x="46" y="0"/>
                      </a:moveTo>
                      <a:lnTo>
                        <a:pt x="54" y="1"/>
                      </a:lnTo>
                      <a:lnTo>
                        <a:pt x="62" y="3"/>
                      </a:lnTo>
                      <a:lnTo>
                        <a:pt x="68" y="7"/>
                      </a:lnTo>
                      <a:lnTo>
                        <a:pt x="72" y="12"/>
                      </a:lnTo>
                      <a:lnTo>
                        <a:pt x="75" y="17"/>
                      </a:lnTo>
                      <a:lnTo>
                        <a:pt x="77" y="22"/>
                      </a:lnTo>
                      <a:lnTo>
                        <a:pt x="79" y="27"/>
                      </a:lnTo>
                      <a:lnTo>
                        <a:pt x="79" y="32"/>
                      </a:lnTo>
                      <a:lnTo>
                        <a:pt x="77" y="34"/>
                      </a:lnTo>
                      <a:lnTo>
                        <a:pt x="75" y="35"/>
                      </a:lnTo>
                      <a:lnTo>
                        <a:pt x="72" y="36"/>
                      </a:lnTo>
                      <a:lnTo>
                        <a:pt x="68" y="37"/>
                      </a:lnTo>
                      <a:lnTo>
                        <a:pt x="57" y="38"/>
                      </a:lnTo>
                      <a:lnTo>
                        <a:pt x="46" y="38"/>
                      </a:lnTo>
                      <a:lnTo>
                        <a:pt x="38" y="37"/>
                      </a:lnTo>
                      <a:lnTo>
                        <a:pt x="30" y="36"/>
                      </a:lnTo>
                      <a:lnTo>
                        <a:pt x="21" y="35"/>
                      </a:lnTo>
                      <a:lnTo>
                        <a:pt x="15" y="32"/>
                      </a:lnTo>
                      <a:lnTo>
                        <a:pt x="8" y="29"/>
                      </a:lnTo>
                      <a:lnTo>
                        <a:pt x="4" y="25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4" y="9"/>
                      </a:lnTo>
                      <a:lnTo>
                        <a:pt x="10" y="6"/>
                      </a:lnTo>
                      <a:lnTo>
                        <a:pt x="17" y="4"/>
                      </a:lnTo>
                      <a:lnTo>
                        <a:pt x="32" y="1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5" name="Freeform 523"/>
                <p:cNvSpPr>
                  <a:spLocks/>
                </p:cNvSpPr>
                <p:nvPr/>
              </p:nvSpPr>
              <p:spPr bwMode="auto">
                <a:xfrm>
                  <a:off x="7733414" y="1909393"/>
                  <a:ext cx="202901" cy="259246"/>
                </a:xfrm>
                <a:custGeom>
                  <a:avLst/>
                  <a:gdLst>
                    <a:gd name="T0" fmla="*/ 2147483647 w 459"/>
                    <a:gd name="T1" fmla="*/ 2147483647 h 511"/>
                    <a:gd name="T2" fmla="*/ 2147483647 w 459"/>
                    <a:gd name="T3" fmla="*/ 2147483647 h 511"/>
                    <a:gd name="T4" fmla="*/ 0 w 459"/>
                    <a:gd name="T5" fmla="*/ 0 h 511"/>
                    <a:gd name="T6" fmla="*/ 2147483647 w 459"/>
                    <a:gd name="T7" fmla="*/ 2147483647 h 511"/>
                    <a:gd name="T8" fmla="*/ 2147483647 w 459"/>
                    <a:gd name="T9" fmla="*/ 2147483647 h 511"/>
                    <a:gd name="T10" fmla="*/ 2147483647 w 459"/>
                    <a:gd name="T11" fmla="*/ 2147483647 h 511"/>
                    <a:gd name="T12" fmla="*/ 2147483647 w 459"/>
                    <a:gd name="T13" fmla="*/ 2147483647 h 511"/>
                    <a:gd name="T14" fmla="*/ 2147483647 w 459"/>
                    <a:gd name="T15" fmla="*/ 2147483647 h 511"/>
                    <a:gd name="T16" fmla="*/ 2147483647 w 459"/>
                    <a:gd name="T17" fmla="*/ 2147483647 h 511"/>
                    <a:gd name="T18" fmla="*/ 2147483647 w 459"/>
                    <a:gd name="T19" fmla="*/ 2147483647 h 511"/>
                    <a:gd name="T20" fmla="*/ 2147483647 w 459"/>
                    <a:gd name="T21" fmla="*/ 2147483647 h 511"/>
                    <a:gd name="T22" fmla="*/ 2147483647 w 459"/>
                    <a:gd name="T23" fmla="*/ 2147483647 h 511"/>
                    <a:gd name="T24" fmla="*/ 2147483647 w 459"/>
                    <a:gd name="T25" fmla="*/ 2147483647 h 511"/>
                    <a:gd name="T26" fmla="*/ 2147483647 w 459"/>
                    <a:gd name="T27" fmla="*/ 2147483647 h 511"/>
                    <a:gd name="T28" fmla="*/ 2147483647 w 459"/>
                    <a:gd name="T29" fmla="*/ 2147483647 h 511"/>
                    <a:gd name="T30" fmla="*/ 2147483647 w 459"/>
                    <a:gd name="T31" fmla="*/ 2147483647 h 511"/>
                    <a:gd name="T32" fmla="*/ 2147483647 w 459"/>
                    <a:gd name="T33" fmla="*/ 2147483647 h 511"/>
                    <a:gd name="T34" fmla="*/ 2147483647 w 459"/>
                    <a:gd name="T35" fmla="*/ 2147483647 h 511"/>
                    <a:gd name="T36" fmla="*/ 2147483647 w 459"/>
                    <a:gd name="T37" fmla="*/ 2147483647 h 511"/>
                    <a:gd name="T38" fmla="*/ 2147483647 w 459"/>
                    <a:gd name="T39" fmla="*/ 2147483647 h 511"/>
                    <a:gd name="T40" fmla="*/ 2147483647 w 459"/>
                    <a:gd name="T41" fmla="*/ 2147483647 h 511"/>
                    <a:gd name="T42" fmla="*/ 2147483647 w 459"/>
                    <a:gd name="T43" fmla="*/ 2147483647 h 511"/>
                    <a:gd name="T44" fmla="*/ 2147483647 w 459"/>
                    <a:gd name="T45" fmla="*/ 2147483647 h 511"/>
                    <a:gd name="T46" fmla="*/ 2147483647 w 459"/>
                    <a:gd name="T47" fmla="*/ 2147483647 h 511"/>
                    <a:gd name="T48" fmla="*/ 2147483647 w 459"/>
                    <a:gd name="T49" fmla="*/ 2147483647 h 511"/>
                    <a:gd name="T50" fmla="*/ 2147483647 w 459"/>
                    <a:gd name="T51" fmla="*/ 2147483647 h 511"/>
                    <a:gd name="T52" fmla="*/ 2147483647 w 459"/>
                    <a:gd name="T53" fmla="*/ 2147483647 h 511"/>
                    <a:gd name="T54" fmla="*/ 2147483647 w 459"/>
                    <a:gd name="T55" fmla="*/ 2147483647 h 511"/>
                    <a:gd name="T56" fmla="*/ 2147483647 w 459"/>
                    <a:gd name="T57" fmla="*/ 2147483647 h 511"/>
                    <a:gd name="T58" fmla="*/ 2147483647 w 459"/>
                    <a:gd name="T59" fmla="*/ 2147483647 h 511"/>
                    <a:gd name="T60" fmla="*/ 2147483647 w 459"/>
                    <a:gd name="T61" fmla="*/ 2147483647 h 511"/>
                    <a:gd name="T62" fmla="*/ 2147483647 w 459"/>
                    <a:gd name="T63" fmla="*/ 2147483647 h 511"/>
                    <a:gd name="T64" fmla="*/ 2147483647 w 459"/>
                    <a:gd name="T65" fmla="*/ 2147483647 h 511"/>
                    <a:gd name="T66" fmla="*/ 2147483647 w 459"/>
                    <a:gd name="T67" fmla="*/ 2147483647 h 511"/>
                    <a:gd name="T68" fmla="*/ 2147483647 w 459"/>
                    <a:gd name="T69" fmla="*/ 2147483647 h 511"/>
                    <a:gd name="T70" fmla="*/ 2147483647 w 459"/>
                    <a:gd name="T71" fmla="*/ 2147483647 h 511"/>
                    <a:gd name="T72" fmla="*/ 2147483647 w 459"/>
                    <a:gd name="T73" fmla="*/ 2147483647 h 511"/>
                    <a:gd name="T74" fmla="*/ 2147483647 w 459"/>
                    <a:gd name="T75" fmla="*/ 2147483647 h 511"/>
                    <a:gd name="T76" fmla="*/ 2147483647 w 459"/>
                    <a:gd name="T77" fmla="*/ 2147483647 h 511"/>
                    <a:gd name="T78" fmla="*/ 2147483647 w 459"/>
                    <a:gd name="T79" fmla="*/ 2147483647 h 511"/>
                    <a:gd name="T80" fmla="*/ 2147483647 w 459"/>
                    <a:gd name="T81" fmla="*/ 2147483647 h 511"/>
                    <a:gd name="T82" fmla="*/ 2147483647 w 459"/>
                    <a:gd name="T83" fmla="*/ 2147483647 h 511"/>
                    <a:gd name="T84" fmla="*/ 2147483647 w 459"/>
                    <a:gd name="T85" fmla="*/ 2147483647 h 511"/>
                    <a:gd name="T86" fmla="*/ 2147483647 w 459"/>
                    <a:gd name="T87" fmla="*/ 2147483647 h 511"/>
                    <a:gd name="T88" fmla="*/ 2147483647 w 459"/>
                    <a:gd name="T89" fmla="*/ 2147483647 h 511"/>
                    <a:gd name="T90" fmla="*/ 2147483647 w 459"/>
                    <a:gd name="T91" fmla="*/ 2147483647 h 511"/>
                    <a:gd name="T92" fmla="*/ 2147483647 w 459"/>
                    <a:gd name="T93" fmla="*/ 2147483647 h 5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59" h="511">
                      <a:moveTo>
                        <a:pt x="33" y="68"/>
                      </a:moveTo>
                      <a:lnTo>
                        <a:pt x="29" y="56"/>
                      </a:lnTo>
                      <a:lnTo>
                        <a:pt x="26" y="45"/>
                      </a:lnTo>
                      <a:lnTo>
                        <a:pt x="22" y="38"/>
                      </a:lnTo>
                      <a:lnTo>
                        <a:pt x="16" y="31"/>
                      </a:lnTo>
                      <a:lnTo>
                        <a:pt x="12" y="25"/>
                      </a:lnTo>
                      <a:lnTo>
                        <a:pt x="6" y="18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6" y="5"/>
                      </a:lnTo>
                      <a:lnTo>
                        <a:pt x="22" y="7"/>
                      </a:lnTo>
                      <a:lnTo>
                        <a:pt x="26" y="8"/>
                      </a:lnTo>
                      <a:lnTo>
                        <a:pt x="29" y="8"/>
                      </a:lnTo>
                      <a:lnTo>
                        <a:pt x="33" y="6"/>
                      </a:lnTo>
                      <a:lnTo>
                        <a:pt x="59" y="31"/>
                      </a:lnTo>
                      <a:lnTo>
                        <a:pt x="80" y="50"/>
                      </a:lnTo>
                      <a:lnTo>
                        <a:pt x="95" y="67"/>
                      </a:lnTo>
                      <a:lnTo>
                        <a:pt x="107" y="80"/>
                      </a:lnTo>
                      <a:lnTo>
                        <a:pt x="125" y="102"/>
                      </a:lnTo>
                      <a:lnTo>
                        <a:pt x="146" y="123"/>
                      </a:lnTo>
                      <a:lnTo>
                        <a:pt x="172" y="149"/>
                      </a:lnTo>
                      <a:lnTo>
                        <a:pt x="195" y="175"/>
                      </a:lnTo>
                      <a:lnTo>
                        <a:pt x="216" y="198"/>
                      </a:lnTo>
                      <a:lnTo>
                        <a:pt x="239" y="222"/>
                      </a:lnTo>
                      <a:lnTo>
                        <a:pt x="248" y="230"/>
                      </a:lnTo>
                      <a:lnTo>
                        <a:pt x="258" y="237"/>
                      </a:lnTo>
                      <a:lnTo>
                        <a:pt x="269" y="245"/>
                      </a:lnTo>
                      <a:lnTo>
                        <a:pt x="280" y="252"/>
                      </a:lnTo>
                      <a:lnTo>
                        <a:pt x="303" y="266"/>
                      </a:lnTo>
                      <a:lnTo>
                        <a:pt x="327" y="281"/>
                      </a:lnTo>
                      <a:lnTo>
                        <a:pt x="350" y="295"/>
                      </a:lnTo>
                      <a:lnTo>
                        <a:pt x="372" y="311"/>
                      </a:lnTo>
                      <a:lnTo>
                        <a:pt x="382" y="318"/>
                      </a:lnTo>
                      <a:lnTo>
                        <a:pt x="391" y="327"/>
                      </a:lnTo>
                      <a:lnTo>
                        <a:pt x="398" y="336"/>
                      </a:lnTo>
                      <a:lnTo>
                        <a:pt x="405" y="345"/>
                      </a:lnTo>
                      <a:lnTo>
                        <a:pt x="387" y="334"/>
                      </a:lnTo>
                      <a:lnTo>
                        <a:pt x="365" y="320"/>
                      </a:lnTo>
                      <a:lnTo>
                        <a:pt x="343" y="306"/>
                      </a:lnTo>
                      <a:lnTo>
                        <a:pt x="326" y="295"/>
                      </a:lnTo>
                      <a:lnTo>
                        <a:pt x="324" y="296"/>
                      </a:lnTo>
                      <a:lnTo>
                        <a:pt x="318" y="296"/>
                      </a:lnTo>
                      <a:lnTo>
                        <a:pt x="316" y="297"/>
                      </a:lnTo>
                      <a:lnTo>
                        <a:pt x="314" y="298"/>
                      </a:lnTo>
                      <a:lnTo>
                        <a:pt x="313" y="300"/>
                      </a:lnTo>
                      <a:lnTo>
                        <a:pt x="311" y="301"/>
                      </a:lnTo>
                      <a:lnTo>
                        <a:pt x="313" y="311"/>
                      </a:lnTo>
                      <a:lnTo>
                        <a:pt x="313" y="320"/>
                      </a:lnTo>
                      <a:lnTo>
                        <a:pt x="315" y="328"/>
                      </a:lnTo>
                      <a:lnTo>
                        <a:pt x="317" y="337"/>
                      </a:lnTo>
                      <a:lnTo>
                        <a:pt x="319" y="344"/>
                      </a:lnTo>
                      <a:lnTo>
                        <a:pt x="322" y="351"/>
                      </a:lnTo>
                      <a:lnTo>
                        <a:pt x="326" y="358"/>
                      </a:lnTo>
                      <a:lnTo>
                        <a:pt x="329" y="364"/>
                      </a:lnTo>
                      <a:lnTo>
                        <a:pt x="338" y="375"/>
                      </a:lnTo>
                      <a:lnTo>
                        <a:pt x="348" y="387"/>
                      </a:lnTo>
                      <a:lnTo>
                        <a:pt x="359" y="396"/>
                      </a:lnTo>
                      <a:lnTo>
                        <a:pt x="370" y="405"/>
                      </a:lnTo>
                      <a:lnTo>
                        <a:pt x="394" y="421"/>
                      </a:lnTo>
                      <a:lnTo>
                        <a:pt x="418" y="438"/>
                      </a:lnTo>
                      <a:lnTo>
                        <a:pt x="430" y="448"/>
                      </a:lnTo>
                      <a:lnTo>
                        <a:pt x="440" y="458"/>
                      </a:lnTo>
                      <a:lnTo>
                        <a:pt x="450" y="468"/>
                      </a:lnTo>
                      <a:lnTo>
                        <a:pt x="459" y="480"/>
                      </a:lnTo>
                      <a:lnTo>
                        <a:pt x="448" y="476"/>
                      </a:lnTo>
                      <a:lnTo>
                        <a:pt x="437" y="473"/>
                      </a:lnTo>
                      <a:lnTo>
                        <a:pt x="432" y="471"/>
                      </a:lnTo>
                      <a:lnTo>
                        <a:pt x="428" y="469"/>
                      </a:lnTo>
                      <a:lnTo>
                        <a:pt x="426" y="466"/>
                      </a:lnTo>
                      <a:lnTo>
                        <a:pt x="425" y="462"/>
                      </a:lnTo>
                      <a:lnTo>
                        <a:pt x="392" y="462"/>
                      </a:lnTo>
                      <a:lnTo>
                        <a:pt x="392" y="475"/>
                      </a:lnTo>
                      <a:lnTo>
                        <a:pt x="393" y="488"/>
                      </a:lnTo>
                      <a:lnTo>
                        <a:pt x="393" y="494"/>
                      </a:lnTo>
                      <a:lnTo>
                        <a:pt x="395" y="501"/>
                      </a:lnTo>
                      <a:lnTo>
                        <a:pt x="396" y="506"/>
                      </a:lnTo>
                      <a:lnTo>
                        <a:pt x="398" y="511"/>
                      </a:lnTo>
                      <a:lnTo>
                        <a:pt x="395" y="505"/>
                      </a:lnTo>
                      <a:lnTo>
                        <a:pt x="392" y="498"/>
                      </a:lnTo>
                      <a:lnTo>
                        <a:pt x="388" y="492"/>
                      </a:lnTo>
                      <a:lnTo>
                        <a:pt x="383" y="486"/>
                      </a:lnTo>
                      <a:lnTo>
                        <a:pt x="374" y="476"/>
                      </a:lnTo>
                      <a:lnTo>
                        <a:pt x="363" y="466"/>
                      </a:lnTo>
                      <a:lnTo>
                        <a:pt x="354" y="458"/>
                      </a:lnTo>
                      <a:lnTo>
                        <a:pt x="346" y="449"/>
                      </a:lnTo>
                      <a:lnTo>
                        <a:pt x="343" y="445"/>
                      </a:lnTo>
                      <a:lnTo>
                        <a:pt x="340" y="439"/>
                      </a:lnTo>
                      <a:lnTo>
                        <a:pt x="339" y="435"/>
                      </a:lnTo>
                      <a:lnTo>
                        <a:pt x="339" y="431"/>
                      </a:lnTo>
                      <a:lnTo>
                        <a:pt x="337" y="425"/>
                      </a:lnTo>
                      <a:lnTo>
                        <a:pt x="333" y="419"/>
                      </a:lnTo>
                      <a:lnTo>
                        <a:pt x="328" y="411"/>
                      </a:lnTo>
                      <a:lnTo>
                        <a:pt x="321" y="403"/>
                      </a:lnTo>
                      <a:lnTo>
                        <a:pt x="316" y="394"/>
                      </a:lnTo>
                      <a:lnTo>
                        <a:pt x="310" y="384"/>
                      </a:lnTo>
                      <a:lnTo>
                        <a:pt x="307" y="376"/>
                      </a:lnTo>
                      <a:lnTo>
                        <a:pt x="305" y="369"/>
                      </a:lnTo>
                      <a:lnTo>
                        <a:pt x="298" y="367"/>
                      </a:lnTo>
                      <a:lnTo>
                        <a:pt x="292" y="365"/>
                      </a:lnTo>
                      <a:lnTo>
                        <a:pt x="285" y="362"/>
                      </a:lnTo>
                      <a:lnTo>
                        <a:pt x="280" y="358"/>
                      </a:lnTo>
                      <a:lnTo>
                        <a:pt x="274" y="353"/>
                      </a:lnTo>
                      <a:lnTo>
                        <a:pt x="269" y="348"/>
                      </a:lnTo>
                      <a:lnTo>
                        <a:pt x="264" y="343"/>
                      </a:lnTo>
                      <a:lnTo>
                        <a:pt x="261" y="337"/>
                      </a:lnTo>
                      <a:lnTo>
                        <a:pt x="254" y="325"/>
                      </a:lnTo>
                      <a:lnTo>
                        <a:pt x="249" y="314"/>
                      </a:lnTo>
                      <a:lnTo>
                        <a:pt x="247" y="304"/>
                      </a:lnTo>
                      <a:lnTo>
                        <a:pt x="246" y="295"/>
                      </a:lnTo>
                      <a:lnTo>
                        <a:pt x="245" y="293"/>
                      </a:lnTo>
                      <a:lnTo>
                        <a:pt x="242" y="289"/>
                      </a:lnTo>
                      <a:lnTo>
                        <a:pt x="239" y="285"/>
                      </a:lnTo>
                      <a:lnTo>
                        <a:pt x="234" y="281"/>
                      </a:lnTo>
                      <a:lnTo>
                        <a:pt x="221" y="269"/>
                      </a:lnTo>
                      <a:lnTo>
                        <a:pt x="208" y="257"/>
                      </a:lnTo>
                      <a:lnTo>
                        <a:pt x="194" y="244"/>
                      </a:lnTo>
                      <a:lnTo>
                        <a:pt x="181" y="232"/>
                      </a:lnTo>
                      <a:lnTo>
                        <a:pt x="175" y="226"/>
                      </a:lnTo>
                      <a:lnTo>
                        <a:pt x="171" y="220"/>
                      </a:lnTo>
                      <a:lnTo>
                        <a:pt x="168" y="214"/>
                      </a:lnTo>
                      <a:lnTo>
                        <a:pt x="165" y="209"/>
                      </a:lnTo>
                      <a:lnTo>
                        <a:pt x="163" y="203"/>
                      </a:lnTo>
                      <a:lnTo>
                        <a:pt x="161" y="197"/>
                      </a:lnTo>
                      <a:lnTo>
                        <a:pt x="158" y="192"/>
                      </a:lnTo>
                      <a:lnTo>
                        <a:pt x="154" y="187"/>
                      </a:lnTo>
                      <a:lnTo>
                        <a:pt x="146" y="178"/>
                      </a:lnTo>
                      <a:lnTo>
                        <a:pt x="137" y="170"/>
                      </a:lnTo>
                      <a:lnTo>
                        <a:pt x="115" y="155"/>
                      </a:lnTo>
                      <a:lnTo>
                        <a:pt x="92" y="143"/>
                      </a:lnTo>
                      <a:lnTo>
                        <a:pt x="81" y="136"/>
                      </a:lnTo>
                      <a:lnTo>
                        <a:pt x="70" y="130"/>
                      </a:lnTo>
                      <a:lnTo>
                        <a:pt x="60" y="122"/>
                      </a:lnTo>
                      <a:lnTo>
                        <a:pt x="51" y="114"/>
                      </a:lnTo>
                      <a:lnTo>
                        <a:pt x="47" y="110"/>
                      </a:lnTo>
                      <a:lnTo>
                        <a:pt x="44" y="104"/>
                      </a:lnTo>
                      <a:lnTo>
                        <a:pt x="40" y="99"/>
                      </a:lnTo>
                      <a:lnTo>
                        <a:pt x="38" y="93"/>
                      </a:lnTo>
                      <a:lnTo>
                        <a:pt x="36" y="88"/>
                      </a:lnTo>
                      <a:lnTo>
                        <a:pt x="34" y="81"/>
                      </a:lnTo>
                      <a:lnTo>
                        <a:pt x="34" y="75"/>
                      </a:lnTo>
                      <a:lnTo>
                        <a:pt x="33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46" name="Group 524"/>
                <p:cNvGrpSpPr>
                  <a:grpSpLocks/>
                </p:cNvGrpSpPr>
                <p:nvPr/>
              </p:nvGrpSpPr>
              <p:grpSpPr bwMode="auto">
                <a:xfrm>
                  <a:off x="6484070" y="1867913"/>
                  <a:ext cx="693245" cy="369856"/>
                  <a:chOff x="4115" y="1551"/>
                  <a:chExt cx="504" cy="244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70" name="Freeform 525"/>
                  <p:cNvSpPr>
                    <a:spLocks/>
                  </p:cNvSpPr>
                  <p:nvPr/>
                </p:nvSpPr>
                <p:spPr bwMode="auto">
                  <a:xfrm>
                    <a:off x="4540" y="1551"/>
                    <a:ext cx="79" cy="86"/>
                  </a:xfrm>
                  <a:custGeom>
                    <a:avLst/>
                    <a:gdLst>
                      <a:gd name="T0" fmla="*/ 0 w 240"/>
                      <a:gd name="T1" fmla="*/ 3 h 259"/>
                      <a:gd name="T2" fmla="*/ 1 w 240"/>
                      <a:gd name="T3" fmla="*/ 3 h 259"/>
                      <a:gd name="T4" fmla="*/ 1 w 240"/>
                      <a:gd name="T5" fmla="*/ 3 h 259"/>
                      <a:gd name="T6" fmla="*/ 2 w 240"/>
                      <a:gd name="T7" fmla="*/ 3 h 259"/>
                      <a:gd name="T8" fmla="*/ 2 w 240"/>
                      <a:gd name="T9" fmla="*/ 2 h 259"/>
                      <a:gd name="T10" fmla="*/ 3 w 240"/>
                      <a:gd name="T11" fmla="*/ 1 h 259"/>
                      <a:gd name="T12" fmla="*/ 3 w 240"/>
                      <a:gd name="T13" fmla="*/ 0 h 259"/>
                      <a:gd name="T14" fmla="*/ 3 w 240"/>
                      <a:gd name="T15" fmla="*/ 0 h 259"/>
                      <a:gd name="T16" fmla="*/ 2 w 240"/>
                      <a:gd name="T17" fmla="*/ 0 h 259"/>
                      <a:gd name="T18" fmla="*/ 2 w 240"/>
                      <a:gd name="T19" fmla="*/ 1 h 259"/>
                      <a:gd name="T20" fmla="*/ 2 w 240"/>
                      <a:gd name="T21" fmla="*/ 1 h 259"/>
                      <a:gd name="T22" fmla="*/ 2 w 240"/>
                      <a:gd name="T23" fmla="*/ 2 h 259"/>
                      <a:gd name="T24" fmla="*/ 1 w 240"/>
                      <a:gd name="T25" fmla="*/ 2 h 259"/>
                      <a:gd name="T26" fmla="*/ 1 w 240"/>
                      <a:gd name="T27" fmla="*/ 3 h 259"/>
                      <a:gd name="T28" fmla="*/ 0 w 240"/>
                      <a:gd name="T29" fmla="*/ 3 h 259"/>
                      <a:gd name="T30" fmla="*/ 0 w 240"/>
                      <a:gd name="T31" fmla="*/ 3 h 259"/>
                      <a:gd name="T32" fmla="*/ 0 w 240"/>
                      <a:gd name="T33" fmla="*/ 3 h 2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40" h="259">
                        <a:moveTo>
                          <a:pt x="13" y="247"/>
                        </a:moveTo>
                        <a:lnTo>
                          <a:pt x="79" y="259"/>
                        </a:lnTo>
                        <a:lnTo>
                          <a:pt x="120" y="240"/>
                        </a:lnTo>
                        <a:lnTo>
                          <a:pt x="133" y="210"/>
                        </a:lnTo>
                        <a:lnTo>
                          <a:pt x="192" y="161"/>
                        </a:lnTo>
                        <a:lnTo>
                          <a:pt x="212" y="111"/>
                        </a:lnTo>
                        <a:lnTo>
                          <a:pt x="240" y="26"/>
                        </a:lnTo>
                        <a:lnTo>
                          <a:pt x="212" y="0"/>
                        </a:lnTo>
                        <a:lnTo>
                          <a:pt x="206" y="32"/>
                        </a:lnTo>
                        <a:lnTo>
                          <a:pt x="199" y="74"/>
                        </a:lnTo>
                        <a:lnTo>
                          <a:pt x="166" y="105"/>
                        </a:lnTo>
                        <a:lnTo>
                          <a:pt x="133" y="149"/>
                        </a:lnTo>
                        <a:lnTo>
                          <a:pt x="113" y="179"/>
                        </a:lnTo>
                        <a:lnTo>
                          <a:pt x="93" y="216"/>
                        </a:lnTo>
                        <a:lnTo>
                          <a:pt x="20" y="222"/>
                        </a:lnTo>
                        <a:lnTo>
                          <a:pt x="0" y="222"/>
                        </a:lnTo>
                        <a:lnTo>
                          <a:pt x="13" y="247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1" name="Freeform 526"/>
                  <p:cNvSpPr>
                    <a:spLocks/>
                  </p:cNvSpPr>
                  <p:nvPr/>
                </p:nvSpPr>
                <p:spPr bwMode="auto">
                  <a:xfrm>
                    <a:off x="4115" y="1761"/>
                    <a:ext cx="84" cy="34"/>
                  </a:xfrm>
                  <a:custGeom>
                    <a:avLst/>
                    <a:gdLst>
                      <a:gd name="T0" fmla="*/ 0 w 259"/>
                      <a:gd name="T1" fmla="*/ 1 h 104"/>
                      <a:gd name="T2" fmla="*/ 0 w 259"/>
                      <a:gd name="T3" fmla="*/ 1 h 104"/>
                      <a:gd name="T4" fmla="*/ 1 w 259"/>
                      <a:gd name="T5" fmla="*/ 1 h 104"/>
                      <a:gd name="T6" fmla="*/ 1 w 259"/>
                      <a:gd name="T7" fmla="*/ 1 h 104"/>
                      <a:gd name="T8" fmla="*/ 1 w 259"/>
                      <a:gd name="T9" fmla="*/ 1 h 104"/>
                      <a:gd name="T10" fmla="*/ 2 w 259"/>
                      <a:gd name="T11" fmla="*/ 1 h 104"/>
                      <a:gd name="T12" fmla="*/ 3 w 259"/>
                      <a:gd name="T13" fmla="*/ 0 h 104"/>
                      <a:gd name="T14" fmla="*/ 3 w 259"/>
                      <a:gd name="T15" fmla="*/ 0 h 104"/>
                      <a:gd name="T16" fmla="*/ 3 w 259"/>
                      <a:gd name="T17" fmla="*/ 0 h 104"/>
                      <a:gd name="T18" fmla="*/ 2 w 259"/>
                      <a:gd name="T19" fmla="*/ 0 h 104"/>
                      <a:gd name="T20" fmla="*/ 2 w 259"/>
                      <a:gd name="T21" fmla="*/ 0 h 104"/>
                      <a:gd name="T22" fmla="*/ 1 w 259"/>
                      <a:gd name="T23" fmla="*/ 0 h 104"/>
                      <a:gd name="T24" fmla="*/ 1 w 259"/>
                      <a:gd name="T25" fmla="*/ 0 h 104"/>
                      <a:gd name="T26" fmla="*/ 0 w 259"/>
                      <a:gd name="T27" fmla="*/ 1 h 104"/>
                      <a:gd name="T28" fmla="*/ 0 w 259"/>
                      <a:gd name="T29" fmla="*/ 1 h 104"/>
                      <a:gd name="T30" fmla="*/ 0 w 259"/>
                      <a:gd name="T31" fmla="*/ 1 h 104"/>
                      <a:gd name="T32" fmla="*/ 0 w 259"/>
                      <a:gd name="T33" fmla="*/ 1 h 10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259" h="104">
                        <a:moveTo>
                          <a:pt x="33" y="104"/>
                        </a:moveTo>
                        <a:lnTo>
                          <a:pt x="26" y="86"/>
                        </a:lnTo>
                        <a:lnTo>
                          <a:pt x="52" y="62"/>
                        </a:lnTo>
                        <a:lnTo>
                          <a:pt x="72" y="49"/>
                        </a:lnTo>
                        <a:lnTo>
                          <a:pt x="126" y="43"/>
                        </a:lnTo>
                        <a:lnTo>
                          <a:pt x="172" y="43"/>
                        </a:lnTo>
                        <a:lnTo>
                          <a:pt x="246" y="31"/>
                        </a:lnTo>
                        <a:lnTo>
                          <a:pt x="259" y="7"/>
                        </a:lnTo>
                        <a:lnTo>
                          <a:pt x="246" y="0"/>
                        </a:lnTo>
                        <a:lnTo>
                          <a:pt x="205" y="13"/>
                        </a:lnTo>
                        <a:lnTo>
                          <a:pt x="152" y="7"/>
                        </a:lnTo>
                        <a:lnTo>
                          <a:pt x="106" y="13"/>
                        </a:lnTo>
                        <a:lnTo>
                          <a:pt x="52" y="19"/>
                        </a:lnTo>
                        <a:lnTo>
                          <a:pt x="26" y="43"/>
                        </a:lnTo>
                        <a:lnTo>
                          <a:pt x="0" y="68"/>
                        </a:lnTo>
                        <a:lnTo>
                          <a:pt x="0" y="104"/>
                        </a:lnTo>
                        <a:lnTo>
                          <a:pt x="33" y="104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47" name="Freeform 527"/>
                <p:cNvSpPr>
                  <a:spLocks/>
                </p:cNvSpPr>
                <p:nvPr/>
              </p:nvSpPr>
              <p:spPr bwMode="auto">
                <a:xfrm>
                  <a:off x="5509015" y="2588616"/>
                  <a:ext cx="548585" cy="492566"/>
                </a:xfrm>
                <a:custGeom>
                  <a:avLst/>
                  <a:gdLst>
                    <a:gd name="T0" fmla="*/ 174039118 w 1227"/>
                    <a:gd name="T1" fmla="*/ 127045523 h 979"/>
                    <a:gd name="T2" fmla="*/ 174039118 w 1227"/>
                    <a:gd name="T3" fmla="*/ 120502588 h 979"/>
                    <a:gd name="T4" fmla="*/ 173665757 w 1227"/>
                    <a:gd name="T5" fmla="*/ 112323788 h 979"/>
                    <a:gd name="T6" fmla="*/ 169557485 w 1227"/>
                    <a:gd name="T7" fmla="*/ 104962659 h 979"/>
                    <a:gd name="T8" fmla="*/ 167876927 w 1227"/>
                    <a:gd name="T9" fmla="*/ 100055066 h 979"/>
                    <a:gd name="T10" fmla="*/ 152564357 w 1227"/>
                    <a:gd name="T11" fmla="*/ 85060773 h 979"/>
                    <a:gd name="T12" fmla="*/ 141733853 w 1227"/>
                    <a:gd name="T13" fmla="*/ 71701823 h 979"/>
                    <a:gd name="T14" fmla="*/ 140426656 w 1227"/>
                    <a:gd name="T15" fmla="*/ 62432272 h 979"/>
                    <a:gd name="T16" fmla="*/ 135571229 w 1227"/>
                    <a:gd name="T17" fmla="*/ 59433623 h 979"/>
                    <a:gd name="T18" fmla="*/ 129782400 w 1227"/>
                    <a:gd name="T19" fmla="*/ 56434451 h 979"/>
                    <a:gd name="T20" fmla="*/ 119138576 w 1227"/>
                    <a:gd name="T21" fmla="*/ 53435279 h 979"/>
                    <a:gd name="T22" fmla="*/ 111295394 w 1227"/>
                    <a:gd name="T23" fmla="*/ 54798587 h 979"/>
                    <a:gd name="T24" fmla="*/ 106440400 w 1227"/>
                    <a:gd name="T25" fmla="*/ 55616780 h 979"/>
                    <a:gd name="T26" fmla="*/ 98971012 w 1227"/>
                    <a:gd name="T27" fmla="*/ 53162722 h 979"/>
                    <a:gd name="T28" fmla="*/ 94302266 w 1227"/>
                    <a:gd name="T29" fmla="*/ 48800765 h 979"/>
                    <a:gd name="T30" fmla="*/ 90193995 w 1227"/>
                    <a:gd name="T31" fmla="*/ 34896701 h 979"/>
                    <a:gd name="T32" fmla="*/ 86832878 w 1227"/>
                    <a:gd name="T33" fmla="*/ 28080686 h 979"/>
                    <a:gd name="T34" fmla="*/ 80670687 w 1227"/>
                    <a:gd name="T35" fmla="*/ 22082864 h 979"/>
                    <a:gd name="T36" fmla="*/ 68159192 w 1227"/>
                    <a:gd name="T37" fmla="*/ 16630679 h 979"/>
                    <a:gd name="T38" fmla="*/ 56581533 w 1227"/>
                    <a:gd name="T39" fmla="*/ 8723914 h 979"/>
                    <a:gd name="T40" fmla="*/ 39961766 w 1227"/>
                    <a:gd name="T41" fmla="*/ 2726093 h 979"/>
                    <a:gd name="T42" fmla="*/ 30998501 w 1227"/>
                    <a:gd name="T43" fmla="*/ 10359779 h 979"/>
                    <a:gd name="T44" fmla="*/ 28197426 w 1227"/>
                    <a:gd name="T45" fmla="*/ 16630679 h 979"/>
                    <a:gd name="T46" fmla="*/ 28570787 w 1227"/>
                    <a:gd name="T47" fmla="*/ 24536922 h 979"/>
                    <a:gd name="T48" fmla="*/ 31558543 w 1227"/>
                    <a:gd name="T49" fmla="*/ 32170608 h 979"/>
                    <a:gd name="T50" fmla="*/ 28197426 w 1227"/>
                    <a:gd name="T51" fmla="*/ 40894522 h 979"/>
                    <a:gd name="T52" fmla="*/ 17739851 w 1227"/>
                    <a:gd name="T53" fmla="*/ 50709187 h 979"/>
                    <a:gd name="T54" fmla="*/ 10083782 w 1227"/>
                    <a:gd name="T55" fmla="*/ 51799937 h 979"/>
                    <a:gd name="T56" fmla="*/ 1680558 w 1227"/>
                    <a:gd name="T57" fmla="*/ 49891515 h 979"/>
                    <a:gd name="T58" fmla="*/ 0 w 1227"/>
                    <a:gd name="T59" fmla="*/ 64340694 h 979"/>
                    <a:gd name="T60" fmla="*/ 1680558 w 1227"/>
                    <a:gd name="T61" fmla="*/ 73337687 h 979"/>
                    <a:gd name="T62" fmla="*/ 4668314 w 1227"/>
                    <a:gd name="T63" fmla="*/ 76881451 h 979"/>
                    <a:gd name="T64" fmla="*/ 7469388 w 1227"/>
                    <a:gd name="T65" fmla="*/ 83697466 h 979"/>
                    <a:gd name="T66" fmla="*/ 15499250 w 1227"/>
                    <a:gd name="T67" fmla="*/ 99237395 h 979"/>
                    <a:gd name="T68" fmla="*/ 19047048 w 1227"/>
                    <a:gd name="T69" fmla="*/ 112868902 h 979"/>
                    <a:gd name="T70" fmla="*/ 22595277 w 1227"/>
                    <a:gd name="T71" fmla="*/ 116413188 h 979"/>
                    <a:gd name="T72" fmla="*/ 24835877 w 1227"/>
                    <a:gd name="T73" fmla="*/ 119411838 h 979"/>
                    <a:gd name="T74" fmla="*/ 27636952 w 1227"/>
                    <a:gd name="T75" fmla="*/ 127863717 h 979"/>
                    <a:gd name="T76" fmla="*/ 41829005 w 1227"/>
                    <a:gd name="T77" fmla="*/ 148855831 h 979"/>
                    <a:gd name="T78" fmla="*/ 46497751 w 1227"/>
                    <a:gd name="T79" fmla="*/ 159488689 h 979"/>
                    <a:gd name="T80" fmla="*/ 47804948 w 1227"/>
                    <a:gd name="T81" fmla="*/ 170121024 h 979"/>
                    <a:gd name="T82" fmla="*/ 49672187 w 1227"/>
                    <a:gd name="T83" fmla="*/ 179663132 h 979"/>
                    <a:gd name="T84" fmla="*/ 55834378 w 1227"/>
                    <a:gd name="T85" fmla="*/ 191113660 h 979"/>
                    <a:gd name="T86" fmla="*/ 67412037 w 1227"/>
                    <a:gd name="T87" fmla="*/ 207471260 h 979"/>
                    <a:gd name="T88" fmla="*/ 72454144 w 1227"/>
                    <a:gd name="T89" fmla="*/ 221920961 h 979"/>
                    <a:gd name="T90" fmla="*/ 79363490 w 1227"/>
                    <a:gd name="T91" fmla="*/ 236370140 h 979"/>
                    <a:gd name="T92" fmla="*/ 90193995 w 1227"/>
                    <a:gd name="T93" fmla="*/ 255726911 h 979"/>
                    <a:gd name="T94" fmla="*/ 98597219 w 1227"/>
                    <a:gd name="T95" fmla="*/ 266904883 h 979"/>
                    <a:gd name="T96" fmla="*/ 101398293 w 1227"/>
                    <a:gd name="T97" fmla="*/ 259816311 h 979"/>
                    <a:gd name="T98" fmla="*/ 101958767 w 1227"/>
                    <a:gd name="T99" fmla="*/ 247820668 h 979"/>
                    <a:gd name="T100" fmla="*/ 106440400 w 1227"/>
                    <a:gd name="T101" fmla="*/ 244276383 h 979"/>
                    <a:gd name="T102" fmla="*/ 112975953 w 1227"/>
                    <a:gd name="T103" fmla="*/ 244003825 h 979"/>
                    <a:gd name="T104" fmla="*/ 123246847 w 1227"/>
                    <a:gd name="T105" fmla="*/ 247820668 h 979"/>
                    <a:gd name="T106" fmla="*/ 132210113 w 1227"/>
                    <a:gd name="T107" fmla="*/ 257090219 h 979"/>
                    <a:gd name="T108" fmla="*/ 146962208 w 1227"/>
                    <a:gd name="T109" fmla="*/ 228463897 h 979"/>
                    <a:gd name="T110" fmla="*/ 223897985 w 1227"/>
                    <a:gd name="T111" fmla="*/ 154581095 h 979"/>
                    <a:gd name="T112" fmla="*/ 175532996 w 1227"/>
                    <a:gd name="T113" fmla="*/ 127590638 h 9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227" h="979">
                      <a:moveTo>
                        <a:pt x="940" y="468"/>
                      </a:moveTo>
                      <a:lnTo>
                        <a:pt x="937" y="468"/>
                      </a:lnTo>
                      <a:lnTo>
                        <a:pt x="935" y="467"/>
                      </a:lnTo>
                      <a:lnTo>
                        <a:pt x="932" y="466"/>
                      </a:lnTo>
                      <a:lnTo>
                        <a:pt x="931" y="465"/>
                      </a:lnTo>
                      <a:lnTo>
                        <a:pt x="930" y="461"/>
                      </a:lnTo>
                      <a:lnTo>
                        <a:pt x="930" y="456"/>
                      </a:lnTo>
                      <a:lnTo>
                        <a:pt x="932" y="442"/>
                      </a:lnTo>
                      <a:lnTo>
                        <a:pt x="933" y="425"/>
                      </a:lnTo>
                      <a:lnTo>
                        <a:pt x="933" y="420"/>
                      </a:lnTo>
                      <a:lnTo>
                        <a:pt x="932" y="416"/>
                      </a:lnTo>
                      <a:lnTo>
                        <a:pt x="930" y="412"/>
                      </a:lnTo>
                      <a:lnTo>
                        <a:pt x="928" y="407"/>
                      </a:lnTo>
                      <a:lnTo>
                        <a:pt x="921" y="400"/>
                      </a:lnTo>
                      <a:lnTo>
                        <a:pt x="915" y="392"/>
                      </a:lnTo>
                      <a:lnTo>
                        <a:pt x="908" y="385"/>
                      </a:lnTo>
                      <a:lnTo>
                        <a:pt x="903" y="378"/>
                      </a:lnTo>
                      <a:lnTo>
                        <a:pt x="902" y="373"/>
                      </a:lnTo>
                      <a:lnTo>
                        <a:pt x="901" y="370"/>
                      </a:lnTo>
                      <a:lnTo>
                        <a:pt x="899" y="367"/>
                      </a:lnTo>
                      <a:lnTo>
                        <a:pt x="901" y="363"/>
                      </a:lnTo>
                      <a:lnTo>
                        <a:pt x="865" y="344"/>
                      </a:lnTo>
                      <a:lnTo>
                        <a:pt x="838" y="328"/>
                      </a:lnTo>
                      <a:lnTo>
                        <a:pt x="817" y="312"/>
                      </a:lnTo>
                      <a:lnTo>
                        <a:pt x="801" y="300"/>
                      </a:lnTo>
                      <a:lnTo>
                        <a:pt x="779" y="280"/>
                      </a:lnTo>
                      <a:lnTo>
                        <a:pt x="761" y="264"/>
                      </a:lnTo>
                      <a:lnTo>
                        <a:pt x="759" y="263"/>
                      </a:lnTo>
                      <a:lnTo>
                        <a:pt x="757" y="258"/>
                      </a:lnTo>
                      <a:lnTo>
                        <a:pt x="756" y="252"/>
                      </a:lnTo>
                      <a:lnTo>
                        <a:pt x="754" y="245"/>
                      </a:lnTo>
                      <a:lnTo>
                        <a:pt x="752" y="229"/>
                      </a:lnTo>
                      <a:lnTo>
                        <a:pt x="748" y="216"/>
                      </a:lnTo>
                      <a:lnTo>
                        <a:pt x="740" y="218"/>
                      </a:lnTo>
                      <a:lnTo>
                        <a:pt x="733" y="218"/>
                      </a:lnTo>
                      <a:lnTo>
                        <a:pt x="726" y="218"/>
                      </a:lnTo>
                      <a:lnTo>
                        <a:pt x="718" y="217"/>
                      </a:lnTo>
                      <a:lnTo>
                        <a:pt x="711" y="215"/>
                      </a:lnTo>
                      <a:lnTo>
                        <a:pt x="703" y="212"/>
                      </a:lnTo>
                      <a:lnTo>
                        <a:pt x="695" y="207"/>
                      </a:lnTo>
                      <a:lnTo>
                        <a:pt x="688" y="203"/>
                      </a:lnTo>
                      <a:lnTo>
                        <a:pt x="667" y="199"/>
                      </a:lnTo>
                      <a:lnTo>
                        <a:pt x="650" y="197"/>
                      </a:lnTo>
                      <a:lnTo>
                        <a:pt x="638" y="196"/>
                      </a:lnTo>
                      <a:lnTo>
                        <a:pt x="630" y="196"/>
                      </a:lnTo>
                      <a:lnTo>
                        <a:pt x="617" y="199"/>
                      </a:lnTo>
                      <a:lnTo>
                        <a:pt x="602" y="203"/>
                      </a:lnTo>
                      <a:lnTo>
                        <a:pt x="596" y="201"/>
                      </a:lnTo>
                      <a:lnTo>
                        <a:pt x="591" y="201"/>
                      </a:lnTo>
                      <a:lnTo>
                        <a:pt x="584" y="202"/>
                      </a:lnTo>
                      <a:lnTo>
                        <a:pt x="578" y="203"/>
                      </a:lnTo>
                      <a:lnTo>
                        <a:pt x="570" y="204"/>
                      </a:lnTo>
                      <a:lnTo>
                        <a:pt x="563" y="205"/>
                      </a:lnTo>
                      <a:lnTo>
                        <a:pt x="556" y="204"/>
                      </a:lnTo>
                      <a:lnTo>
                        <a:pt x="548" y="203"/>
                      </a:lnTo>
                      <a:lnTo>
                        <a:pt x="530" y="195"/>
                      </a:lnTo>
                      <a:lnTo>
                        <a:pt x="517" y="190"/>
                      </a:lnTo>
                      <a:lnTo>
                        <a:pt x="513" y="187"/>
                      </a:lnTo>
                      <a:lnTo>
                        <a:pt x="509" y="183"/>
                      </a:lnTo>
                      <a:lnTo>
                        <a:pt x="505" y="179"/>
                      </a:lnTo>
                      <a:lnTo>
                        <a:pt x="502" y="173"/>
                      </a:lnTo>
                      <a:lnTo>
                        <a:pt x="493" y="152"/>
                      </a:lnTo>
                      <a:lnTo>
                        <a:pt x="487" y="136"/>
                      </a:lnTo>
                      <a:lnTo>
                        <a:pt x="483" y="128"/>
                      </a:lnTo>
                      <a:lnTo>
                        <a:pt x="479" y="121"/>
                      </a:lnTo>
                      <a:lnTo>
                        <a:pt x="476" y="115"/>
                      </a:lnTo>
                      <a:lnTo>
                        <a:pt x="470" y="109"/>
                      </a:lnTo>
                      <a:lnTo>
                        <a:pt x="465" y="103"/>
                      </a:lnTo>
                      <a:lnTo>
                        <a:pt x="459" y="96"/>
                      </a:lnTo>
                      <a:lnTo>
                        <a:pt x="451" y="91"/>
                      </a:lnTo>
                      <a:lnTo>
                        <a:pt x="443" y="86"/>
                      </a:lnTo>
                      <a:lnTo>
                        <a:pt x="432" y="81"/>
                      </a:lnTo>
                      <a:lnTo>
                        <a:pt x="420" y="77"/>
                      </a:lnTo>
                      <a:lnTo>
                        <a:pt x="405" y="72"/>
                      </a:lnTo>
                      <a:lnTo>
                        <a:pt x="389" y="68"/>
                      </a:lnTo>
                      <a:lnTo>
                        <a:pt x="365" y="61"/>
                      </a:lnTo>
                      <a:lnTo>
                        <a:pt x="346" y="55"/>
                      </a:lnTo>
                      <a:lnTo>
                        <a:pt x="332" y="48"/>
                      </a:lnTo>
                      <a:lnTo>
                        <a:pt x="317" y="40"/>
                      </a:lnTo>
                      <a:lnTo>
                        <a:pt x="303" y="32"/>
                      </a:lnTo>
                      <a:lnTo>
                        <a:pt x="287" y="23"/>
                      </a:lnTo>
                      <a:lnTo>
                        <a:pt x="265" y="13"/>
                      </a:lnTo>
                      <a:lnTo>
                        <a:pt x="236" y="0"/>
                      </a:lnTo>
                      <a:lnTo>
                        <a:pt x="214" y="10"/>
                      </a:lnTo>
                      <a:lnTo>
                        <a:pt x="186" y="24"/>
                      </a:lnTo>
                      <a:lnTo>
                        <a:pt x="178" y="28"/>
                      </a:lnTo>
                      <a:lnTo>
                        <a:pt x="171" y="33"/>
                      </a:lnTo>
                      <a:lnTo>
                        <a:pt x="166" y="38"/>
                      </a:lnTo>
                      <a:lnTo>
                        <a:pt x="160" y="44"/>
                      </a:lnTo>
                      <a:lnTo>
                        <a:pt x="156" y="49"/>
                      </a:lnTo>
                      <a:lnTo>
                        <a:pt x="153" y="55"/>
                      </a:lnTo>
                      <a:lnTo>
                        <a:pt x="151" y="61"/>
                      </a:lnTo>
                      <a:lnTo>
                        <a:pt x="149" y="68"/>
                      </a:lnTo>
                      <a:lnTo>
                        <a:pt x="151" y="75"/>
                      </a:lnTo>
                      <a:lnTo>
                        <a:pt x="152" y="82"/>
                      </a:lnTo>
                      <a:lnTo>
                        <a:pt x="153" y="90"/>
                      </a:lnTo>
                      <a:lnTo>
                        <a:pt x="156" y="97"/>
                      </a:lnTo>
                      <a:lnTo>
                        <a:pt x="159" y="105"/>
                      </a:lnTo>
                      <a:lnTo>
                        <a:pt x="164" y="112"/>
                      </a:lnTo>
                      <a:lnTo>
                        <a:pt x="169" y="118"/>
                      </a:lnTo>
                      <a:lnTo>
                        <a:pt x="177" y="123"/>
                      </a:lnTo>
                      <a:lnTo>
                        <a:pt x="171" y="129"/>
                      </a:lnTo>
                      <a:lnTo>
                        <a:pt x="163" y="139"/>
                      </a:lnTo>
                      <a:lnTo>
                        <a:pt x="151" y="150"/>
                      </a:lnTo>
                      <a:lnTo>
                        <a:pt x="136" y="162"/>
                      </a:lnTo>
                      <a:lnTo>
                        <a:pt x="120" y="173"/>
                      </a:lnTo>
                      <a:lnTo>
                        <a:pt x="102" y="182"/>
                      </a:lnTo>
                      <a:lnTo>
                        <a:pt x="95" y="186"/>
                      </a:lnTo>
                      <a:lnTo>
                        <a:pt x="86" y="188"/>
                      </a:lnTo>
                      <a:lnTo>
                        <a:pt x="78" y="190"/>
                      </a:lnTo>
                      <a:lnTo>
                        <a:pt x="70" y="191"/>
                      </a:lnTo>
                      <a:lnTo>
                        <a:pt x="54" y="190"/>
                      </a:lnTo>
                      <a:lnTo>
                        <a:pt x="37" y="187"/>
                      </a:lnTo>
                      <a:lnTo>
                        <a:pt x="22" y="183"/>
                      </a:lnTo>
                      <a:lnTo>
                        <a:pt x="10" y="179"/>
                      </a:lnTo>
                      <a:lnTo>
                        <a:pt x="9" y="183"/>
                      </a:lnTo>
                      <a:lnTo>
                        <a:pt x="6" y="193"/>
                      </a:lnTo>
                      <a:lnTo>
                        <a:pt x="2" y="208"/>
                      </a:lnTo>
                      <a:lnTo>
                        <a:pt x="0" y="226"/>
                      </a:lnTo>
                      <a:lnTo>
                        <a:pt x="0" y="236"/>
                      </a:lnTo>
                      <a:lnTo>
                        <a:pt x="0" y="245"/>
                      </a:lnTo>
                      <a:lnTo>
                        <a:pt x="2" y="253"/>
                      </a:lnTo>
                      <a:lnTo>
                        <a:pt x="5" y="261"/>
                      </a:lnTo>
                      <a:lnTo>
                        <a:pt x="9" y="269"/>
                      </a:lnTo>
                      <a:lnTo>
                        <a:pt x="14" y="276"/>
                      </a:lnTo>
                      <a:lnTo>
                        <a:pt x="18" y="278"/>
                      </a:lnTo>
                      <a:lnTo>
                        <a:pt x="21" y="280"/>
                      </a:lnTo>
                      <a:lnTo>
                        <a:pt x="25" y="282"/>
                      </a:lnTo>
                      <a:lnTo>
                        <a:pt x="30" y="283"/>
                      </a:lnTo>
                      <a:lnTo>
                        <a:pt x="32" y="291"/>
                      </a:lnTo>
                      <a:lnTo>
                        <a:pt x="35" y="299"/>
                      </a:lnTo>
                      <a:lnTo>
                        <a:pt x="40" y="307"/>
                      </a:lnTo>
                      <a:lnTo>
                        <a:pt x="44" y="315"/>
                      </a:lnTo>
                      <a:lnTo>
                        <a:pt x="56" y="331"/>
                      </a:lnTo>
                      <a:lnTo>
                        <a:pt x="69" y="347"/>
                      </a:lnTo>
                      <a:lnTo>
                        <a:pt x="83" y="364"/>
                      </a:lnTo>
                      <a:lnTo>
                        <a:pt x="92" y="383"/>
                      </a:lnTo>
                      <a:lnTo>
                        <a:pt x="97" y="393"/>
                      </a:lnTo>
                      <a:lnTo>
                        <a:pt x="100" y="403"/>
                      </a:lnTo>
                      <a:lnTo>
                        <a:pt x="102" y="414"/>
                      </a:lnTo>
                      <a:lnTo>
                        <a:pt x="103" y="425"/>
                      </a:lnTo>
                      <a:lnTo>
                        <a:pt x="110" y="425"/>
                      </a:lnTo>
                      <a:lnTo>
                        <a:pt x="117" y="426"/>
                      </a:lnTo>
                      <a:lnTo>
                        <a:pt x="121" y="427"/>
                      </a:lnTo>
                      <a:lnTo>
                        <a:pt x="124" y="429"/>
                      </a:lnTo>
                      <a:lnTo>
                        <a:pt x="128" y="431"/>
                      </a:lnTo>
                      <a:lnTo>
                        <a:pt x="131" y="435"/>
                      </a:lnTo>
                      <a:lnTo>
                        <a:pt x="133" y="438"/>
                      </a:lnTo>
                      <a:lnTo>
                        <a:pt x="135" y="441"/>
                      </a:lnTo>
                      <a:lnTo>
                        <a:pt x="139" y="450"/>
                      </a:lnTo>
                      <a:lnTo>
                        <a:pt x="143" y="459"/>
                      </a:lnTo>
                      <a:lnTo>
                        <a:pt x="148" y="469"/>
                      </a:lnTo>
                      <a:lnTo>
                        <a:pt x="156" y="480"/>
                      </a:lnTo>
                      <a:lnTo>
                        <a:pt x="184" y="504"/>
                      </a:lnTo>
                      <a:lnTo>
                        <a:pt x="216" y="536"/>
                      </a:lnTo>
                      <a:lnTo>
                        <a:pt x="224" y="546"/>
                      </a:lnTo>
                      <a:lnTo>
                        <a:pt x="232" y="556"/>
                      </a:lnTo>
                      <a:lnTo>
                        <a:pt x="238" y="565"/>
                      </a:lnTo>
                      <a:lnTo>
                        <a:pt x="244" y="575"/>
                      </a:lnTo>
                      <a:lnTo>
                        <a:pt x="249" y="585"/>
                      </a:lnTo>
                      <a:lnTo>
                        <a:pt x="253" y="595"/>
                      </a:lnTo>
                      <a:lnTo>
                        <a:pt x="255" y="606"/>
                      </a:lnTo>
                      <a:lnTo>
                        <a:pt x="256" y="616"/>
                      </a:lnTo>
                      <a:lnTo>
                        <a:pt x="256" y="624"/>
                      </a:lnTo>
                      <a:lnTo>
                        <a:pt x="257" y="631"/>
                      </a:lnTo>
                      <a:lnTo>
                        <a:pt x="258" y="638"/>
                      </a:lnTo>
                      <a:lnTo>
                        <a:pt x="260" y="645"/>
                      </a:lnTo>
                      <a:lnTo>
                        <a:pt x="266" y="659"/>
                      </a:lnTo>
                      <a:lnTo>
                        <a:pt x="272" y="670"/>
                      </a:lnTo>
                      <a:lnTo>
                        <a:pt x="280" y="681"/>
                      </a:lnTo>
                      <a:lnTo>
                        <a:pt x="289" y="691"/>
                      </a:lnTo>
                      <a:lnTo>
                        <a:pt x="299" y="701"/>
                      </a:lnTo>
                      <a:lnTo>
                        <a:pt x="310" y="710"/>
                      </a:lnTo>
                      <a:lnTo>
                        <a:pt x="331" y="730"/>
                      </a:lnTo>
                      <a:lnTo>
                        <a:pt x="352" y="750"/>
                      </a:lnTo>
                      <a:lnTo>
                        <a:pt x="361" y="761"/>
                      </a:lnTo>
                      <a:lnTo>
                        <a:pt x="369" y="774"/>
                      </a:lnTo>
                      <a:lnTo>
                        <a:pt x="377" y="787"/>
                      </a:lnTo>
                      <a:lnTo>
                        <a:pt x="382" y="801"/>
                      </a:lnTo>
                      <a:lnTo>
                        <a:pt x="388" y="814"/>
                      </a:lnTo>
                      <a:lnTo>
                        <a:pt x="394" y="827"/>
                      </a:lnTo>
                      <a:lnTo>
                        <a:pt x="401" y="838"/>
                      </a:lnTo>
                      <a:lnTo>
                        <a:pt x="409" y="848"/>
                      </a:lnTo>
                      <a:lnTo>
                        <a:pt x="425" y="867"/>
                      </a:lnTo>
                      <a:lnTo>
                        <a:pt x="443" y="886"/>
                      </a:lnTo>
                      <a:lnTo>
                        <a:pt x="459" y="905"/>
                      </a:lnTo>
                      <a:lnTo>
                        <a:pt x="476" y="925"/>
                      </a:lnTo>
                      <a:lnTo>
                        <a:pt x="483" y="938"/>
                      </a:lnTo>
                      <a:lnTo>
                        <a:pt x="490" y="950"/>
                      </a:lnTo>
                      <a:lnTo>
                        <a:pt x="496" y="964"/>
                      </a:lnTo>
                      <a:lnTo>
                        <a:pt x="502" y="979"/>
                      </a:lnTo>
                      <a:lnTo>
                        <a:pt x="528" y="979"/>
                      </a:lnTo>
                      <a:lnTo>
                        <a:pt x="535" y="973"/>
                      </a:lnTo>
                      <a:lnTo>
                        <a:pt x="539" y="966"/>
                      </a:lnTo>
                      <a:lnTo>
                        <a:pt x="541" y="960"/>
                      </a:lnTo>
                      <a:lnTo>
                        <a:pt x="543" y="953"/>
                      </a:lnTo>
                      <a:lnTo>
                        <a:pt x="543" y="938"/>
                      </a:lnTo>
                      <a:lnTo>
                        <a:pt x="541" y="918"/>
                      </a:lnTo>
                      <a:lnTo>
                        <a:pt x="543" y="913"/>
                      </a:lnTo>
                      <a:lnTo>
                        <a:pt x="546" y="909"/>
                      </a:lnTo>
                      <a:lnTo>
                        <a:pt x="551" y="905"/>
                      </a:lnTo>
                      <a:lnTo>
                        <a:pt x="557" y="901"/>
                      </a:lnTo>
                      <a:lnTo>
                        <a:pt x="563" y="898"/>
                      </a:lnTo>
                      <a:lnTo>
                        <a:pt x="570" y="896"/>
                      </a:lnTo>
                      <a:lnTo>
                        <a:pt x="577" y="894"/>
                      </a:lnTo>
                      <a:lnTo>
                        <a:pt x="582" y="893"/>
                      </a:lnTo>
                      <a:lnTo>
                        <a:pt x="594" y="894"/>
                      </a:lnTo>
                      <a:lnTo>
                        <a:pt x="605" y="895"/>
                      </a:lnTo>
                      <a:lnTo>
                        <a:pt x="616" y="896"/>
                      </a:lnTo>
                      <a:lnTo>
                        <a:pt x="626" y="898"/>
                      </a:lnTo>
                      <a:lnTo>
                        <a:pt x="644" y="902"/>
                      </a:lnTo>
                      <a:lnTo>
                        <a:pt x="660" y="909"/>
                      </a:lnTo>
                      <a:lnTo>
                        <a:pt x="674" y="916"/>
                      </a:lnTo>
                      <a:lnTo>
                        <a:pt x="686" y="924"/>
                      </a:lnTo>
                      <a:lnTo>
                        <a:pt x="697" y="934"/>
                      </a:lnTo>
                      <a:lnTo>
                        <a:pt x="708" y="943"/>
                      </a:lnTo>
                      <a:lnTo>
                        <a:pt x="729" y="916"/>
                      </a:lnTo>
                      <a:lnTo>
                        <a:pt x="756" y="881"/>
                      </a:lnTo>
                      <a:lnTo>
                        <a:pt x="778" y="851"/>
                      </a:lnTo>
                      <a:lnTo>
                        <a:pt x="787" y="838"/>
                      </a:lnTo>
                      <a:lnTo>
                        <a:pt x="1033" y="789"/>
                      </a:lnTo>
                      <a:lnTo>
                        <a:pt x="1146" y="763"/>
                      </a:lnTo>
                      <a:lnTo>
                        <a:pt x="1227" y="616"/>
                      </a:lnTo>
                      <a:lnTo>
                        <a:pt x="1199" y="567"/>
                      </a:lnTo>
                      <a:lnTo>
                        <a:pt x="1173" y="591"/>
                      </a:lnTo>
                      <a:lnTo>
                        <a:pt x="1000" y="573"/>
                      </a:lnTo>
                      <a:lnTo>
                        <a:pt x="940" y="480"/>
                      </a:lnTo>
                      <a:lnTo>
                        <a:pt x="940" y="4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8" name="Freeform 528"/>
                <p:cNvSpPr>
                  <a:spLocks/>
                </p:cNvSpPr>
                <p:nvPr/>
              </p:nvSpPr>
              <p:spPr bwMode="auto">
                <a:xfrm>
                  <a:off x="4966067" y="2149627"/>
                  <a:ext cx="58240" cy="55305"/>
                </a:xfrm>
                <a:custGeom>
                  <a:avLst/>
                  <a:gdLst>
                    <a:gd name="T0" fmla="*/ 2147483647 w 146"/>
                    <a:gd name="T1" fmla="*/ 2147483647 h 81"/>
                    <a:gd name="T2" fmla="*/ 2147483647 w 146"/>
                    <a:gd name="T3" fmla="*/ 2147483647 h 81"/>
                    <a:gd name="T4" fmla="*/ 2147483647 w 146"/>
                    <a:gd name="T5" fmla="*/ 2147483647 h 81"/>
                    <a:gd name="T6" fmla="*/ 2147483647 w 146"/>
                    <a:gd name="T7" fmla="*/ 2147483647 h 81"/>
                    <a:gd name="T8" fmla="*/ 2147483647 w 146"/>
                    <a:gd name="T9" fmla="*/ 2147483647 h 81"/>
                    <a:gd name="T10" fmla="*/ 2147483647 w 146"/>
                    <a:gd name="T11" fmla="*/ 2147483647 h 81"/>
                    <a:gd name="T12" fmla="*/ 2147483647 w 146"/>
                    <a:gd name="T13" fmla="*/ 2147483647 h 81"/>
                    <a:gd name="T14" fmla="*/ 2147483647 w 146"/>
                    <a:gd name="T15" fmla="*/ 2147483647 h 81"/>
                    <a:gd name="T16" fmla="*/ 2147483647 w 146"/>
                    <a:gd name="T17" fmla="*/ 2147483647 h 81"/>
                    <a:gd name="T18" fmla="*/ 2147483647 w 146"/>
                    <a:gd name="T19" fmla="*/ 2147483647 h 81"/>
                    <a:gd name="T20" fmla="*/ 2147483647 w 146"/>
                    <a:gd name="T21" fmla="*/ 2147483647 h 81"/>
                    <a:gd name="T22" fmla="*/ 2147483647 w 146"/>
                    <a:gd name="T23" fmla="*/ 2147483647 h 81"/>
                    <a:gd name="T24" fmla="*/ 2147483647 w 146"/>
                    <a:gd name="T25" fmla="*/ 2147483647 h 81"/>
                    <a:gd name="T26" fmla="*/ 2147483647 w 146"/>
                    <a:gd name="T27" fmla="*/ 2147483647 h 81"/>
                    <a:gd name="T28" fmla="*/ 0 w 146"/>
                    <a:gd name="T29" fmla="*/ 2147483647 h 81"/>
                    <a:gd name="T30" fmla="*/ 0 w 146"/>
                    <a:gd name="T31" fmla="*/ 2147483647 h 81"/>
                    <a:gd name="T32" fmla="*/ 0 w 146"/>
                    <a:gd name="T33" fmla="*/ 2147483647 h 81"/>
                    <a:gd name="T34" fmla="*/ 0 w 146"/>
                    <a:gd name="T35" fmla="*/ 2147483647 h 81"/>
                    <a:gd name="T36" fmla="*/ 0 w 146"/>
                    <a:gd name="T37" fmla="*/ 2147483647 h 81"/>
                    <a:gd name="T38" fmla="*/ 2147483647 w 146"/>
                    <a:gd name="T39" fmla="*/ 2147483647 h 81"/>
                    <a:gd name="T40" fmla="*/ 2147483647 w 146"/>
                    <a:gd name="T41" fmla="*/ 2147483647 h 81"/>
                    <a:gd name="T42" fmla="*/ 2147483647 w 146"/>
                    <a:gd name="T43" fmla="*/ 2147483647 h 81"/>
                    <a:gd name="T44" fmla="*/ 2147483647 w 146"/>
                    <a:gd name="T45" fmla="*/ 2147483647 h 81"/>
                    <a:gd name="T46" fmla="*/ 2147483647 w 146"/>
                    <a:gd name="T47" fmla="*/ 2147483647 h 81"/>
                    <a:gd name="T48" fmla="*/ 2147483647 w 146"/>
                    <a:gd name="T49" fmla="*/ 2147483647 h 81"/>
                    <a:gd name="T50" fmla="*/ 2147483647 w 146"/>
                    <a:gd name="T51" fmla="*/ 2147483647 h 81"/>
                    <a:gd name="T52" fmla="*/ 2147483647 w 146"/>
                    <a:gd name="T53" fmla="*/ 2147483647 h 81"/>
                    <a:gd name="T54" fmla="*/ 2147483647 w 146"/>
                    <a:gd name="T55" fmla="*/ 2147483647 h 81"/>
                    <a:gd name="T56" fmla="*/ 2147483647 w 146"/>
                    <a:gd name="T57" fmla="*/ 0 h 81"/>
                    <a:gd name="T58" fmla="*/ 2147483647 w 146"/>
                    <a:gd name="T59" fmla="*/ 2147483647 h 81"/>
                    <a:gd name="T60" fmla="*/ 2147483647 w 146"/>
                    <a:gd name="T61" fmla="*/ 2147483647 h 81"/>
                    <a:gd name="T62" fmla="*/ 2147483647 w 146"/>
                    <a:gd name="T63" fmla="*/ 2147483647 h 81"/>
                    <a:gd name="T64" fmla="*/ 2147483647 w 146"/>
                    <a:gd name="T65" fmla="*/ 2147483647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46" h="81">
                      <a:moveTo>
                        <a:pt x="146" y="18"/>
                      </a:moveTo>
                      <a:lnTo>
                        <a:pt x="138" y="24"/>
                      </a:lnTo>
                      <a:lnTo>
                        <a:pt x="130" y="29"/>
                      </a:lnTo>
                      <a:lnTo>
                        <a:pt x="123" y="35"/>
                      </a:lnTo>
                      <a:lnTo>
                        <a:pt x="118" y="41"/>
                      </a:lnTo>
                      <a:lnTo>
                        <a:pt x="108" y="53"/>
                      </a:lnTo>
                      <a:lnTo>
                        <a:pt x="98" y="64"/>
                      </a:lnTo>
                      <a:lnTo>
                        <a:pt x="93" y="69"/>
                      </a:lnTo>
                      <a:lnTo>
                        <a:pt x="85" y="73"/>
                      </a:lnTo>
                      <a:lnTo>
                        <a:pt x="76" y="77"/>
                      </a:lnTo>
                      <a:lnTo>
                        <a:pt x="66" y="80"/>
                      </a:lnTo>
                      <a:lnTo>
                        <a:pt x="53" y="81"/>
                      </a:lnTo>
                      <a:lnTo>
                        <a:pt x="39" y="80"/>
                      </a:lnTo>
                      <a:lnTo>
                        <a:pt x="21" y="77"/>
                      </a:lnTo>
                      <a:lnTo>
                        <a:pt x="0" y="74"/>
                      </a:lnTo>
                      <a:lnTo>
                        <a:pt x="0" y="6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31" y="18"/>
                      </a:lnTo>
                      <a:lnTo>
                        <a:pt x="40" y="18"/>
                      </a:lnTo>
                      <a:lnTo>
                        <a:pt x="52" y="18"/>
                      </a:lnTo>
                      <a:lnTo>
                        <a:pt x="63" y="16"/>
                      </a:lnTo>
                      <a:lnTo>
                        <a:pt x="73" y="14"/>
                      </a:lnTo>
                      <a:lnTo>
                        <a:pt x="83" y="11"/>
                      </a:lnTo>
                      <a:lnTo>
                        <a:pt x="101" y="5"/>
                      </a:lnTo>
                      <a:lnTo>
                        <a:pt x="120" y="0"/>
                      </a:lnTo>
                      <a:lnTo>
                        <a:pt x="129" y="4"/>
                      </a:lnTo>
                      <a:lnTo>
                        <a:pt x="135" y="9"/>
                      </a:lnTo>
                      <a:lnTo>
                        <a:pt x="141" y="14"/>
                      </a:lnTo>
                      <a:lnTo>
                        <a:pt x="146" y="1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9" name="Freeform 529"/>
                <p:cNvSpPr>
                  <a:spLocks/>
                </p:cNvSpPr>
                <p:nvPr/>
              </p:nvSpPr>
              <p:spPr bwMode="auto">
                <a:xfrm>
                  <a:off x="4697410" y="2355294"/>
                  <a:ext cx="15030" cy="55305"/>
                </a:xfrm>
                <a:custGeom>
                  <a:avLst/>
                  <a:gdLst>
                    <a:gd name="T0" fmla="*/ 2147483647 w 34"/>
                    <a:gd name="T1" fmla="*/ 2147483647 h 49"/>
                    <a:gd name="T2" fmla="*/ 2147483647 w 34"/>
                    <a:gd name="T3" fmla="*/ 2147483647 h 49"/>
                    <a:gd name="T4" fmla="*/ 2147483647 w 34"/>
                    <a:gd name="T5" fmla="*/ 2147483647 h 49"/>
                    <a:gd name="T6" fmla="*/ 2147483647 w 34"/>
                    <a:gd name="T7" fmla="*/ 2147483647 h 49"/>
                    <a:gd name="T8" fmla="*/ 2147483647 w 34"/>
                    <a:gd name="T9" fmla="*/ 2147483647 h 49"/>
                    <a:gd name="T10" fmla="*/ 2147483647 w 34"/>
                    <a:gd name="T11" fmla="*/ 2147483647 h 49"/>
                    <a:gd name="T12" fmla="*/ 2147483647 w 34"/>
                    <a:gd name="T13" fmla="*/ 2147483647 h 49"/>
                    <a:gd name="T14" fmla="*/ 2147483647 w 34"/>
                    <a:gd name="T15" fmla="*/ 2147483647 h 49"/>
                    <a:gd name="T16" fmla="*/ 2147483647 w 34"/>
                    <a:gd name="T17" fmla="*/ 0 h 49"/>
                    <a:gd name="T18" fmla="*/ 2147483647 w 34"/>
                    <a:gd name="T19" fmla="*/ 0 h 49"/>
                    <a:gd name="T20" fmla="*/ 0 w 34"/>
                    <a:gd name="T21" fmla="*/ 0 h 49"/>
                    <a:gd name="T22" fmla="*/ 2147483647 w 34"/>
                    <a:gd name="T23" fmla="*/ 2147483647 h 49"/>
                    <a:gd name="T24" fmla="*/ 2147483647 w 34"/>
                    <a:gd name="T25" fmla="*/ 2147483647 h 49"/>
                    <a:gd name="T26" fmla="*/ 2147483647 w 34"/>
                    <a:gd name="T27" fmla="*/ 2147483647 h 49"/>
                    <a:gd name="T28" fmla="*/ 2147483647 w 34"/>
                    <a:gd name="T29" fmla="*/ 2147483647 h 49"/>
                    <a:gd name="T30" fmla="*/ 2147483647 w 34"/>
                    <a:gd name="T31" fmla="*/ 2147483647 h 49"/>
                    <a:gd name="T32" fmla="*/ 2147483647 w 34"/>
                    <a:gd name="T33" fmla="*/ 2147483647 h 49"/>
                    <a:gd name="T34" fmla="*/ 2147483647 w 34"/>
                    <a:gd name="T35" fmla="*/ 2147483647 h 49"/>
                    <a:gd name="T36" fmla="*/ 2147483647 w 34"/>
                    <a:gd name="T37" fmla="*/ 2147483647 h 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lnTo>
                        <a:pt x="34" y="34"/>
                      </a:lnTo>
                      <a:lnTo>
                        <a:pt x="34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1" y="15"/>
                      </a:lnTo>
                      <a:lnTo>
                        <a:pt x="30" y="12"/>
                      </a:ln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7" y="20"/>
                      </a:lnTo>
                      <a:lnTo>
                        <a:pt x="10" y="27"/>
                      </a:lnTo>
                      <a:lnTo>
                        <a:pt x="14" y="34"/>
                      </a:lnTo>
                      <a:lnTo>
                        <a:pt x="19" y="39"/>
                      </a:lnTo>
                      <a:lnTo>
                        <a:pt x="24" y="43"/>
                      </a:lnTo>
                      <a:lnTo>
                        <a:pt x="29" y="46"/>
                      </a:lnTo>
                      <a:lnTo>
                        <a:pt x="34" y="4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0" name="Freeform 530"/>
                <p:cNvSpPr>
                  <a:spLocks/>
                </p:cNvSpPr>
                <p:nvPr/>
              </p:nvSpPr>
              <p:spPr bwMode="auto">
                <a:xfrm>
                  <a:off x="4274700" y="2688857"/>
                  <a:ext cx="30059" cy="53577"/>
                </a:xfrm>
                <a:custGeom>
                  <a:avLst/>
                  <a:gdLst>
                    <a:gd name="T0" fmla="*/ 2147483647 w 60"/>
                    <a:gd name="T1" fmla="*/ 0 h 74"/>
                    <a:gd name="T2" fmla="*/ 2147483647 w 60"/>
                    <a:gd name="T3" fmla="*/ 2147483647 h 74"/>
                    <a:gd name="T4" fmla="*/ 2147483647 w 60"/>
                    <a:gd name="T5" fmla="*/ 2147483647 h 74"/>
                    <a:gd name="T6" fmla="*/ 2147483647 w 60"/>
                    <a:gd name="T7" fmla="*/ 2147483647 h 74"/>
                    <a:gd name="T8" fmla="*/ 2147483647 w 60"/>
                    <a:gd name="T9" fmla="*/ 2147483647 h 74"/>
                    <a:gd name="T10" fmla="*/ 2147483647 w 60"/>
                    <a:gd name="T11" fmla="*/ 2147483647 h 74"/>
                    <a:gd name="T12" fmla="*/ 2147483647 w 60"/>
                    <a:gd name="T13" fmla="*/ 2147483647 h 74"/>
                    <a:gd name="T14" fmla="*/ 2147483647 w 60"/>
                    <a:gd name="T15" fmla="*/ 2147483647 h 74"/>
                    <a:gd name="T16" fmla="*/ 2147483647 w 60"/>
                    <a:gd name="T17" fmla="*/ 2147483647 h 74"/>
                    <a:gd name="T18" fmla="*/ 2147483647 w 60"/>
                    <a:gd name="T19" fmla="*/ 2147483647 h 74"/>
                    <a:gd name="T20" fmla="*/ 2147483647 w 60"/>
                    <a:gd name="T21" fmla="*/ 2147483647 h 74"/>
                    <a:gd name="T22" fmla="*/ 2147483647 w 60"/>
                    <a:gd name="T23" fmla="*/ 2147483647 h 74"/>
                    <a:gd name="T24" fmla="*/ 2147483647 w 60"/>
                    <a:gd name="T25" fmla="*/ 2147483647 h 74"/>
                    <a:gd name="T26" fmla="*/ 2147483647 w 60"/>
                    <a:gd name="T27" fmla="*/ 2147483647 h 74"/>
                    <a:gd name="T28" fmla="*/ 0 w 60"/>
                    <a:gd name="T29" fmla="*/ 2147483647 h 74"/>
                    <a:gd name="T30" fmla="*/ 2147483647 w 60"/>
                    <a:gd name="T31" fmla="*/ 2147483647 h 74"/>
                    <a:gd name="T32" fmla="*/ 2147483647 w 60"/>
                    <a:gd name="T33" fmla="*/ 2147483647 h 74"/>
                    <a:gd name="T34" fmla="*/ 2147483647 w 60"/>
                    <a:gd name="T35" fmla="*/ 2147483647 h 74"/>
                    <a:gd name="T36" fmla="*/ 2147483647 w 60"/>
                    <a:gd name="T37" fmla="*/ 2147483647 h 74"/>
                    <a:gd name="T38" fmla="*/ 2147483647 w 60"/>
                    <a:gd name="T39" fmla="*/ 2147483647 h 74"/>
                    <a:gd name="T40" fmla="*/ 2147483647 w 60"/>
                    <a:gd name="T41" fmla="*/ 2147483647 h 74"/>
                    <a:gd name="T42" fmla="*/ 2147483647 w 60"/>
                    <a:gd name="T43" fmla="*/ 2147483647 h 74"/>
                    <a:gd name="T44" fmla="*/ 2147483647 w 60"/>
                    <a:gd name="T45" fmla="*/ 2147483647 h 74"/>
                    <a:gd name="T46" fmla="*/ 2147483647 w 60"/>
                    <a:gd name="T47" fmla="*/ 0 h 74"/>
                    <a:gd name="T48" fmla="*/ 2147483647 w 60"/>
                    <a:gd name="T49" fmla="*/ 0 h 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0" h="74">
                      <a:moveTo>
                        <a:pt x="60" y="0"/>
                      </a:moveTo>
                      <a:lnTo>
                        <a:pt x="56" y="4"/>
                      </a:lnTo>
                      <a:lnTo>
                        <a:pt x="51" y="10"/>
                      </a:lnTo>
                      <a:lnTo>
                        <a:pt x="48" y="15"/>
                      </a:lnTo>
                      <a:lnTo>
                        <a:pt x="46" y="21"/>
                      </a:lnTo>
                      <a:lnTo>
                        <a:pt x="41" y="31"/>
                      </a:lnTo>
                      <a:lnTo>
                        <a:pt x="37" y="42"/>
                      </a:lnTo>
                      <a:lnTo>
                        <a:pt x="35" y="47"/>
                      </a:lnTo>
                      <a:lnTo>
                        <a:pt x="32" y="51"/>
                      </a:lnTo>
                      <a:lnTo>
                        <a:pt x="29" y="56"/>
                      </a:lnTo>
                      <a:lnTo>
                        <a:pt x="25" y="60"/>
                      </a:lnTo>
                      <a:lnTo>
                        <a:pt x="20" y="65"/>
                      </a:lnTo>
                      <a:lnTo>
                        <a:pt x="15" y="69"/>
                      </a:lnTo>
                      <a:lnTo>
                        <a:pt x="8" y="72"/>
                      </a:lnTo>
                      <a:lnTo>
                        <a:pt x="0" y="74"/>
                      </a:lnTo>
                      <a:lnTo>
                        <a:pt x="5" y="60"/>
                      </a:lnTo>
                      <a:lnTo>
                        <a:pt x="12" y="47"/>
                      </a:lnTo>
                      <a:lnTo>
                        <a:pt x="19" y="34"/>
                      </a:lnTo>
                      <a:lnTo>
                        <a:pt x="27" y="23"/>
                      </a:lnTo>
                      <a:lnTo>
                        <a:pt x="36" y="14"/>
                      </a:lnTo>
                      <a:lnTo>
                        <a:pt x="43" y="6"/>
                      </a:lnTo>
                      <a:lnTo>
                        <a:pt x="48" y="3"/>
                      </a:lnTo>
                      <a:lnTo>
                        <a:pt x="52" y="1"/>
                      </a:lnTo>
                      <a:lnTo>
                        <a:pt x="56" y="0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1" name="Freeform 531"/>
                <p:cNvSpPr>
                  <a:spLocks/>
                </p:cNvSpPr>
                <p:nvPr/>
              </p:nvSpPr>
              <p:spPr bwMode="auto">
                <a:xfrm>
                  <a:off x="4214582" y="2702684"/>
                  <a:ext cx="24423" cy="58762"/>
                </a:xfrm>
                <a:custGeom>
                  <a:avLst/>
                  <a:gdLst>
                    <a:gd name="T0" fmla="*/ 2147483647 w 47"/>
                    <a:gd name="T1" fmla="*/ 2147483647 h 45"/>
                    <a:gd name="T2" fmla="*/ 2147483647 w 47"/>
                    <a:gd name="T3" fmla="*/ 2147483647 h 45"/>
                    <a:gd name="T4" fmla="*/ 2147483647 w 47"/>
                    <a:gd name="T5" fmla="*/ 2147483647 h 45"/>
                    <a:gd name="T6" fmla="*/ 2147483647 w 47"/>
                    <a:gd name="T7" fmla="*/ 2147483647 h 45"/>
                    <a:gd name="T8" fmla="*/ 2147483647 w 47"/>
                    <a:gd name="T9" fmla="*/ 2147483647 h 45"/>
                    <a:gd name="T10" fmla="*/ 2147483647 w 47"/>
                    <a:gd name="T11" fmla="*/ 2147483647 h 45"/>
                    <a:gd name="T12" fmla="*/ 2147483647 w 47"/>
                    <a:gd name="T13" fmla="*/ 0 h 45"/>
                    <a:gd name="T14" fmla="*/ 2147483647 w 47"/>
                    <a:gd name="T15" fmla="*/ 2147483647 h 45"/>
                    <a:gd name="T16" fmla="*/ 2147483647 w 47"/>
                    <a:gd name="T17" fmla="*/ 2147483647 h 45"/>
                    <a:gd name="T18" fmla="*/ 2147483647 w 47"/>
                    <a:gd name="T19" fmla="*/ 2147483647 h 45"/>
                    <a:gd name="T20" fmla="*/ 2147483647 w 47"/>
                    <a:gd name="T21" fmla="*/ 2147483647 h 45"/>
                    <a:gd name="T22" fmla="*/ 2147483647 w 47"/>
                    <a:gd name="T23" fmla="*/ 2147483647 h 45"/>
                    <a:gd name="T24" fmla="*/ 2147483647 w 47"/>
                    <a:gd name="T25" fmla="*/ 2147483647 h 45"/>
                    <a:gd name="T26" fmla="*/ 2147483647 w 47"/>
                    <a:gd name="T27" fmla="*/ 2147483647 h 45"/>
                    <a:gd name="T28" fmla="*/ 2147483647 w 47"/>
                    <a:gd name="T29" fmla="*/ 2147483647 h 45"/>
                    <a:gd name="T30" fmla="*/ 2147483647 w 47"/>
                    <a:gd name="T31" fmla="*/ 2147483647 h 45"/>
                    <a:gd name="T32" fmla="*/ 2147483647 w 47"/>
                    <a:gd name="T33" fmla="*/ 2147483647 h 45"/>
                    <a:gd name="T34" fmla="*/ 2147483647 w 47"/>
                    <a:gd name="T35" fmla="*/ 2147483647 h 45"/>
                    <a:gd name="T36" fmla="*/ 0 w 47"/>
                    <a:gd name="T37" fmla="*/ 2147483647 h 45"/>
                    <a:gd name="T38" fmla="*/ 2147483647 w 47"/>
                    <a:gd name="T39" fmla="*/ 2147483647 h 45"/>
                    <a:gd name="T40" fmla="*/ 2147483647 w 47"/>
                    <a:gd name="T41" fmla="*/ 2147483647 h 45"/>
                    <a:gd name="T42" fmla="*/ 2147483647 w 47"/>
                    <a:gd name="T43" fmla="*/ 2147483647 h 45"/>
                    <a:gd name="T44" fmla="*/ 2147483647 w 47"/>
                    <a:gd name="T45" fmla="*/ 2147483647 h 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13" y="8"/>
                      </a:moveTo>
                      <a:lnTo>
                        <a:pt x="22" y="8"/>
                      </a:lnTo>
                      <a:lnTo>
                        <a:pt x="28" y="6"/>
                      </a:lnTo>
                      <a:lnTo>
                        <a:pt x="32" y="5"/>
                      </a:lnTo>
                      <a:lnTo>
                        <a:pt x="35" y="3"/>
                      </a:lnTo>
                      <a:lnTo>
                        <a:pt x="37" y="1"/>
                      </a:ln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47" y="2"/>
                      </a:lnTo>
                      <a:lnTo>
                        <a:pt x="46" y="7"/>
                      </a:lnTo>
                      <a:lnTo>
                        <a:pt x="46" y="11"/>
                      </a:lnTo>
                      <a:lnTo>
                        <a:pt x="44" y="15"/>
                      </a:lnTo>
                      <a:lnTo>
                        <a:pt x="43" y="19"/>
                      </a:lnTo>
                      <a:lnTo>
                        <a:pt x="37" y="26"/>
                      </a:lnTo>
                      <a:lnTo>
                        <a:pt x="30" y="32"/>
                      </a:lnTo>
                      <a:lnTo>
                        <a:pt x="24" y="38"/>
                      </a:lnTo>
                      <a:lnTo>
                        <a:pt x="16" y="42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2" y="38"/>
                      </a:lnTo>
                      <a:lnTo>
                        <a:pt x="6" y="26"/>
                      </a:lnTo>
                      <a:lnTo>
                        <a:pt x="11" y="15"/>
                      </a:lnTo>
                      <a:lnTo>
                        <a:pt x="13" y="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2" name="Freeform 532"/>
                <p:cNvSpPr>
                  <a:spLocks/>
                </p:cNvSpPr>
                <p:nvPr/>
              </p:nvSpPr>
              <p:spPr bwMode="auto">
                <a:xfrm>
                  <a:off x="4188279" y="2697499"/>
                  <a:ext cx="7515" cy="55305"/>
                </a:xfrm>
                <a:custGeom>
                  <a:avLst/>
                  <a:gdLst>
                    <a:gd name="T0" fmla="*/ 2147483647 w 26"/>
                    <a:gd name="T1" fmla="*/ 2147483647 h 36"/>
                    <a:gd name="T2" fmla="*/ 2147483647 w 26"/>
                    <a:gd name="T3" fmla="*/ 2147483647 h 36"/>
                    <a:gd name="T4" fmla="*/ 2147483647 w 26"/>
                    <a:gd name="T5" fmla="*/ 2147483647 h 36"/>
                    <a:gd name="T6" fmla="*/ 2147483647 w 26"/>
                    <a:gd name="T7" fmla="*/ 2147483647 h 36"/>
                    <a:gd name="T8" fmla="*/ 0 w 26"/>
                    <a:gd name="T9" fmla="*/ 0 h 36"/>
                    <a:gd name="T10" fmla="*/ 2147483647 w 26"/>
                    <a:gd name="T11" fmla="*/ 0 h 36"/>
                    <a:gd name="T12" fmla="*/ 2147483647 w 26"/>
                    <a:gd name="T13" fmla="*/ 2147483647 h 36"/>
                    <a:gd name="T14" fmla="*/ 2147483647 w 26"/>
                    <a:gd name="T15" fmla="*/ 2147483647 h 36"/>
                    <a:gd name="T16" fmla="*/ 2147483647 w 26"/>
                    <a:gd name="T17" fmla="*/ 2147483647 h 36"/>
                    <a:gd name="T18" fmla="*/ 2147483647 w 26"/>
                    <a:gd name="T19" fmla="*/ 2147483647 h 36"/>
                    <a:gd name="T20" fmla="*/ 2147483647 w 26"/>
                    <a:gd name="T21" fmla="*/ 2147483647 h 36"/>
                    <a:gd name="T22" fmla="*/ 2147483647 w 26"/>
                    <a:gd name="T23" fmla="*/ 2147483647 h 36"/>
                    <a:gd name="T24" fmla="*/ 2147483647 w 26"/>
                    <a:gd name="T25" fmla="*/ 2147483647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" h="36">
                      <a:moveTo>
                        <a:pt x="6" y="36"/>
                      </a:moveTo>
                      <a:lnTo>
                        <a:pt x="5" y="30"/>
                      </a:lnTo>
                      <a:lnTo>
                        <a:pt x="3" y="20"/>
                      </a:lnTo>
                      <a:lnTo>
                        <a:pt x="1" y="1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5" y="12"/>
                      </a:lnTo>
                      <a:lnTo>
                        <a:pt x="24" y="23"/>
                      </a:lnTo>
                      <a:lnTo>
                        <a:pt x="23" y="27"/>
                      </a:lnTo>
                      <a:lnTo>
                        <a:pt x="23" y="31"/>
                      </a:lnTo>
                      <a:lnTo>
                        <a:pt x="24" y="34"/>
                      </a:lnTo>
                      <a:lnTo>
                        <a:pt x="26" y="36"/>
                      </a:lnTo>
                      <a:lnTo>
                        <a:pt x="6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3" name="Freeform 533"/>
                <p:cNvSpPr>
                  <a:spLocks/>
                </p:cNvSpPr>
                <p:nvPr/>
              </p:nvSpPr>
              <p:spPr bwMode="auto">
                <a:xfrm>
                  <a:off x="5503380" y="2436524"/>
                  <a:ext cx="180357" cy="152091"/>
                </a:xfrm>
                <a:custGeom>
                  <a:avLst/>
                  <a:gdLst>
                    <a:gd name="T0" fmla="*/ 2147483647 w 405"/>
                    <a:gd name="T1" fmla="*/ 2147483647 h 302"/>
                    <a:gd name="T2" fmla="*/ 2147483647 w 405"/>
                    <a:gd name="T3" fmla="*/ 2147483647 h 302"/>
                    <a:gd name="T4" fmla="*/ 2147483647 w 405"/>
                    <a:gd name="T5" fmla="*/ 2147483647 h 302"/>
                    <a:gd name="T6" fmla="*/ 2147483647 w 405"/>
                    <a:gd name="T7" fmla="*/ 2147483647 h 302"/>
                    <a:gd name="T8" fmla="*/ 2147483647 w 405"/>
                    <a:gd name="T9" fmla="*/ 2147483647 h 302"/>
                    <a:gd name="T10" fmla="*/ 2147483647 w 405"/>
                    <a:gd name="T11" fmla="*/ 2147483647 h 302"/>
                    <a:gd name="T12" fmla="*/ 2147483647 w 405"/>
                    <a:gd name="T13" fmla="*/ 2147483647 h 302"/>
                    <a:gd name="T14" fmla="*/ 2147483647 w 405"/>
                    <a:gd name="T15" fmla="*/ 2147483647 h 302"/>
                    <a:gd name="T16" fmla="*/ 2147483647 w 405"/>
                    <a:gd name="T17" fmla="*/ 2147483647 h 302"/>
                    <a:gd name="T18" fmla="*/ 2147483647 w 405"/>
                    <a:gd name="T19" fmla="*/ 2147483647 h 302"/>
                    <a:gd name="T20" fmla="*/ 2147483647 w 405"/>
                    <a:gd name="T21" fmla="*/ 2147483647 h 302"/>
                    <a:gd name="T22" fmla="*/ 2147483647 w 405"/>
                    <a:gd name="T23" fmla="*/ 2147483647 h 302"/>
                    <a:gd name="T24" fmla="*/ 2147483647 w 405"/>
                    <a:gd name="T25" fmla="*/ 2147483647 h 302"/>
                    <a:gd name="T26" fmla="*/ 2147483647 w 405"/>
                    <a:gd name="T27" fmla="*/ 2147483647 h 302"/>
                    <a:gd name="T28" fmla="*/ 2147483647 w 405"/>
                    <a:gd name="T29" fmla="*/ 2147483647 h 302"/>
                    <a:gd name="T30" fmla="*/ 2147483647 w 405"/>
                    <a:gd name="T31" fmla="*/ 2147483647 h 302"/>
                    <a:gd name="T32" fmla="*/ 2147483647 w 405"/>
                    <a:gd name="T33" fmla="*/ 2147483647 h 302"/>
                    <a:gd name="T34" fmla="*/ 2147483647 w 405"/>
                    <a:gd name="T35" fmla="*/ 2147483647 h 302"/>
                    <a:gd name="T36" fmla="*/ 2147483647 w 405"/>
                    <a:gd name="T37" fmla="*/ 2147483647 h 302"/>
                    <a:gd name="T38" fmla="*/ 2147483647 w 405"/>
                    <a:gd name="T39" fmla="*/ 2147483647 h 302"/>
                    <a:gd name="T40" fmla="*/ 2147483647 w 405"/>
                    <a:gd name="T41" fmla="*/ 2147483647 h 302"/>
                    <a:gd name="T42" fmla="*/ 2147483647 w 405"/>
                    <a:gd name="T43" fmla="*/ 2147483647 h 302"/>
                    <a:gd name="T44" fmla="*/ 2147483647 w 405"/>
                    <a:gd name="T45" fmla="*/ 2147483647 h 302"/>
                    <a:gd name="T46" fmla="*/ 2147483647 w 405"/>
                    <a:gd name="T47" fmla="*/ 2147483647 h 302"/>
                    <a:gd name="T48" fmla="*/ 2147483647 w 405"/>
                    <a:gd name="T49" fmla="*/ 2147483647 h 302"/>
                    <a:gd name="T50" fmla="*/ 2147483647 w 405"/>
                    <a:gd name="T51" fmla="*/ 2147483647 h 302"/>
                    <a:gd name="T52" fmla="*/ 2147483647 w 405"/>
                    <a:gd name="T53" fmla="*/ 2147483647 h 302"/>
                    <a:gd name="T54" fmla="*/ 2147483647 w 405"/>
                    <a:gd name="T55" fmla="*/ 2147483647 h 302"/>
                    <a:gd name="T56" fmla="*/ 2147483647 w 405"/>
                    <a:gd name="T57" fmla="*/ 2147483647 h 302"/>
                    <a:gd name="T58" fmla="*/ 2147483647 w 405"/>
                    <a:gd name="T59" fmla="*/ 2147483647 h 302"/>
                    <a:gd name="T60" fmla="*/ 2147483647 w 405"/>
                    <a:gd name="T61" fmla="*/ 2147483647 h 302"/>
                    <a:gd name="T62" fmla="*/ 2147483647 w 405"/>
                    <a:gd name="T63" fmla="*/ 2147483647 h 302"/>
                    <a:gd name="T64" fmla="*/ 2147483647 w 405"/>
                    <a:gd name="T65" fmla="*/ 2147483647 h 302"/>
                    <a:gd name="T66" fmla="*/ 2147483647 w 405"/>
                    <a:gd name="T67" fmla="*/ 2147483647 h 302"/>
                    <a:gd name="T68" fmla="*/ 2147483647 w 405"/>
                    <a:gd name="T69" fmla="*/ 2147483647 h 302"/>
                    <a:gd name="T70" fmla="*/ 2147483647 w 405"/>
                    <a:gd name="T71" fmla="*/ 2147483647 h 302"/>
                    <a:gd name="T72" fmla="*/ 2147483647 w 405"/>
                    <a:gd name="T73" fmla="*/ 2147483647 h 302"/>
                    <a:gd name="T74" fmla="*/ 2147483647 w 405"/>
                    <a:gd name="T75" fmla="*/ 2147483647 h 302"/>
                    <a:gd name="T76" fmla="*/ 2147483647 w 405"/>
                    <a:gd name="T77" fmla="*/ 2147483647 h 302"/>
                    <a:gd name="T78" fmla="*/ 2147483647 w 405"/>
                    <a:gd name="T79" fmla="*/ 2147483647 h 302"/>
                    <a:gd name="T80" fmla="*/ 2147483647 w 405"/>
                    <a:gd name="T81" fmla="*/ 2147483647 h 302"/>
                    <a:gd name="T82" fmla="*/ 2147483647 w 405"/>
                    <a:gd name="T83" fmla="*/ 2147483647 h 302"/>
                    <a:gd name="T84" fmla="*/ 2147483647 w 405"/>
                    <a:gd name="T85" fmla="*/ 2147483647 h 302"/>
                    <a:gd name="T86" fmla="*/ 2147483647 w 405"/>
                    <a:gd name="T87" fmla="*/ 2147483647 h 302"/>
                    <a:gd name="T88" fmla="*/ 2147483647 w 405"/>
                    <a:gd name="T89" fmla="*/ 2147483647 h 302"/>
                    <a:gd name="T90" fmla="*/ 2147483647 w 405"/>
                    <a:gd name="T91" fmla="*/ 2147483647 h 30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05" h="302">
                      <a:moveTo>
                        <a:pt x="26" y="166"/>
                      </a:moveTo>
                      <a:lnTo>
                        <a:pt x="26" y="162"/>
                      </a:lnTo>
                      <a:lnTo>
                        <a:pt x="27" y="158"/>
                      </a:lnTo>
                      <a:lnTo>
                        <a:pt x="28" y="156"/>
                      </a:lnTo>
                      <a:lnTo>
                        <a:pt x="29" y="155"/>
                      </a:lnTo>
                      <a:lnTo>
                        <a:pt x="30" y="154"/>
                      </a:lnTo>
                      <a:lnTo>
                        <a:pt x="33" y="154"/>
                      </a:lnTo>
                      <a:lnTo>
                        <a:pt x="28" y="151"/>
                      </a:lnTo>
                      <a:lnTo>
                        <a:pt x="23" y="147"/>
                      </a:lnTo>
                      <a:lnTo>
                        <a:pt x="18" y="143"/>
                      </a:lnTo>
                      <a:lnTo>
                        <a:pt x="14" y="138"/>
                      </a:lnTo>
                      <a:lnTo>
                        <a:pt x="6" y="127"/>
                      </a:lnTo>
                      <a:lnTo>
                        <a:pt x="0" y="117"/>
                      </a:lnTo>
                      <a:lnTo>
                        <a:pt x="2" y="116"/>
                      </a:lnTo>
                      <a:lnTo>
                        <a:pt x="4" y="115"/>
                      </a:lnTo>
                      <a:lnTo>
                        <a:pt x="5" y="112"/>
                      </a:lnTo>
                      <a:lnTo>
                        <a:pt x="5" y="110"/>
                      </a:lnTo>
                      <a:lnTo>
                        <a:pt x="6" y="104"/>
                      </a:lnTo>
                      <a:lnTo>
                        <a:pt x="6" y="98"/>
                      </a:lnTo>
                      <a:lnTo>
                        <a:pt x="17" y="97"/>
                      </a:lnTo>
                      <a:lnTo>
                        <a:pt x="26" y="95"/>
                      </a:lnTo>
                      <a:lnTo>
                        <a:pt x="34" y="93"/>
                      </a:lnTo>
                      <a:lnTo>
                        <a:pt x="41" y="91"/>
                      </a:lnTo>
                      <a:lnTo>
                        <a:pt x="47" y="88"/>
                      </a:lnTo>
                      <a:lnTo>
                        <a:pt x="52" y="85"/>
                      </a:lnTo>
                      <a:lnTo>
                        <a:pt x="57" y="82"/>
                      </a:lnTo>
                      <a:lnTo>
                        <a:pt x="60" y="78"/>
                      </a:lnTo>
                      <a:lnTo>
                        <a:pt x="67" y="70"/>
                      </a:lnTo>
                      <a:lnTo>
                        <a:pt x="71" y="61"/>
                      </a:lnTo>
                      <a:lnTo>
                        <a:pt x="75" y="52"/>
                      </a:lnTo>
                      <a:lnTo>
                        <a:pt x="80" y="43"/>
                      </a:lnTo>
                      <a:lnTo>
                        <a:pt x="84" y="47"/>
                      </a:lnTo>
                      <a:lnTo>
                        <a:pt x="89" y="50"/>
                      </a:lnTo>
                      <a:lnTo>
                        <a:pt x="95" y="52"/>
                      </a:lnTo>
                      <a:lnTo>
                        <a:pt x="102" y="53"/>
                      </a:lnTo>
                      <a:lnTo>
                        <a:pt x="117" y="54"/>
                      </a:lnTo>
                      <a:lnTo>
                        <a:pt x="135" y="52"/>
                      </a:lnTo>
                      <a:lnTo>
                        <a:pt x="169" y="46"/>
                      </a:lnTo>
                      <a:lnTo>
                        <a:pt x="200" y="43"/>
                      </a:lnTo>
                      <a:lnTo>
                        <a:pt x="212" y="43"/>
                      </a:lnTo>
                      <a:lnTo>
                        <a:pt x="223" y="42"/>
                      </a:lnTo>
                      <a:lnTo>
                        <a:pt x="234" y="41"/>
                      </a:lnTo>
                      <a:lnTo>
                        <a:pt x="245" y="39"/>
                      </a:lnTo>
                      <a:lnTo>
                        <a:pt x="264" y="35"/>
                      </a:lnTo>
                      <a:lnTo>
                        <a:pt x="283" y="29"/>
                      </a:lnTo>
                      <a:lnTo>
                        <a:pt x="318" y="17"/>
                      </a:lnTo>
                      <a:lnTo>
                        <a:pt x="352" y="6"/>
                      </a:lnTo>
                      <a:lnTo>
                        <a:pt x="359" y="4"/>
                      </a:lnTo>
                      <a:lnTo>
                        <a:pt x="365" y="3"/>
                      </a:lnTo>
                      <a:lnTo>
                        <a:pt x="372" y="3"/>
                      </a:lnTo>
                      <a:lnTo>
                        <a:pt x="378" y="3"/>
                      </a:lnTo>
                      <a:lnTo>
                        <a:pt x="385" y="3"/>
                      </a:lnTo>
                      <a:lnTo>
                        <a:pt x="392" y="2"/>
                      </a:lnTo>
                      <a:lnTo>
                        <a:pt x="398" y="1"/>
                      </a:lnTo>
                      <a:lnTo>
                        <a:pt x="405" y="0"/>
                      </a:lnTo>
                      <a:lnTo>
                        <a:pt x="395" y="8"/>
                      </a:lnTo>
                      <a:lnTo>
                        <a:pt x="372" y="29"/>
                      </a:lnTo>
                      <a:lnTo>
                        <a:pt x="360" y="41"/>
                      </a:lnTo>
                      <a:lnTo>
                        <a:pt x="349" y="52"/>
                      </a:lnTo>
                      <a:lnTo>
                        <a:pt x="344" y="57"/>
                      </a:lnTo>
                      <a:lnTo>
                        <a:pt x="341" y="61"/>
                      </a:lnTo>
                      <a:lnTo>
                        <a:pt x="339" y="64"/>
                      </a:lnTo>
                      <a:lnTo>
                        <a:pt x="339" y="68"/>
                      </a:lnTo>
                      <a:lnTo>
                        <a:pt x="339" y="96"/>
                      </a:lnTo>
                      <a:lnTo>
                        <a:pt x="338" y="132"/>
                      </a:lnTo>
                      <a:lnTo>
                        <a:pt x="337" y="149"/>
                      </a:lnTo>
                      <a:lnTo>
                        <a:pt x="336" y="165"/>
                      </a:lnTo>
                      <a:lnTo>
                        <a:pt x="335" y="180"/>
                      </a:lnTo>
                      <a:lnTo>
                        <a:pt x="332" y="191"/>
                      </a:lnTo>
                      <a:lnTo>
                        <a:pt x="326" y="198"/>
                      </a:lnTo>
                      <a:lnTo>
                        <a:pt x="317" y="204"/>
                      </a:lnTo>
                      <a:lnTo>
                        <a:pt x="305" y="210"/>
                      </a:lnTo>
                      <a:lnTo>
                        <a:pt x="293" y="215"/>
                      </a:lnTo>
                      <a:lnTo>
                        <a:pt x="265" y="227"/>
                      </a:lnTo>
                      <a:lnTo>
                        <a:pt x="239" y="241"/>
                      </a:lnTo>
                      <a:lnTo>
                        <a:pt x="106" y="302"/>
                      </a:lnTo>
                      <a:lnTo>
                        <a:pt x="53" y="271"/>
                      </a:lnTo>
                      <a:lnTo>
                        <a:pt x="57" y="260"/>
                      </a:lnTo>
                      <a:lnTo>
                        <a:pt x="64" y="240"/>
                      </a:lnTo>
                      <a:lnTo>
                        <a:pt x="70" y="228"/>
                      </a:lnTo>
                      <a:lnTo>
                        <a:pt x="75" y="218"/>
                      </a:lnTo>
                      <a:lnTo>
                        <a:pt x="81" y="209"/>
                      </a:lnTo>
                      <a:lnTo>
                        <a:pt x="86" y="203"/>
                      </a:lnTo>
                      <a:lnTo>
                        <a:pt x="86" y="172"/>
                      </a:lnTo>
                      <a:lnTo>
                        <a:pt x="79" y="173"/>
                      </a:lnTo>
                      <a:lnTo>
                        <a:pt x="71" y="173"/>
                      </a:lnTo>
                      <a:lnTo>
                        <a:pt x="63" y="171"/>
                      </a:lnTo>
                      <a:lnTo>
                        <a:pt x="57" y="169"/>
                      </a:lnTo>
                      <a:lnTo>
                        <a:pt x="49" y="167"/>
                      </a:lnTo>
                      <a:lnTo>
                        <a:pt x="41" y="165"/>
                      </a:lnTo>
                      <a:lnTo>
                        <a:pt x="34" y="165"/>
                      </a:lnTo>
                      <a:lnTo>
                        <a:pt x="26" y="16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4" name="Freeform 534"/>
                <p:cNvSpPr>
                  <a:spLocks/>
                </p:cNvSpPr>
                <p:nvPr/>
              </p:nvSpPr>
              <p:spPr bwMode="auto">
                <a:xfrm>
                  <a:off x="7665781" y="2802925"/>
                  <a:ext cx="45089" cy="76045"/>
                </a:xfrm>
                <a:custGeom>
                  <a:avLst/>
                  <a:gdLst>
                    <a:gd name="T0" fmla="*/ 2147483647 w 100"/>
                    <a:gd name="T1" fmla="*/ 2147483647 h 155"/>
                    <a:gd name="T2" fmla="*/ 2147483647 w 100"/>
                    <a:gd name="T3" fmla="*/ 2147483647 h 155"/>
                    <a:gd name="T4" fmla="*/ 2147483647 w 100"/>
                    <a:gd name="T5" fmla="*/ 2147483647 h 155"/>
                    <a:gd name="T6" fmla="*/ 2147483647 w 100"/>
                    <a:gd name="T7" fmla="*/ 2147483647 h 155"/>
                    <a:gd name="T8" fmla="*/ 2147483647 w 100"/>
                    <a:gd name="T9" fmla="*/ 2147483647 h 155"/>
                    <a:gd name="T10" fmla="*/ 2147483647 w 100"/>
                    <a:gd name="T11" fmla="*/ 2147483647 h 155"/>
                    <a:gd name="T12" fmla="*/ 2147483647 w 100"/>
                    <a:gd name="T13" fmla="*/ 2147483647 h 155"/>
                    <a:gd name="T14" fmla="*/ 2147483647 w 100"/>
                    <a:gd name="T15" fmla="*/ 2147483647 h 155"/>
                    <a:gd name="T16" fmla="*/ 2147483647 w 100"/>
                    <a:gd name="T17" fmla="*/ 2147483647 h 155"/>
                    <a:gd name="T18" fmla="*/ 2147483647 w 100"/>
                    <a:gd name="T19" fmla="*/ 2147483647 h 155"/>
                    <a:gd name="T20" fmla="*/ 2147483647 w 100"/>
                    <a:gd name="T21" fmla="*/ 2147483647 h 155"/>
                    <a:gd name="T22" fmla="*/ 2147483647 w 100"/>
                    <a:gd name="T23" fmla="*/ 2147483647 h 155"/>
                    <a:gd name="T24" fmla="*/ 2147483647 w 100"/>
                    <a:gd name="T25" fmla="*/ 2147483647 h 155"/>
                    <a:gd name="T26" fmla="*/ 2147483647 w 100"/>
                    <a:gd name="T27" fmla="*/ 2147483647 h 155"/>
                    <a:gd name="T28" fmla="*/ 2147483647 w 100"/>
                    <a:gd name="T29" fmla="*/ 2147483647 h 155"/>
                    <a:gd name="T30" fmla="*/ 2147483647 w 100"/>
                    <a:gd name="T31" fmla="*/ 2147483647 h 155"/>
                    <a:gd name="T32" fmla="*/ 2147483647 w 100"/>
                    <a:gd name="T33" fmla="*/ 2147483647 h 155"/>
                    <a:gd name="T34" fmla="*/ 2147483647 w 100"/>
                    <a:gd name="T35" fmla="*/ 2147483647 h 155"/>
                    <a:gd name="T36" fmla="*/ 2147483647 w 100"/>
                    <a:gd name="T37" fmla="*/ 2147483647 h 155"/>
                    <a:gd name="T38" fmla="*/ 2147483647 w 100"/>
                    <a:gd name="T39" fmla="*/ 2147483647 h 155"/>
                    <a:gd name="T40" fmla="*/ 2147483647 w 100"/>
                    <a:gd name="T41" fmla="*/ 2147483647 h 155"/>
                    <a:gd name="T42" fmla="*/ 2147483647 w 100"/>
                    <a:gd name="T43" fmla="*/ 2147483647 h 155"/>
                    <a:gd name="T44" fmla="*/ 2147483647 w 100"/>
                    <a:gd name="T45" fmla="*/ 2147483647 h 155"/>
                    <a:gd name="T46" fmla="*/ 0 w 100"/>
                    <a:gd name="T47" fmla="*/ 2147483647 h 155"/>
                    <a:gd name="T48" fmla="*/ 0 w 100"/>
                    <a:gd name="T49" fmla="*/ 2147483647 h 155"/>
                    <a:gd name="T50" fmla="*/ 0 w 100"/>
                    <a:gd name="T51" fmla="*/ 2147483647 h 155"/>
                    <a:gd name="T52" fmla="*/ 0 w 100"/>
                    <a:gd name="T53" fmla="*/ 2147483647 h 155"/>
                    <a:gd name="T54" fmla="*/ 0 w 100"/>
                    <a:gd name="T55" fmla="*/ 2147483647 h 155"/>
                    <a:gd name="T56" fmla="*/ 0 w 100"/>
                    <a:gd name="T57" fmla="*/ 2147483647 h 155"/>
                    <a:gd name="T58" fmla="*/ 2147483647 w 100"/>
                    <a:gd name="T59" fmla="*/ 2147483647 h 155"/>
                    <a:gd name="T60" fmla="*/ 2147483647 w 100"/>
                    <a:gd name="T61" fmla="*/ 2147483647 h 155"/>
                    <a:gd name="T62" fmla="*/ 2147483647 w 100"/>
                    <a:gd name="T63" fmla="*/ 2147483647 h 155"/>
                    <a:gd name="T64" fmla="*/ 2147483647 w 100"/>
                    <a:gd name="T65" fmla="*/ 2147483647 h 155"/>
                    <a:gd name="T66" fmla="*/ 2147483647 w 100"/>
                    <a:gd name="T67" fmla="*/ 2147483647 h 155"/>
                    <a:gd name="T68" fmla="*/ 2147483647 w 100"/>
                    <a:gd name="T69" fmla="*/ 2147483647 h 155"/>
                    <a:gd name="T70" fmla="*/ 2147483647 w 100"/>
                    <a:gd name="T71" fmla="*/ 2147483647 h 155"/>
                    <a:gd name="T72" fmla="*/ 2147483647 w 100"/>
                    <a:gd name="T73" fmla="*/ 2147483647 h 155"/>
                    <a:gd name="T74" fmla="*/ 2147483647 w 100"/>
                    <a:gd name="T75" fmla="*/ 2147483647 h 155"/>
                    <a:gd name="T76" fmla="*/ 2147483647 w 100"/>
                    <a:gd name="T77" fmla="*/ 2147483647 h 155"/>
                    <a:gd name="T78" fmla="*/ 2147483647 w 100"/>
                    <a:gd name="T79" fmla="*/ 0 h 155"/>
                    <a:gd name="T80" fmla="*/ 2147483647 w 100"/>
                    <a:gd name="T81" fmla="*/ 0 h 155"/>
                    <a:gd name="T82" fmla="*/ 2147483647 w 100"/>
                    <a:gd name="T83" fmla="*/ 0 h 155"/>
                    <a:gd name="T84" fmla="*/ 2147483647 w 100"/>
                    <a:gd name="T85" fmla="*/ 2147483647 h 15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0" h="155">
                      <a:moveTo>
                        <a:pt x="100" y="1"/>
                      </a:moveTo>
                      <a:lnTo>
                        <a:pt x="100" y="30"/>
                      </a:lnTo>
                      <a:lnTo>
                        <a:pt x="100" y="55"/>
                      </a:lnTo>
                      <a:lnTo>
                        <a:pt x="100" y="78"/>
                      </a:lnTo>
                      <a:lnTo>
                        <a:pt x="100" y="99"/>
                      </a:lnTo>
                      <a:lnTo>
                        <a:pt x="98" y="109"/>
                      </a:lnTo>
                      <a:lnTo>
                        <a:pt x="94" y="118"/>
                      </a:lnTo>
                      <a:lnTo>
                        <a:pt x="89" y="128"/>
                      </a:lnTo>
                      <a:lnTo>
                        <a:pt x="82" y="137"/>
                      </a:lnTo>
                      <a:lnTo>
                        <a:pt x="73" y="144"/>
                      </a:lnTo>
                      <a:lnTo>
                        <a:pt x="62" y="150"/>
                      </a:lnTo>
                      <a:lnTo>
                        <a:pt x="57" y="152"/>
                      </a:lnTo>
                      <a:lnTo>
                        <a:pt x="51" y="154"/>
                      </a:lnTo>
                      <a:lnTo>
                        <a:pt x="46" y="155"/>
                      </a:lnTo>
                      <a:lnTo>
                        <a:pt x="39" y="155"/>
                      </a:lnTo>
                      <a:lnTo>
                        <a:pt x="35" y="154"/>
                      </a:lnTo>
                      <a:lnTo>
                        <a:pt x="30" y="153"/>
                      </a:lnTo>
                      <a:lnTo>
                        <a:pt x="26" y="151"/>
                      </a:lnTo>
                      <a:lnTo>
                        <a:pt x="22" y="149"/>
                      </a:lnTo>
                      <a:lnTo>
                        <a:pt x="15" y="142"/>
                      </a:lnTo>
                      <a:lnTo>
                        <a:pt x="9" y="134"/>
                      </a:lnTo>
                      <a:lnTo>
                        <a:pt x="5" y="124"/>
                      </a:lnTo>
                      <a:lnTo>
                        <a:pt x="2" y="113"/>
                      </a:lnTo>
                      <a:lnTo>
                        <a:pt x="0" y="103"/>
                      </a:lnTo>
                      <a:lnTo>
                        <a:pt x="0" y="93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56"/>
                      </a:lnTo>
                      <a:lnTo>
                        <a:pt x="0" y="50"/>
                      </a:lnTo>
                      <a:lnTo>
                        <a:pt x="15" y="50"/>
                      </a:lnTo>
                      <a:lnTo>
                        <a:pt x="26" y="50"/>
                      </a:lnTo>
                      <a:lnTo>
                        <a:pt x="26" y="40"/>
                      </a:lnTo>
                      <a:lnTo>
                        <a:pt x="27" y="31"/>
                      </a:lnTo>
                      <a:lnTo>
                        <a:pt x="29" y="23"/>
                      </a:lnTo>
                      <a:lnTo>
                        <a:pt x="31" y="17"/>
                      </a:lnTo>
                      <a:lnTo>
                        <a:pt x="35" y="12"/>
                      </a:lnTo>
                      <a:lnTo>
                        <a:pt x="39" y="7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9" y="0"/>
                      </a:lnTo>
                      <a:lnTo>
                        <a:pt x="71" y="0"/>
                      </a:lnTo>
                      <a:lnTo>
                        <a:pt x="84" y="0"/>
                      </a:lnTo>
                      <a:lnTo>
                        <a:pt x="100" y="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55" name="Group 535"/>
                <p:cNvGrpSpPr>
                  <a:grpSpLocks/>
                </p:cNvGrpSpPr>
                <p:nvPr/>
              </p:nvGrpSpPr>
              <p:grpSpPr bwMode="auto">
                <a:xfrm>
                  <a:off x="5234724" y="2291348"/>
                  <a:ext cx="499738" cy="193570"/>
                  <a:chOff x="3289" y="1830"/>
                  <a:chExt cx="363" cy="12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65" name="Freeform 536"/>
                  <p:cNvSpPr>
                    <a:spLocks/>
                  </p:cNvSpPr>
                  <p:nvPr/>
                </p:nvSpPr>
                <p:spPr bwMode="auto">
                  <a:xfrm>
                    <a:off x="3289" y="1871"/>
                    <a:ext cx="4" cy="3"/>
                  </a:xfrm>
                  <a:custGeom>
                    <a:avLst/>
                    <a:gdLst>
                      <a:gd name="T0" fmla="*/ 0 w 13"/>
                      <a:gd name="T1" fmla="*/ 0 h 7"/>
                      <a:gd name="T2" fmla="*/ 0 w 13"/>
                      <a:gd name="T3" fmla="*/ 0 h 7"/>
                      <a:gd name="T4" fmla="*/ 0 w 13"/>
                      <a:gd name="T5" fmla="*/ 0 h 7"/>
                      <a:gd name="T6" fmla="*/ 0 w 13"/>
                      <a:gd name="T7" fmla="*/ 0 h 7"/>
                      <a:gd name="T8" fmla="*/ 0 w 13"/>
                      <a:gd name="T9" fmla="*/ 0 h 7"/>
                      <a:gd name="T10" fmla="*/ 0 w 13"/>
                      <a:gd name="T11" fmla="*/ 0 h 7"/>
                      <a:gd name="T12" fmla="*/ 0 w 13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" h="7">
                        <a:moveTo>
                          <a:pt x="13" y="0"/>
                        </a:moveTo>
                        <a:lnTo>
                          <a:pt x="12" y="1"/>
                        </a:lnTo>
                        <a:lnTo>
                          <a:pt x="9" y="3"/>
                        </a:lnTo>
                        <a:lnTo>
                          <a:pt x="4" y="5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6" name="Freeform 537"/>
                  <p:cNvSpPr>
                    <a:spLocks/>
                  </p:cNvSpPr>
                  <p:nvPr/>
                </p:nvSpPr>
                <p:spPr bwMode="auto">
                  <a:xfrm>
                    <a:off x="3324" y="1937"/>
                    <a:ext cx="10" cy="3"/>
                  </a:xfrm>
                  <a:custGeom>
                    <a:avLst/>
                    <a:gdLst>
                      <a:gd name="T0" fmla="*/ 0 w 34"/>
                      <a:gd name="T1" fmla="*/ 0 h 8"/>
                      <a:gd name="T2" fmla="*/ 0 w 34"/>
                      <a:gd name="T3" fmla="*/ 0 h 8"/>
                      <a:gd name="T4" fmla="*/ 0 w 34"/>
                      <a:gd name="T5" fmla="*/ 0 h 8"/>
                      <a:gd name="T6" fmla="*/ 0 w 34"/>
                      <a:gd name="T7" fmla="*/ 0 h 8"/>
                      <a:gd name="T8" fmla="*/ 0 w 34"/>
                      <a:gd name="T9" fmla="*/ 0 h 8"/>
                      <a:gd name="T10" fmla="*/ 0 w 34"/>
                      <a:gd name="T11" fmla="*/ 0 h 8"/>
                      <a:gd name="T12" fmla="*/ 0 w 34"/>
                      <a:gd name="T13" fmla="*/ 0 h 8"/>
                      <a:gd name="T14" fmla="*/ 0 w 34"/>
                      <a:gd name="T15" fmla="*/ 0 h 8"/>
                      <a:gd name="T16" fmla="*/ 0 w 34"/>
                      <a:gd name="T17" fmla="*/ 0 h 8"/>
                      <a:gd name="T18" fmla="*/ 0 w 34"/>
                      <a:gd name="T19" fmla="*/ 0 h 8"/>
                      <a:gd name="T20" fmla="*/ 0 w 34"/>
                      <a:gd name="T21" fmla="*/ 0 h 8"/>
                      <a:gd name="T22" fmla="*/ 0 w 34"/>
                      <a:gd name="T23" fmla="*/ 0 h 8"/>
                      <a:gd name="T24" fmla="*/ 0 w 34"/>
                      <a:gd name="T25" fmla="*/ 0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4" h="8">
                        <a:moveTo>
                          <a:pt x="0" y="6"/>
                        </a:moveTo>
                        <a:lnTo>
                          <a:pt x="7" y="5"/>
                        </a:lnTo>
                        <a:lnTo>
                          <a:pt x="15" y="3"/>
                        </a:lnTo>
                        <a:lnTo>
                          <a:pt x="25" y="1"/>
                        </a:lnTo>
                        <a:lnTo>
                          <a:pt x="34" y="0"/>
                        </a:lnTo>
                        <a:lnTo>
                          <a:pt x="31" y="2"/>
                        </a:lnTo>
                        <a:lnTo>
                          <a:pt x="27" y="4"/>
                        </a:lnTo>
                        <a:lnTo>
                          <a:pt x="22" y="6"/>
                        </a:lnTo>
                        <a:lnTo>
                          <a:pt x="18" y="7"/>
                        </a:lnTo>
                        <a:lnTo>
                          <a:pt x="12" y="8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7" name="Freeform 538"/>
                  <p:cNvSpPr>
                    <a:spLocks/>
                  </p:cNvSpPr>
                  <p:nvPr/>
                </p:nvSpPr>
                <p:spPr bwMode="auto">
                  <a:xfrm>
                    <a:off x="3343" y="1948"/>
                    <a:ext cx="4" cy="8"/>
                  </a:xfrm>
                  <a:custGeom>
                    <a:avLst/>
                    <a:gdLst>
                      <a:gd name="T0" fmla="*/ 0 w 13"/>
                      <a:gd name="T1" fmla="*/ 0 h 24"/>
                      <a:gd name="T2" fmla="*/ 0 w 13"/>
                      <a:gd name="T3" fmla="*/ 0 h 24"/>
                      <a:gd name="T4" fmla="*/ 0 w 13"/>
                      <a:gd name="T5" fmla="*/ 0 h 24"/>
                      <a:gd name="T6" fmla="*/ 0 w 13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" h="24">
                        <a:moveTo>
                          <a:pt x="0" y="24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8" name="Freeform 539"/>
                  <p:cNvSpPr>
                    <a:spLocks/>
                  </p:cNvSpPr>
                  <p:nvPr/>
                </p:nvSpPr>
                <p:spPr bwMode="auto">
                  <a:xfrm>
                    <a:off x="3313" y="1834"/>
                    <a:ext cx="34" cy="23"/>
                  </a:xfrm>
                  <a:custGeom>
                    <a:avLst/>
                    <a:gdLst>
                      <a:gd name="T0" fmla="*/ 0 w 107"/>
                      <a:gd name="T1" fmla="*/ 0 h 69"/>
                      <a:gd name="T2" fmla="*/ 0 w 107"/>
                      <a:gd name="T3" fmla="*/ 0 h 69"/>
                      <a:gd name="T4" fmla="*/ 0 w 107"/>
                      <a:gd name="T5" fmla="*/ 1 h 69"/>
                      <a:gd name="T6" fmla="*/ 0 w 107"/>
                      <a:gd name="T7" fmla="*/ 1 h 69"/>
                      <a:gd name="T8" fmla="*/ 0 w 107"/>
                      <a:gd name="T9" fmla="*/ 1 h 69"/>
                      <a:gd name="T10" fmla="*/ 0 w 107"/>
                      <a:gd name="T11" fmla="*/ 1 h 69"/>
                      <a:gd name="T12" fmla="*/ 1 w 107"/>
                      <a:gd name="T13" fmla="*/ 1 h 69"/>
                      <a:gd name="T14" fmla="*/ 1 w 107"/>
                      <a:gd name="T15" fmla="*/ 1 h 69"/>
                      <a:gd name="T16" fmla="*/ 1 w 107"/>
                      <a:gd name="T17" fmla="*/ 1 h 69"/>
                      <a:gd name="T18" fmla="*/ 1 w 107"/>
                      <a:gd name="T19" fmla="*/ 0 h 69"/>
                      <a:gd name="T20" fmla="*/ 1 w 107"/>
                      <a:gd name="T21" fmla="*/ 0 h 69"/>
                      <a:gd name="T22" fmla="*/ 1 w 107"/>
                      <a:gd name="T23" fmla="*/ 0 h 69"/>
                      <a:gd name="T24" fmla="*/ 1 w 107"/>
                      <a:gd name="T25" fmla="*/ 0 h 69"/>
                      <a:gd name="T26" fmla="*/ 1 w 107"/>
                      <a:gd name="T27" fmla="*/ 0 h 69"/>
                      <a:gd name="T28" fmla="*/ 1 w 107"/>
                      <a:gd name="T29" fmla="*/ 0 h 69"/>
                      <a:gd name="T30" fmla="*/ 1 w 107"/>
                      <a:gd name="T31" fmla="*/ 0 h 69"/>
                      <a:gd name="T32" fmla="*/ 1 w 107"/>
                      <a:gd name="T33" fmla="*/ 0 h 69"/>
                      <a:gd name="T34" fmla="*/ 1 w 107"/>
                      <a:gd name="T35" fmla="*/ 0 h 69"/>
                      <a:gd name="T36" fmla="*/ 1 w 107"/>
                      <a:gd name="T37" fmla="*/ 0 h 69"/>
                      <a:gd name="T38" fmla="*/ 1 w 107"/>
                      <a:gd name="T39" fmla="*/ 0 h 69"/>
                      <a:gd name="T40" fmla="*/ 0 w 107"/>
                      <a:gd name="T41" fmla="*/ 0 h 69"/>
                      <a:gd name="T42" fmla="*/ 0 w 107"/>
                      <a:gd name="T43" fmla="*/ 0 h 69"/>
                      <a:gd name="T44" fmla="*/ 0 w 107"/>
                      <a:gd name="T45" fmla="*/ 0 h 6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07" h="69">
                        <a:moveTo>
                          <a:pt x="0" y="13"/>
                        </a:moveTo>
                        <a:lnTo>
                          <a:pt x="0" y="27"/>
                        </a:lnTo>
                        <a:lnTo>
                          <a:pt x="0" y="45"/>
                        </a:lnTo>
                        <a:lnTo>
                          <a:pt x="0" y="62"/>
                        </a:lnTo>
                        <a:lnTo>
                          <a:pt x="0" y="69"/>
                        </a:lnTo>
                        <a:lnTo>
                          <a:pt x="16" y="66"/>
                        </a:lnTo>
                        <a:lnTo>
                          <a:pt x="49" y="58"/>
                        </a:lnTo>
                        <a:lnTo>
                          <a:pt x="85" y="50"/>
                        </a:lnTo>
                        <a:lnTo>
                          <a:pt x="107" y="44"/>
                        </a:lnTo>
                        <a:lnTo>
                          <a:pt x="101" y="38"/>
                        </a:lnTo>
                        <a:lnTo>
                          <a:pt x="94" y="34"/>
                        </a:lnTo>
                        <a:lnTo>
                          <a:pt x="86" y="30"/>
                        </a:lnTo>
                        <a:lnTo>
                          <a:pt x="78" y="27"/>
                        </a:lnTo>
                        <a:lnTo>
                          <a:pt x="72" y="23"/>
                        </a:lnTo>
                        <a:lnTo>
                          <a:pt x="65" y="18"/>
                        </a:lnTo>
                        <a:lnTo>
                          <a:pt x="63" y="15"/>
                        </a:lnTo>
                        <a:lnTo>
                          <a:pt x="62" y="11"/>
                        </a:lnTo>
                        <a:lnTo>
                          <a:pt x="61" y="7"/>
                        </a:lnTo>
                        <a:lnTo>
                          <a:pt x="61" y="0"/>
                        </a:lnTo>
                        <a:lnTo>
                          <a:pt x="54" y="1"/>
                        </a:lnTo>
                        <a:lnTo>
                          <a:pt x="38" y="4"/>
                        </a:lnTo>
                        <a:lnTo>
                          <a:pt x="18" y="9"/>
                        </a:lnTo>
                        <a:lnTo>
                          <a:pt x="0" y="1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9" name="Freeform 540"/>
                  <p:cNvSpPr>
                    <a:spLocks/>
                  </p:cNvSpPr>
                  <p:nvPr/>
                </p:nvSpPr>
                <p:spPr bwMode="auto">
                  <a:xfrm>
                    <a:off x="3302" y="1830"/>
                    <a:ext cx="350" cy="128"/>
                  </a:xfrm>
                  <a:custGeom>
                    <a:avLst/>
                    <a:gdLst>
                      <a:gd name="T0" fmla="*/ 11 w 1070"/>
                      <a:gd name="T1" fmla="*/ 2 h 382"/>
                      <a:gd name="T2" fmla="*/ 11 w 1070"/>
                      <a:gd name="T3" fmla="*/ 1 h 382"/>
                      <a:gd name="T4" fmla="*/ 11 w 1070"/>
                      <a:gd name="T5" fmla="*/ 1 h 382"/>
                      <a:gd name="T6" fmla="*/ 11 w 1070"/>
                      <a:gd name="T7" fmla="*/ 0 h 382"/>
                      <a:gd name="T8" fmla="*/ 9 w 1070"/>
                      <a:gd name="T9" fmla="*/ 0 h 382"/>
                      <a:gd name="T10" fmla="*/ 9 w 1070"/>
                      <a:gd name="T11" fmla="*/ 1 h 382"/>
                      <a:gd name="T12" fmla="*/ 8 w 1070"/>
                      <a:gd name="T13" fmla="*/ 1 h 382"/>
                      <a:gd name="T14" fmla="*/ 7 w 1070"/>
                      <a:gd name="T15" fmla="*/ 1 h 382"/>
                      <a:gd name="T16" fmla="*/ 7 w 1070"/>
                      <a:gd name="T17" fmla="*/ 1 h 382"/>
                      <a:gd name="T18" fmla="*/ 7 w 1070"/>
                      <a:gd name="T19" fmla="*/ 0 h 382"/>
                      <a:gd name="T20" fmla="*/ 6 w 1070"/>
                      <a:gd name="T21" fmla="*/ 0 h 382"/>
                      <a:gd name="T22" fmla="*/ 6 w 1070"/>
                      <a:gd name="T23" fmla="*/ 0 h 382"/>
                      <a:gd name="T24" fmla="*/ 5 w 1070"/>
                      <a:gd name="T25" fmla="*/ 0 h 382"/>
                      <a:gd name="T26" fmla="*/ 5 w 1070"/>
                      <a:gd name="T27" fmla="*/ 0 h 382"/>
                      <a:gd name="T28" fmla="*/ 3 w 1070"/>
                      <a:gd name="T29" fmla="*/ 0 h 382"/>
                      <a:gd name="T30" fmla="*/ 3 w 1070"/>
                      <a:gd name="T31" fmla="*/ 1 h 382"/>
                      <a:gd name="T32" fmla="*/ 2 w 1070"/>
                      <a:gd name="T33" fmla="*/ 1 h 382"/>
                      <a:gd name="T34" fmla="*/ 2 w 1070"/>
                      <a:gd name="T35" fmla="*/ 1 h 382"/>
                      <a:gd name="T36" fmla="*/ 2 w 1070"/>
                      <a:gd name="T37" fmla="*/ 1 h 382"/>
                      <a:gd name="T38" fmla="*/ 1 w 1070"/>
                      <a:gd name="T39" fmla="*/ 1 h 382"/>
                      <a:gd name="T40" fmla="*/ 1 w 1070"/>
                      <a:gd name="T41" fmla="*/ 1 h 382"/>
                      <a:gd name="T42" fmla="*/ 0 w 1070"/>
                      <a:gd name="T43" fmla="*/ 1 h 382"/>
                      <a:gd name="T44" fmla="*/ 0 w 1070"/>
                      <a:gd name="T45" fmla="*/ 2 h 382"/>
                      <a:gd name="T46" fmla="*/ 0 w 1070"/>
                      <a:gd name="T47" fmla="*/ 2 h 382"/>
                      <a:gd name="T48" fmla="*/ 0 w 1070"/>
                      <a:gd name="T49" fmla="*/ 2 h 382"/>
                      <a:gd name="T50" fmla="*/ 0 w 1070"/>
                      <a:gd name="T51" fmla="*/ 3 h 382"/>
                      <a:gd name="T52" fmla="*/ 1 w 1070"/>
                      <a:gd name="T53" fmla="*/ 3 h 382"/>
                      <a:gd name="T54" fmla="*/ 1 w 1070"/>
                      <a:gd name="T55" fmla="*/ 3 h 382"/>
                      <a:gd name="T56" fmla="*/ 1 w 1070"/>
                      <a:gd name="T57" fmla="*/ 3 h 382"/>
                      <a:gd name="T58" fmla="*/ 1 w 1070"/>
                      <a:gd name="T59" fmla="*/ 4 h 382"/>
                      <a:gd name="T60" fmla="*/ 2 w 1070"/>
                      <a:gd name="T61" fmla="*/ 4 h 382"/>
                      <a:gd name="T62" fmla="*/ 3 w 1070"/>
                      <a:gd name="T63" fmla="*/ 5 h 382"/>
                      <a:gd name="T64" fmla="*/ 3 w 1070"/>
                      <a:gd name="T65" fmla="*/ 4 h 382"/>
                      <a:gd name="T66" fmla="*/ 3 w 1070"/>
                      <a:gd name="T67" fmla="*/ 4 h 382"/>
                      <a:gd name="T68" fmla="*/ 3 w 1070"/>
                      <a:gd name="T69" fmla="*/ 4 h 382"/>
                      <a:gd name="T70" fmla="*/ 4 w 1070"/>
                      <a:gd name="T71" fmla="*/ 4 h 382"/>
                      <a:gd name="T72" fmla="*/ 4 w 1070"/>
                      <a:gd name="T73" fmla="*/ 4 h 382"/>
                      <a:gd name="T74" fmla="*/ 5 w 1070"/>
                      <a:gd name="T75" fmla="*/ 5 h 382"/>
                      <a:gd name="T76" fmla="*/ 5 w 1070"/>
                      <a:gd name="T77" fmla="*/ 4 h 382"/>
                      <a:gd name="T78" fmla="*/ 6 w 1070"/>
                      <a:gd name="T79" fmla="*/ 4 h 382"/>
                      <a:gd name="T80" fmla="*/ 6 w 1070"/>
                      <a:gd name="T81" fmla="*/ 4 h 382"/>
                      <a:gd name="T82" fmla="*/ 7 w 1070"/>
                      <a:gd name="T83" fmla="*/ 4 h 382"/>
                      <a:gd name="T84" fmla="*/ 7 w 1070"/>
                      <a:gd name="T85" fmla="*/ 5 h 382"/>
                      <a:gd name="T86" fmla="*/ 7 w 1070"/>
                      <a:gd name="T87" fmla="*/ 5 h 382"/>
                      <a:gd name="T88" fmla="*/ 7 w 1070"/>
                      <a:gd name="T89" fmla="*/ 5 h 382"/>
                      <a:gd name="T90" fmla="*/ 8 w 1070"/>
                      <a:gd name="T91" fmla="*/ 4 h 382"/>
                      <a:gd name="T92" fmla="*/ 9 w 1070"/>
                      <a:gd name="T93" fmla="*/ 4 h 382"/>
                      <a:gd name="T94" fmla="*/ 9 w 1070"/>
                      <a:gd name="T95" fmla="*/ 4 h 382"/>
                      <a:gd name="T96" fmla="*/ 10 w 1070"/>
                      <a:gd name="T97" fmla="*/ 4 h 382"/>
                      <a:gd name="T98" fmla="*/ 11 w 1070"/>
                      <a:gd name="T99" fmla="*/ 4 h 382"/>
                      <a:gd name="T100" fmla="*/ 11 w 1070"/>
                      <a:gd name="T101" fmla="*/ 4 h 382"/>
                      <a:gd name="T102" fmla="*/ 12 w 1070"/>
                      <a:gd name="T103" fmla="*/ 4 h 382"/>
                      <a:gd name="T104" fmla="*/ 12 w 1070"/>
                      <a:gd name="T105" fmla="*/ 3 h 382"/>
                      <a:gd name="T106" fmla="*/ 12 w 1070"/>
                      <a:gd name="T107" fmla="*/ 3 h 382"/>
                      <a:gd name="T108" fmla="*/ 12 w 1070"/>
                      <a:gd name="T109" fmla="*/ 2 h 38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070" h="382">
                        <a:moveTo>
                          <a:pt x="1011" y="142"/>
                        </a:moveTo>
                        <a:lnTo>
                          <a:pt x="1011" y="136"/>
                        </a:lnTo>
                        <a:lnTo>
                          <a:pt x="1011" y="123"/>
                        </a:lnTo>
                        <a:lnTo>
                          <a:pt x="1000" y="125"/>
                        </a:lnTo>
                        <a:lnTo>
                          <a:pt x="992" y="124"/>
                        </a:lnTo>
                        <a:lnTo>
                          <a:pt x="984" y="122"/>
                        </a:lnTo>
                        <a:lnTo>
                          <a:pt x="980" y="119"/>
                        </a:lnTo>
                        <a:lnTo>
                          <a:pt x="976" y="114"/>
                        </a:lnTo>
                        <a:lnTo>
                          <a:pt x="972" y="109"/>
                        </a:lnTo>
                        <a:lnTo>
                          <a:pt x="970" y="103"/>
                        </a:lnTo>
                        <a:lnTo>
                          <a:pt x="969" y="96"/>
                        </a:lnTo>
                        <a:lnTo>
                          <a:pt x="967" y="82"/>
                        </a:lnTo>
                        <a:lnTo>
                          <a:pt x="966" y="68"/>
                        </a:lnTo>
                        <a:lnTo>
                          <a:pt x="965" y="62"/>
                        </a:lnTo>
                        <a:lnTo>
                          <a:pt x="962" y="57"/>
                        </a:lnTo>
                        <a:lnTo>
                          <a:pt x="960" y="53"/>
                        </a:lnTo>
                        <a:lnTo>
                          <a:pt x="957" y="50"/>
                        </a:lnTo>
                        <a:lnTo>
                          <a:pt x="950" y="44"/>
                        </a:lnTo>
                        <a:lnTo>
                          <a:pt x="944" y="40"/>
                        </a:lnTo>
                        <a:lnTo>
                          <a:pt x="936" y="36"/>
                        </a:lnTo>
                        <a:lnTo>
                          <a:pt x="928" y="33"/>
                        </a:lnTo>
                        <a:lnTo>
                          <a:pt x="912" y="28"/>
                        </a:lnTo>
                        <a:lnTo>
                          <a:pt x="894" y="25"/>
                        </a:lnTo>
                        <a:lnTo>
                          <a:pt x="857" y="22"/>
                        </a:lnTo>
                        <a:lnTo>
                          <a:pt x="817" y="19"/>
                        </a:lnTo>
                        <a:lnTo>
                          <a:pt x="799" y="29"/>
                        </a:lnTo>
                        <a:lnTo>
                          <a:pt x="769" y="43"/>
                        </a:lnTo>
                        <a:lnTo>
                          <a:pt x="752" y="50"/>
                        </a:lnTo>
                        <a:lnTo>
                          <a:pt x="734" y="56"/>
                        </a:lnTo>
                        <a:lnTo>
                          <a:pt x="726" y="58"/>
                        </a:lnTo>
                        <a:lnTo>
                          <a:pt x="719" y="60"/>
                        </a:lnTo>
                        <a:lnTo>
                          <a:pt x="711" y="61"/>
                        </a:lnTo>
                        <a:lnTo>
                          <a:pt x="704" y="62"/>
                        </a:lnTo>
                        <a:lnTo>
                          <a:pt x="692" y="63"/>
                        </a:lnTo>
                        <a:lnTo>
                          <a:pt x="678" y="65"/>
                        </a:lnTo>
                        <a:lnTo>
                          <a:pt x="664" y="67"/>
                        </a:lnTo>
                        <a:lnTo>
                          <a:pt x="652" y="68"/>
                        </a:lnTo>
                        <a:lnTo>
                          <a:pt x="644" y="68"/>
                        </a:lnTo>
                        <a:lnTo>
                          <a:pt x="637" y="67"/>
                        </a:lnTo>
                        <a:lnTo>
                          <a:pt x="632" y="65"/>
                        </a:lnTo>
                        <a:lnTo>
                          <a:pt x="626" y="63"/>
                        </a:lnTo>
                        <a:lnTo>
                          <a:pt x="622" y="59"/>
                        </a:lnTo>
                        <a:lnTo>
                          <a:pt x="618" y="55"/>
                        </a:lnTo>
                        <a:lnTo>
                          <a:pt x="614" y="50"/>
                        </a:lnTo>
                        <a:lnTo>
                          <a:pt x="612" y="44"/>
                        </a:lnTo>
                        <a:lnTo>
                          <a:pt x="601" y="45"/>
                        </a:lnTo>
                        <a:lnTo>
                          <a:pt x="591" y="44"/>
                        </a:lnTo>
                        <a:lnTo>
                          <a:pt x="581" y="42"/>
                        </a:lnTo>
                        <a:lnTo>
                          <a:pt x="571" y="40"/>
                        </a:lnTo>
                        <a:lnTo>
                          <a:pt x="560" y="37"/>
                        </a:lnTo>
                        <a:lnTo>
                          <a:pt x="549" y="34"/>
                        </a:lnTo>
                        <a:lnTo>
                          <a:pt x="537" y="32"/>
                        </a:lnTo>
                        <a:lnTo>
                          <a:pt x="525" y="32"/>
                        </a:lnTo>
                        <a:lnTo>
                          <a:pt x="525" y="25"/>
                        </a:lnTo>
                        <a:lnTo>
                          <a:pt x="525" y="19"/>
                        </a:lnTo>
                        <a:lnTo>
                          <a:pt x="512" y="22"/>
                        </a:lnTo>
                        <a:lnTo>
                          <a:pt x="499" y="25"/>
                        </a:lnTo>
                        <a:lnTo>
                          <a:pt x="493" y="25"/>
                        </a:lnTo>
                        <a:lnTo>
                          <a:pt x="488" y="23"/>
                        </a:lnTo>
                        <a:lnTo>
                          <a:pt x="483" y="21"/>
                        </a:lnTo>
                        <a:lnTo>
                          <a:pt x="477" y="17"/>
                        </a:lnTo>
                        <a:lnTo>
                          <a:pt x="473" y="13"/>
                        </a:lnTo>
                        <a:lnTo>
                          <a:pt x="468" y="9"/>
                        </a:lnTo>
                        <a:lnTo>
                          <a:pt x="466" y="5"/>
                        </a:lnTo>
                        <a:lnTo>
                          <a:pt x="465" y="0"/>
                        </a:lnTo>
                        <a:lnTo>
                          <a:pt x="456" y="5"/>
                        </a:lnTo>
                        <a:lnTo>
                          <a:pt x="445" y="9"/>
                        </a:lnTo>
                        <a:lnTo>
                          <a:pt x="432" y="12"/>
                        </a:lnTo>
                        <a:lnTo>
                          <a:pt x="419" y="14"/>
                        </a:lnTo>
                        <a:lnTo>
                          <a:pt x="390" y="16"/>
                        </a:lnTo>
                        <a:lnTo>
                          <a:pt x="360" y="19"/>
                        </a:lnTo>
                        <a:lnTo>
                          <a:pt x="343" y="20"/>
                        </a:lnTo>
                        <a:lnTo>
                          <a:pt x="329" y="21"/>
                        </a:lnTo>
                        <a:lnTo>
                          <a:pt x="313" y="23"/>
                        </a:lnTo>
                        <a:lnTo>
                          <a:pt x="299" y="26"/>
                        </a:lnTo>
                        <a:lnTo>
                          <a:pt x="286" y="30"/>
                        </a:lnTo>
                        <a:lnTo>
                          <a:pt x="274" y="35"/>
                        </a:lnTo>
                        <a:lnTo>
                          <a:pt x="267" y="38"/>
                        </a:lnTo>
                        <a:lnTo>
                          <a:pt x="262" y="41"/>
                        </a:lnTo>
                        <a:lnTo>
                          <a:pt x="257" y="45"/>
                        </a:lnTo>
                        <a:lnTo>
                          <a:pt x="253" y="50"/>
                        </a:lnTo>
                        <a:lnTo>
                          <a:pt x="147" y="50"/>
                        </a:lnTo>
                        <a:lnTo>
                          <a:pt x="145" y="54"/>
                        </a:lnTo>
                        <a:lnTo>
                          <a:pt x="142" y="58"/>
                        </a:lnTo>
                        <a:lnTo>
                          <a:pt x="138" y="61"/>
                        </a:lnTo>
                        <a:lnTo>
                          <a:pt x="133" y="62"/>
                        </a:lnTo>
                        <a:lnTo>
                          <a:pt x="143" y="65"/>
                        </a:lnTo>
                        <a:lnTo>
                          <a:pt x="153" y="68"/>
                        </a:lnTo>
                        <a:lnTo>
                          <a:pt x="163" y="70"/>
                        </a:lnTo>
                        <a:lnTo>
                          <a:pt x="173" y="75"/>
                        </a:lnTo>
                        <a:lnTo>
                          <a:pt x="173" y="79"/>
                        </a:lnTo>
                        <a:lnTo>
                          <a:pt x="172" y="83"/>
                        </a:lnTo>
                        <a:lnTo>
                          <a:pt x="170" y="86"/>
                        </a:lnTo>
                        <a:lnTo>
                          <a:pt x="167" y="88"/>
                        </a:lnTo>
                        <a:lnTo>
                          <a:pt x="164" y="90"/>
                        </a:lnTo>
                        <a:lnTo>
                          <a:pt x="161" y="91"/>
                        </a:lnTo>
                        <a:lnTo>
                          <a:pt x="158" y="92"/>
                        </a:lnTo>
                        <a:lnTo>
                          <a:pt x="153" y="93"/>
                        </a:lnTo>
                        <a:lnTo>
                          <a:pt x="133" y="94"/>
                        </a:lnTo>
                        <a:lnTo>
                          <a:pt x="114" y="93"/>
                        </a:lnTo>
                        <a:lnTo>
                          <a:pt x="108" y="93"/>
                        </a:lnTo>
                        <a:lnTo>
                          <a:pt x="94" y="93"/>
                        </a:lnTo>
                        <a:lnTo>
                          <a:pt x="74" y="93"/>
                        </a:lnTo>
                        <a:lnTo>
                          <a:pt x="53" y="93"/>
                        </a:lnTo>
                        <a:lnTo>
                          <a:pt x="42" y="94"/>
                        </a:lnTo>
                        <a:lnTo>
                          <a:pt x="31" y="95"/>
                        </a:lnTo>
                        <a:lnTo>
                          <a:pt x="22" y="99"/>
                        </a:lnTo>
                        <a:lnTo>
                          <a:pt x="15" y="104"/>
                        </a:lnTo>
                        <a:lnTo>
                          <a:pt x="11" y="107"/>
                        </a:lnTo>
                        <a:lnTo>
                          <a:pt x="8" y="110"/>
                        </a:lnTo>
                        <a:lnTo>
                          <a:pt x="6" y="114"/>
                        </a:lnTo>
                        <a:lnTo>
                          <a:pt x="4" y="119"/>
                        </a:lnTo>
                        <a:lnTo>
                          <a:pt x="2" y="130"/>
                        </a:lnTo>
                        <a:lnTo>
                          <a:pt x="0" y="142"/>
                        </a:lnTo>
                        <a:lnTo>
                          <a:pt x="0" y="147"/>
                        </a:lnTo>
                        <a:lnTo>
                          <a:pt x="2" y="151"/>
                        </a:lnTo>
                        <a:lnTo>
                          <a:pt x="4" y="154"/>
                        </a:lnTo>
                        <a:lnTo>
                          <a:pt x="5" y="157"/>
                        </a:lnTo>
                        <a:lnTo>
                          <a:pt x="10" y="162"/>
                        </a:lnTo>
                        <a:lnTo>
                          <a:pt x="16" y="167"/>
                        </a:lnTo>
                        <a:lnTo>
                          <a:pt x="20" y="173"/>
                        </a:lnTo>
                        <a:lnTo>
                          <a:pt x="22" y="179"/>
                        </a:lnTo>
                        <a:lnTo>
                          <a:pt x="24" y="183"/>
                        </a:lnTo>
                        <a:lnTo>
                          <a:pt x="24" y="188"/>
                        </a:lnTo>
                        <a:lnTo>
                          <a:pt x="22" y="193"/>
                        </a:lnTo>
                        <a:lnTo>
                          <a:pt x="20" y="198"/>
                        </a:lnTo>
                        <a:lnTo>
                          <a:pt x="19" y="200"/>
                        </a:lnTo>
                        <a:lnTo>
                          <a:pt x="19" y="203"/>
                        </a:lnTo>
                        <a:lnTo>
                          <a:pt x="20" y="206"/>
                        </a:lnTo>
                        <a:lnTo>
                          <a:pt x="21" y="210"/>
                        </a:lnTo>
                        <a:lnTo>
                          <a:pt x="25" y="217"/>
                        </a:lnTo>
                        <a:lnTo>
                          <a:pt x="30" y="224"/>
                        </a:lnTo>
                        <a:lnTo>
                          <a:pt x="37" y="230"/>
                        </a:lnTo>
                        <a:lnTo>
                          <a:pt x="44" y="235"/>
                        </a:lnTo>
                        <a:lnTo>
                          <a:pt x="49" y="237"/>
                        </a:lnTo>
                        <a:lnTo>
                          <a:pt x="52" y="239"/>
                        </a:lnTo>
                        <a:lnTo>
                          <a:pt x="56" y="241"/>
                        </a:lnTo>
                        <a:lnTo>
                          <a:pt x="60" y="241"/>
                        </a:lnTo>
                        <a:lnTo>
                          <a:pt x="59" y="250"/>
                        </a:lnTo>
                        <a:lnTo>
                          <a:pt x="56" y="259"/>
                        </a:lnTo>
                        <a:lnTo>
                          <a:pt x="52" y="266"/>
                        </a:lnTo>
                        <a:lnTo>
                          <a:pt x="47" y="271"/>
                        </a:lnTo>
                        <a:lnTo>
                          <a:pt x="56" y="271"/>
                        </a:lnTo>
                        <a:lnTo>
                          <a:pt x="66" y="271"/>
                        </a:lnTo>
                        <a:lnTo>
                          <a:pt x="74" y="271"/>
                        </a:lnTo>
                        <a:lnTo>
                          <a:pt x="81" y="271"/>
                        </a:lnTo>
                        <a:lnTo>
                          <a:pt x="82" y="275"/>
                        </a:lnTo>
                        <a:lnTo>
                          <a:pt x="84" y="280"/>
                        </a:lnTo>
                        <a:lnTo>
                          <a:pt x="89" y="284"/>
                        </a:lnTo>
                        <a:lnTo>
                          <a:pt x="96" y="290"/>
                        </a:lnTo>
                        <a:lnTo>
                          <a:pt x="112" y="302"/>
                        </a:lnTo>
                        <a:lnTo>
                          <a:pt x="131" y="313"/>
                        </a:lnTo>
                        <a:lnTo>
                          <a:pt x="170" y="334"/>
                        </a:lnTo>
                        <a:lnTo>
                          <a:pt x="193" y="345"/>
                        </a:lnTo>
                        <a:lnTo>
                          <a:pt x="205" y="352"/>
                        </a:lnTo>
                        <a:lnTo>
                          <a:pt x="218" y="360"/>
                        </a:lnTo>
                        <a:lnTo>
                          <a:pt x="226" y="364"/>
                        </a:lnTo>
                        <a:lnTo>
                          <a:pt x="234" y="367"/>
                        </a:lnTo>
                        <a:lnTo>
                          <a:pt x="243" y="370"/>
                        </a:lnTo>
                        <a:lnTo>
                          <a:pt x="253" y="370"/>
                        </a:lnTo>
                        <a:lnTo>
                          <a:pt x="255" y="370"/>
                        </a:lnTo>
                        <a:lnTo>
                          <a:pt x="257" y="367"/>
                        </a:lnTo>
                        <a:lnTo>
                          <a:pt x="261" y="365"/>
                        </a:lnTo>
                        <a:lnTo>
                          <a:pt x="264" y="361"/>
                        </a:lnTo>
                        <a:lnTo>
                          <a:pt x="267" y="358"/>
                        </a:lnTo>
                        <a:lnTo>
                          <a:pt x="271" y="355"/>
                        </a:lnTo>
                        <a:lnTo>
                          <a:pt x="275" y="353"/>
                        </a:lnTo>
                        <a:lnTo>
                          <a:pt x="279" y="352"/>
                        </a:lnTo>
                        <a:lnTo>
                          <a:pt x="277" y="344"/>
                        </a:lnTo>
                        <a:lnTo>
                          <a:pt x="277" y="338"/>
                        </a:lnTo>
                        <a:lnTo>
                          <a:pt x="278" y="332"/>
                        </a:lnTo>
                        <a:lnTo>
                          <a:pt x="280" y="326"/>
                        </a:lnTo>
                        <a:lnTo>
                          <a:pt x="284" y="322"/>
                        </a:lnTo>
                        <a:lnTo>
                          <a:pt x="289" y="318"/>
                        </a:lnTo>
                        <a:lnTo>
                          <a:pt x="297" y="316"/>
                        </a:lnTo>
                        <a:lnTo>
                          <a:pt x="306" y="315"/>
                        </a:lnTo>
                        <a:lnTo>
                          <a:pt x="316" y="315"/>
                        </a:lnTo>
                        <a:lnTo>
                          <a:pt x="323" y="317"/>
                        </a:lnTo>
                        <a:lnTo>
                          <a:pt x="329" y="320"/>
                        </a:lnTo>
                        <a:lnTo>
                          <a:pt x="334" y="323"/>
                        </a:lnTo>
                        <a:lnTo>
                          <a:pt x="343" y="332"/>
                        </a:lnTo>
                        <a:lnTo>
                          <a:pt x="350" y="342"/>
                        </a:lnTo>
                        <a:lnTo>
                          <a:pt x="353" y="347"/>
                        </a:lnTo>
                        <a:lnTo>
                          <a:pt x="357" y="353"/>
                        </a:lnTo>
                        <a:lnTo>
                          <a:pt x="362" y="358"/>
                        </a:lnTo>
                        <a:lnTo>
                          <a:pt x="367" y="362"/>
                        </a:lnTo>
                        <a:lnTo>
                          <a:pt x="373" y="365"/>
                        </a:lnTo>
                        <a:lnTo>
                          <a:pt x="380" y="368"/>
                        </a:lnTo>
                        <a:lnTo>
                          <a:pt x="389" y="370"/>
                        </a:lnTo>
                        <a:lnTo>
                          <a:pt x="399" y="370"/>
                        </a:lnTo>
                        <a:lnTo>
                          <a:pt x="409" y="370"/>
                        </a:lnTo>
                        <a:lnTo>
                          <a:pt x="418" y="369"/>
                        </a:lnTo>
                        <a:lnTo>
                          <a:pt x="425" y="367"/>
                        </a:lnTo>
                        <a:lnTo>
                          <a:pt x="433" y="365"/>
                        </a:lnTo>
                        <a:lnTo>
                          <a:pt x="447" y="359"/>
                        </a:lnTo>
                        <a:lnTo>
                          <a:pt x="459" y="352"/>
                        </a:lnTo>
                        <a:lnTo>
                          <a:pt x="472" y="345"/>
                        </a:lnTo>
                        <a:lnTo>
                          <a:pt x="483" y="339"/>
                        </a:lnTo>
                        <a:lnTo>
                          <a:pt x="488" y="336"/>
                        </a:lnTo>
                        <a:lnTo>
                          <a:pt x="493" y="335"/>
                        </a:lnTo>
                        <a:lnTo>
                          <a:pt x="499" y="333"/>
                        </a:lnTo>
                        <a:lnTo>
                          <a:pt x="506" y="333"/>
                        </a:lnTo>
                        <a:lnTo>
                          <a:pt x="512" y="332"/>
                        </a:lnTo>
                        <a:lnTo>
                          <a:pt x="521" y="329"/>
                        </a:lnTo>
                        <a:lnTo>
                          <a:pt x="525" y="327"/>
                        </a:lnTo>
                        <a:lnTo>
                          <a:pt x="529" y="325"/>
                        </a:lnTo>
                        <a:lnTo>
                          <a:pt x="531" y="323"/>
                        </a:lnTo>
                        <a:lnTo>
                          <a:pt x="532" y="321"/>
                        </a:lnTo>
                        <a:lnTo>
                          <a:pt x="565" y="321"/>
                        </a:lnTo>
                        <a:lnTo>
                          <a:pt x="564" y="326"/>
                        </a:lnTo>
                        <a:lnTo>
                          <a:pt x="563" y="333"/>
                        </a:lnTo>
                        <a:lnTo>
                          <a:pt x="564" y="341"/>
                        </a:lnTo>
                        <a:lnTo>
                          <a:pt x="565" y="349"/>
                        </a:lnTo>
                        <a:lnTo>
                          <a:pt x="566" y="358"/>
                        </a:lnTo>
                        <a:lnTo>
                          <a:pt x="567" y="367"/>
                        </a:lnTo>
                        <a:lnTo>
                          <a:pt x="567" y="375"/>
                        </a:lnTo>
                        <a:lnTo>
                          <a:pt x="565" y="382"/>
                        </a:lnTo>
                        <a:lnTo>
                          <a:pt x="575" y="381"/>
                        </a:lnTo>
                        <a:lnTo>
                          <a:pt x="582" y="379"/>
                        </a:lnTo>
                        <a:lnTo>
                          <a:pt x="590" y="377"/>
                        </a:lnTo>
                        <a:lnTo>
                          <a:pt x="596" y="375"/>
                        </a:lnTo>
                        <a:lnTo>
                          <a:pt x="601" y="372"/>
                        </a:lnTo>
                        <a:lnTo>
                          <a:pt x="605" y="369"/>
                        </a:lnTo>
                        <a:lnTo>
                          <a:pt x="610" y="366"/>
                        </a:lnTo>
                        <a:lnTo>
                          <a:pt x="613" y="362"/>
                        </a:lnTo>
                        <a:lnTo>
                          <a:pt x="623" y="345"/>
                        </a:lnTo>
                        <a:lnTo>
                          <a:pt x="632" y="327"/>
                        </a:lnTo>
                        <a:lnTo>
                          <a:pt x="636" y="331"/>
                        </a:lnTo>
                        <a:lnTo>
                          <a:pt x="641" y="334"/>
                        </a:lnTo>
                        <a:lnTo>
                          <a:pt x="647" y="336"/>
                        </a:lnTo>
                        <a:lnTo>
                          <a:pt x="654" y="337"/>
                        </a:lnTo>
                        <a:lnTo>
                          <a:pt x="669" y="338"/>
                        </a:lnTo>
                        <a:lnTo>
                          <a:pt x="687" y="336"/>
                        </a:lnTo>
                        <a:lnTo>
                          <a:pt x="721" y="330"/>
                        </a:lnTo>
                        <a:lnTo>
                          <a:pt x="752" y="327"/>
                        </a:lnTo>
                        <a:lnTo>
                          <a:pt x="767" y="327"/>
                        </a:lnTo>
                        <a:lnTo>
                          <a:pt x="781" y="325"/>
                        </a:lnTo>
                        <a:lnTo>
                          <a:pt x="794" y="324"/>
                        </a:lnTo>
                        <a:lnTo>
                          <a:pt x="808" y="321"/>
                        </a:lnTo>
                        <a:lnTo>
                          <a:pt x="831" y="315"/>
                        </a:lnTo>
                        <a:lnTo>
                          <a:pt x="853" y="307"/>
                        </a:lnTo>
                        <a:lnTo>
                          <a:pt x="873" y="299"/>
                        </a:lnTo>
                        <a:lnTo>
                          <a:pt x="895" y="290"/>
                        </a:lnTo>
                        <a:lnTo>
                          <a:pt x="906" y="287"/>
                        </a:lnTo>
                        <a:lnTo>
                          <a:pt x="918" y="283"/>
                        </a:lnTo>
                        <a:lnTo>
                          <a:pt x="930" y="280"/>
                        </a:lnTo>
                        <a:lnTo>
                          <a:pt x="944" y="278"/>
                        </a:lnTo>
                        <a:lnTo>
                          <a:pt x="951" y="279"/>
                        </a:lnTo>
                        <a:lnTo>
                          <a:pt x="961" y="284"/>
                        </a:lnTo>
                        <a:lnTo>
                          <a:pt x="967" y="286"/>
                        </a:lnTo>
                        <a:lnTo>
                          <a:pt x="972" y="288"/>
                        </a:lnTo>
                        <a:lnTo>
                          <a:pt x="979" y="289"/>
                        </a:lnTo>
                        <a:lnTo>
                          <a:pt x="983" y="290"/>
                        </a:lnTo>
                        <a:lnTo>
                          <a:pt x="995" y="290"/>
                        </a:lnTo>
                        <a:lnTo>
                          <a:pt x="1005" y="293"/>
                        </a:lnTo>
                        <a:lnTo>
                          <a:pt x="1015" y="295"/>
                        </a:lnTo>
                        <a:lnTo>
                          <a:pt x="1024" y="300"/>
                        </a:lnTo>
                        <a:lnTo>
                          <a:pt x="1034" y="303"/>
                        </a:lnTo>
                        <a:lnTo>
                          <a:pt x="1045" y="306"/>
                        </a:lnTo>
                        <a:lnTo>
                          <a:pt x="1056" y="308"/>
                        </a:lnTo>
                        <a:lnTo>
                          <a:pt x="1070" y="309"/>
                        </a:lnTo>
                        <a:lnTo>
                          <a:pt x="1068" y="297"/>
                        </a:lnTo>
                        <a:lnTo>
                          <a:pt x="1063" y="286"/>
                        </a:lnTo>
                        <a:lnTo>
                          <a:pt x="1060" y="276"/>
                        </a:lnTo>
                        <a:lnTo>
                          <a:pt x="1056" y="268"/>
                        </a:lnTo>
                        <a:lnTo>
                          <a:pt x="1047" y="254"/>
                        </a:lnTo>
                        <a:lnTo>
                          <a:pt x="1038" y="241"/>
                        </a:lnTo>
                        <a:lnTo>
                          <a:pt x="1034" y="233"/>
                        </a:lnTo>
                        <a:lnTo>
                          <a:pt x="1030" y="226"/>
                        </a:lnTo>
                        <a:lnTo>
                          <a:pt x="1026" y="219"/>
                        </a:lnTo>
                        <a:lnTo>
                          <a:pt x="1024" y="211"/>
                        </a:lnTo>
                        <a:lnTo>
                          <a:pt x="1021" y="202"/>
                        </a:lnTo>
                        <a:lnTo>
                          <a:pt x="1018" y="192"/>
                        </a:lnTo>
                        <a:lnTo>
                          <a:pt x="1017" y="179"/>
                        </a:lnTo>
                        <a:lnTo>
                          <a:pt x="1017" y="167"/>
                        </a:lnTo>
                        <a:lnTo>
                          <a:pt x="1014" y="152"/>
                        </a:lnTo>
                        <a:lnTo>
                          <a:pt x="1011" y="142"/>
                        </a:lnTo>
                      </a:path>
                    </a:pathLst>
                  </a:custGeom>
                  <a:solidFill>
                    <a:srgbClr val="E5EA66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56" name="Freeform 542"/>
                <p:cNvSpPr>
                  <a:spLocks/>
                </p:cNvSpPr>
                <p:nvPr/>
              </p:nvSpPr>
              <p:spPr bwMode="auto">
                <a:xfrm>
                  <a:off x="7233677" y="2858231"/>
                  <a:ext cx="214174" cy="440716"/>
                </a:xfrm>
                <a:custGeom>
                  <a:avLst/>
                  <a:gdLst>
                    <a:gd name="T0" fmla="*/ 2147483647 w 478"/>
                    <a:gd name="T1" fmla="*/ 2147483647 h 875"/>
                    <a:gd name="T2" fmla="*/ 2147483647 w 478"/>
                    <a:gd name="T3" fmla="*/ 2147483647 h 875"/>
                    <a:gd name="T4" fmla="*/ 2147483647 w 478"/>
                    <a:gd name="T5" fmla="*/ 2147483647 h 875"/>
                    <a:gd name="T6" fmla="*/ 2147483647 w 478"/>
                    <a:gd name="T7" fmla="*/ 2147483647 h 875"/>
                    <a:gd name="T8" fmla="*/ 2147483647 w 478"/>
                    <a:gd name="T9" fmla="*/ 2147483647 h 875"/>
                    <a:gd name="T10" fmla="*/ 2147483647 w 478"/>
                    <a:gd name="T11" fmla="*/ 2147483647 h 875"/>
                    <a:gd name="T12" fmla="*/ 2147483647 w 478"/>
                    <a:gd name="T13" fmla="*/ 2147483647 h 875"/>
                    <a:gd name="T14" fmla="*/ 2147483647 w 478"/>
                    <a:gd name="T15" fmla="*/ 2147483647 h 875"/>
                    <a:gd name="T16" fmla="*/ 2147483647 w 478"/>
                    <a:gd name="T17" fmla="*/ 2147483647 h 875"/>
                    <a:gd name="T18" fmla="*/ 2147483647 w 478"/>
                    <a:gd name="T19" fmla="*/ 2147483647 h 875"/>
                    <a:gd name="T20" fmla="*/ 2147483647 w 478"/>
                    <a:gd name="T21" fmla="*/ 2147483647 h 875"/>
                    <a:gd name="T22" fmla="*/ 2147483647 w 478"/>
                    <a:gd name="T23" fmla="*/ 2147483647 h 875"/>
                    <a:gd name="T24" fmla="*/ 2147483647 w 478"/>
                    <a:gd name="T25" fmla="*/ 2147483647 h 875"/>
                    <a:gd name="T26" fmla="*/ 2147483647 w 478"/>
                    <a:gd name="T27" fmla="*/ 2147483647 h 875"/>
                    <a:gd name="T28" fmla="*/ 2147483647 w 478"/>
                    <a:gd name="T29" fmla="*/ 2147483647 h 875"/>
                    <a:gd name="T30" fmla="*/ 2147483647 w 478"/>
                    <a:gd name="T31" fmla="*/ 2147483647 h 875"/>
                    <a:gd name="T32" fmla="*/ 2147483647 w 478"/>
                    <a:gd name="T33" fmla="*/ 2147483647 h 875"/>
                    <a:gd name="T34" fmla="*/ 2147483647 w 478"/>
                    <a:gd name="T35" fmla="*/ 2147483647 h 875"/>
                    <a:gd name="T36" fmla="*/ 2147483647 w 478"/>
                    <a:gd name="T37" fmla="*/ 2147483647 h 875"/>
                    <a:gd name="T38" fmla="*/ 2147483647 w 478"/>
                    <a:gd name="T39" fmla="*/ 2147483647 h 875"/>
                    <a:gd name="T40" fmla="*/ 2147483647 w 478"/>
                    <a:gd name="T41" fmla="*/ 2147483647 h 875"/>
                    <a:gd name="T42" fmla="*/ 2147483647 w 478"/>
                    <a:gd name="T43" fmla="*/ 2147483647 h 875"/>
                    <a:gd name="T44" fmla="*/ 2147483647 w 478"/>
                    <a:gd name="T45" fmla="*/ 2147483647 h 875"/>
                    <a:gd name="T46" fmla="*/ 2147483647 w 478"/>
                    <a:gd name="T47" fmla="*/ 2147483647 h 875"/>
                    <a:gd name="T48" fmla="*/ 2147483647 w 478"/>
                    <a:gd name="T49" fmla="*/ 2147483647 h 875"/>
                    <a:gd name="T50" fmla="*/ 2147483647 w 478"/>
                    <a:gd name="T51" fmla="*/ 2147483647 h 875"/>
                    <a:gd name="T52" fmla="*/ 2147483647 w 478"/>
                    <a:gd name="T53" fmla="*/ 2147483647 h 875"/>
                    <a:gd name="T54" fmla="*/ 2147483647 w 478"/>
                    <a:gd name="T55" fmla="*/ 2147483647 h 875"/>
                    <a:gd name="T56" fmla="*/ 2147483647 w 478"/>
                    <a:gd name="T57" fmla="*/ 2147483647 h 875"/>
                    <a:gd name="T58" fmla="*/ 2147483647 w 478"/>
                    <a:gd name="T59" fmla="*/ 2147483647 h 875"/>
                    <a:gd name="T60" fmla="*/ 2147483647 w 478"/>
                    <a:gd name="T61" fmla="*/ 2147483647 h 875"/>
                    <a:gd name="T62" fmla="*/ 2147483647 w 478"/>
                    <a:gd name="T63" fmla="*/ 2147483647 h 875"/>
                    <a:gd name="T64" fmla="*/ 2147483647 w 478"/>
                    <a:gd name="T65" fmla="*/ 2147483647 h 875"/>
                    <a:gd name="T66" fmla="*/ 2147483647 w 478"/>
                    <a:gd name="T67" fmla="*/ 2147483647 h 875"/>
                    <a:gd name="T68" fmla="*/ 2147483647 w 478"/>
                    <a:gd name="T69" fmla="*/ 2147483647 h 875"/>
                    <a:gd name="T70" fmla="*/ 2147483647 w 478"/>
                    <a:gd name="T71" fmla="*/ 2147483647 h 875"/>
                    <a:gd name="T72" fmla="*/ 2147483647 w 478"/>
                    <a:gd name="T73" fmla="*/ 2147483647 h 875"/>
                    <a:gd name="T74" fmla="*/ 2147483647 w 478"/>
                    <a:gd name="T75" fmla="*/ 2147483647 h 875"/>
                    <a:gd name="T76" fmla="*/ 2147483647 w 478"/>
                    <a:gd name="T77" fmla="*/ 2147483647 h 875"/>
                    <a:gd name="T78" fmla="*/ 2147483647 w 478"/>
                    <a:gd name="T79" fmla="*/ 2147483647 h 875"/>
                    <a:gd name="T80" fmla="*/ 2147483647 w 478"/>
                    <a:gd name="T81" fmla="*/ 2147483647 h 875"/>
                    <a:gd name="T82" fmla="*/ 2147483647 w 478"/>
                    <a:gd name="T83" fmla="*/ 2147483647 h 875"/>
                    <a:gd name="T84" fmla="*/ 2147483647 w 478"/>
                    <a:gd name="T85" fmla="*/ 2147483647 h 875"/>
                    <a:gd name="T86" fmla="*/ 2147483647 w 478"/>
                    <a:gd name="T87" fmla="*/ 2147483647 h 875"/>
                    <a:gd name="T88" fmla="*/ 2147483647 w 478"/>
                    <a:gd name="T89" fmla="*/ 2147483647 h 875"/>
                    <a:gd name="T90" fmla="*/ 2147483647 w 478"/>
                    <a:gd name="T91" fmla="*/ 2147483647 h 875"/>
                    <a:gd name="T92" fmla="*/ 2147483647 w 478"/>
                    <a:gd name="T93" fmla="*/ 2147483647 h 875"/>
                    <a:gd name="T94" fmla="*/ 2147483647 w 478"/>
                    <a:gd name="T95" fmla="*/ 2147483647 h 875"/>
                    <a:gd name="T96" fmla="*/ 2147483647 w 478"/>
                    <a:gd name="T97" fmla="*/ 2147483647 h 875"/>
                    <a:gd name="T98" fmla="*/ 2147483647 w 478"/>
                    <a:gd name="T99" fmla="*/ 2147483647 h 875"/>
                    <a:gd name="T100" fmla="*/ 2147483647 w 478"/>
                    <a:gd name="T101" fmla="*/ 2147483647 h 8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478" h="875">
                      <a:moveTo>
                        <a:pt x="299" y="104"/>
                      </a:moveTo>
                      <a:lnTo>
                        <a:pt x="295" y="106"/>
                      </a:lnTo>
                      <a:lnTo>
                        <a:pt x="287" y="109"/>
                      </a:lnTo>
                      <a:lnTo>
                        <a:pt x="277" y="116"/>
                      </a:lnTo>
                      <a:lnTo>
                        <a:pt x="264" y="126"/>
                      </a:lnTo>
                      <a:lnTo>
                        <a:pt x="250" y="138"/>
                      </a:lnTo>
                      <a:lnTo>
                        <a:pt x="233" y="154"/>
                      </a:lnTo>
                      <a:lnTo>
                        <a:pt x="217" y="173"/>
                      </a:lnTo>
                      <a:lnTo>
                        <a:pt x="199" y="197"/>
                      </a:lnTo>
                      <a:lnTo>
                        <a:pt x="197" y="201"/>
                      </a:lnTo>
                      <a:lnTo>
                        <a:pt x="197" y="207"/>
                      </a:lnTo>
                      <a:lnTo>
                        <a:pt x="198" y="213"/>
                      </a:lnTo>
                      <a:lnTo>
                        <a:pt x="199" y="221"/>
                      </a:lnTo>
                      <a:lnTo>
                        <a:pt x="202" y="229"/>
                      </a:lnTo>
                      <a:lnTo>
                        <a:pt x="206" y="239"/>
                      </a:lnTo>
                      <a:lnTo>
                        <a:pt x="210" y="248"/>
                      </a:lnTo>
                      <a:lnTo>
                        <a:pt x="214" y="256"/>
                      </a:lnTo>
                      <a:lnTo>
                        <a:pt x="221" y="265"/>
                      </a:lnTo>
                      <a:lnTo>
                        <a:pt x="226" y="273"/>
                      </a:lnTo>
                      <a:lnTo>
                        <a:pt x="233" y="281"/>
                      </a:lnTo>
                      <a:lnTo>
                        <a:pt x="240" y="288"/>
                      </a:lnTo>
                      <a:lnTo>
                        <a:pt x="246" y="294"/>
                      </a:lnTo>
                      <a:lnTo>
                        <a:pt x="253" y="298"/>
                      </a:lnTo>
                      <a:lnTo>
                        <a:pt x="259" y="301"/>
                      </a:lnTo>
                      <a:lnTo>
                        <a:pt x="266" y="302"/>
                      </a:lnTo>
                      <a:lnTo>
                        <a:pt x="271" y="314"/>
                      </a:lnTo>
                      <a:lnTo>
                        <a:pt x="279" y="329"/>
                      </a:lnTo>
                      <a:lnTo>
                        <a:pt x="286" y="346"/>
                      </a:lnTo>
                      <a:lnTo>
                        <a:pt x="292" y="357"/>
                      </a:lnTo>
                      <a:lnTo>
                        <a:pt x="295" y="361"/>
                      </a:lnTo>
                      <a:lnTo>
                        <a:pt x="298" y="365"/>
                      </a:lnTo>
                      <a:lnTo>
                        <a:pt x="302" y="367"/>
                      </a:lnTo>
                      <a:lnTo>
                        <a:pt x="305" y="369"/>
                      </a:lnTo>
                      <a:lnTo>
                        <a:pt x="313" y="372"/>
                      </a:lnTo>
                      <a:lnTo>
                        <a:pt x="319" y="376"/>
                      </a:lnTo>
                      <a:lnTo>
                        <a:pt x="438" y="499"/>
                      </a:lnTo>
                      <a:lnTo>
                        <a:pt x="453" y="535"/>
                      </a:lnTo>
                      <a:lnTo>
                        <a:pt x="466" y="571"/>
                      </a:lnTo>
                      <a:lnTo>
                        <a:pt x="471" y="589"/>
                      </a:lnTo>
                      <a:lnTo>
                        <a:pt x="475" y="607"/>
                      </a:lnTo>
                      <a:lnTo>
                        <a:pt x="477" y="627"/>
                      </a:lnTo>
                      <a:lnTo>
                        <a:pt x="478" y="647"/>
                      </a:lnTo>
                      <a:lnTo>
                        <a:pt x="477" y="666"/>
                      </a:lnTo>
                      <a:lnTo>
                        <a:pt x="476" y="680"/>
                      </a:lnTo>
                      <a:lnTo>
                        <a:pt x="476" y="687"/>
                      </a:lnTo>
                      <a:lnTo>
                        <a:pt x="476" y="693"/>
                      </a:lnTo>
                      <a:lnTo>
                        <a:pt x="476" y="700"/>
                      </a:lnTo>
                      <a:lnTo>
                        <a:pt x="478" y="708"/>
                      </a:lnTo>
                      <a:lnTo>
                        <a:pt x="467" y="711"/>
                      </a:lnTo>
                      <a:lnTo>
                        <a:pt x="457" y="714"/>
                      </a:lnTo>
                      <a:lnTo>
                        <a:pt x="447" y="718"/>
                      </a:lnTo>
                      <a:lnTo>
                        <a:pt x="437" y="722"/>
                      </a:lnTo>
                      <a:lnTo>
                        <a:pt x="428" y="727"/>
                      </a:lnTo>
                      <a:lnTo>
                        <a:pt x="420" y="733"/>
                      </a:lnTo>
                      <a:lnTo>
                        <a:pt x="412" y="739"/>
                      </a:lnTo>
                      <a:lnTo>
                        <a:pt x="404" y="744"/>
                      </a:lnTo>
                      <a:lnTo>
                        <a:pt x="391" y="756"/>
                      </a:lnTo>
                      <a:lnTo>
                        <a:pt x="380" y="767"/>
                      </a:lnTo>
                      <a:lnTo>
                        <a:pt x="371" y="778"/>
                      </a:lnTo>
                      <a:lnTo>
                        <a:pt x="365" y="789"/>
                      </a:lnTo>
                      <a:lnTo>
                        <a:pt x="360" y="786"/>
                      </a:lnTo>
                      <a:lnTo>
                        <a:pt x="354" y="785"/>
                      </a:lnTo>
                      <a:lnTo>
                        <a:pt x="348" y="785"/>
                      </a:lnTo>
                      <a:lnTo>
                        <a:pt x="342" y="786"/>
                      </a:lnTo>
                      <a:lnTo>
                        <a:pt x="330" y="788"/>
                      </a:lnTo>
                      <a:lnTo>
                        <a:pt x="319" y="789"/>
                      </a:lnTo>
                      <a:lnTo>
                        <a:pt x="318" y="793"/>
                      </a:lnTo>
                      <a:lnTo>
                        <a:pt x="316" y="798"/>
                      </a:lnTo>
                      <a:lnTo>
                        <a:pt x="313" y="804"/>
                      </a:lnTo>
                      <a:lnTo>
                        <a:pt x="310" y="810"/>
                      </a:lnTo>
                      <a:lnTo>
                        <a:pt x="300" y="824"/>
                      </a:lnTo>
                      <a:lnTo>
                        <a:pt x="289" y="838"/>
                      </a:lnTo>
                      <a:lnTo>
                        <a:pt x="276" y="853"/>
                      </a:lnTo>
                      <a:lnTo>
                        <a:pt x="263" y="864"/>
                      </a:lnTo>
                      <a:lnTo>
                        <a:pt x="256" y="868"/>
                      </a:lnTo>
                      <a:lnTo>
                        <a:pt x="250" y="872"/>
                      </a:lnTo>
                      <a:lnTo>
                        <a:pt x="244" y="874"/>
                      </a:lnTo>
                      <a:lnTo>
                        <a:pt x="239" y="875"/>
                      </a:lnTo>
                      <a:lnTo>
                        <a:pt x="236" y="874"/>
                      </a:lnTo>
                      <a:lnTo>
                        <a:pt x="234" y="872"/>
                      </a:lnTo>
                      <a:lnTo>
                        <a:pt x="232" y="868"/>
                      </a:lnTo>
                      <a:lnTo>
                        <a:pt x="230" y="864"/>
                      </a:lnTo>
                      <a:lnTo>
                        <a:pt x="226" y="854"/>
                      </a:lnTo>
                      <a:lnTo>
                        <a:pt x="225" y="844"/>
                      </a:lnTo>
                      <a:lnTo>
                        <a:pt x="226" y="830"/>
                      </a:lnTo>
                      <a:lnTo>
                        <a:pt x="229" y="816"/>
                      </a:lnTo>
                      <a:lnTo>
                        <a:pt x="231" y="800"/>
                      </a:lnTo>
                      <a:lnTo>
                        <a:pt x="232" y="782"/>
                      </a:lnTo>
                      <a:lnTo>
                        <a:pt x="244" y="779"/>
                      </a:lnTo>
                      <a:lnTo>
                        <a:pt x="253" y="775"/>
                      </a:lnTo>
                      <a:lnTo>
                        <a:pt x="262" y="770"/>
                      </a:lnTo>
                      <a:lnTo>
                        <a:pt x="269" y="765"/>
                      </a:lnTo>
                      <a:lnTo>
                        <a:pt x="277" y="760"/>
                      </a:lnTo>
                      <a:lnTo>
                        <a:pt x="285" y="756"/>
                      </a:lnTo>
                      <a:lnTo>
                        <a:pt x="289" y="754"/>
                      </a:lnTo>
                      <a:lnTo>
                        <a:pt x="295" y="753"/>
                      </a:lnTo>
                      <a:lnTo>
                        <a:pt x="300" y="752"/>
                      </a:lnTo>
                      <a:lnTo>
                        <a:pt x="305" y="752"/>
                      </a:lnTo>
                      <a:lnTo>
                        <a:pt x="305" y="743"/>
                      </a:lnTo>
                      <a:lnTo>
                        <a:pt x="308" y="733"/>
                      </a:lnTo>
                      <a:lnTo>
                        <a:pt x="311" y="723"/>
                      </a:lnTo>
                      <a:lnTo>
                        <a:pt x="314" y="714"/>
                      </a:lnTo>
                      <a:lnTo>
                        <a:pt x="319" y="705"/>
                      </a:lnTo>
                      <a:lnTo>
                        <a:pt x="324" y="695"/>
                      </a:lnTo>
                      <a:lnTo>
                        <a:pt x="330" y="686"/>
                      </a:lnTo>
                      <a:lnTo>
                        <a:pt x="336" y="677"/>
                      </a:lnTo>
                      <a:lnTo>
                        <a:pt x="349" y="659"/>
                      </a:lnTo>
                      <a:lnTo>
                        <a:pt x="365" y="643"/>
                      </a:lnTo>
                      <a:lnTo>
                        <a:pt x="378" y="629"/>
                      </a:lnTo>
                      <a:lnTo>
                        <a:pt x="392" y="616"/>
                      </a:lnTo>
                      <a:lnTo>
                        <a:pt x="371" y="536"/>
                      </a:lnTo>
                      <a:lnTo>
                        <a:pt x="371" y="514"/>
                      </a:lnTo>
                      <a:lnTo>
                        <a:pt x="368" y="493"/>
                      </a:lnTo>
                      <a:lnTo>
                        <a:pt x="364" y="475"/>
                      </a:lnTo>
                      <a:lnTo>
                        <a:pt x="357" y="458"/>
                      </a:lnTo>
                      <a:lnTo>
                        <a:pt x="349" y="442"/>
                      </a:lnTo>
                      <a:lnTo>
                        <a:pt x="341" y="427"/>
                      </a:lnTo>
                      <a:lnTo>
                        <a:pt x="331" y="414"/>
                      </a:lnTo>
                      <a:lnTo>
                        <a:pt x="321" y="402"/>
                      </a:lnTo>
                      <a:lnTo>
                        <a:pt x="297" y="377"/>
                      </a:lnTo>
                      <a:lnTo>
                        <a:pt x="271" y="355"/>
                      </a:lnTo>
                      <a:lnTo>
                        <a:pt x="245" y="332"/>
                      </a:lnTo>
                      <a:lnTo>
                        <a:pt x="219" y="308"/>
                      </a:lnTo>
                      <a:lnTo>
                        <a:pt x="199" y="292"/>
                      </a:lnTo>
                      <a:lnTo>
                        <a:pt x="179" y="273"/>
                      </a:lnTo>
                      <a:lnTo>
                        <a:pt x="161" y="255"/>
                      </a:lnTo>
                      <a:lnTo>
                        <a:pt x="142" y="237"/>
                      </a:lnTo>
                      <a:lnTo>
                        <a:pt x="124" y="217"/>
                      </a:lnTo>
                      <a:lnTo>
                        <a:pt x="108" y="198"/>
                      </a:lnTo>
                      <a:lnTo>
                        <a:pt x="92" y="179"/>
                      </a:lnTo>
                      <a:lnTo>
                        <a:pt x="79" y="160"/>
                      </a:lnTo>
                      <a:lnTo>
                        <a:pt x="72" y="146"/>
                      </a:lnTo>
                      <a:lnTo>
                        <a:pt x="63" y="133"/>
                      </a:lnTo>
                      <a:lnTo>
                        <a:pt x="53" y="118"/>
                      </a:lnTo>
                      <a:lnTo>
                        <a:pt x="42" y="104"/>
                      </a:lnTo>
                      <a:lnTo>
                        <a:pt x="21" y="77"/>
                      </a:lnTo>
                      <a:lnTo>
                        <a:pt x="0" y="49"/>
                      </a:lnTo>
                      <a:lnTo>
                        <a:pt x="46" y="41"/>
                      </a:lnTo>
                      <a:lnTo>
                        <a:pt x="91" y="32"/>
                      </a:lnTo>
                      <a:lnTo>
                        <a:pt x="111" y="26"/>
                      </a:lnTo>
                      <a:lnTo>
                        <a:pt x="129" y="19"/>
                      </a:lnTo>
                      <a:lnTo>
                        <a:pt x="136" y="15"/>
                      </a:lnTo>
                      <a:lnTo>
                        <a:pt x="143" y="11"/>
                      </a:lnTo>
                      <a:lnTo>
                        <a:pt x="148" y="5"/>
                      </a:lnTo>
                      <a:lnTo>
                        <a:pt x="153" y="0"/>
                      </a:lnTo>
                      <a:lnTo>
                        <a:pt x="163" y="9"/>
                      </a:lnTo>
                      <a:lnTo>
                        <a:pt x="175" y="16"/>
                      </a:lnTo>
                      <a:lnTo>
                        <a:pt x="186" y="21"/>
                      </a:lnTo>
                      <a:lnTo>
                        <a:pt x="198" y="26"/>
                      </a:lnTo>
                      <a:lnTo>
                        <a:pt x="221" y="35"/>
                      </a:lnTo>
                      <a:lnTo>
                        <a:pt x="239" y="43"/>
                      </a:lnTo>
                      <a:lnTo>
                        <a:pt x="256" y="55"/>
                      </a:lnTo>
                      <a:lnTo>
                        <a:pt x="269" y="67"/>
                      </a:lnTo>
                      <a:lnTo>
                        <a:pt x="282" y="82"/>
                      </a:lnTo>
                      <a:lnTo>
                        <a:pt x="299" y="10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7" name="Freeform 543"/>
                <p:cNvSpPr>
                  <a:spLocks/>
                </p:cNvSpPr>
                <p:nvPr/>
              </p:nvSpPr>
              <p:spPr bwMode="auto">
                <a:xfrm>
                  <a:off x="7323856" y="3518443"/>
                  <a:ext cx="26302" cy="53577"/>
                </a:xfrm>
                <a:custGeom>
                  <a:avLst/>
                  <a:gdLst>
                    <a:gd name="T0" fmla="*/ 2147483647 w 59"/>
                    <a:gd name="T1" fmla="*/ 2147483647 h 31"/>
                    <a:gd name="T2" fmla="*/ 2147483647 w 59"/>
                    <a:gd name="T3" fmla="*/ 2147483647 h 31"/>
                    <a:gd name="T4" fmla="*/ 2147483647 w 59"/>
                    <a:gd name="T5" fmla="*/ 2147483647 h 31"/>
                    <a:gd name="T6" fmla="*/ 2147483647 w 59"/>
                    <a:gd name="T7" fmla="*/ 2147483647 h 31"/>
                    <a:gd name="T8" fmla="*/ 2147483647 w 59"/>
                    <a:gd name="T9" fmla="*/ 2147483647 h 31"/>
                    <a:gd name="T10" fmla="*/ 2147483647 w 59"/>
                    <a:gd name="T11" fmla="*/ 2147483647 h 31"/>
                    <a:gd name="T12" fmla="*/ 2147483647 w 59"/>
                    <a:gd name="T13" fmla="*/ 2147483647 h 31"/>
                    <a:gd name="T14" fmla="*/ 2147483647 w 59"/>
                    <a:gd name="T15" fmla="*/ 2147483647 h 31"/>
                    <a:gd name="T16" fmla="*/ 2147483647 w 59"/>
                    <a:gd name="T17" fmla="*/ 2147483647 h 31"/>
                    <a:gd name="T18" fmla="*/ 2147483647 w 59"/>
                    <a:gd name="T19" fmla="*/ 2147483647 h 31"/>
                    <a:gd name="T20" fmla="*/ 2147483647 w 59"/>
                    <a:gd name="T21" fmla="*/ 2147483647 h 31"/>
                    <a:gd name="T22" fmla="*/ 2147483647 w 59"/>
                    <a:gd name="T23" fmla="*/ 2147483647 h 31"/>
                    <a:gd name="T24" fmla="*/ 2147483647 w 59"/>
                    <a:gd name="T25" fmla="*/ 2147483647 h 31"/>
                    <a:gd name="T26" fmla="*/ 2147483647 w 59"/>
                    <a:gd name="T27" fmla="*/ 2147483647 h 31"/>
                    <a:gd name="T28" fmla="*/ 0 w 59"/>
                    <a:gd name="T29" fmla="*/ 2147483647 h 31"/>
                    <a:gd name="T30" fmla="*/ 2147483647 w 59"/>
                    <a:gd name="T31" fmla="*/ 2147483647 h 31"/>
                    <a:gd name="T32" fmla="*/ 2147483647 w 59"/>
                    <a:gd name="T33" fmla="*/ 2147483647 h 31"/>
                    <a:gd name="T34" fmla="*/ 2147483647 w 59"/>
                    <a:gd name="T35" fmla="*/ 2147483647 h 31"/>
                    <a:gd name="T36" fmla="*/ 2147483647 w 59"/>
                    <a:gd name="T37" fmla="*/ 2147483647 h 31"/>
                    <a:gd name="T38" fmla="*/ 2147483647 w 59"/>
                    <a:gd name="T39" fmla="*/ 2147483647 h 31"/>
                    <a:gd name="T40" fmla="*/ 2147483647 w 59"/>
                    <a:gd name="T41" fmla="*/ 0 h 31"/>
                    <a:gd name="T42" fmla="*/ 2147483647 w 59"/>
                    <a:gd name="T43" fmla="*/ 0 h 31"/>
                    <a:gd name="T44" fmla="*/ 2147483647 w 59"/>
                    <a:gd name="T45" fmla="*/ 2147483647 h 31"/>
                    <a:gd name="T46" fmla="*/ 2147483647 w 59"/>
                    <a:gd name="T47" fmla="*/ 2147483647 h 31"/>
                    <a:gd name="T48" fmla="*/ 2147483647 w 59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31">
                      <a:moveTo>
                        <a:pt x="59" y="6"/>
                      </a:moveTo>
                      <a:lnTo>
                        <a:pt x="57" y="11"/>
                      </a:lnTo>
                      <a:lnTo>
                        <a:pt x="53" y="15"/>
                      </a:lnTo>
                      <a:lnTo>
                        <a:pt x="49" y="19"/>
                      </a:lnTo>
                      <a:lnTo>
                        <a:pt x="45" y="24"/>
                      </a:lnTo>
                      <a:lnTo>
                        <a:pt x="40" y="27"/>
                      </a:lnTo>
                      <a:lnTo>
                        <a:pt x="36" y="29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7" y="30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6" y="1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51" y="4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8" name="Freeform 544"/>
                <p:cNvSpPr>
                  <a:spLocks/>
                </p:cNvSpPr>
                <p:nvPr/>
              </p:nvSpPr>
              <p:spPr bwMode="auto">
                <a:xfrm>
                  <a:off x="5971179" y="2804653"/>
                  <a:ext cx="180357" cy="260974"/>
                </a:xfrm>
                <a:custGeom>
                  <a:avLst/>
                  <a:gdLst>
                    <a:gd name="T0" fmla="*/ 2147483647 w 399"/>
                    <a:gd name="T1" fmla="*/ 2147483647 h 518"/>
                    <a:gd name="T2" fmla="*/ 2147483647 w 399"/>
                    <a:gd name="T3" fmla="*/ 2147483647 h 518"/>
                    <a:gd name="T4" fmla="*/ 2147483647 w 399"/>
                    <a:gd name="T5" fmla="*/ 2147483647 h 518"/>
                    <a:gd name="T6" fmla="*/ 2147483647 w 399"/>
                    <a:gd name="T7" fmla="*/ 2147483647 h 518"/>
                    <a:gd name="T8" fmla="*/ 2147483647 w 399"/>
                    <a:gd name="T9" fmla="*/ 2147483647 h 518"/>
                    <a:gd name="T10" fmla="*/ 2147483647 w 399"/>
                    <a:gd name="T11" fmla="*/ 2147483647 h 518"/>
                    <a:gd name="T12" fmla="*/ 2147483647 w 399"/>
                    <a:gd name="T13" fmla="*/ 2147483647 h 518"/>
                    <a:gd name="T14" fmla="*/ 2147483647 w 399"/>
                    <a:gd name="T15" fmla="*/ 2147483647 h 518"/>
                    <a:gd name="T16" fmla="*/ 2147483647 w 399"/>
                    <a:gd name="T17" fmla="*/ 2147483647 h 518"/>
                    <a:gd name="T18" fmla="*/ 2147483647 w 399"/>
                    <a:gd name="T19" fmla="*/ 2147483647 h 518"/>
                    <a:gd name="T20" fmla="*/ 2147483647 w 399"/>
                    <a:gd name="T21" fmla="*/ 2147483647 h 518"/>
                    <a:gd name="T22" fmla="*/ 2147483647 w 399"/>
                    <a:gd name="T23" fmla="*/ 2147483647 h 518"/>
                    <a:gd name="T24" fmla="*/ 2147483647 w 399"/>
                    <a:gd name="T25" fmla="*/ 2147483647 h 518"/>
                    <a:gd name="T26" fmla="*/ 2147483647 w 399"/>
                    <a:gd name="T27" fmla="*/ 2147483647 h 518"/>
                    <a:gd name="T28" fmla="*/ 2147483647 w 399"/>
                    <a:gd name="T29" fmla="*/ 2147483647 h 518"/>
                    <a:gd name="T30" fmla="*/ 2147483647 w 399"/>
                    <a:gd name="T31" fmla="*/ 2147483647 h 518"/>
                    <a:gd name="T32" fmla="*/ 2147483647 w 399"/>
                    <a:gd name="T33" fmla="*/ 2147483647 h 518"/>
                    <a:gd name="T34" fmla="*/ 2147483647 w 399"/>
                    <a:gd name="T35" fmla="*/ 2147483647 h 518"/>
                    <a:gd name="T36" fmla="*/ 2147483647 w 399"/>
                    <a:gd name="T37" fmla="*/ 2147483647 h 518"/>
                    <a:gd name="T38" fmla="*/ 2147483647 w 399"/>
                    <a:gd name="T39" fmla="*/ 2147483647 h 518"/>
                    <a:gd name="T40" fmla="*/ 2147483647 w 399"/>
                    <a:gd name="T41" fmla="*/ 2147483647 h 518"/>
                    <a:gd name="T42" fmla="*/ 2147483647 w 399"/>
                    <a:gd name="T43" fmla="*/ 2147483647 h 518"/>
                    <a:gd name="T44" fmla="*/ 2147483647 w 399"/>
                    <a:gd name="T45" fmla="*/ 2147483647 h 518"/>
                    <a:gd name="T46" fmla="*/ 2147483647 w 399"/>
                    <a:gd name="T47" fmla="*/ 2147483647 h 518"/>
                    <a:gd name="T48" fmla="*/ 2147483647 w 399"/>
                    <a:gd name="T49" fmla="*/ 2147483647 h 518"/>
                    <a:gd name="T50" fmla="*/ 2147483647 w 399"/>
                    <a:gd name="T51" fmla="*/ 2147483647 h 518"/>
                    <a:gd name="T52" fmla="*/ 2147483647 w 399"/>
                    <a:gd name="T53" fmla="*/ 2147483647 h 518"/>
                    <a:gd name="T54" fmla="*/ 2147483647 w 399"/>
                    <a:gd name="T55" fmla="*/ 2147483647 h 518"/>
                    <a:gd name="T56" fmla="*/ 2147483647 w 399"/>
                    <a:gd name="T57" fmla="*/ 2147483647 h 518"/>
                    <a:gd name="T58" fmla="*/ 2147483647 w 399"/>
                    <a:gd name="T59" fmla="*/ 2147483647 h 518"/>
                    <a:gd name="T60" fmla="*/ 2147483647 w 399"/>
                    <a:gd name="T61" fmla="*/ 2147483647 h 518"/>
                    <a:gd name="T62" fmla="*/ 2147483647 w 399"/>
                    <a:gd name="T63" fmla="*/ 2147483647 h 518"/>
                    <a:gd name="T64" fmla="*/ 2147483647 w 399"/>
                    <a:gd name="T65" fmla="*/ 2147483647 h 518"/>
                    <a:gd name="T66" fmla="*/ 2147483647 w 399"/>
                    <a:gd name="T67" fmla="*/ 2147483647 h 518"/>
                    <a:gd name="T68" fmla="*/ 2147483647 w 399"/>
                    <a:gd name="T69" fmla="*/ 2147483647 h 518"/>
                    <a:gd name="T70" fmla="*/ 2147483647 w 399"/>
                    <a:gd name="T71" fmla="*/ 2147483647 h 518"/>
                    <a:gd name="T72" fmla="*/ 2147483647 w 399"/>
                    <a:gd name="T73" fmla="*/ 2147483647 h 518"/>
                    <a:gd name="T74" fmla="*/ 2147483647 w 399"/>
                    <a:gd name="T75" fmla="*/ 2147483647 h 518"/>
                    <a:gd name="T76" fmla="*/ 2147483647 w 399"/>
                    <a:gd name="T77" fmla="*/ 2147483647 h 518"/>
                    <a:gd name="T78" fmla="*/ 2147483647 w 399"/>
                    <a:gd name="T79" fmla="*/ 2147483647 h 518"/>
                    <a:gd name="T80" fmla="*/ 2147483647 w 399"/>
                    <a:gd name="T81" fmla="*/ 2147483647 h 518"/>
                    <a:gd name="T82" fmla="*/ 2147483647 w 399"/>
                    <a:gd name="T83" fmla="*/ 2147483647 h 518"/>
                    <a:gd name="T84" fmla="*/ 2147483647 w 399"/>
                    <a:gd name="T85" fmla="*/ 2147483647 h 518"/>
                    <a:gd name="T86" fmla="*/ 0 w 399"/>
                    <a:gd name="T87" fmla="*/ 2147483647 h 518"/>
                    <a:gd name="T88" fmla="*/ 2147483647 w 399"/>
                    <a:gd name="T89" fmla="*/ 2147483647 h 518"/>
                    <a:gd name="T90" fmla="*/ 2147483647 w 399"/>
                    <a:gd name="T91" fmla="*/ 0 h 5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99" h="518">
                      <a:moveTo>
                        <a:pt x="200" y="0"/>
                      </a:moveTo>
                      <a:lnTo>
                        <a:pt x="200" y="8"/>
                      </a:lnTo>
                      <a:lnTo>
                        <a:pt x="201" y="15"/>
                      </a:lnTo>
                      <a:lnTo>
                        <a:pt x="202" y="22"/>
                      </a:lnTo>
                      <a:lnTo>
                        <a:pt x="205" y="29"/>
                      </a:lnTo>
                      <a:lnTo>
                        <a:pt x="208" y="36"/>
                      </a:lnTo>
                      <a:lnTo>
                        <a:pt x="211" y="42"/>
                      </a:lnTo>
                      <a:lnTo>
                        <a:pt x="214" y="49"/>
                      </a:lnTo>
                      <a:lnTo>
                        <a:pt x="219" y="56"/>
                      </a:lnTo>
                      <a:lnTo>
                        <a:pt x="224" y="63"/>
                      </a:lnTo>
                      <a:lnTo>
                        <a:pt x="230" y="69"/>
                      </a:lnTo>
                      <a:lnTo>
                        <a:pt x="235" y="75"/>
                      </a:lnTo>
                      <a:lnTo>
                        <a:pt x="242" y="81"/>
                      </a:lnTo>
                      <a:lnTo>
                        <a:pt x="249" y="86"/>
                      </a:lnTo>
                      <a:lnTo>
                        <a:pt x="256" y="91"/>
                      </a:lnTo>
                      <a:lnTo>
                        <a:pt x="264" y="95"/>
                      </a:lnTo>
                      <a:lnTo>
                        <a:pt x="273" y="98"/>
                      </a:lnTo>
                      <a:lnTo>
                        <a:pt x="316" y="106"/>
                      </a:lnTo>
                      <a:lnTo>
                        <a:pt x="356" y="116"/>
                      </a:lnTo>
                      <a:lnTo>
                        <a:pt x="365" y="119"/>
                      </a:lnTo>
                      <a:lnTo>
                        <a:pt x="374" y="123"/>
                      </a:lnTo>
                      <a:lnTo>
                        <a:pt x="380" y="127"/>
                      </a:lnTo>
                      <a:lnTo>
                        <a:pt x="387" y="132"/>
                      </a:lnTo>
                      <a:lnTo>
                        <a:pt x="392" y="137"/>
                      </a:lnTo>
                      <a:lnTo>
                        <a:pt x="396" y="144"/>
                      </a:lnTo>
                      <a:lnTo>
                        <a:pt x="398" y="151"/>
                      </a:lnTo>
                      <a:lnTo>
                        <a:pt x="399" y="160"/>
                      </a:lnTo>
                      <a:lnTo>
                        <a:pt x="398" y="174"/>
                      </a:lnTo>
                      <a:lnTo>
                        <a:pt x="396" y="187"/>
                      </a:lnTo>
                      <a:lnTo>
                        <a:pt x="390" y="200"/>
                      </a:lnTo>
                      <a:lnTo>
                        <a:pt x="385" y="213"/>
                      </a:lnTo>
                      <a:lnTo>
                        <a:pt x="369" y="239"/>
                      </a:lnTo>
                      <a:lnTo>
                        <a:pt x="353" y="263"/>
                      </a:lnTo>
                      <a:lnTo>
                        <a:pt x="344" y="276"/>
                      </a:lnTo>
                      <a:lnTo>
                        <a:pt x="335" y="290"/>
                      </a:lnTo>
                      <a:lnTo>
                        <a:pt x="328" y="303"/>
                      </a:lnTo>
                      <a:lnTo>
                        <a:pt x="321" y="316"/>
                      </a:lnTo>
                      <a:lnTo>
                        <a:pt x="314" y="330"/>
                      </a:lnTo>
                      <a:lnTo>
                        <a:pt x="310" y="345"/>
                      </a:lnTo>
                      <a:lnTo>
                        <a:pt x="307" y="360"/>
                      </a:lnTo>
                      <a:lnTo>
                        <a:pt x="306" y="376"/>
                      </a:lnTo>
                      <a:lnTo>
                        <a:pt x="297" y="377"/>
                      </a:lnTo>
                      <a:lnTo>
                        <a:pt x="284" y="381"/>
                      </a:lnTo>
                      <a:lnTo>
                        <a:pt x="268" y="387"/>
                      </a:lnTo>
                      <a:lnTo>
                        <a:pt x="254" y="395"/>
                      </a:lnTo>
                      <a:lnTo>
                        <a:pt x="246" y="399"/>
                      </a:lnTo>
                      <a:lnTo>
                        <a:pt x="241" y="403"/>
                      </a:lnTo>
                      <a:lnTo>
                        <a:pt x="235" y="408"/>
                      </a:lnTo>
                      <a:lnTo>
                        <a:pt x="231" y="413"/>
                      </a:lnTo>
                      <a:lnTo>
                        <a:pt x="227" y="417"/>
                      </a:lnTo>
                      <a:lnTo>
                        <a:pt x="225" y="422"/>
                      </a:lnTo>
                      <a:lnTo>
                        <a:pt x="224" y="427"/>
                      </a:lnTo>
                      <a:lnTo>
                        <a:pt x="227" y="431"/>
                      </a:lnTo>
                      <a:lnTo>
                        <a:pt x="213" y="438"/>
                      </a:lnTo>
                      <a:lnTo>
                        <a:pt x="197" y="446"/>
                      </a:lnTo>
                      <a:lnTo>
                        <a:pt x="188" y="450"/>
                      </a:lnTo>
                      <a:lnTo>
                        <a:pt x="179" y="454"/>
                      </a:lnTo>
                      <a:lnTo>
                        <a:pt x="173" y="456"/>
                      </a:lnTo>
                      <a:lnTo>
                        <a:pt x="166" y="456"/>
                      </a:lnTo>
                      <a:lnTo>
                        <a:pt x="166" y="467"/>
                      </a:lnTo>
                      <a:lnTo>
                        <a:pt x="163" y="475"/>
                      </a:lnTo>
                      <a:lnTo>
                        <a:pt x="158" y="481"/>
                      </a:lnTo>
                      <a:lnTo>
                        <a:pt x="153" y="486"/>
                      </a:lnTo>
                      <a:lnTo>
                        <a:pt x="146" y="490"/>
                      </a:lnTo>
                      <a:lnTo>
                        <a:pt x="139" y="493"/>
                      </a:lnTo>
                      <a:lnTo>
                        <a:pt x="131" y="494"/>
                      </a:lnTo>
                      <a:lnTo>
                        <a:pt x="122" y="496"/>
                      </a:lnTo>
                      <a:lnTo>
                        <a:pt x="102" y="498"/>
                      </a:lnTo>
                      <a:lnTo>
                        <a:pt x="83" y="501"/>
                      </a:lnTo>
                      <a:lnTo>
                        <a:pt x="73" y="504"/>
                      </a:lnTo>
                      <a:lnTo>
                        <a:pt x="64" y="507"/>
                      </a:lnTo>
                      <a:lnTo>
                        <a:pt x="55" y="512"/>
                      </a:lnTo>
                      <a:lnTo>
                        <a:pt x="46" y="518"/>
                      </a:lnTo>
                      <a:lnTo>
                        <a:pt x="46" y="514"/>
                      </a:lnTo>
                      <a:lnTo>
                        <a:pt x="45" y="510"/>
                      </a:lnTo>
                      <a:lnTo>
                        <a:pt x="43" y="506"/>
                      </a:lnTo>
                      <a:lnTo>
                        <a:pt x="40" y="501"/>
                      </a:lnTo>
                      <a:lnTo>
                        <a:pt x="38" y="497"/>
                      </a:lnTo>
                      <a:lnTo>
                        <a:pt x="36" y="492"/>
                      </a:lnTo>
                      <a:lnTo>
                        <a:pt x="34" y="487"/>
                      </a:lnTo>
                      <a:lnTo>
                        <a:pt x="33" y="481"/>
                      </a:lnTo>
                      <a:lnTo>
                        <a:pt x="33" y="468"/>
                      </a:lnTo>
                      <a:lnTo>
                        <a:pt x="31" y="456"/>
                      </a:lnTo>
                      <a:lnTo>
                        <a:pt x="29" y="445"/>
                      </a:lnTo>
                      <a:lnTo>
                        <a:pt x="26" y="436"/>
                      </a:lnTo>
                      <a:lnTo>
                        <a:pt x="17" y="418"/>
                      </a:lnTo>
                      <a:lnTo>
                        <a:pt x="7" y="401"/>
                      </a:lnTo>
                      <a:lnTo>
                        <a:pt x="0" y="358"/>
                      </a:lnTo>
                      <a:lnTo>
                        <a:pt x="113" y="332"/>
                      </a:lnTo>
                      <a:lnTo>
                        <a:pt x="194" y="185"/>
                      </a:lnTo>
                      <a:lnTo>
                        <a:pt x="166" y="136"/>
                      </a:lnTo>
                      <a:lnTo>
                        <a:pt x="20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9" name="Freeform 545"/>
                <p:cNvSpPr>
                  <a:spLocks/>
                </p:cNvSpPr>
                <p:nvPr/>
              </p:nvSpPr>
              <p:spPr bwMode="auto">
                <a:xfrm>
                  <a:off x="4656080" y="2856503"/>
                  <a:ext cx="388895" cy="371586"/>
                </a:xfrm>
                <a:custGeom>
                  <a:avLst/>
                  <a:gdLst>
                    <a:gd name="T0" fmla="*/ 2147483647 w 866"/>
                    <a:gd name="T1" fmla="*/ 2147483647 h 740"/>
                    <a:gd name="T2" fmla="*/ 2147483647 w 866"/>
                    <a:gd name="T3" fmla="*/ 2147483647 h 740"/>
                    <a:gd name="T4" fmla="*/ 2147483647 w 866"/>
                    <a:gd name="T5" fmla="*/ 2147483647 h 740"/>
                    <a:gd name="T6" fmla="*/ 2147483647 w 866"/>
                    <a:gd name="T7" fmla="*/ 2147483647 h 740"/>
                    <a:gd name="T8" fmla="*/ 2147483647 w 866"/>
                    <a:gd name="T9" fmla="*/ 2147483647 h 740"/>
                    <a:gd name="T10" fmla="*/ 2147483647 w 866"/>
                    <a:gd name="T11" fmla="*/ 2147483647 h 740"/>
                    <a:gd name="T12" fmla="*/ 2147483647 w 866"/>
                    <a:gd name="T13" fmla="*/ 2147483647 h 740"/>
                    <a:gd name="T14" fmla="*/ 2147483647 w 866"/>
                    <a:gd name="T15" fmla="*/ 2147483647 h 740"/>
                    <a:gd name="T16" fmla="*/ 2147483647 w 866"/>
                    <a:gd name="T17" fmla="*/ 2147483647 h 740"/>
                    <a:gd name="T18" fmla="*/ 2147483647 w 866"/>
                    <a:gd name="T19" fmla="*/ 2147483647 h 740"/>
                    <a:gd name="T20" fmla="*/ 2147483647 w 866"/>
                    <a:gd name="T21" fmla="*/ 2147483647 h 740"/>
                    <a:gd name="T22" fmla="*/ 2147483647 w 866"/>
                    <a:gd name="T23" fmla="*/ 2147483647 h 740"/>
                    <a:gd name="T24" fmla="*/ 2147483647 w 866"/>
                    <a:gd name="T25" fmla="*/ 2147483647 h 740"/>
                    <a:gd name="T26" fmla="*/ 2147483647 w 866"/>
                    <a:gd name="T27" fmla="*/ 2147483647 h 740"/>
                    <a:gd name="T28" fmla="*/ 2147483647 w 866"/>
                    <a:gd name="T29" fmla="*/ 2147483647 h 740"/>
                    <a:gd name="T30" fmla="*/ 2147483647 w 866"/>
                    <a:gd name="T31" fmla="*/ 2147483647 h 740"/>
                    <a:gd name="T32" fmla="*/ 2147483647 w 866"/>
                    <a:gd name="T33" fmla="*/ 2147483647 h 740"/>
                    <a:gd name="T34" fmla="*/ 2147483647 w 866"/>
                    <a:gd name="T35" fmla="*/ 2147483647 h 740"/>
                    <a:gd name="T36" fmla="*/ 2147483647 w 866"/>
                    <a:gd name="T37" fmla="*/ 2147483647 h 740"/>
                    <a:gd name="T38" fmla="*/ 2147483647 w 866"/>
                    <a:gd name="T39" fmla="*/ 2147483647 h 740"/>
                    <a:gd name="T40" fmla="*/ 2147483647 w 866"/>
                    <a:gd name="T41" fmla="*/ 2147483647 h 740"/>
                    <a:gd name="T42" fmla="*/ 2147483647 w 866"/>
                    <a:gd name="T43" fmla="*/ 2147483647 h 740"/>
                    <a:gd name="T44" fmla="*/ 2147483647 w 866"/>
                    <a:gd name="T45" fmla="*/ 2147483647 h 740"/>
                    <a:gd name="T46" fmla="*/ 2147483647 w 866"/>
                    <a:gd name="T47" fmla="*/ 2147483647 h 740"/>
                    <a:gd name="T48" fmla="*/ 2147483647 w 866"/>
                    <a:gd name="T49" fmla="*/ 2147483647 h 740"/>
                    <a:gd name="T50" fmla="*/ 2147483647 w 866"/>
                    <a:gd name="T51" fmla="*/ 2147483647 h 740"/>
                    <a:gd name="T52" fmla="*/ 2147483647 w 866"/>
                    <a:gd name="T53" fmla="*/ 2147483647 h 740"/>
                    <a:gd name="T54" fmla="*/ 2147483647 w 866"/>
                    <a:gd name="T55" fmla="*/ 2147483647 h 740"/>
                    <a:gd name="T56" fmla="*/ 2147483647 w 866"/>
                    <a:gd name="T57" fmla="*/ 2147483647 h 740"/>
                    <a:gd name="T58" fmla="*/ 2147483647 w 866"/>
                    <a:gd name="T59" fmla="*/ 2147483647 h 740"/>
                    <a:gd name="T60" fmla="*/ 2147483647 w 866"/>
                    <a:gd name="T61" fmla="*/ 2147483647 h 740"/>
                    <a:gd name="T62" fmla="*/ 2147483647 w 866"/>
                    <a:gd name="T63" fmla="*/ 2147483647 h 740"/>
                    <a:gd name="T64" fmla="*/ 2147483647 w 866"/>
                    <a:gd name="T65" fmla="*/ 2147483647 h 740"/>
                    <a:gd name="T66" fmla="*/ 2147483647 w 866"/>
                    <a:gd name="T67" fmla="*/ 2147483647 h 740"/>
                    <a:gd name="T68" fmla="*/ 2147483647 w 866"/>
                    <a:gd name="T69" fmla="*/ 2147483647 h 740"/>
                    <a:gd name="T70" fmla="*/ 2147483647 w 866"/>
                    <a:gd name="T71" fmla="*/ 2147483647 h 740"/>
                    <a:gd name="T72" fmla="*/ 2147483647 w 866"/>
                    <a:gd name="T73" fmla="*/ 2147483647 h 740"/>
                    <a:gd name="T74" fmla="*/ 2147483647 w 866"/>
                    <a:gd name="T75" fmla="*/ 2147483647 h 740"/>
                    <a:gd name="T76" fmla="*/ 2147483647 w 866"/>
                    <a:gd name="T77" fmla="*/ 2147483647 h 740"/>
                    <a:gd name="T78" fmla="*/ 2147483647 w 866"/>
                    <a:gd name="T79" fmla="*/ 2147483647 h 740"/>
                    <a:gd name="T80" fmla="*/ 2147483647 w 866"/>
                    <a:gd name="T81" fmla="*/ 2147483647 h 740"/>
                    <a:gd name="T82" fmla="*/ 2147483647 w 866"/>
                    <a:gd name="T83" fmla="*/ 2147483647 h 740"/>
                    <a:gd name="T84" fmla="*/ 2147483647 w 866"/>
                    <a:gd name="T85" fmla="*/ 2147483647 h 740"/>
                    <a:gd name="T86" fmla="*/ 2147483647 w 866"/>
                    <a:gd name="T87" fmla="*/ 2147483647 h 740"/>
                    <a:gd name="T88" fmla="*/ 2147483647 w 866"/>
                    <a:gd name="T89" fmla="*/ 2147483647 h 740"/>
                    <a:gd name="T90" fmla="*/ 2147483647 w 866"/>
                    <a:gd name="T91" fmla="*/ 2147483647 h 740"/>
                    <a:gd name="T92" fmla="*/ 2147483647 w 866"/>
                    <a:gd name="T93" fmla="*/ 2147483647 h 740"/>
                    <a:gd name="T94" fmla="*/ 2147483647 w 866"/>
                    <a:gd name="T95" fmla="*/ 2147483647 h 740"/>
                    <a:gd name="T96" fmla="*/ 2147483647 w 866"/>
                    <a:gd name="T97" fmla="*/ 2147483647 h 740"/>
                    <a:gd name="T98" fmla="*/ 2147483647 w 866"/>
                    <a:gd name="T99" fmla="*/ 2147483647 h 740"/>
                    <a:gd name="T100" fmla="*/ 2147483647 w 866"/>
                    <a:gd name="T101" fmla="*/ 2147483647 h 740"/>
                    <a:gd name="T102" fmla="*/ 2147483647 w 866"/>
                    <a:gd name="T103" fmla="*/ 2147483647 h 740"/>
                    <a:gd name="T104" fmla="*/ 2147483647 w 866"/>
                    <a:gd name="T105" fmla="*/ 2147483647 h 7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866" h="740">
                      <a:moveTo>
                        <a:pt x="219" y="283"/>
                      </a:moveTo>
                      <a:lnTo>
                        <a:pt x="223" y="278"/>
                      </a:lnTo>
                      <a:lnTo>
                        <a:pt x="227" y="273"/>
                      </a:lnTo>
                      <a:lnTo>
                        <a:pt x="231" y="270"/>
                      </a:lnTo>
                      <a:lnTo>
                        <a:pt x="234" y="267"/>
                      </a:lnTo>
                      <a:lnTo>
                        <a:pt x="238" y="266"/>
                      </a:lnTo>
                      <a:lnTo>
                        <a:pt x="242" y="264"/>
                      </a:lnTo>
                      <a:lnTo>
                        <a:pt x="245" y="264"/>
                      </a:lnTo>
                      <a:lnTo>
                        <a:pt x="250" y="264"/>
                      </a:lnTo>
                      <a:lnTo>
                        <a:pt x="256" y="265"/>
                      </a:lnTo>
                      <a:lnTo>
                        <a:pt x="264" y="268"/>
                      </a:lnTo>
                      <a:lnTo>
                        <a:pt x="272" y="272"/>
                      </a:lnTo>
                      <a:lnTo>
                        <a:pt x="279" y="277"/>
                      </a:lnTo>
                      <a:lnTo>
                        <a:pt x="645" y="6"/>
                      </a:lnTo>
                      <a:lnTo>
                        <a:pt x="649" y="3"/>
                      </a:lnTo>
                      <a:lnTo>
                        <a:pt x="654" y="1"/>
                      </a:lnTo>
                      <a:lnTo>
                        <a:pt x="658" y="0"/>
                      </a:lnTo>
                      <a:lnTo>
                        <a:pt x="663" y="0"/>
                      </a:lnTo>
                      <a:lnTo>
                        <a:pt x="671" y="2"/>
                      </a:lnTo>
                      <a:lnTo>
                        <a:pt x="679" y="6"/>
                      </a:lnTo>
                      <a:lnTo>
                        <a:pt x="689" y="11"/>
                      </a:lnTo>
                      <a:lnTo>
                        <a:pt x="699" y="17"/>
                      </a:lnTo>
                      <a:lnTo>
                        <a:pt x="704" y="19"/>
                      </a:lnTo>
                      <a:lnTo>
                        <a:pt x="711" y="21"/>
                      </a:lnTo>
                      <a:lnTo>
                        <a:pt x="717" y="23"/>
                      </a:lnTo>
                      <a:lnTo>
                        <a:pt x="724" y="25"/>
                      </a:lnTo>
                      <a:lnTo>
                        <a:pt x="726" y="30"/>
                      </a:lnTo>
                      <a:lnTo>
                        <a:pt x="730" y="35"/>
                      </a:lnTo>
                      <a:lnTo>
                        <a:pt x="736" y="42"/>
                      </a:lnTo>
                      <a:lnTo>
                        <a:pt x="744" y="47"/>
                      </a:lnTo>
                      <a:lnTo>
                        <a:pt x="752" y="53"/>
                      </a:lnTo>
                      <a:lnTo>
                        <a:pt x="760" y="57"/>
                      </a:lnTo>
                      <a:lnTo>
                        <a:pt x="769" y="60"/>
                      </a:lnTo>
                      <a:lnTo>
                        <a:pt x="778" y="61"/>
                      </a:lnTo>
                      <a:lnTo>
                        <a:pt x="784" y="60"/>
                      </a:lnTo>
                      <a:lnTo>
                        <a:pt x="791" y="59"/>
                      </a:lnTo>
                      <a:lnTo>
                        <a:pt x="798" y="57"/>
                      </a:lnTo>
                      <a:lnTo>
                        <a:pt x="804" y="54"/>
                      </a:lnTo>
                      <a:lnTo>
                        <a:pt x="816" y="48"/>
                      </a:lnTo>
                      <a:lnTo>
                        <a:pt x="831" y="43"/>
                      </a:lnTo>
                      <a:lnTo>
                        <a:pt x="824" y="122"/>
                      </a:lnTo>
                      <a:lnTo>
                        <a:pt x="836" y="140"/>
                      </a:lnTo>
                      <a:lnTo>
                        <a:pt x="846" y="154"/>
                      </a:lnTo>
                      <a:lnTo>
                        <a:pt x="854" y="166"/>
                      </a:lnTo>
                      <a:lnTo>
                        <a:pt x="859" y="177"/>
                      </a:lnTo>
                      <a:lnTo>
                        <a:pt x="862" y="188"/>
                      </a:lnTo>
                      <a:lnTo>
                        <a:pt x="865" y="197"/>
                      </a:lnTo>
                      <a:lnTo>
                        <a:pt x="866" y="205"/>
                      </a:lnTo>
                      <a:lnTo>
                        <a:pt x="865" y="211"/>
                      </a:lnTo>
                      <a:lnTo>
                        <a:pt x="857" y="234"/>
                      </a:lnTo>
                      <a:lnTo>
                        <a:pt x="850" y="259"/>
                      </a:lnTo>
                      <a:lnTo>
                        <a:pt x="850" y="301"/>
                      </a:lnTo>
                      <a:lnTo>
                        <a:pt x="850" y="334"/>
                      </a:lnTo>
                      <a:lnTo>
                        <a:pt x="850" y="350"/>
                      </a:lnTo>
                      <a:lnTo>
                        <a:pt x="849" y="364"/>
                      </a:lnTo>
                      <a:lnTo>
                        <a:pt x="848" y="376"/>
                      </a:lnTo>
                      <a:lnTo>
                        <a:pt x="846" y="388"/>
                      </a:lnTo>
                      <a:lnTo>
                        <a:pt x="843" y="399"/>
                      </a:lnTo>
                      <a:lnTo>
                        <a:pt x="839" y="411"/>
                      </a:lnTo>
                      <a:lnTo>
                        <a:pt x="834" y="421"/>
                      </a:lnTo>
                      <a:lnTo>
                        <a:pt x="828" y="432"/>
                      </a:lnTo>
                      <a:lnTo>
                        <a:pt x="821" y="443"/>
                      </a:lnTo>
                      <a:lnTo>
                        <a:pt x="813" y="454"/>
                      </a:lnTo>
                      <a:lnTo>
                        <a:pt x="802" y="467"/>
                      </a:lnTo>
                      <a:lnTo>
                        <a:pt x="791" y="480"/>
                      </a:lnTo>
                      <a:lnTo>
                        <a:pt x="786" y="486"/>
                      </a:lnTo>
                      <a:lnTo>
                        <a:pt x="781" y="493"/>
                      </a:lnTo>
                      <a:lnTo>
                        <a:pt x="777" y="499"/>
                      </a:lnTo>
                      <a:lnTo>
                        <a:pt x="773" y="506"/>
                      </a:lnTo>
                      <a:lnTo>
                        <a:pt x="768" y="522"/>
                      </a:lnTo>
                      <a:lnTo>
                        <a:pt x="764" y="537"/>
                      </a:lnTo>
                      <a:lnTo>
                        <a:pt x="758" y="567"/>
                      </a:lnTo>
                      <a:lnTo>
                        <a:pt x="755" y="593"/>
                      </a:lnTo>
                      <a:lnTo>
                        <a:pt x="731" y="585"/>
                      </a:lnTo>
                      <a:lnTo>
                        <a:pt x="698" y="591"/>
                      </a:lnTo>
                      <a:lnTo>
                        <a:pt x="711" y="629"/>
                      </a:lnTo>
                      <a:lnTo>
                        <a:pt x="719" y="636"/>
                      </a:lnTo>
                      <a:lnTo>
                        <a:pt x="704" y="641"/>
                      </a:lnTo>
                      <a:lnTo>
                        <a:pt x="692" y="645"/>
                      </a:lnTo>
                      <a:lnTo>
                        <a:pt x="680" y="646"/>
                      </a:lnTo>
                      <a:lnTo>
                        <a:pt x="670" y="646"/>
                      </a:lnTo>
                      <a:lnTo>
                        <a:pt x="661" y="644"/>
                      </a:lnTo>
                      <a:lnTo>
                        <a:pt x="653" y="641"/>
                      </a:lnTo>
                      <a:lnTo>
                        <a:pt x="644" y="638"/>
                      </a:lnTo>
                      <a:lnTo>
                        <a:pt x="636" y="634"/>
                      </a:lnTo>
                      <a:lnTo>
                        <a:pt x="629" y="631"/>
                      </a:lnTo>
                      <a:lnTo>
                        <a:pt x="620" y="628"/>
                      </a:lnTo>
                      <a:lnTo>
                        <a:pt x="611" y="625"/>
                      </a:lnTo>
                      <a:lnTo>
                        <a:pt x="601" y="624"/>
                      </a:lnTo>
                      <a:lnTo>
                        <a:pt x="591" y="625"/>
                      </a:lnTo>
                      <a:lnTo>
                        <a:pt x="579" y="628"/>
                      </a:lnTo>
                      <a:lnTo>
                        <a:pt x="566" y="633"/>
                      </a:lnTo>
                      <a:lnTo>
                        <a:pt x="552" y="641"/>
                      </a:lnTo>
                      <a:lnTo>
                        <a:pt x="543" y="646"/>
                      </a:lnTo>
                      <a:lnTo>
                        <a:pt x="536" y="652"/>
                      </a:lnTo>
                      <a:lnTo>
                        <a:pt x="530" y="659"/>
                      </a:lnTo>
                      <a:lnTo>
                        <a:pt x="525" y="666"/>
                      </a:lnTo>
                      <a:lnTo>
                        <a:pt x="520" y="673"/>
                      </a:lnTo>
                      <a:lnTo>
                        <a:pt x="514" y="678"/>
                      </a:lnTo>
                      <a:lnTo>
                        <a:pt x="511" y="680"/>
                      </a:lnTo>
                      <a:lnTo>
                        <a:pt x="508" y="683"/>
                      </a:lnTo>
                      <a:lnTo>
                        <a:pt x="503" y="684"/>
                      </a:lnTo>
                      <a:lnTo>
                        <a:pt x="499" y="684"/>
                      </a:lnTo>
                      <a:lnTo>
                        <a:pt x="491" y="684"/>
                      </a:lnTo>
                      <a:lnTo>
                        <a:pt x="486" y="682"/>
                      </a:lnTo>
                      <a:lnTo>
                        <a:pt x="481" y="679"/>
                      </a:lnTo>
                      <a:lnTo>
                        <a:pt x="477" y="676"/>
                      </a:lnTo>
                      <a:lnTo>
                        <a:pt x="470" y="668"/>
                      </a:lnTo>
                      <a:lnTo>
                        <a:pt x="465" y="659"/>
                      </a:lnTo>
                      <a:lnTo>
                        <a:pt x="458" y="650"/>
                      </a:lnTo>
                      <a:lnTo>
                        <a:pt x="451" y="642"/>
                      </a:lnTo>
                      <a:lnTo>
                        <a:pt x="446" y="639"/>
                      </a:lnTo>
                      <a:lnTo>
                        <a:pt x="441" y="637"/>
                      </a:lnTo>
                      <a:lnTo>
                        <a:pt x="433" y="635"/>
                      </a:lnTo>
                      <a:lnTo>
                        <a:pt x="425" y="635"/>
                      </a:lnTo>
                      <a:lnTo>
                        <a:pt x="421" y="635"/>
                      </a:lnTo>
                      <a:lnTo>
                        <a:pt x="417" y="638"/>
                      </a:lnTo>
                      <a:lnTo>
                        <a:pt x="412" y="640"/>
                      </a:lnTo>
                      <a:lnTo>
                        <a:pt x="409" y="644"/>
                      </a:lnTo>
                      <a:lnTo>
                        <a:pt x="405" y="647"/>
                      </a:lnTo>
                      <a:lnTo>
                        <a:pt x="401" y="650"/>
                      </a:lnTo>
                      <a:lnTo>
                        <a:pt x="397" y="652"/>
                      </a:lnTo>
                      <a:lnTo>
                        <a:pt x="392" y="653"/>
                      </a:lnTo>
                      <a:lnTo>
                        <a:pt x="384" y="652"/>
                      </a:lnTo>
                      <a:lnTo>
                        <a:pt x="376" y="651"/>
                      </a:lnTo>
                      <a:lnTo>
                        <a:pt x="369" y="648"/>
                      </a:lnTo>
                      <a:lnTo>
                        <a:pt x="363" y="645"/>
                      </a:lnTo>
                      <a:lnTo>
                        <a:pt x="350" y="638"/>
                      </a:lnTo>
                      <a:lnTo>
                        <a:pt x="339" y="629"/>
                      </a:lnTo>
                      <a:lnTo>
                        <a:pt x="327" y="619"/>
                      </a:lnTo>
                      <a:lnTo>
                        <a:pt x="312" y="611"/>
                      </a:lnTo>
                      <a:lnTo>
                        <a:pt x="306" y="608"/>
                      </a:lnTo>
                      <a:lnTo>
                        <a:pt x="297" y="606"/>
                      </a:lnTo>
                      <a:lnTo>
                        <a:pt x="289" y="604"/>
                      </a:lnTo>
                      <a:lnTo>
                        <a:pt x="279" y="603"/>
                      </a:lnTo>
                      <a:lnTo>
                        <a:pt x="271" y="604"/>
                      </a:lnTo>
                      <a:lnTo>
                        <a:pt x="262" y="606"/>
                      </a:lnTo>
                      <a:lnTo>
                        <a:pt x="253" y="610"/>
                      </a:lnTo>
                      <a:lnTo>
                        <a:pt x="245" y="615"/>
                      </a:lnTo>
                      <a:lnTo>
                        <a:pt x="237" y="620"/>
                      </a:lnTo>
                      <a:lnTo>
                        <a:pt x="229" y="628"/>
                      </a:lnTo>
                      <a:lnTo>
                        <a:pt x="222" y="636"/>
                      </a:lnTo>
                      <a:lnTo>
                        <a:pt x="216" y="644"/>
                      </a:lnTo>
                      <a:lnTo>
                        <a:pt x="209" y="653"/>
                      </a:lnTo>
                      <a:lnTo>
                        <a:pt x="204" y="662"/>
                      </a:lnTo>
                      <a:lnTo>
                        <a:pt x="198" y="671"/>
                      </a:lnTo>
                      <a:lnTo>
                        <a:pt x="194" y="682"/>
                      </a:lnTo>
                      <a:lnTo>
                        <a:pt x="190" y="692"/>
                      </a:lnTo>
                      <a:lnTo>
                        <a:pt x="188" y="702"/>
                      </a:lnTo>
                      <a:lnTo>
                        <a:pt x="187" y="711"/>
                      </a:lnTo>
                      <a:lnTo>
                        <a:pt x="186" y="720"/>
                      </a:lnTo>
                      <a:lnTo>
                        <a:pt x="178" y="719"/>
                      </a:lnTo>
                      <a:lnTo>
                        <a:pt x="172" y="717"/>
                      </a:lnTo>
                      <a:lnTo>
                        <a:pt x="164" y="712"/>
                      </a:lnTo>
                      <a:lnTo>
                        <a:pt x="156" y="708"/>
                      </a:lnTo>
                      <a:lnTo>
                        <a:pt x="149" y="702"/>
                      </a:lnTo>
                      <a:lnTo>
                        <a:pt x="141" y="697"/>
                      </a:lnTo>
                      <a:lnTo>
                        <a:pt x="134" y="693"/>
                      </a:lnTo>
                      <a:lnTo>
                        <a:pt x="127" y="690"/>
                      </a:lnTo>
                      <a:lnTo>
                        <a:pt x="100" y="740"/>
                      </a:lnTo>
                      <a:lnTo>
                        <a:pt x="73" y="740"/>
                      </a:lnTo>
                      <a:lnTo>
                        <a:pt x="70" y="725"/>
                      </a:lnTo>
                      <a:lnTo>
                        <a:pt x="67" y="712"/>
                      </a:lnTo>
                      <a:lnTo>
                        <a:pt x="66" y="699"/>
                      </a:lnTo>
                      <a:lnTo>
                        <a:pt x="66" y="686"/>
                      </a:lnTo>
                      <a:lnTo>
                        <a:pt x="66" y="672"/>
                      </a:lnTo>
                      <a:lnTo>
                        <a:pt x="66" y="658"/>
                      </a:lnTo>
                      <a:lnTo>
                        <a:pt x="64" y="644"/>
                      </a:lnTo>
                      <a:lnTo>
                        <a:pt x="60" y="629"/>
                      </a:lnTo>
                      <a:lnTo>
                        <a:pt x="58" y="622"/>
                      </a:lnTo>
                      <a:lnTo>
                        <a:pt x="53" y="618"/>
                      </a:lnTo>
                      <a:lnTo>
                        <a:pt x="50" y="613"/>
                      </a:lnTo>
                      <a:lnTo>
                        <a:pt x="46" y="609"/>
                      </a:lnTo>
                      <a:lnTo>
                        <a:pt x="36" y="601"/>
                      </a:lnTo>
                      <a:lnTo>
                        <a:pt x="25" y="592"/>
                      </a:lnTo>
                      <a:lnTo>
                        <a:pt x="20" y="587"/>
                      </a:lnTo>
                      <a:lnTo>
                        <a:pt x="16" y="581"/>
                      </a:lnTo>
                      <a:lnTo>
                        <a:pt x="11" y="575"/>
                      </a:lnTo>
                      <a:lnTo>
                        <a:pt x="8" y="566"/>
                      </a:lnTo>
                      <a:lnTo>
                        <a:pt x="5" y="558"/>
                      </a:lnTo>
                      <a:lnTo>
                        <a:pt x="3" y="548"/>
                      </a:lnTo>
                      <a:lnTo>
                        <a:pt x="0" y="537"/>
                      </a:lnTo>
                      <a:lnTo>
                        <a:pt x="0" y="524"/>
                      </a:lnTo>
                      <a:lnTo>
                        <a:pt x="53" y="530"/>
                      </a:lnTo>
                      <a:lnTo>
                        <a:pt x="59" y="526"/>
                      </a:lnTo>
                      <a:lnTo>
                        <a:pt x="64" y="522"/>
                      </a:lnTo>
                      <a:lnTo>
                        <a:pt x="71" y="520"/>
                      </a:lnTo>
                      <a:lnTo>
                        <a:pt x="76" y="518"/>
                      </a:lnTo>
                      <a:lnTo>
                        <a:pt x="91" y="514"/>
                      </a:lnTo>
                      <a:lnTo>
                        <a:pt x="106" y="512"/>
                      </a:lnTo>
                      <a:lnTo>
                        <a:pt x="121" y="511"/>
                      </a:lnTo>
                      <a:lnTo>
                        <a:pt x="139" y="510"/>
                      </a:lnTo>
                      <a:lnTo>
                        <a:pt x="155" y="508"/>
                      </a:lnTo>
                      <a:lnTo>
                        <a:pt x="173" y="505"/>
                      </a:lnTo>
                      <a:lnTo>
                        <a:pt x="177" y="503"/>
                      </a:lnTo>
                      <a:lnTo>
                        <a:pt x="182" y="500"/>
                      </a:lnTo>
                      <a:lnTo>
                        <a:pt x="185" y="497"/>
                      </a:lnTo>
                      <a:lnTo>
                        <a:pt x="189" y="494"/>
                      </a:lnTo>
                      <a:lnTo>
                        <a:pt x="196" y="485"/>
                      </a:lnTo>
                      <a:lnTo>
                        <a:pt x="201" y="475"/>
                      </a:lnTo>
                      <a:lnTo>
                        <a:pt x="207" y="464"/>
                      </a:lnTo>
                      <a:lnTo>
                        <a:pt x="211" y="451"/>
                      </a:lnTo>
                      <a:lnTo>
                        <a:pt x="216" y="438"/>
                      </a:lnTo>
                      <a:lnTo>
                        <a:pt x="219" y="424"/>
                      </a:lnTo>
                      <a:lnTo>
                        <a:pt x="221" y="410"/>
                      </a:lnTo>
                      <a:lnTo>
                        <a:pt x="223" y="395"/>
                      </a:lnTo>
                      <a:lnTo>
                        <a:pt x="224" y="381"/>
                      </a:lnTo>
                      <a:lnTo>
                        <a:pt x="224" y="367"/>
                      </a:lnTo>
                      <a:lnTo>
                        <a:pt x="224" y="354"/>
                      </a:lnTo>
                      <a:lnTo>
                        <a:pt x="223" y="341"/>
                      </a:lnTo>
                      <a:lnTo>
                        <a:pt x="221" y="330"/>
                      </a:lnTo>
                      <a:lnTo>
                        <a:pt x="219" y="320"/>
                      </a:lnTo>
                      <a:lnTo>
                        <a:pt x="219" y="28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0" name="Freeform 546"/>
                <p:cNvSpPr>
                  <a:spLocks/>
                </p:cNvSpPr>
                <p:nvPr/>
              </p:nvSpPr>
              <p:spPr bwMode="auto">
                <a:xfrm>
                  <a:off x="4314152" y="2488375"/>
                  <a:ext cx="309989" cy="250603"/>
                </a:xfrm>
                <a:custGeom>
                  <a:avLst/>
                  <a:gdLst>
                    <a:gd name="T0" fmla="*/ 2147483647 w 697"/>
                    <a:gd name="T1" fmla="*/ 2147483647 h 500"/>
                    <a:gd name="T2" fmla="*/ 2147483647 w 697"/>
                    <a:gd name="T3" fmla="*/ 2147483647 h 500"/>
                    <a:gd name="T4" fmla="*/ 2147483647 w 697"/>
                    <a:gd name="T5" fmla="*/ 2147483647 h 500"/>
                    <a:gd name="T6" fmla="*/ 2147483647 w 697"/>
                    <a:gd name="T7" fmla="*/ 2147483647 h 500"/>
                    <a:gd name="T8" fmla="*/ 2147483647 w 697"/>
                    <a:gd name="T9" fmla="*/ 2147483647 h 500"/>
                    <a:gd name="T10" fmla="*/ 2147483647 w 697"/>
                    <a:gd name="T11" fmla="*/ 2147483647 h 500"/>
                    <a:gd name="T12" fmla="*/ 2147483647 w 697"/>
                    <a:gd name="T13" fmla="*/ 2147483647 h 500"/>
                    <a:gd name="T14" fmla="*/ 2147483647 w 697"/>
                    <a:gd name="T15" fmla="*/ 2147483647 h 500"/>
                    <a:gd name="T16" fmla="*/ 2147483647 w 697"/>
                    <a:gd name="T17" fmla="*/ 2147483647 h 500"/>
                    <a:gd name="T18" fmla="*/ 2147483647 w 697"/>
                    <a:gd name="T19" fmla="*/ 2147483647 h 500"/>
                    <a:gd name="T20" fmla="*/ 2147483647 w 697"/>
                    <a:gd name="T21" fmla="*/ 2147483647 h 500"/>
                    <a:gd name="T22" fmla="*/ 2147483647 w 697"/>
                    <a:gd name="T23" fmla="*/ 2147483647 h 500"/>
                    <a:gd name="T24" fmla="*/ 2147483647 w 697"/>
                    <a:gd name="T25" fmla="*/ 2147483647 h 500"/>
                    <a:gd name="T26" fmla="*/ 2147483647 w 697"/>
                    <a:gd name="T27" fmla="*/ 2147483647 h 500"/>
                    <a:gd name="T28" fmla="*/ 2147483647 w 697"/>
                    <a:gd name="T29" fmla="*/ 2147483647 h 500"/>
                    <a:gd name="T30" fmla="*/ 2147483647 w 697"/>
                    <a:gd name="T31" fmla="*/ 2147483647 h 500"/>
                    <a:gd name="T32" fmla="*/ 2147483647 w 697"/>
                    <a:gd name="T33" fmla="*/ 2147483647 h 500"/>
                    <a:gd name="T34" fmla="*/ 2147483647 w 697"/>
                    <a:gd name="T35" fmla="*/ 2147483647 h 500"/>
                    <a:gd name="T36" fmla="*/ 2147483647 w 697"/>
                    <a:gd name="T37" fmla="*/ 2147483647 h 500"/>
                    <a:gd name="T38" fmla="*/ 2147483647 w 697"/>
                    <a:gd name="T39" fmla="*/ 2147483647 h 500"/>
                    <a:gd name="T40" fmla="*/ 2147483647 w 697"/>
                    <a:gd name="T41" fmla="*/ 2147483647 h 500"/>
                    <a:gd name="T42" fmla="*/ 2147483647 w 697"/>
                    <a:gd name="T43" fmla="*/ 2147483647 h 500"/>
                    <a:gd name="T44" fmla="*/ 2147483647 w 697"/>
                    <a:gd name="T45" fmla="*/ 2147483647 h 500"/>
                    <a:gd name="T46" fmla="*/ 2147483647 w 697"/>
                    <a:gd name="T47" fmla="*/ 2147483647 h 500"/>
                    <a:gd name="T48" fmla="*/ 2147483647 w 697"/>
                    <a:gd name="T49" fmla="*/ 2147483647 h 500"/>
                    <a:gd name="T50" fmla="*/ 2147483647 w 697"/>
                    <a:gd name="T51" fmla="*/ 2147483647 h 500"/>
                    <a:gd name="T52" fmla="*/ 2147483647 w 697"/>
                    <a:gd name="T53" fmla="*/ 2147483647 h 500"/>
                    <a:gd name="T54" fmla="*/ 2147483647 w 697"/>
                    <a:gd name="T55" fmla="*/ 2147483647 h 500"/>
                    <a:gd name="T56" fmla="*/ 2147483647 w 697"/>
                    <a:gd name="T57" fmla="*/ 2147483647 h 500"/>
                    <a:gd name="T58" fmla="*/ 2147483647 w 697"/>
                    <a:gd name="T59" fmla="*/ 2147483647 h 500"/>
                    <a:gd name="T60" fmla="*/ 2147483647 w 697"/>
                    <a:gd name="T61" fmla="*/ 2147483647 h 500"/>
                    <a:gd name="T62" fmla="*/ 2147483647 w 697"/>
                    <a:gd name="T63" fmla="*/ 2147483647 h 500"/>
                    <a:gd name="T64" fmla="*/ 2147483647 w 697"/>
                    <a:gd name="T65" fmla="*/ 2147483647 h 500"/>
                    <a:gd name="T66" fmla="*/ 2147483647 w 697"/>
                    <a:gd name="T67" fmla="*/ 2147483647 h 500"/>
                    <a:gd name="T68" fmla="*/ 2147483647 w 697"/>
                    <a:gd name="T69" fmla="*/ 2147483647 h 500"/>
                    <a:gd name="T70" fmla="*/ 2147483647 w 697"/>
                    <a:gd name="T71" fmla="*/ 2147483647 h 500"/>
                    <a:gd name="T72" fmla="*/ 2147483647 w 697"/>
                    <a:gd name="T73" fmla="*/ 2147483647 h 500"/>
                    <a:gd name="T74" fmla="*/ 2147483647 w 697"/>
                    <a:gd name="T75" fmla="*/ 2147483647 h 500"/>
                    <a:gd name="T76" fmla="*/ 2147483647 w 697"/>
                    <a:gd name="T77" fmla="*/ 2147483647 h 500"/>
                    <a:gd name="T78" fmla="*/ 2147483647 w 697"/>
                    <a:gd name="T79" fmla="*/ 2147483647 h 500"/>
                    <a:gd name="T80" fmla="*/ 2147483647 w 697"/>
                    <a:gd name="T81" fmla="*/ 2147483647 h 500"/>
                    <a:gd name="T82" fmla="*/ 2147483647 w 697"/>
                    <a:gd name="T83" fmla="*/ 2147483647 h 500"/>
                    <a:gd name="T84" fmla="*/ 2147483647 w 697"/>
                    <a:gd name="T85" fmla="*/ 2147483647 h 500"/>
                    <a:gd name="T86" fmla="*/ 2147483647 w 697"/>
                    <a:gd name="T87" fmla="*/ 2147483647 h 500"/>
                    <a:gd name="T88" fmla="*/ 2147483647 w 697"/>
                    <a:gd name="T89" fmla="*/ 2147483647 h 500"/>
                    <a:gd name="T90" fmla="*/ 2147483647 w 697"/>
                    <a:gd name="T91" fmla="*/ 2147483647 h 500"/>
                    <a:gd name="T92" fmla="*/ 2147483647 w 697"/>
                    <a:gd name="T93" fmla="*/ 2147483647 h 500"/>
                    <a:gd name="T94" fmla="*/ 2147483647 w 697"/>
                    <a:gd name="T95" fmla="*/ 2147483647 h 500"/>
                    <a:gd name="T96" fmla="*/ 2147483647 w 697"/>
                    <a:gd name="T97" fmla="*/ 2147483647 h 500"/>
                    <a:gd name="T98" fmla="*/ 2147483647 w 697"/>
                    <a:gd name="T99" fmla="*/ 2147483647 h 500"/>
                    <a:gd name="T100" fmla="*/ 2147483647 w 697"/>
                    <a:gd name="T101" fmla="*/ 2147483647 h 500"/>
                    <a:gd name="T102" fmla="*/ 2147483647 w 697"/>
                    <a:gd name="T103" fmla="*/ 2147483647 h 5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97" h="500">
                      <a:moveTo>
                        <a:pt x="631" y="50"/>
                      </a:moveTo>
                      <a:lnTo>
                        <a:pt x="635" y="51"/>
                      </a:lnTo>
                      <a:lnTo>
                        <a:pt x="648" y="53"/>
                      </a:lnTo>
                      <a:lnTo>
                        <a:pt x="659" y="55"/>
                      </a:lnTo>
                      <a:lnTo>
                        <a:pt x="664" y="56"/>
                      </a:lnTo>
                      <a:lnTo>
                        <a:pt x="657" y="161"/>
                      </a:lnTo>
                      <a:lnTo>
                        <a:pt x="657" y="163"/>
                      </a:lnTo>
                      <a:lnTo>
                        <a:pt x="659" y="165"/>
                      </a:lnTo>
                      <a:lnTo>
                        <a:pt x="661" y="167"/>
                      </a:lnTo>
                      <a:lnTo>
                        <a:pt x="664" y="169"/>
                      </a:lnTo>
                      <a:lnTo>
                        <a:pt x="669" y="173"/>
                      </a:lnTo>
                      <a:lnTo>
                        <a:pt x="677" y="177"/>
                      </a:lnTo>
                      <a:lnTo>
                        <a:pt x="685" y="181"/>
                      </a:lnTo>
                      <a:lnTo>
                        <a:pt x="691" y="185"/>
                      </a:lnTo>
                      <a:lnTo>
                        <a:pt x="694" y="189"/>
                      </a:lnTo>
                      <a:lnTo>
                        <a:pt x="696" y="192"/>
                      </a:lnTo>
                      <a:lnTo>
                        <a:pt x="697" y="195"/>
                      </a:lnTo>
                      <a:lnTo>
                        <a:pt x="697" y="198"/>
                      </a:lnTo>
                      <a:lnTo>
                        <a:pt x="697" y="203"/>
                      </a:lnTo>
                      <a:lnTo>
                        <a:pt x="696" y="208"/>
                      </a:lnTo>
                      <a:lnTo>
                        <a:pt x="694" y="211"/>
                      </a:lnTo>
                      <a:lnTo>
                        <a:pt x="691" y="214"/>
                      </a:lnTo>
                      <a:lnTo>
                        <a:pt x="688" y="216"/>
                      </a:lnTo>
                      <a:lnTo>
                        <a:pt x="685" y="217"/>
                      </a:lnTo>
                      <a:lnTo>
                        <a:pt x="680" y="218"/>
                      </a:lnTo>
                      <a:lnTo>
                        <a:pt x="676" y="219"/>
                      </a:lnTo>
                      <a:lnTo>
                        <a:pt x="655" y="218"/>
                      </a:lnTo>
                      <a:lnTo>
                        <a:pt x="631" y="216"/>
                      </a:lnTo>
                      <a:lnTo>
                        <a:pt x="619" y="221"/>
                      </a:lnTo>
                      <a:lnTo>
                        <a:pt x="605" y="228"/>
                      </a:lnTo>
                      <a:lnTo>
                        <a:pt x="589" y="235"/>
                      </a:lnTo>
                      <a:lnTo>
                        <a:pt x="574" y="245"/>
                      </a:lnTo>
                      <a:lnTo>
                        <a:pt x="567" y="250"/>
                      </a:lnTo>
                      <a:lnTo>
                        <a:pt x="560" y="256"/>
                      </a:lnTo>
                      <a:lnTo>
                        <a:pt x="554" y="261"/>
                      </a:lnTo>
                      <a:lnTo>
                        <a:pt x="549" y="267"/>
                      </a:lnTo>
                      <a:lnTo>
                        <a:pt x="544" y="274"/>
                      </a:lnTo>
                      <a:lnTo>
                        <a:pt x="541" y="281"/>
                      </a:lnTo>
                      <a:lnTo>
                        <a:pt x="539" y="288"/>
                      </a:lnTo>
                      <a:lnTo>
                        <a:pt x="538" y="296"/>
                      </a:lnTo>
                      <a:lnTo>
                        <a:pt x="529" y="299"/>
                      </a:lnTo>
                      <a:lnTo>
                        <a:pt x="521" y="302"/>
                      </a:lnTo>
                      <a:lnTo>
                        <a:pt x="514" y="306"/>
                      </a:lnTo>
                      <a:lnTo>
                        <a:pt x="506" y="312"/>
                      </a:lnTo>
                      <a:lnTo>
                        <a:pt x="491" y="324"/>
                      </a:lnTo>
                      <a:lnTo>
                        <a:pt x="475" y="339"/>
                      </a:lnTo>
                      <a:lnTo>
                        <a:pt x="465" y="346"/>
                      </a:lnTo>
                      <a:lnTo>
                        <a:pt x="455" y="352"/>
                      </a:lnTo>
                      <a:lnTo>
                        <a:pt x="445" y="360"/>
                      </a:lnTo>
                      <a:lnTo>
                        <a:pt x="433" y="365"/>
                      </a:lnTo>
                      <a:lnTo>
                        <a:pt x="420" y="370"/>
                      </a:lnTo>
                      <a:lnTo>
                        <a:pt x="406" y="373"/>
                      </a:lnTo>
                      <a:lnTo>
                        <a:pt x="389" y="376"/>
                      </a:lnTo>
                      <a:lnTo>
                        <a:pt x="372" y="377"/>
                      </a:lnTo>
                      <a:lnTo>
                        <a:pt x="361" y="377"/>
                      </a:lnTo>
                      <a:lnTo>
                        <a:pt x="352" y="378"/>
                      </a:lnTo>
                      <a:lnTo>
                        <a:pt x="344" y="380"/>
                      </a:lnTo>
                      <a:lnTo>
                        <a:pt x="337" y="382"/>
                      </a:lnTo>
                      <a:lnTo>
                        <a:pt x="326" y="389"/>
                      </a:lnTo>
                      <a:lnTo>
                        <a:pt x="316" y="396"/>
                      </a:lnTo>
                      <a:lnTo>
                        <a:pt x="306" y="404"/>
                      </a:lnTo>
                      <a:lnTo>
                        <a:pt x="296" y="413"/>
                      </a:lnTo>
                      <a:lnTo>
                        <a:pt x="290" y="417"/>
                      </a:lnTo>
                      <a:lnTo>
                        <a:pt x="283" y="420"/>
                      </a:lnTo>
                      <a:lnTo>
                        <a:pt x="274" y="423"/>
                      </a:lnTo>
                      <a:lnTo>
                        <a:pt x="265" y="426"/>
                      </a:lnTo>
                      <a:lnTo>
                        <a:pt x="272" y="494"/>
                      </a:lnTo>
                      <a:lnTo>
                        <a:pt x="0" y="500"/>
                      </a:lnTo>
                      <a:lnTo>
                        <a:pt x="5" y="496"/>
                      </a:lnTo>
                      <a:lnTo>
                        <a:pt x="13" y="492"/>
                      </a:lnTo>
                      <a:lnTo>
                        <a:pt x="22" y="490"/>
                      </a:lnTo>
                      <a:lnTo>
                        <a:pt x="32" y="487"/>
                      </a:lnTo>
                      <a:lnTo>
                        <a:pt x="55" y="483"/>
                      </a:lnTo>
                      <a:lnTo>
                        <a:pt x="80" y="475"/>
                      </a:lnTo>
                      <a:lnTo>
                        <a:pt x="85" y="473"/>
                      </a:lnTo>
                      <a:lnTo>
                        <a:pt x="90" y="469"/>
                      </a:lnTo>
                      <a:lnTo>
                        <a:pt x="92" y="465"/>
                      </a:lnTo>
                      <a:lnTo>
                        <a:pt x="93" y="459"/>
                      </a:lnTo>
                      <a:lnTo>
                        <a:pt x="93" y="451"/>
                      </a:lnTo>
                      <a:lnTo>
                        <a:pt x="93" y="444"/>
                      </a:lnTo>
                      <a:lnTo>
                        <a:pt x="99" y="438"/>
                      </a:lnTo>
                      <a:lnTo>
                        <a:pt x="104" y="432"/>
                      </a:lnTo>
                      <a:lnTo>
                        <a:pt x="112" y="427"/>
                      </a:lnTo>
                      <a:lnTo>
                        <a:pt x="119" y="422"/>
                      </a:lnTo>
                      <a:lnTo>
                        <a:pt x="136" y="414"/>
                      </a:lnTo>
                      <a:lnTo>
                        <a:pt x="152" y="404"/>
                      </a:lnTo>
                      <a:lnTo>
                        <a:pt x="160" y="399"/>
                      </a:lnTo>
                      <a:lnTo>
                        <a:pt x="168" y="394"/>
                      </a:lnTo>
                      <a:lnTo>
                        <a:pt x="174" y="388"/>
                      </a:lnTo>
                      <a:lnTo>
                        <a:pt x="181" y="382"/>
                      </a:lnTo>
                      <a:lnTo>
                        <a:pt x="185" y="375"/>
                      </a:lnTo>
                      <a:lnTo>
                        <a:pt x="189" y="366"/>
                      </a:lnTo>
                      <a:lnTo>
                        <a:pt x="192" y="357"/>
                      </a:lnTo>
                      <a:lnTo>
                        <a:pt x="192" y="345"/>
                      </a:lnTo>
                      <a:lnTo>
                        <a:pt x="193" y="332"/>
                      </a:lnTo>
                      <a:lnTo>
                        <a:pt x="193" y="316"/>
                      </a:lnTo>
                      <a:lnTo>
                        <a:pt x="194" y="296"/>
                      </a:lnTo>
                      <a:lnTo>
                        <a:pt x="195" y="275"/>
                      </a:lnTo>
                      <a:lnTo>
                        <a:pt x="195" y="254"/>
                      </a:lnTo>
                      <a:lnTo>
                        <a:pt x="195" y="232"/>
                      </a:lnTo>
                      <a:lnTo>
                        <a:pt x="194" y="211"/>
                      </a:lnTo>
                      <a:lnTo>
                        <a:pt x="192" y="192"/>
                      </a:lnTo>
                      <a:lnTo>
                        <a:pt x="201" y="192"/>
                      </a:lnTo>
                      <a:lnTo>
                        <a:pt x="207" y="190"/>
                      </a:lnTo>
                      <a:lnTo>
                        <a:pt x="214" y="189"/>
                      </a:lnTo>
                      <a:lnTo>
                        <a:pt x="219" y="185"/>
                      </a:lnTo>
                      <a:lnTo>
                        <a:pt x="224" y="182"/>
                      </a:lnTo>
                      <a:lnTo>
                        <a:pt x="228" y="179"/>
                      </a:lnTo>
                      <a:lnTo>
                        <a:pt x="232" y="176"/>
                      </a:lnTo>
                      <a:lnTo>
                        <a:pt x="236" y="172"/>
                      </a:lnTo>
                      <a:lnTo>
                        <a:pt x="241" y="165"/>
                      </a:lnTo>
                      <a:lnTo>
                        <a:pt x="247" y="158"/>
                      </a:lnTo>
                      <a:lnTo>
                        <a:pt x="249" y="155"/>
                      </a:lnTo>
                      <a:lnTo>
                        <a:pt x="252" y="152"/>
                      </a:lnTo>
                      <a:lnTo>
                        <a:pt x="256" y="150"/>
                      </a:lnTo>
                      <a:lnTo>
                        <a:pt x="259" y="149"/>
                      </a:lnTo>
                      <a:lnTo>
                        <a:pt x="281" y="146"/>
                      </a:lnTo>
                      <a:lnTo>
                        <a:pt x="297" y="145"/>
                      </a:lnTo>
                      <a:lnTo>
                        <a:pt x="306" y="144"/>
                      </a:lnTo>
                      <a:lnTo>
                        <a:pt x="314" y="143"/>
                      </a:lnTo>
                      <a:lnTo>
                        <a:pt x="323" y="140"/>
                      </a:lnTo>
                      <a:lnTo>
                        <a:pt x="331" y="137"/>
                      </a:lnTo>
                      <a:lnTo>
                        <a:pt x="340" y="131"/>
                      </a:lnTo>
                      <a:lnTo>
                        <a:pt x="348" y="124"/>
                      </a:lnTo>
                      <a:lnTo>
                        <a:pt x="354" y="116"/>
                      </a:lnTo>
                      <a:lnTo>
                        <a:pt x="360" y="108"/>
                      </a:lnTo>
                      <a:lnTo>
                        <a:pt x="371" y="89"/>
                      </a:lnTo>
                      <a:lnTo>
                        <a:pt x="380" y="68"/>
                      </a:lnTo>
                      <a:lnTo>
                        <a:pt x="388" y="48"/>
                      </a:lnTo>
                      <a:lnTo>
                        <a:pt x="397" y="29"/>
                      </a:lnTo>
                      <a:lnTo>
                        <a:pt x="402" y="21"/>
                      </a:lnTo>
                      <a:lnTo>
                        <a:pt x="407" y="12"/>
                      </a:lnTo>
                      <a:lnTo>
                        <a:pt x="413" y="6"/>
                      </a:lnTo>
                      <a:lnTo>
                        <a:pt x="418" y="0"/>
                      </a:lnTo>
                      <a:lnTo>
                        <a:pt x="426" y="8"/>
                      </a:lnTo>
                      <a:lnTo>
                        <a:pt x="433" y="14"/>
                      </a:lnTo>
                      <a:lnTo>
                        <a:pt x="441" y="17"/>
                      </a:lnTo>
                      <a:lnTo>
                        <a:pt x="449" y="20"/>
                      </a:lnTo>
                      <a:lnTo>
                        <a:pt x="465" y="20"/>
                      </a:lnTo>
                      <a:lnTo>
                        <a:pt x="485" y="20"/>
                      </a:lnTo>
                      <a:lnTo>
                        <a:pt x="512" y="18"/>
                      </a:lnTo>
                      <a:lnTo>
                        <a:pt x="543" y="16"/>
                      </a:lnTo>
                      <a:lnTo>
                        <a:pt x="571" y="14"/>
                      </a:lnTo>
                      <a:lnTo>
                        <a:pt x="590" y="13"/>
                      </a:lnTo>
                      <a:lnTo>
                        <a:pt x="594" y="13"/>
                      </a:lnTo>
                      <a:lnTo>
                        <a:pt x="595" y="15"/>
                      </a:lnTo>
                      <a:lnTo>
                        <a:pt x="597" y="17"/>
                      </a:lnTo>
                      <a:lnTo>
                        <a:pt x="599" y="21"/>
                      </a:lnTo>
                      <a:lnTo>
                        <a:pt x="601" y="28"/>
                      </a:lnTo>
                      <a:lnTo>
                        <a:pt x="605" y="36"/>
                      </a:lnTo>
                      <a:lnTo>
                        <a:pt x="607" y="44"/>
                      </a:lnTo>
                      <a:lnTo>
                        <a:pt x="609" y="49"/>
                      </a:lnTo>
                      <a:lnTo>
                        <a:pt x="611" y="51"/>
                      </a:lnTo>
                      <a:lnTo>
                        <a:pt x="613" y="52"/>
                      </a:lnTo>
                      <a:lnTo>
                        <a:pt x="615" y="51"/>
                      </a:lnTo>
                      <a:lnTo>
                        <a:pt x="618" y="50"/>
                      </a:lnTo>
                      <a:lnTo>
                        <a:pt x="631" y="5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1" name="Freeform 547"/>
                <p:cNvSpPr>
                  <a:spLocks/>
                </p:cNvSpPr>
                <p:nvPr/>
              </p:nvSpPr>
              <p:spPr bwMode="auto">
                <a:xfrm>
                  <a:off x="5037458" y="1458305"/>
                  <a:ext cx="246111" cy="88143"/>
                </a:xfrm>
                <a:custGeom>
                  <a:avLst/>
                  <a:gdLst>
                    <a:gd name="T0" fmla="*/ 2147483647 w 546"/>
                    <a:gd name="T1" fmla="*/ 2147483647 h 173"/>
                    <a:gd name="T2" fmla="*/ 2147483647 w 546"/>
                    <a:gd name="T3" fmla="*/ 2147483647 h 173"/>
                    <a:gd name="T4" fmla="*/ 2147483647 w 546"/>
                    <a:gd name="T5" fmla="*/ 2147483647 h 173"/>
                    <a:gd name="T6" fmla="*/ 2147483647 w 546"/>
                    <a:gd name="T7" fmla="*/ 2147483647 h 173"/>
                    <a:gd name="T8" fmla="*/ 2147483647 w 546"/>
                    <a:gd name="T9" fmla="*/ 2147483647 h 173"/>
                    <a:gd name="T10" fmla="*/ 2147483647 w 546"/>
                    <a:gd name="T11" fmla="*/ 2147483647 h 173"/>
                    <a:gd name="T12" fmla="*/ 2147483647 w 546"/>
                    <a:gd name="T13" fmla="*/ 2147483647 h 173"/>
                    <a:gd name="T14" fmla="*/ 2147483647 w 546"/>
                    <a:gd name="T15" fmla="*/ 2147483647 h 173"/>
                    <a:gd name="T16" fmla="*/ 2147483647 w 546"/>
                    <a:gd name="T17" fmla="*/ 2147483647 h 173"/>
                    <a:gd name="T18" fmla="*/ 2147483647 w 546"/>
                    <a:gd name="T19" fmla="*/ 2147483647 h 173"/>
                    <a:gd name="T20" fmla="*/ 2147483647 w 546"/>
                    <a:gd name="T21" fmla="*/ 2147483647 h 173"/>
                    <a:gd name="T22" fmla="*/ 2147483647 w 546"/>
                    <a:gd name="T23" fmla="*/ 2147483647 h 173"/>
                    <a:gd name="T24" fmla="*/ 2147483647 w 546"/>
                    <a:gd name="T25" fmla="*/ 2147483647 h 173"/>
                    <a:gd name="T26" fmla="*/ 2147483647 w 546"/>
                    <a:gd name="T27" fmla="*/ 2147483647 h 173"/>
                    <a:gd name="T28" fmla="*/ 2147483647 w 546"/>
                    <a:gd name="T29" fmla="*/ 0 h 173"/>
                    <a:gd name="T30" fmla="*/ 2147483647 w 546"/>
                    <a:gd name="T31" fmla="*/ 2147483647 h 173"/>
                    <a:gd name="T32" fmla="*/ 2147483647 w 546"/>
                    <a:gd name="T33" fmla="*/ 2147483647 h 173"/>
                    <a:gd name="T34" fmla="*/ 2147483647 w 546"/>
                    <a:gd name="T35" fmla="*/ 2147483647 h 173"/>
                    <a:gd name="T36" fmla="*/ 2147483647 w 546"/>
                    <a:gd name="T37" fmla="*/ 2147483647 h 173"/>
                    <a:gd name="T38" fmla="*/ 2147483647 w 546"/>
                    <a:gd name="T39" fmla="*/ 2147483647 h 173"/>
                    <a:gd name="T40" fmla="*/ 2147483647 w 546"/>
                    <a:gd name="T41" fmla="*/ 2147483647 h 173"/>
                    <a:gd name="T42" fmla="*/ 2147483647 w 546"/>
                    <a:gd name="T43" fmla="*/ 2147483647 h 173"/>
                    <a:gd name="T44" fmla="*/ 2147483647 w 546"/>
                    <a:gd name="T45" fmla="*/ 2147483647 h 173"/>
                    <a:gd name="T46" fmla="*/ 2147483647 w 546"/>
                    <a:gd name="T47" fmla="*/ 2147483647 h 173"/>
                    <a:gd name="T48" fmla="*/ 2147483647 w 546"/>
                    <a:gd name="T49" fmla="*/ 2147483647 h 173"/>
                    <a:gd name="T50" fmla="*/ 2147483647 w 546"/>
                    <a:gd name="T51" fmla="*/ 2147483647 h 173"/>
                    <a:gd name="T52" fmla="*/ 2147483647 w 546"/>
                    <a:gd name="T53" fmla="*/ 2147483647 h 173"/>
                    <a:gd name="T54" fmla="*/ 2147483647 w 546"/>
                    <a:gd name="T55" fmla="*/ 2147483647 h 173"/>
                    <a:gd name="T56" fmla="*/ 2147483647 w 546"/>
                    <a:gd name="T57" fmla="*/ 2147483647 h 173"/>
                    <a:gd name="T58" fmla="*/ 2147483647 w 546"/>
                    <a:gd name="T59" fmla="*/ 2147483647 h 173"/>
                    <a:gd name="T60" fmla="*/ 2147483647 w 546"/>
                    <a:gd name="T61" fmla="*/ 2147483647 h 173"/>
                    <a:gd name="T62" fmla="*/ 2147483647 w 546"/>
                    <a:gd name="T63" fmla="*/ 2147483647 h 173"/>
                    <a:gd name="T64" fmla="*/ 2147483647 w 546"/>
                    <a:gd name="T65" fmla="*/ 2147483647 h 173"/>
                    <a:gd name="T66" fmla="*/ 2147483647 w 546"/>
                    <a:gd name="T67" fmla="*/ 2147483647 h 173"/>
                    <a:gd name="T68" fmla="*/ 2147483647 w 546"/>
                    <a:gd name="T69" fmla="*/ 2147483647 h 173"/>
                    <a:gd name="T70" fmla="*/ 2147483647 w 546"/>
                    <a:gd name="T71" fmla="*/ 2147483647 h 173"/>
                    <a:gd name="T72" fmla="*/ 2147483647 w 546"/>
                    <a:gd name="T73" fmla="*/ 2147483647 h 173"/>
                    <a:gd name="T74" fmla="*/ 2147483647 w 546"/>
                    <a:gd name="T75" fmla="*/ 2147483647 h 173"/>
                    <a:gd name="T76" fmla="*/ 2147483647 w 546"/>
                    <a:gd name="T77" fmla="*/ 2147483647 h 173"/>
                    <a:gd name="T78" fmla="*/ 2147483647 w 546"/>
                    <a:gd name="T79" fmla="*/ 2147483647 h 173"/>
                    <a:gd name="T80" fmla="*/ 2147483647 w 546"/>
                    <a:gd name="T81" fmla="*/ 2147483647 h 173"/>
                    <a:gd name="T82" fmla="*/ 2147483647 w 546"/>
                    <a:gd name="T83" fmla="*/ 2147483647 h 173"/>
                    <a:gd name="T84" fmla="*/ 2147483647 w 546"/>
                    <a:gd name="T85" fmla="*/ 2147483647 h 173"/>
                    <a:gd name="T86" fmla="*/ 2147483647 w 546"/>
                    <a:gd name="T87" fmla="*/ 2147483647 h 173"/>
                    <a:gd name="T88" fmla="*/ 2147483647 w 546"/>
                    <a:gd name="T89" fmla="*/ 2147483647 h 173"/>
                    <a:gd name="T90" fmla="*/ 2147483647 w 546"/>
                    <a:gd name="T91" fmla="*/ 2147483647 h 173"/>
                    <a:gd name="T92" fmla="*/ 2147483647 w 546"/>
                    <a:gd name="T93" fmla="*/ 2147483647 h 173"/>
                    <a:gd name="T94" fmla="*/ 2147483647 w 546"/>
                    <a:gd name="T95" fmla="*/ 2147483647 h 173"/>
                    <a:gd name="T96" fmla="*/ 2147483647 w 546"/>
                    <a:gd name="T97" fmla="*/ 2147483647 h 173"/>
                    <a:gd name="T98" fmla="*/ 2147483647 w 546"/>
                    <a:gd name="T99" fmla="*/ 2147483647 h 173"/>
                    <a:gd name="T100" fmla="*/ 2147483647 w 546"/>
                    <a:gd name="T101" fmla="*/ 2147483647 h 1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46" h="173">
                      <a:moveTo>
                        <a:pt x="47" y="12"/>
                      </a:moveTo>
                      <a:lnTo>
                        <a:pt x="61" y="15"/>
                      </a:lnTo>
                      <a:lnTo>
                        <a:pt x="74" y="19"/>
                      </a:lnTo>
                      <a:lnTo>
                        <a:pt x="61" y="38"/>
                      </a:lnTo>
                      <a:lnTo>
                        <a:pt x="87" y="38"/>
                      </a:lnTo>
                      <a:lnTo>
                        <a:pt x="94" y="34"/>
                      </a:lnTo>
                      <a:lnTo>
                        <a:pt x="102" y="31"/>
                      </a:lnTo>
                      <a:lnTo>
                        <a:pt x="107" y="29"/>
                      </a:lnTo>
                      <a:lnTo>
                        <a:pt x="110" y="27"/>
                      </a:lnTo>
                      <a:lnTo>
                        <a:pt x="112" y="23"/>
                      </a:lnTo>
                      <a:lnTo>
                        <a:pt x="113" y="19"/>
                      </a:lnTo>
                      <a:lnTo>
                        <a:pt x="132" y="27"/>
                      </a:lnTo>
                      <a:lnTo>
                        <a:pt x="142" y="32"/>
                      </a:lnTo>
                      <a:lnTo>
                        <a:pt x="150" y="36"/>
                      </a:lnTo>
                      <a:lnTo>
                        <a:pt x="161" y="44"/>
                      </a:lnTo>
                      <a:lnTo>
                        <a:pt x="161" y="19"/>
                      </a:lnTo>
                      <a:lnTo>
                        <a:pt x="188" y="19"/>
                      </a:lnTo>
                      <a:lnTo>
                        <a:pt x="209" y="19"/>
                      </a:lnTo>
                      <a:lnTo>
                        <a:pt x="224" y="19"/>
                      </a:lnTo>
                      <a:lnTo>
                        <a:pt x="233" y="19"/>
                      </a:lnTo>
                      <a:lnTo>
                        <a:pt x="243" y="19"/>
                      </a:lnTo>
                      <a:lnTo>
                        <a:pt x="253" y="19"/>
                      </a:lnTo>
                      <a:lnTo>
                        <a:pt x="256" y="17"/>
                      </a:lnTo>
                      <a:lnTo>
                        <a:pt x="260" y="16"/>
                      </a:lnTo>
                      <a:lnTo>
                        <a:pt x="264" y="14"/>
                      </a:lnTo>
                      <a:lnTo>
                        <a:pt x="266" y="12"/>
                      </a:lnTo>
                      <a:lnTo>
                        <a:pt x="269" y="14"/>
                      </a:lnTo>
                      <a:lnTo>
                        <a:pt x="273" y="14"/>
                      </a:lnTo>
                      <a:lnTo>
                        <a:pt x="276" y="13"/>
                      </a:lnTo>
                      <a:lnTo>
                        <a:pt x="279" y="11"/>
                      </a:lnTo>
                      <a:lnTo>
                        <a:pt x="281" y="8"/>
                      </a:lnTo>
                      <a:lnTo>
                        <a:pt x="285" y="6"/>
                      </a:lnTo>
                      <a:lnTo>
                        <a:pt x="286" y="3"/>
                      </a:lnTo>
                      <a:lnTo>
                        <a:pt x="287" y="0"/>
                      </a:lnTo>
                      <a:lnTo>
                        <a:pt x="320" y="0"/>
                      </a:lnTo>
                      <a:lnTo>
                        <a:pt x="321" y="5"/>
                      </a:lnTo>
                      <a:lnTo>
                        <a:pt x="324" y="9"/>
                      </a:lnTo>
                      <a:lnTo>
                        <a:pt x="329" y="11"/>
                      </a:lnTo>
                      <a:lnTo>
                        <a:pt x="333" y="12"/>
                      </a:lnTo>
                      <a:lnTo>
                        <a:pt x="338" y="11"/>
                      </a:lnTo>
                      <a:lnTo>
                        <a:pt x="345" y="9"/>
                      </a:lnTo>
                      <a:lnTo>
                        <a:pt x="348" y="7"/>
                      </a:lnTo>
                      <a:lnTo>
                        <a:pt x="351" y="5"/>
                      </a:lnTo>
                      <a:lnTo>
                        <a:pt x="353" y="3"/>
                      </a:lnTo>
                      <a:lnTo>
                        <a:pt x="353" y="0"/>
                      </a:lnTo>
                      <a:lnTo>
                        <a:pt x="358" y="3"/>
                      </a:lnTo>
                      <a:lnTo>
                        <a:pt x="363" y="6"/>
                      </a:lnTo>
                      <a:lnTo>
                        <a:pt x="367" y="7"/>
                      </a:lnTo>
                      <a:lnTo>
                        <a:pt x="371" y="8"/>
                      </a:lnTo>
                      <a:lnTo>
                        <a:pt x="380" y="8"/>
                      </a:lnTo>
                      <a:lnTo>
                        <a:pt x="389" y="7"/>
                      </a:lnTo>
                      <a:lnTo>
                        <a:pt x="404" y="3"/>
                      </a:lnTo>
                      <a:lnTo>
                        <a:pt x="420" y="0"/>
                      </a:lnTo>
                      <a:lnTo>
                        <a:pt x="436" y="1"/>
                      </a:lnTo>
                      <a:lnTo>
                        <a:pt x="453" y="2"/>
                      </a:lnTo>
                      <a:lnTo>
                        <a:pt x="467" y="4"/>
                      </a:lnTo>
                      <a:lnTo>
                        <a:pt x="482" y="6"/>
                      </a:lnTo>
                      <a:lnTo>
                        <a:pt x="498" y="9"/>
                      </a:lnTo>
                      <a:lnTo>
                        <a:pt x="513" y="11"/>
                      </a:lnTo>
                      <a:lnTo>
                        <a:pt x="528" y="12"/>
                      </a:lnTo>
                      <a:lnTo>
                        <a:pt x="546" y="12"/>
                      </a:lnTo>
                      <a:lnTo>
                        <a:pt x="546" y="44"/>
                      </a:lnTo>
                      <a:lnTo>
                        <a:pt x="545" y="49"/>
                      </a:lnTo>
                      <a:lnTo>
                        <a:pt x="542" y="55"/>
                      </a:lnTo>
                      <a:lnTo>
                        <a:pt x="539" y="58"/>
                      </a:lnTo>
                      <a:lnTo>
                        <a:pt x="537" y="60"/>
                      </a:lnTo>
                      <a:lnTo>
                        <a:pt x="535" y="61"/>
                      </a:lnTo>
                      <a:lnTo>
                        <a:pt x="533" y="62"/>
                      </a:lnTo>
                      <a:lnTo>
                        <a:pt x="513" y="62"/>
                      </a:lnTo>
                      <a:lnTo>
                        <a:pt x="498" y="60"/>
                      </a:lnTo>
                      <a:lnTo>
                        <a:pt x="490" y="57"/>
                      </a:lnTo>
                      <a:lnTo>
                        <a:pt x="483" y="54"/>
                      </a:lnTo>
                      <a:lnTo>
                        <a:pt x="478" y="50"/>
                      </a:lnTo>
                      <a:lnTo>
                        <a:pt x="472" y="44"/>
                      </a:lnTo>
                      <a:lnTo>
                        <a:pt x="413" y="44"/>
                      </a:lnTo>
                      <a:lnTo>
                        <a:pt x="421" y="58"/>
                      </a:lnTo>
                      <a:lnTo>
                        <a:pt x="428" y="70"/>
                      </a:lnTo>
                      <a:lnTo>
                        <a:pt x="438" y="81"/>
                      </a:lnTo>
                      <a:lnTo>
                        <a:pt x="448" y="89"/>
                      </a:lnTo>
                      <a:lnTo>
                        <a:pt x="459" y="96"/>
                      </a:lnTo>
                      <a:lnTo>
                        <a:pt x="471" y="102"/>
                      </a:lnTo>
                      <a:lnTo>
                        <a:pt x="484" y="107"/>
                      </a:lnTo>
                      <a:lnTo>
                        <a:pt x="499" y="111"/>
                      </a:lnTo>
                      <a:lnTo>
                        <a:pt x="493" y="119"/>
                      </a:lnTo>
                      <a:lnTo>
                        <a:pt x="488" y="126"/>
                      </a:lnTo>
                      <a:lnTo>
                        <a:pt x="481" y="132"/>
                      </a:lnTo>
                      <a:lnTo>
                        <a:pt x="475" y="136"/>
                      </a:lnTo>
                      <a:lnTo>
                        <a:pt x="466" y="139"/>
                      </a:lnTo>
                      <a:lnTo>
                        <a:pt x="458" y="141"/>
                      </a:lnTo>
                      <a:lnTo>
                        <a:pt x="449" y="142"/>
                      </a:lnTo>
                      <a:lnTo>
                        <a:pt x="439" y="142"/>
                      </a:lnTo>
                      <a:lnTo>
                        <a:pt x="432" y="142"/>
                      </a:lnTo>
                      <a:lnTo>
                        <a:pt x="426" y="141"/>
                      </a:lnTo>
                      <a:lnTo>
                        <a:pt x="421" y="139"/>
                      </a:lnTo>
                      <a:lnTo>
                        <a:pt x="416" y="136"/>
                      </a:lnTo>
                      <a:lnTo>
                        <a:pt x="412" y="134"/>
                      </a:lnTo>
                      <a:lnTo>
                        <a:pt x="409" y="132"/>
                      </a:lnTo>
                      <a:lnTo>
                        <a:pt x="404" y="131"/>
                      </a:lnTo>
                      <a:lnTo>
                        <a:pt x="399" y="130"/>
                      </a:lnTo>
                      <a:lnTo>
                        <a:pt x="394" y="128"/>
                      </a:lnTo>
                      <a:lnTo>
                        <a:pt x="390" y="125"/>
                      </a:lnTo>
                      <a:lnTo>
                        <a:pt x="385" y="121"/>
                      </a:lnTo>
                      <a:lnTo>
                        <a:pt x="381" y="116"/>
                      </a:lnTo>
                      <a:lnTo>
                        <a:pt x="378" y="110"/>
                      </a:lnTo>
                      <a:lnTo>
                        <a:pt x="375" y="104"/>
                      </a:lnTo>
                      <a:lnTo>
                        <a:pt x="374" y="98"/>
                      </a:lnTo>
                      <a:lnTo>
                        <a:pt x="372" y="93"/>
                      </a:lnTo>
                      <a:lnTo>
                        <a:pt x="365" y="92"/>
                      </a:lnTo>
                      <a:lnTo>
                        <a:pt x="358" y="90"/>
                      </a:lnTo>
                      <a:lnTo>
                        <a:pt x="351" y="87"/>
                      </a:lnTo>
                      <a:lnTo>
                        <a:pt x="344" y="84"/>
                      </a:lnTo>
                      <a:lnTo>
                        <a:pt x="337" y="81"/>
                      </a:lnTo>
                      <a:lnTo>
                        <a:pt x="331" y="78"/>
                      </a:lnTo>
                      <a:lnTo>
                        <a:pt x="325" y="76"/>
                      </a:lnTo>
                      <a:lnTo>
                        <a:pt x="320" y="75"/>
                      </a:lnTo>
                      <a:lnTo>
                        <a:pt x="314" y="78"/>
                      </a:lnTo>
                      <a:lnTo>
                        <a:pt x="303" y="87"/>
                      </a:lnTo>
                      <a:lnTo>
                        <a:pt x="289" y="101"/>
                      </a:lnTo>
                      <a:lnTo>
                        <a:pt x="274" y="117"/>
                      </a:lnTo>
                      <a:lnTo>
                        <a:pt x="258" y="134"/>
                      </a:lnTo>
                      <a:lnTo>
                        <a:pt x="246" y="150"/>
                      </a:lnTo>
                      <a:lnTo>
                        <a:pt x="241" y="157"/>
                      </a:lnTo>
                      <a:lnTo>
                        <a:pt x="236" y="163"/>
                      </a:lnTo>
                      <a:lnTo>
                        <a:pt x="234" y="169"/>
                      </a:lnTo>
                      <a:lnTo>
                        <a:pt x="233" y="173"/>
                      </a:lnTo>
                      <a:lnTo>
                        <a:pt x="220" y="172"/>
                      </a:lnTo>
                      <a:lnTo>
                        <a:pt x="209" y="171"/>
                      </a:lnTo>
                      <a:lnTo>
                        <a:pt x="198" y="169"/>
                      </a:lnTo>
                      <a:lnTo>
                        <a:pt x="188" y="167"/>
                      </a:lnTo>
                      <a:lnTo>
                        <a:pt x="180" y="163"/>
                      </a:lnTo>
                      <a:lnTo>
                        <a:pt x="172" y="160"/>
                      </a:lnTo>
                      <a:lnTo>
                        <a:pt x="165" y="155"/>
                      </a:lnTo>
                      <a:lnTo>
                        <a:pt x="158" y="151"/>
                      </a:lnTo>
                      <a:lnTo>
                        <a:pt x="136" y="128"/>
                      </a:lnTo>
                      <a:lnTo>
                        <a:pt x="113" y="105"/>
                      </a:lnTo>
                      <a:lnTo>
                        <a:pt x="108" y="100"/>
                      </a:lnTo>
                      <a:lnTo>
                        <a:pt x="101" y="95"/>
                      </a:lnTo>
                      <a:lnTo>
                        <a:pt x="95" y="91"/>
                      </a:lnTo>
                      <a:lnTo>
                        <a:pt x="88" y="87"/>
                      </a:lnTo>
                      <a:lnTo>
                        <a:pt x="74" y="81"/>
                      </a:lnTo>
                      <a:lnTo>
                        <a:pt x="60" y="76"/>
                      </a:lnTo>
                      <a:lnTo>
                        <a:pt x="45" y="70"/>
                      </a:lnTo>
                      <a:lnTo>
                        <a:pt x="31" y="64"/>
                      </a:lnTo>
                      <a:lnTo>
                        <a:pt x="16" y="58"/>
                      </a:lnTo>
                      <a:lnTo>
                        <a:pt x="0" y="50"/>
                      </a:lnTo>
                      <a:lnTo>
                        <a:pt x="6" y="41"/>
                      </a:lnTo>
                      <a:lnTo>
                        <a:pt x="11" y="34"/>
                      </a:lnTo>
                      <a:lnTo>
                        <a:pt x="16" y="28"/>
                      </a:lnTo>
                      <a:lnTo>
                        <a:pt x="21" y="22"/>
                      </a:lnTo>
                      <a:lnTo>
                        <a:pt x="28" y="19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7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2" name="Freeform 548"/>
                <p:cNvSpPr>
                  <a:spLocks/>
                </p:cNvSpPr>
                <p:nvPr/>
              </p:nvSpPr>
              <p:spPr bwMode="auto">
                <a:xfrm>
                  <a:off x="5567256" y="1442750"/>
                  <a:ext cx="110844" cy="58762"/>
                </a:xfrm>
                <a:custGeom>
                  <a:avLst/>
                  <a:gdLst>
                    <a:gd name="T0" fmla="*/ 2147483647 w 246"/>
                    <a:gd name="T1" fmla="*/ 2147483647 h 42"/>
                    <a:gd name="T2" fmla="*/ 2147483647 w 246"/>
                    <a:gd name="T3" fmla="*/ 2147483647 h 42"/>
                    <a:gd name="T4" fmla="*/ 2147483647 w 246"/>
                    <a:gd name="T5" fmla="*/ 2147483647 h 42"/>
                    <a:gd name="T6" fmla="*/ 2147483647 w 246"/>
                    <a:gd name="T7" fmla="*/ 2147483647 h 42"/>
                    <a:gd name="T8" fmla="*/ 2147483647 w 246"/>
                    <a:gd name="T9" fmla="*/ 2147483647 h 42"/>
                    <a:gd name="T10" fmla="*/ 2147483647 w 246"/>
                    <a:gd name="T11" fmla="*/ 2147483647 h 42"/>
                    <a:gd name="T12" fmla="*/ 2147483647 w 246"/>
                    <a:gd name="T13" fmla="*/ 2147483647 h 42"/>
                    <a:gd name="T14" fmla="*/ 2147483647 w 246"/>
                    <a:gd name="T15" fmla="*/ 2147483647 h 42"/>
                    <a:gd name="T16" fmla="*/ 2147483647 w 246"/>
                    <a:gd name="T17" fmla="*/ 2147483647 h 42"/>
                    <a:gd name="T18" fmla="*/ 2147483647 w 246"/>
                    <a:gd name="T19" fmla="*/ 2147483647 h 42"/>
                    <a:gd name="T20" fmla="*/ 2147483647 w 246"/>
                    <a:gd name="T21" fmla="*/ 2147483647 h 42"/>
                    <a:gd name="T22" fmla="*/ 2147483647 w 246"/>
                    <a:gd name="T23" fmla="*/ 2147483647 h 42"/>
                    <a:gd name="T24" fmla="*/ 2147483647 w 246"/>
                    <a:gd name="T25" fmla="*/ 2147483647 h 42"/>
                    <a:gd name="T26" fmla="*/ 2147483647 w 246"/>
                    <a:gd name="T27" fmla="*/ 2147483647 h 42"/>
                    <a:gd name="T28" fmla="*/ 2147483647 w 246"/>
                    <a:gd name="T29" fmla="*/ 2147483647 h 42"/>
                    <a:gd name="T30" fmla="*/ 2147483647 w 246"/>
                    <a:gd name="T31" fmla="*/ 2147483647 h 42"/>
                    <a:gd name="T32" fmla="*/ 2147483647 w 246"/>
                    <a:gd name="T33" fmla="*/ 2147483647 h 42"/>
                    <a:gd name="T34" fmla="*/ 2147483647 w 246"/>
                    <a:gd name="T35" fmla="*/ 2147483647 h 42"/>
                    <a:gd name="T36" fmla="*/ 2147483647 w 246"/>
                    <a:gd name="T37" fmla="*/ 2147483647 h 42"/>
                    <a:gd name="T38" fmla="*/ 2147483647 w 246"/>
                    <a:gd name="T39" fmla="*/ 2147483647 h 42"/>
                    <a:gd name="T40" fmla="*/ 2147483647 w 246"/>
                    <a:gd name="T41" fmla="*/ 2147483647 h 42"/>
                    <a:gd name="T42" fmla="*/ 2147483647 w 246"/>
                    <a:gd name="T43" fmla="*/ 2147483647 h 42"/>
                    <a:gd name="T44" fmla="*/ 2147483647 w 246"/>
                    <a:gd name="T45" fmla="*/ 2147483647 h 42"/>
                    <a:gd name="T46" fmla="*/ 2147483647 w 246"/>
                    <a:gd name="T47" fmla="*/ 2147483647 h 42"/>
                    <a:gd name="T48" fmla="*/ 2147483647 w 246"/>
                    <a:gd name="T49" fmla="*/ 2147483647 h 42"/>
                    <a:gd name="T50" fmla="*/ 2147483647 w 246"/>
                    <a:gd name="T51" fmla="*/ 2147483647 h 42"/>
                    <a:gd name="T52" fmla="*/ 2147483647 w 246"/>
                    <a:gd name="T53" fmla="*/ 2147483647 h 42"/>
                    <a:gd name="T54" fmla="*/ 2147483647 w 246"/>
                    <a:gd name="T55" fmla="*/ 2147483647 h 42"/>
                    <a:gd name="T56" fmla="*/ 2147483647 w 246"/>
                    <a:gd name="T57" fmla="*/ 2147483647 h 42"/>
                    <a:gd name="T58" fmla="*/ 2147483647 w 246"/>
                    <a:gd name="T59" fmla="*/ 2147483647 h 42"/>
                    <a:gd name="T60" fmla="*/ 2147483647 w 246"/>
                    <a:gd name="T61" fmla="*/ 2147483647 h 42"/>
                    <a:gd name="T62" fmla="*/ 2147483647 w 246"/>
                    <a:gd name="T63" fmla="*/ 2147483647 h 42"/>
                    <a:gd name="T64" fmla="*/ 2147483647 w 246"/>
                    <a:gd name="T65" fmla="*/ 0 h 42"/>
                    <a:gd name="T66" fmla="*/ 2147483647 w 246"/>
                    <a:gd name="T67" fmla="*/ 2147483647 h 42"/>
                    <a:gd name="T68" fmla="*/ 2147483647 w 246"/>
                    <a:gd name="T69" fmla="*/ 2147483647 h 42"/>
                    <a:gd name="T70" fmla="*/ 2147483647 w 246"/>
                    <a:gd name="T71" fmla="*/ 2147483647 h 42"/>
                    <a:gd name="T72" fmla="*/ 2147483647 w 246"/>
                    <a:gd name="T73" fmla="*/ 2147483647 h 42"/>
                    <a:gd name="T74" fmla="*/ 2147483647 w 246"/>
                    <a:gd name="T75" fmla="*/ 2147483647 h 42"/>
                    <a:gd name="T76" fmla="*/ 2147483647 w 246"/>
                    <a:gd name="T77" fmla="*/ 2147483647 h 42"/>
                    <a:gd name="T78" fmla="*/ 2147483647 w 246"/>
                    <a:gd name="T79" fmla="*/ 2147483647 h 42"/>
                    <a:gd name="T80" fmla="*/ 2147483647 w 246"/>
                    <a:gd name="T81" fmla="*/ 2147483647 h 42"/>
                    <a:gd name="T82" fmla="*/ 2147483647 w 246"/>
                    <a:gd name="T83" fmla="*/ 2147483647 h 42"/>
                    <a:gd name="T84" fmla="*/ 2147483647 w 246"/>
                    <a:gd name="T85" fmla="*/ 2147483647 h 42"/>
                    <a:gd name="T86" fmla="*/ 2147483647 w 246"/>
                    <a:gd name="T87" fmla="*/ 2147483647 h 42"/>
                    <a:gd name="T88" fmla="*/ 2147483647 w 246"/>
                    <a:gd name="T89" fmla="*/ 2147483647 h 42"/>
                    <a:gd name="T90" fmla="*/ 2147483647 w 246"/>
                    <a:gd name="T91" fmla="*/ 2147483647 h 42"/>
                    <a:gd name="T92" fmla="*/ 0 w 246"/>
                    <a:gd name="T93" fmla="*/ 2147483647 h 42"/>
                    <a:gd name="T94" fmla="*/ 2147483647 w 246"/>
                    <a:gd name="T95" fmla="*/ 2147483647 h 42"/>
                    <a:gd name="T96" fmla="*/ 2147483647 w 246"/>
                    <a:gd name="T97" fmla="*/ 2147483647 h 42"/>
                    <a:gd name="T98" fmla="*/ 2147483647 w 246"/>
                    <a:gd name="T99" fmla="*/ 2147483647 h 42"/>
                    <a:gd name="T100" fmla="*/ 2147483647 w 246"/>
                    <a:gd name="T101" fmla="*/ 2147483647 h 42"/>
                    <a:gd name="T102" fmla="*/ 2147483647 w 246"/>
                    <a:gd name="T103" fmla="*/ 2147483647 h 42"/>
                    <a:gd name="T104" fmla="*/ 2147483647 w 246"/>
                    <a:gd name="T105" fmla="*/ 2147483647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42">
                      <a:moveTo>
                        <a:pt x="27" y="36"/>
                      </a:moveTo>
                      <a:lnTo>
                        <a:pt x="36" y="36"/>
                      </a:lnTo>
                      <a:lnTo>
                        <a:pt x="45" y="35"/>
                      </a:lnTo>
                      <a:lnTo>
                        <a:pt x="53" y="33"/>
                      </a:lnTo>
                      <a:lnTo>
                        <a:pt x="59" y="31"/>
                      </a:lnTo>
                      <a:lnTo>
                        <a:pt x="66" y="30"/>
                      </a:lnTo>
                      <a:lnTo>
                        <a:pt x="72" y="29"/>
                      </a:lnTo>
                      <a:lnTo>
                        <a:pt x="80" y="29"/>
                      </a:lnTo>
                      <a:lnTo>
                        <a:pt x="87" y="30"/>
                      </a:lnTo>
                      <a:lnTo>
                        <a:pt x="87" y="42"/>
                      </a:lnTo>
                      <a:lnTo>
                        <a:pt x="154" y="42"/>
                      </a:lnTo>
                      <a:lnTo>
                        <a:pt x="154" y="39"/>
                      </a:lnTo>
                      <a:lnTo>
                        <a:pt x="156" y="36"/>
                      </a:lnTo>
                      <a:lnTo>
                        <a:pt x="159" y="33"/>
                      </a:lnTo>
                      <a:lnTo>
                        <a:pt x="163" y="31"/>
                      </a:lnTo>
                      <a:lnTo>
                        <a:pt x="175" y="26"/>
                      </a:lnTo>
                      <a:lnTo>
                        <a:pt x="190" y="23"/>
                      </a:lnTo>
                      <a:lnTo>
                        <a:pt x="221" y="17"/>
                      </a:lnTo>
                      <a:lnTo>
                        <a:pt x="246" y="12"/>
                      </a:lnTo>
                      <a:lnTo>
                        <a:pt x="212" y="13"/>
                      </a:lnTo>
                      <a:lnTo>
                        <a:pt x="186" y="14"/>
                      </a:lnTo>
                      <a:lnTo>
                        <a:pt x="178" y="15"/>
                      </a:lnTo>
                      <a:lnTo>
                        <a:pt x="171" y="15"/>
                      </a:lnTo>
                      <a:lnTo>
                        <a:pt x="168" y="14"/>
                      </a:lnTo>
                      <a:lnTo>
                        <a:pt x="167" y="12"/>
                      </a:lnTo>
                      <a:lnTo>
                        <a:pt x="159" y="16"/>
                      </a:lnTo>
                      <a:lnTo>
                        <a:pt x="152" y="17"/>
                      </a:lnTo>
                      <a:lnTo>
                        <a:pt x="147" y="17"/>
                      </a:lnTo>
                      <a:lnTo>
                        <a:pt x="141" y="15"/>
                      </a:lnTo>
                      <a:lnTo>
                        <a:pt x="137" y="12"/>
                      </a:lnTo>
                      <a:lnTo>
                        <a:pt x="133" y="9"/>
                      </a:lnTo>
                      <a:lnTo>
                        <a:pt x="129" y="5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3" y="4"/>
                      </a:lnTo>
                      <a:lnTo>
                        <a:pt x="103" y="5"/>
                      </a:lnTo>
                      <a:lnTo>
                        <a:pt x="93" y="5"/>
                      </a:lnTo>
                      <a:lnTo>
                        <a:pt x="74" y="6"/>
                      </a:lnTo>
                      <a:lnTo>
                        <a:pt x="60" y="6"/>
                      </a:lnTo>
                      <a:lnTo>
                        <a:pt x="58" y="9"/>
                      </a:lnTo>
                      <a:lnTo>
                        <a:pt x="56" y="12"/>
                      </a:lnTo>
                      <a:lnTo>
                        <a:pt x="54" y="15"/>
                      </a:lnTo>
                      <a:lnTo>
                        <a:pt x="50" y="17"/>
                      </a:lnTo>
                      <a:lnTo>
                        <a:pt x="42" y="20"/>
                      </a:lnTo>
                      <a:lnTo>
                        <a:pt x="33" y="22"/>
                      </a:lnTo>
                      <a:lnTo>
                        <a:pt x="14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7" y="35"/>
                      </a:lnTo>
                      <a:lnTo>
                        <a:pt x="27" y="3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3" name="Freeform 549"/>
                <p:cNvSpPr>
                  <a:spLocks/>
                </p:cNvSpPr>
                <p:nvPr/>
              </p:nvSpPr>
              <p:spPr bwMode="auto">
                <a:xfrm>
                  <a:off x="5713796" y="1425467"/>
                  <a:ext cx="65754" cy="55305"/>
                </a:xfrm>
                <a:custGeom>
                  <a:avLst/>
                  <a:gdLst>
                    <a:gd name="T0" fmla="*/ 2147483647 w 149"/>
                    <a:gd name="T1" fmla="*/ 0 h 61"/>
                    <a:gd name="T2" fmla="*/ 2147483647 w 149"/>
                    <a:gd name="T3" fmla="*/ 2147483647 h 61"/>
                    <a:gd name="T4" fmla="*/ 2147483647 w 149"/>
                    <a:gd name="T5" fmla="*/ 2147483647 h 61"/>
                    <a:gd name="T6" fmla="*/ 2147483647 w 149"/>
                    <a:gd name="T7" fmla="*/ 2147483647 h 61"/>
                    <a:gd name="T8" fmla="*/ 2147483647 w 149"/>
                    <a:gd name="T9" fmla="*/ 2147483647 h 61"/>
                    <a:gd name="T10" fmla="*/ 2147483647 w 149"/>
                    <a:gd name="T11" fmla="*/ 2147483647 h 61"/>
                    <a:gd name="T12" fmla="*/ 2147483647 w 149"/>
                    <a:gd name="T13" fmla="*/ 2147483647 h 61"/>
                    <a:gd name="T14" fmla="*/ 2147483647 w 149"/>
                    <a:gd name="T15" fmla="*/ 2147483647 h 61"/>
                    <a:gd name="T16" fmla="*/ 2147483647 w 149"/>
                    <a:gd name="T17" fmla="*/ 2147483647 h 61"/>
                    <a:gd name="T18" fmla="*/ 2147483647 w 149"/>
                    <a:gd name="T19" fmla="*/ 2147483647 h 61"/>
                    <a:gd name="T20" fmla="*/ 2147483647 w 149"/>
                    <a:gd name="T21" fmla="*/ 2147483647 h 61"/>
                    <a:gd name="T22" fmla="*/ 2147483647 w 149"/>
                    <a:gd name="T23" fmla="*/ 2147483647 h 61"/>
                    <a:gd name="T24" fmla="*/ 2147483647 w 149"/>
                    <a:gd name="T25" fmla="*/ 2147483647 h 61"/>
                    <a:gd name="T26" fmla="*/ 2147483647 w 149"/>
                    <a:gd name="T27" fmla="*/ 2147483647 h 61"/>
                    <a:gd name="T28" fmla="*/ 2147483647 w 149"/>
                    <a:gd name="T29" fmla="*/ 2147483647 h 61"/>
                    <a:gd name="T30" fmla="*/ 2147483647 w 149"/>
                    <a:gd name="T31" fmla="*/ 2147483647 h 61"/>
                    <a:gd name="T32" fmla="*/ 2147483647 w 149"/>
                    <a:gd name="T33" fmla="*/ 2147483647 h 61"/>
                    <a:gd name="T34" fmla="*/ 2147483647 w 149"/>
                    <a:gd name="T35" fmla="*/ 2147483647 h 61"/>
                    <a:gd name="T36" fmla="*/ 2147483647 w 149"/>
                    <a:gd name="T37" fmla="*/ 2147483647 h 61"/>
                    <a:gd name="T38" fmla="*/ 2147483647 w 149"/>
                    <a:gd name="T39" fmla="*/ 2147483647 h 61"/>
                    <a:gd name="T40" fmla="*/ 2147483647 w 149"/>
                    <a:gd name="T41" fmla="*/ 2147483647 h 61"/>
                    <a:gd name="T42" fmla="*/ 2147483647 w 149"/>
                    <a:gd name="T43" fmla="*/ 2147483647 h 61"/>
                    <a:gd name="T44" fmla="*/ 2147483647 w 149"/>
                    <a:gd name="T45" fmla="*/ 2147483647 h 61"/>
                    <a:gd name="T46" fmla="*/ 2147483647 w 149"/>
                    <a:gd name="T47" fmla="*/ 2147483647 h 61"/>
                    <a:gd name="T48" fmla="*/ 2147483647 w 149"/>
                    <a:gd name="T49" fmla="*/ 2147483647 h 61"/>
                    <a:gd name="T50" fmla="*/ 2147483647 w 149"/>
                    <a:gd name="T51" fmla="*/ 2147483647 h 61"/>
                    <a:gd name="T52" fmla="*/ 2147483647 w 149"/>
                    <a:gd name="T53" fmla="*/ 2147483647 h 61"/>
                    <a:gd name="T54" fmla="*/ 2147483647 w 149"/>
                    <a:gd name="T55" fmla="*/ 2147483647 h 61"/>
                    <a:gd name="T56" fmla="*/ 2147483647 w 149"/>
                    <a:gd name="T57" fmla="*/ 2147483647 h 61"/>
                    <a:gd name="T58" fmla="*/ 2147483647 w 149"/>
                    <a:gd name="T59" fmla="*/ 2147483647 h 61"/>
                    <a:gd name="T60" fmla="*/ 2147483647 w 149"/>
                    <a:gd name="T61" fmla="*/ 2147483647 h 61"/>
                    <a:gd name="T62" fmla="*/ 2147483647 w 149"/>
                    <a:gd name="T63" fmla="*/ 2147483647 h 61"/>
                    <a:gd name="T64" fmla="*/ 0 w 149"/>
                    <a:gd name="T65" fmla="*/ 2147483647 h 61"/>
                    <a:gd name="T66" fmla="*/ 0 w 149"/>
                    <a:gd name="T67" fmla="*/ 2147483647 h 61"/>
                    <a:gd name="T68" fmla="*/ 2147483647 w 149"/>
                    <a:gd name="T69" fmla="*/ 2147483647 h 61"/>
                    <a:gd name="T70" fmla="*/ 2147483647 w 149"/>
                    <a:gd name="T71" fmla="*/ 2147483647 h 61"/>
                    <a:gd name="T72" fmla="*/ 2147483647 w 149"/>
                    <a:gd name="T73" fmla="*/ 2147483647 h 61"/>
                    <a:gd name="T74" fmla="*/ 2147483647 w 149"/>
                    <a:gd name="T75" fmla="*/ 2147483647 h 61"/>
                    <a:gd name="T76" fmla="*/ 2147483647 w 149"/>
                    <a:gd name="T77" fmla="*/ 2147483647 h 61"/>
                    <a:gd name="T78" fmla="*/ 2147483647 w 149"/>
                    <a:gd name="T79" fmla="*/ 2147483647 h 61"/>
                    <a:gd name="T80" fmla="*/ 2147483647 w 149"/>
                    <a:gd name="T81" fmla="*/ 2147483647 h 61"/>
                    <a:gd name="T82" fmla="*/ 2147483647 w 149"/>
                    <a:gd name="T83" fmla="*/ 2147483647 h 61"/>
                    <a:gd name="T84" fmla="*/ 2147483647 w 149"/>
                    <a:gd name="T85" fmla="*/ 0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9" h="61">
                      <a:moveTo>
                        <a:pt x="103" y="0"/>
                      </a:moveTo>
                      <a:lnTo>
                        <a:pt x="118" y="1"/>
                      </a:lnTo>
                      <a:lnTo>
                        <a:pt x="134" y="3"/>
                      </a:lnTo>
                      <a:lnTo>
                        <a:pt x="145" y="5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0"/>
                      </a:lnTo>
                      <a:lnTo>
                        <a:pt x="145" y="12"/>
                      </a:lnTo>
                      <a:lnTo>
                        <a:pt x="141" y="13"/>
                      </a:lnTo>
                      <a:lnTo>
                        <a:pt x="137" y="14"/>
                      </a:lnTo>
                      <a:lnTo>
                        <a:pt x="132" y="14"/>
                      </a:lnTo>
                      <a:lnTo>
                        <a:pt x="127" y="14"/>
                      </a:lnTo>
                      <a:lnTo>
                        <a:pt x="123" y="12"/>
                      </a:lnTo>
                      <a:lnTo>
                        <a:pt x="123" y="23"/>
                      </a:lnTo>
                      <a:lnTo>
                        <a:pt x="123" y="33"/>
                      </a:lnTo>
                      <a:lnTo>
                        <a:pt x="123" y="41"/>
                      </a:lnTo>
                      <a:lnTo>
                        <a:pt x="123" y="49"/>
                      </a:lnTo>
                      <a:lnTo>
                        <a:pt x="116" y="50"/>
                      </a:lnTo>
                      <a:lnTo>
                        <a:pt x="109" y="51"/>
                      </a:lnTo>
                      <a:lnTo>
                        <a:pt x="104" y="53"/>
                      </a:lnTo>
                      <a:lnTo>
                        <a:pt x="100" y="55"/>
                      </a:lnTo>
                      <a:lnTo>
                        <a:pt x="94" y="57"/>
                      </a:lnTo>
                      <a:lnTo>
                        <a:pt x="89" y="59"/>
                      </a:lnTo>
                      <a:lnTo>
                        <a:pt x="83" y="61"/>
                      </a:lnTo>
                      <a:lnTo>
                        <a:pt x="76" y="61"/>
                      </a:lnTo>
                      <a:lnTo>
                        <a:pt x="67" y="60"/>
                      </a:lnTo>
                      <a:lnTo>
                        <a:pt x="53" y="57"/>
                      </a:lnTo>
                      <a:lnTo>
                        <a:pt x="39" y="54"/>
                      </a:lnTo>
                      <a:lnTo>
                        <a:pt x="25" y="49"/>
                      </a:lnTo>
                      <a:lnTo>
                        <a:pt x="12" y="45"/>
                      </a:lnTo>
                      <a:lnTo>
                        <a:pt x="3" y="41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19" y="36"/>
                      </a:lnTo>
                      <a:lnTo>
                        <a:pt x="35" y="35"/>
                      </a:lnTo>
                      <a:lnTo>
                        <a:pt x="48" y="32"/>
                      </a:lnTo>
                      <a:lnTo>
                        <a:pt x="60" y="27"/>
                      </a:lnTo>
                      <a:lnTo>
                        <a:pt x="72" y="22"/>
                      </a:lnTo>
                      <a:lnTo>
                        <a:pt x="82" y="16"/>
                      </a:lnTo>
                      <a:lnTo>
                        <a:pt x="93" y="8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4" name="Freeform 550"/>
                <p:cNvSpPr>
                  <a:spLocks/>
                </p:cNvSpPr>
                <p:nvPr/>
              </p:nvSpPr>
              <p:spPr bwMode="auto">
                <a:xfrm>
                  <a:off x="5751370" y="1434109"/>
                  <a:ext cx="135268" cy="53577"/>
                </a:xfrm>
                <a:custGeom>
                  <a:avLst/>
                  <a:gdLst>
                    <a:gd name="T0" fmla="*/ 2147483647 w 299"/>
                    <a:gd name="T1" fmla="*/ 2147483647 h 74"/>
                    <a:gd name="T2" fmla="*/ 2147483647 w 299"/>
                    <a:gd name="T3" fmla="*/ 2147483647 h 74"/>
                    <a:gd name="T4" fmla="*/ 2147483647 w 299"/>
                    <a:gd name="T5" fmla="*/ 2147483647 h 74"/>
                    <a:gd name="T6" fmla="*/ 2147483647 w 299"/>
                    <a:gd name="T7" fmla="*/ 2147483647 h 74"/>
                    <a:gd name="T8" fmla="*/ 2147483647 w 299"/>
                    <a:gd name="T9" fmla="*/ 2147483647 h 74"/>
                    <a:gd name="T10" fmla="*/ 2147483647 w 299"/>
                    <a:gd name="T11" fmla="*/ 2147483647 h 74"/>
                    <a:gd name="T12" fmla="*/ 2147483647 w 299"/>
                    <a:gd name="T13" fmla="*/ 2147483647 h 74"/>
                    <a:gd name="T14" fmla="*/ 2147483647 w 299"/>
                    <a:gd name="T15" fmla="*/ 2147483647 h 74"/>
                    <a:gd name="T16" fmla="*/ 2147483647 w 299"/>
                    <a:gd name="T17" fmla="*/ 2147483647 h 74"/>
                    <a:gd name="T18" fmla="*/ 2147483647 w 299"/>
                    <a:gd name="T19" fmla="*/ 2147483647 h 74"/>
                    <a:gd name="T20" fmla="*/ 2147483647 w 299"/>
                    <a:gd name="T21" fmla="*/ 2147483647 h 74"/>
                    <a:gd name="T22" fmla="*/ 2147483647 w 299"/>
                    <a:gd name="T23" fmla="*/ 2147483647 h 74"/>
                    <a:gd name="T24" fmla="*/ 2147483647 w 299"/>
                    <a:gd name="T25" fmla="*/ 2147483647 h 74"/>
                    <a:gd name="T26" fmla="*/ 2147483647 w 299"/>
                    <a:gd name="T27" fmla="*/ 2147483647 h 74"/>
                    <a:gd name="T28" fmla="*/ 2147483647 w 299"/>
                    <a:gd name="T29" fmla="*/ 2147483647 h 74"/>
                    <a:gd name="T30" fmla="*/ 2147483647 w 299"/>
                    <a:gd name="T31" fmla="*/ 2147483647 h 74"/>
                    <a:gd name="T32" fmla="*/ 2147483647 w 299"/>
                    <a:gd name="T33" fmla="*/ 2147483647 h 74"/>
                    <a:gd name="T34" fmla="*/ 2147483647 w 299"/>
                    <a:gd name="T35" fmla="*/ 2147483647 h 74"/>
                    <a:gd name="T36" fmla="*/ 2147483647 w 299"/>
                    <a:gd name="T37" fmla="*/ 2147483647 h 74"/>
                    <a:gd name="T38" fmla="*/ 2147483647 w 299"/>
                    <a:gd name="T39" fmla="*/ 2147483647 h 74"/>
                    <a:gd name="T40" fmla="*/ 2147483647 w 299"/>
                    <a:gd name="T41" fmla="*/ 2147483647 h 74"/>
                    <a:gd name="T42" fmla="*/ 2147483647 w 299"/>
                    <a:gd name="T43" fmla="*/ 2147483647 h 74"/>
                    <a:gd name="T44" fmla="*/ 2147483647 w 299"/>
                    <a:gd name="T45" fmla="*/ 0 h 74"/>
                    <a:gd name="T46" fmla="*/ 2147483647 w 299"/>
                    <a:gd name="T47" fmla="*/ 2147483647 h 74"/>
                    <a:gd name="T48" fmla="*/ 2147483647 w 299"/>
                    <a:gd name="T49" fmla="*/ 2147483647 h 74"/>
                    <a:gd name="T50" fmla="*/ 2147483647 w 299"/>
                    <a:gd name="T51" fmla="*/ 2147483647 h 74"/>
                    <a:gd name="T52" fmla="*/ 2147483647 w 299"/>
                    <a:gd name="T53" fmla="*/ 2147483647 h 74"/>
                    <a:gd name="T54" fmla="*/ 2147483647 w 299"/>
                    <a:gd name="T55" fmla="*/ 2147483647 h 74"/>
                    <a:gd name="T56" fmla="*/ 2147483647 w 299"/>
                    <a:gd name="T57" fmla="*/ 2147483647 h 74"/>
                    <a:gd name="T58" fmla="*/ 2147483647 w 299"/>
                    <a:gd name="T59" fmla="*/ 2147483647 h 74"/>
                    <a:gd name="T60" fmla="*/ 2147483647 w 299"/>
                    <a:gd name="T61" fmla="*/ 2147483647 h 74"/>
                    <a:gd name="T62" fmla="*/ 2147483647 w 299"/>
                    <a:gd name="T63" fmla="*/ 2147483647 h 74"/>
                    <a:gd name="T64" fmla="*/ 2147483647 w 299"/>
                    <a:gd name="T65" fmla="*/ 2147483647 h 74"/>
                    <a:gd name="T66" fmla="*/ 2147483647 w 299"/>
                    <a:gd name="T67" fmla="*/ 2147483647 h 74"/>
                    <a:gd name="T68" fmla="*/ 2147483647 w 299"/>
                    <a:gd name="T69" fmla="*/ 2147483647 h 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9" h="74">
                      <a:moveTo>
                        <a:pt x="126" y="74"/>
                      </a:moveTo>
                      <a:lnTo>
                        <a:pt x="133" y="72"/>
                      </a:lnTo>
                      <a:lnTo>
                        <a:pt x="142" y="69"/>
                      </a:lnTo>
                      <a:lnTo>
                        <a:pt x="154" y="65"/>
                      </a:lnTo>
                      <a:lnTo>
                        <a:pt x="166" y="60"/>
                      </a:lnTo>
                      <a:lnTo>
                        <a:pt x="178" y="54"/>
                      </a:lnTo>
                      <a:lnTo>
                        <a:pt x="189" y="48"/>
                      </a:lnTo>
                      <a:lnTo>
                        <a:pt x="199" y="42"/>
                      </a:lnTo>
                      <a:lnTo>
                        <a:pt x="205" y="37"/>
                      </a:lnTo>
                      <a:lnTo>
                        <a:pt x="207" y="40"/>
                      </a:lnTo>
                      <a:lnTo>
                        <a:pt x="209" y="43"/>
                      </a:lnTo>
                      <a:lnTo>
                        <a:pt x="211" y="46"/>
                      </a:lnTo>
                      <a:lnTo>
                        <a:pt x="214" y="48"/>
                      </a:lnTo>
                      <a:lnTo>
                        <a:pt x="220" y="51"/>
                      </a:lnTo>
                      <a:lnTo>
                        <a:pt x="227" y="53"/>
                      </a:lnTo>
                      <a:lnTo>
                        <a:pt x="243" y="55"/>
                      </a:lnTo>
                      <a:lnTo>
                        <a:pt x="259" y="55"/>
                      </a:lnTo>
                      <a:lnTo>
                        <a:pt x="269" y="55"/>
                      </a:lnTo>
                      <a:lnTo>
                        <a:pt x="278" y="55"/>
                      </a:lnTo>
                      <a:lnTo>
                        <a:pt x="286" y="55"/>
                      </a:lnTo>
                      <a:lnTo>
                        <a:pt x="292" y="55"/>
                      </a:lnTo>
                      <a:lnTo>
                        <a:pt x="293" y="46"/>
                      </a:lnTo>
                      <a:lnTo>
                        <a:pt x="295" y="38"/>
                      </a:lnTo>
                      <a:lnTo>
                        <a:pt x="298" y="31"/>
                      </a:lnTo>
                      <a:lnTo>
                        <a:pt x="299" y="25"/>
                      </a:lnTo>
                      <a:lnTo>
                        <a:pt x="279" y="25"/>
                      </a:lnTo>
                      <a:lnTo>
                        <a:pt x="260" y="25"/>
                      </a:lnTo>
                      <a:lnTo>
                        <a:pt x="244" y="25"/>
                      </a:lnTo>
                      <a:lnTo>
                        <a:pt x="232" y="25"/>
                      </a:lnTo>
                      <a:lnTo>
                        <a:pt x="225" y="25"/>
                      </a:lnTo>
                      <a:lnTo>
                        <a:pt x="220" y="26"/>
                      </a:lnTo>
                      <a:lnTo>
                        <a:pt x="214" y="27"/>
                      </a:lnTo>
                      <a:lnTo>
                        <a:pt x="211" y="29"/>
                      </a:lnTo>
                      <a:lnTo>
                        <a:pt x="204" y="33"/>
                      </a:lnTo>
                      <a:lnTo>
                        <a:pt x="199" y="37"/>
                      </a:lnTo>
                      <a:lnTo>
                        <a:pt x="172" y="37"/>
                      </a:lnTo>
                      <a:lnTo>
                        <a:pt x="174" y="32"/>
                      </a:lnTo>
                      <a:lnTo>
                        <a:pt x="176" y="28"/>
                      </a:lnTo>
                      <a:lnTo>
                        <a:pt x="178" y="24"/>
                      </a:lnTo>
                      <a:lnTo>
                        <a:pt x="180" y="21"/>
                      </a:lnTo>
                      <a:lnTo>
                        <a:pt x="187" y="16"/>
                      </a:lnTo>
                      <a:lnTo>
                        <a:pt x="194" y="13"/>
                      </a:lnTo>
                      <a:lnTo>
                        <a:pt x="202" y="11"/>
                      </a:lnTo>
                      <a:lnTo>
                        <a:pt x="210" y="9"/>
                      </a:lnTo>
                      <a:lnTo>
                        <a:pt x="217" y="5"/>
                      </a:lnTo>
                      <a:lnTo>
                        <a:pt x="225" y="0"/>
                      </a:lnTo>
                      <a:lnTo>
                        <a:pt x="199" y="0"/>
                      </a:lnTo>
                      <a:lnTo>
                        <a:pt x="185" y="3"/>
                      </a:lnTo>
                      <a:lnTo>
                        <a:pt x="170" y="7"/>
                      </a:lnTo>
                      <a:lnTo>
                        <a:pt x="157" y="11"/>
                      </a:lnTo>
                      <a:lnTo>
                        <a:pt x="145" y="18"/>
                      </a:lnTo>
                      <a:lnTo>
                        <a:pt x="134" y="25"/>
                      </a:lnTo>
                      <a:lnTo>
                        <a:pt x="123" y="32"/>
                      </a:lnTo>
                      <a:lnTo>
                        <a:pt x="114" y="40"/>
                      </a:lnTo>
                      <a:lnTo>
                        <a:pt x="105" y="49"/>
                      </a:lnTo>
                      <a:lnTo>
                        <a:pt x="100" y="53"/>
                      </a:lnTo>
                      <a:lnTo>
                        <a:pt x="95" y="56"/>
                      </a:lnTo>
                      <a:lnTo>
                        <a:pt x="87" y="59"/>
                      </a:lnTo>
                      <a:lnTo>
                        <a:pt x="80" y="61"/>
                      </a:lnTo>
                      <a:lnTo>
                        <a:pt x="64" y="63"/>
                      </a:lnTo>
                      <a:lnTo>
                        <a:pt x="47" y="64"/>
                      </a:lnTo>
                      <a:lnTo>
                        <a:pt x="32" y="64"/>
                      </a:lnTo>
                      <a:lnTo>
                        <a:pt x="18" y="65"/>
                      </a:lnTo>
                      <a:lnTo>
                        <a:pt x="12" y="67"/>
                      </a:lnTo>
                      <a:lnTo>
                        <a:pt x="7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39" y="74"/>
                      </a:lnTo>
                      <a:lnTo>
                        <a:pt x="73" y="74"/>
                      </a:lnTo>
                      <a:lnTo>
                        <a:pt x="102" y="74"/>
                      </a:lnTo>
                      <a:lnTo>
                        <a:pt x="126" y="7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46" name="Прямая соединительная линия 245"/>
              <p:cNvCxnSpPr/>
              <p:nvPr/>
            </p:nvCxnSpPr>
            <p:spPr>
              <a:xfrm>
                <a:off x="7414034" y="2338875"/>
                <a:ext cx="541069" cy="57259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7" name="Picture 8" descr="http://www.utp.or.kr/newenglish/aboututp/images/banner0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4492" y="2259329"/>
                <a:ext cx="675538" cy="17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8" name="Прямая соединительная линия 247"/>
              <p:cNvCxnSpPr>
                <a:endCxn id="247" idx="1"/>
              </p:cNvCxnSpPr>
              <p:nvPr/>
            </p:nvCxnSpPr>
            <p:spPr>
              <a:xfrm flipV="1">
                <a:off x="7762998" y="2345891"/>
                <a:ext cx="471496" cy="10446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9" name="Picture 120" descr="http://telecompk.net/wp-content/uploads/2012/11/samsung-logo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52966" y="2550764"/>
                <a:ext cx="535935" cy="162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0" name="Прямая соединительная линия 249"/>
              <p:cNvCxnSpPr>
                <a:endCxn id="249" idx="1"/>
              </p:cNvCxnSpPr>
              <p:nvPr/>
            </p:nvCxnSpPr>
            <p:spPr>
              <a:xfrm>
                <a:off x="7782262" y="2464954"/>
                <a:ext cx="670702" cy="16712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Прямая соединительная линия 250"/>
              <p:cNvCxnSpPr/>
              <p:nvPr/>
            </p:nvCxnSpPr>
            <p:spPr>
              <a:xfrm>
                <a:off x="7529431" y="2851133"/>
                <a:ext cx="117562" cy="25204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2" name="Picture 55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671" y="2858231"/>
                <a:ext cx="439462" cy="199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3" name="Picture 561" descr="Russia-China Investment Fund (RCIF)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1753" y="2620589"/>
                <a:ext cx="436419" cy="17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55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8339" y="3105120"/>
                <a:ext cx="638023" cy="155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5" name="Picture 34" descr="Картинки по запросу TUspark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1056" y="2881871"/>
                <a:ext cx="474111" cy="208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56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3600" y="2030373"/>
                <a:ext cx="220735" cy="220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7" name="Прямая соединительная линия 256"/>
              <p:cNvCxnSpPr>
                <a:endCxn id="256" idx="1"/>
              </p:cNvCxnSpPr>
              <p:nvPr/>
            </p:nvCxnSpPr>
            <p:spPr>
              <a:xfrm flipV="1">
                <a:off x="8007708" y="2140741"/>
                <a:ext cx="595892" cy="19554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8" name="Picture 64" descr="RIKEN logo.g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005" y="1827211"/>
                <a:ext cx="198256" cy="255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9" name="Прямая соединительная линия 258"/>
              <p:cNvCxnSpPr>
                <a:endCxn id="258" idx="1"/>
              </p:cNvCxnSpPr>
              <p:nvPr/>
            </p:nvCxnSpPr>
            <p:spPr>
              <a:xfrm flipV="1">
                <a:off x="7983285" y="1955118"/>
                <a:ext cx="421720" cy="40524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Прямая соединительная линия 259"/>
              <p:cNvCxnSpPr/>
              <p:nvPr/>
            </p:nvCxnSpPr>
            <p:spPr>
              <a:xfrm>
                <a:off x="7723082" y="2635507"/>
                <a:ext cx="628431" cy="22099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  <a:head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162520" y="1468742"/>
              <a:ext cx="666402" cy="75629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 descr="http://www.microduits.com/assets/images/pics/Technopark_Zurich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375" y="2243557"/>
              <a:ext cx="549017" cy="13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4689897" y="859167"/>
              <a:ext cx="71395" cy="42689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http://www.uu.se/digitalAssets/206/206452_1rugr_logoen_rood_rgb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498" y="739556"/>
              <a:ext cx="347103" cy="9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UBlogoRGB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579" y="656882"/>
              <a:ext cx="344700" cy="19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>
              <a:endCxn id="15" idx="3"/>
            </p:cNvCxnSpPr>
            <p:nvPr/>
          </p:nvCxnSpPr>
          <p:spPr>
            <a:xfrm flipH="1" flipV="1">
              <a:off x="4376153" y="1057495"/>
              <a:ext cx="375744" cy="22856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" descr="http://upload.wikimedia.org/wikipedia/en/thumb/0/03/Heriot-Watt_University_logo.svg/1280px-Heriot-Watt_University_logo.svg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934" y="1310251"/>
              <a:ext cx="227837" cy="16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Прямая соединительная линия 13"/>
            <p:cNvCxnSpPr>
              <a:endCxn id="13" idx="3"/>
            </p:cNvCxnSpPr>
            <p:nvPr/>
          </p:nvCxnSpPr>
          <p:spPr>
            <a:xfrm flipH="1">
              <a:off x="4363771" y="1328129"/>
              <a:ext cx="239590" cy="6493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5" descr="http://www.gc2014.org/wp-content/uploads/2013/11/TU_Delft_logo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315" y="991598"/>
              <a:ext cx="494836" cy="131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>
              <a:endCxn id="10" idx="3"/>
            </p:cNvCxnSpPr>
            <p:nvPr/>
          </p:nvCxnSpPr>
          <p:spPr>
            <a:xfrm flipH="1" flipV="1">
              <a:off x="4477604" y="785103"/>
              <a:ext cx="283685" cy="50700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2" descr="http://www.berlin-partner-verzeichnis.de/tmp/cache/image/logo_preview_small2/172/L_CampusBerlinBuch.eps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41" y="1623357"/>
              <a:ext cx="729434" cy="12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://www.adlershof.de/uploads/tx_dreipcmyadlershof/adlershof_logo_neublau_06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555" y="1896528"/>
              <a:ext cx="723520" cy="14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>
              <a:endCxn id="42" idx="3"/>
            </p:cNvCxnSpPr>
            <p:nvPr/>
          </p:nvCxnSpPr>
          <p:spPr>
            <a:xfrm flipH="1">
              <a:off x="4214766" y="1319350"/>
              <a:ext cx="653612" cy="22280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18" idx="3"/>
            </p:cNvCxnSpPr>
            <p:nvPr/>
          </p:nvCxnSpPr>
          <p:spPr>
            <a:xfrm flipH="1">
              <a:off x="4243075" y="1363797"/>
              <a:ext cx="655750" cy="60727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http://digitaloctober.ru/system/img/events/630/en/important.png?time=1363865804?time=1363865804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279" y="385113"/>
              <a:ext cx="263394" cy="1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www.yrityssalo.fi/images/new/logo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189" y="385113"/>
              <a:ext cx="449165" cy="12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s://www.estiem.org/GetFile.aspx?File=Images/Projects/StudentGuide/lutlogo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336" y="400470"/>
              <a:ext cx="610044" cy="170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>
              <a:endCxn id="21" idx="2"/>
            </p:cNvCxnSpPr>
            <p:nvPr/>
          </p:nvCxnSpPr>
          <p:spPr>
            <a:xfrm flipH="1" flipV="1">
              <a:off x="4808977" y="563315"/>
              <a:ext cx="328060" cy="42460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22" idx="2"/>
            </p:cNvCxnSpPr>
            <p:nvPr/>
          </p:nvCxnSpPr>
          <p:spPr>
            <a:xfrm flipV="1">
              <a:off x="5182119" y="508465"/>
              <a:ext cx="37650" cy="47946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Изображение 106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36635" y="2607886"/>
              <a:ext cx="623994" cy="16481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7" name="Изображение 109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83918" y="2019580"/>
              <a:ext cx="394999" cy="23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814" y="2326785"/>
              <a:ext cx="490812" cy="17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8" descr="http://www.rtvcenter.ru/images/cms/catalog/ericssonlogo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171136" y="1975562"/>
              <a:ext cx="319094" cy="29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074" y="2841909"/>
              <a:ext cx="598718" cy="245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Изображение 103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363002" y="2368373"/>
              <a:ext cx="546029" cy="1951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4162523" y="1317166"/>
              <a:ext cx="717125" cy="128588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511628" y="1320624"/>
              <a:ext cx="374596" cy="104331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4870826" y="1336179"/>
              <a:ext cx="15397" cy="68042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476" idx="0"/>
              <a:endCxn id="28" idx="0"/>
            </p:cNvCxnSpPr>
            <p:nvPr/>
          </p:nvCxnSpPr>
          <p:spPr>
            <a:xfrm>
              <a:off x="4870252" y="1180633"/>
              <a:ext cx="321966" cy="114615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986734" y="942990"/>
              <a:ext cx="357309" cy="103706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615842" y="1320622"/>
              <a:ext cx="239383" cy="151472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43" idx="1"/>
            </p:cNvCxnSpPr>
            <p:nvPr/>
          </p:nvCxnSpPr>
          <p:spPr>
            <a:xfrm>
              <a:off x="5395551" y="1685294"/>
              <a:ext cx="294413" cy="25643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224914" y="1314572"/>
              <a:ext cx="636886" cy="34704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4104623" y="1204453"/>
              <a:ext cx="493216" cy="6950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7019505" y="2525652"/>
              <a:ext cx="304351" cy="52757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2" descr=" 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636" y="1466299"/>
              <a:ext cx="278130" cy="15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 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964" y="1821023"/>
              <a:ext cx="442589" cy="2414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Eni Logo.svg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34" y="1753710"/>
              <a:ext cx="245607" cy="24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File:AstraZeneca.svg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37" y="1126425"/>
              <a:ext cx="588107" cy="15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Symantec Logo Asystec Data Protection Specialist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72" y="1403347"/>
              <a:ext cx="502441" cy="13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File:Autodesk logo detail.png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71" y="1635651"/>
              <a:ext cx="463727" cy="9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95" y="2986640"/>
              <a:ext cx="261144" cy="8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419" y="3092526"/>
              <a:ext cx="312195" cy="19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50" y="2847069"/>
              <a:ext cx="527790" cy="12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56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631" y="1792712"/>
              <a:ext cx="577507" cy="12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54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213" y="464315"/>
              <a:ext cx="358056" cy="13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640583" y="339502"/>
              <a:ext cx="2776751" cy="4309146"/>
              <a:chOff x="640583" y="1042340"/>
              <a:chExt cx="2776751" cy="4309146"/>
            </a:xfrm>
          </p:grpSpPr>
          <p:grpSp>
            <p:nvGrpSpPr>
              <p:cNvPr id="104" name="Group 391"/>
              <p:cNvGrpSpPr>
                <a:grpSpLocks/>
              </p:cNvGrpSpPr>
              <p:nvPr/>
            </p:nvGrpSpPr>
            <p:grpSpPr bwMode="auto">
              <a:xfrm>
                <a:off x="1187628" y="1042340"/>
                <a:ext cx="2036232" cy="1146486"/>
                <a:chOff x="527" y="1110"/>
                <a:chExt cx="1410" cy="709"/>
              </a:xfrm>
              <a:solidFill>
                <a:schemeClr val="accent5"/>
              </a:solidFill>
            </p:grpSpPr>
            <p:sp>
              <p:nvSpPr>
                <p:cNvPr id="203" name="Freeform 392"/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4 h 54"/>
                    <a:gd name="T2" fmla="*/ 1 w 98"/>
                    <a:gd name="T3" fmla="*/ 4 h 54"/>
                    <a:gd name="T4" fmla="*/ 1 w 98"/>
                    <a:gd name="T5" fmla="*/ 5 h 54"/>
                    <a:gd name="T6" fmla="*/ 2 w 98"/>
                    <a:gd name="T7" fmla="*/ 5 h 54"/>
                    <a:gd name="T8" fmla="*/ 3 w 98"/>
                    <a:gd name="T9" fmla="*/ 5 h 54"/>
                    <a:gd name="T10" fmla="*/ 4 w 98"/>
                    <a:gd name="T11" fmla="*/ 5 h 54"/>
                    <a:gd name="T12" fmla="*/ 4 w 98"/>
                    <a:gd name="T13" fmla="*/ 5 h 54"/>
                    <a:gd name="T14" fmla="*/ 5 w 98"/>
                    <a:gd name="T15" fmla="*/ 5 h 54"/>
                    <a:gd name="T16" fmla="*/ 6 w 98"/>
                    <a:gd name="T17" fmla="*/ 5 h 54"/>
                    <a:gd name="T18" fmla="*/ 7 w 98"/>
                    <a:gd name="T19" fmla="*/ 4 h 54"/>
                    <a:gd name="T20" fmla="*/ 8 w 98"/>
                    <a:gd name="T21" fmla="*/ 3 h 54"/>
                    <a:gd name="T22" fmla="*/ 9 w 98"/>
                    <a:gd name="T23" fmla="*/ 3 h 54"/>
                    <a:gd name="T24" fmla="*/ 9 w 98"/>
                    <a:gd name="T25" fmla="*/ 2 h 54"/>
                    <a:gd name="T26" fmla="*/ 9 w 98"/>
                    <a:gd name="T27" fmla="*/ 1 h 54"/>
                    <a:gd name="T28" fmla="*/ 10 w 98"/>
                    <a:gd name="T29" fmla="*/ 0 h 54"/>
                    <a:gd name="T30" fmla="*/ 9 w 98"/>
                    <a:gd name="T31" fmla="*/ 0 h 54"/>
                    <a:gd name="T32" fmla="*/ 8 w 98"/>
                    <a:gd name="T33" fmla="*/ 0 h 54"/>
                    <a:gd name="T34" fmla="*/ 8 w 98"/>
                    <a:gd name="T35" fmla="*/ 0 h 54"/>
                    <a:gd name="T36" fmla="*/ 7 w 98"/>
                    <a:gd name="T37" fmla="*/ 0 h 54"/>
                    <a:gd name="T38" fmla="*/ 6 w 98"/>
                    <a:gd name="T39" fmla="*/ 0 h 54"/>
                    <a:gd name="T40" fmla="*/ 5 w 98"/>
                    <a:gd name="T41" fmla="*/ 0 h 54"/>
                    <a:gd name="T42" fmla="*/ 4 w 98"/>
                    <a:gd name="T43" fmla="*/ 1 h 54"/>
                    <a:gd name="T44" fmla="*/ 4 w 98"/>
                    <a:gd name="T45" fmla="*/ 1 h 54"/>
                    <a:gd name="T46" fmla="*/ 2 w 98"/>
                    <a:gd name="T47" fmla="*/ 2 h 54"/>
                    <a:gd name="T48" fmla="*/ 1 w 98"/>
                    <a:gd name="T49" fmla="*/ 3 h 54"/>
                    <a:gd name="T50" fmla="*/ 1 w 98"/>
                    <a:gd name="T51" fmla="*/ 3 h 54"/>
                    <a:gd name="T52" fmla="*/ 0 w 98"/>
                    <a:gd name="T53" fmla="*/ 3 h 54"/>
                    <a:gd name="T54" fmla="*/ 0 w 98"/>
                    <a:gd name="T55" fmla="*/ 4 h 54"/>
                    <a:gd name="T56" fmla="*/ 0 w 98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393"/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 h 28"/>
                    <a:gd name="T2" fmla="*/ 1 w 67"/>
                    <a:gd name="T3" fmla="*/ 2 h 28"/>
                    <a:gd name="T4" fmla="*/ 2 w 67"/>
                    <a:gd name="T5" fmla="*/ 2 h 28"/>
                    <a:gd name="T6" fmla="*/ 3 w 67"/>
                    <a:gd name="T7" fmla="*/ 2 h 28"/>
                    <a:gd name="T8" fmla="*/ 4 w 67"/>
                    <a:gd name="T9" fmla="*/ 2 h 28"/>
                    <a:gd name="T10" fmla="*/ 5 w 67"/>
                    <a:gd name="T11" fmla="*/ 1 h 28"/>
                    <a:gd name="T12" fmla="*/ 6 w 67"/>
                    <a:gd name="T13" fmla="*/ 1 h 28"/>
                    <a:gd name="T14" fmla="*/ 6 w 67"/>
                    <a:gd name="T15" fmla="*/ 1 h 28"/>
                    <a:gd name="T16" fmla="*/ 7 w 67"/>
                    <a:gd name="T17" fmla="*/ 0 h 28"/>
                    <a:gd name="T18" fmla="*/ 6 w 67"/>
                    <a:gd name="T19" fmla="*/ 0 h 28"/>
                    <a:gd name="T20" fmla="*/ 4 w 67"/>
                    <a:gd name="T21" fmla="*/ 0 h 28"/>
                    <a:gd name="T22" fmla="*/ 3 w 67"/>
                    <a:gd name="T23" fmla="*/ 0 h 28"/>
                    <a:gd name="T24" fmla="*/ 3 w 67"/>
                    <a:gd name="T25" fmla="*/ 0 h 28"/>
                    <a:gd name="T26" fmla="*/ 2 w 67"/>
                    <a:gd name="T27" fmla="*/ 1 h 28"/>
                    <a:gd name="T28" fmla="*/ 1 w 67"/>
                    <a:gd name="T29" fmla="*/ 1 h 28"/>
                    <a:gd name="T30" fmla="*/ 1 w 67"/>
                    <a:gd name="T31" fmla="*/ 1 h 28"/>
                    <a:gd name="T32" fmla="*/ 0 w 67"/>
                    <a:gd name="T33" fmla="*/ 1 h 28"/>
                    <a:gd name="T34" fmla="*/ 0 w 67"/>
                    <a:gd name="T35" fmla="*/ 2 h 28"/>
                    <a:gd name="T36" fmla="*/ 0 w 67"/>
                    <a:gd name="T37" fmla="*/ 2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394"/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2 h 36"/>
                    <a:gd name="T2" fmla="*/ 0 w 32"/>
                    <a:gd name="T3" fmla="*/ 2 h 36"/>
                    <a:gd name="T4" fmla="*/ 0 w 32"/>
                    <a:gd name="T5" fmla="*/ 3 h 36"/>
                    <a:gd name="T6" fmla="*/ 1 w 32"/>
                    <a:gd name="T7" fmla="*/ 3 h 36"/>
                    <a:gd name="T8" fmla="*/ 1 w 32"/>
                    <a:gd name="T9" fmla="*/ 3 h 36"/>
                    <a:gd name="T10" fmla="*/ 1 w 32"/>
                    <a:gd name="T11" fmla="*/ 3 h 36"/>
                    <a:gd name="T12" fmla="*/ 1 w 32"/>
                    <a:gd name="T13" fmla="*/ 3 h 36"/>
                    <a:gd name="T14" fmla="*/ 4 w 32"/>
                    <a:gd name="T15" fmla="*/ 3 h 36"/>
                    <a:gd name="T16" fmla="*/ 4 w 32"/>
                    <a:gd name="T17" fmla="*/ 2 h 36"/>
                    <a:gd name="T18" fmla="*/ 4 w 32"/>
                    <a:gd name="T19" fmla="*/ 1 h 36"/>
                    <a:gd name="T20" fmla="*/ 3 w 32"/>
                    <a:gd name="T21" fmla="*/ 1 h 36"/>
                    <a:gd name="T22" fmla="*/ 3 w 32"/>
                    <a:gd name="T23" fmla="*/ 0 h 36"/>
                    <a:gd name="T24" fmla="*/ 2 w 32"/>
                    <a:gd name="T25" fmla="*/ 0 h 36"/>
                    <a:gd name="T26" fmla="*/ 1 w 32"/>
                    <a:gd name="T27" fmla="*/ 1 h 36"/>
                    <a:gd name="T28" fmla="*/ 1 w 32"/>
                    <a:gd name="T29" fmla="*/ 1 h 36"/>
                    <a:gd name="T30" fmla="*/ 0 w 32"/>
                    <a:gd name="T31" fmla="*/ 1 h 36"/>
                    <a:gd name="T32" fmla="*/ 0 w 32"/>
                    <a:gd name="T33" fmla="*/ 2 h 36"/>
                    <a:gd name="T34" fmla="*/ 0 w 32"/>
                    <a:gd name="T35" fmla="*/ 2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395"/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5 h 52"/>
                    <a:gd name="T2" fmla="*/ 1 w 146"/>
                    <a:gd name="T3" fmla="*/ 5 h 52"/>
                    <a:gd name="T4" fmla="*/ 2 w 146"/>
                    <a:gd name="T5" fmla="*/ 5 h 52"/>
                    <a:gd name="T6" fmla="*/ 3 w 146"/>
                    <a:gd name="T7" fmla="*/ 6 h 52"/>
                    <a:gd name="T8" fmla="*/ 4 w 146"/>
                    <a:gd name="T9" fmla="*/ 6 h 52"/>
                    <a:gd name="T10" fmla="*/ 6 w 146"/>
                    <a:gd name="T11" fmla="*/ 6 h 52"/>
                    <a:gd name="T12" fmla="*/ 8 w 146"/>
                    <a:gd name="T13" fmla="*/ 6 h 52"/>
                    <a:gd name="T14" fmla="*/ 12 w 146"/>
                    <a:gd name="T15" fmla="*/ 5 h 52"/>
                    <a:gd name="T16" fmla="*/ 14 w 146"/>
                    <a:gd name="T17" fmla="*/ 5 h 52"/>
                    <a:gd name="T18" fmla="*/ 14 w 146"/>
                    <a:gd name="T19" fmla="*/ 4 h 52"/>
                    <a:gd name="T20" fmla="*/ 14 w 146"/>
                    <a:gd name="T21" fmla="*/ 3 h 52"/>
                    <a:gd name="T22" fmla="*/ 14 w 146"/>
                    <a:gd name="T23" fmla="*/ 3 h 52"/>
                    <a:gd name="T24" fmla="*/ 14 w 146"/>
                    <a:gd name="T25" fmla="*/ 2 h 52"/>
                    <a:gd name="T26" fmla="*/ 13 w 146"/>
                    <a:gd name="T27" fmla="*/ 2 h 52"/>
                    <a:gd name="T28" fmla="*/ 13 w 146"/>
                    <a:gd name="T29" fmla="*/ 1 h 52"/>
                    <a:gd name="T30" fmla="*/ 12 w 146"/>
                    <a:gd name="T31" fmla="*/ 1 h 52"/>
                    <a:gd name="T32" fmla="*/ 12 w 146"/>
                    <a:gd name="T33" fmla="*/ 1 h 52"/>
                    <a:gd name="T34" fmla="*/ 11 w 146"/>
                    <a:gd name="T35" fmla="*/ 0 h 52"/>
                    <a:gd name="T36" fmla="*/ 10 w 146"/>
                    <a:gd name="T37" fmla="*/ 0 h 52"/>
                    <a:gd name="T38" fmla="*/ 9 w 146"/>
                    <a:gd name="T39" fmla="*/ 0 h 52"/>
                    <a:gd name="T40" fmla="*/ 8 w 146"/>
                    <a:gd name="T41" fmla="*/ 0 h 52"/>
                    <a:gd name="T42" fmla="*/ 7 w 146"/>
                    <a:gd name="T43" fmla="*/ 1 h 52"/>
                    <a:gd name="T44" fmla="*/ 5 w 146"/>
                    <a:gd name="T45" fmla="*/ 1 h 52"/>
                    <a:gd name="T46" fmla="*/ 4 w 146"/>
                    <a:gd name="T47" fmla="*/ 2 h 52"/>
                    <a:gd name="T48" fmla="*/ 3 w 146"/>
                    <a:gd name="T49" fmla="*/ 2 h 52"/>
                    <a:gd name="T50" fmla="*/ 2 w 146"/>
                    <a:gd name="T51" fmla="*/ 3 h 52"/>
                    <a:gd name="T52" fmla="*/ 1 w 146"/>
                    <a:gd name="T53" fmla="*/ 3 h 52"/>
                    <a:gd name="T54" fmla="*/ 1 w 146"/>
                    <a:gd name="T55" fmla="*/ 4 h 52"/>
                    <a:gd name="T56" fmla="*/ 0 w 146"/>
                    <a:gd name="T57" fmla="*/ 5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396"/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7 w 60"/>
                    <a:gd name="T1" fmla="*/ 0 h 31"/>
                    <a:gd name="T2" fmla="*/ 5 w 60"/>
                    <a:gd name="T3" fmla="*/ 0 h 31"/>
                    <a:gd name="T4" fmla="*/ 4 w 60"/>
                    <a:gd name="T5" fmla="*/ 0 h 31"/>
                    <a:gd name="T6" fmla="*/ 3 w 60"/>
                    <a:gd name="T7" fmla="*/ 0 h 31"/>
                    <a:gd name="T8" fmla="*/ 3 w 60"/>
                    <a:gd name="T9" fmla="*/ 0 h 31"/>
                    <a:gd name="T10" fmla="*/ 2 w 60"/>
                    <a:gd name="T11" fmla="*/ 0 h 31"/>
                    <a:gd name="T12" fmla="*/ 1 w 60"/>
                    <a:gd name="T13" fmla="*/ 0 h 31"/>
                    <a:gd name="T14" fmla="*/ 1 w 60"/>
                    <a:gd name="T15" fmla="*/ 0 h 31"/>
                    <a:gd name="T16" fmla="*/ 0 w 60"/>
                    <a:gd name="T17" fmla="*/ 1 h 31"/>
                    <a:gd name="T18" fmla="*/ 0 w 60"/>
                    <a:gd name="T19" fmla="*/ 1 h 31"/>
                    <a:gd name="T20" fmla="*/ 0 w 60"/>
                    <a:gd name="T21" fmla="*/ 1 h 31"/>
                    <a:gd name="T22" fmla="*/ 0 w 60"/>
                    <a:gd name="T23" fmla="*/ 2 h 31"/>
                    <a:gd name="T24" fmla="*/ 0 w 60"/>
                    <a:gd name="T25" fmla="*/ 2 h 31"/>
                    <a:gd name="T26" fmla="*/ 1 w 60"/>
                    <a:gd name="T27" fmla="*/ 2 h 31"/>
                    <a:gd name="T28" fmla="*/ 1 w 60"/>
                    <a:gd name="T29" fmla="*/ 3 h 31"/>
                    <a:gd name="T30" fmla="*/ 1 w 60"/>
                    <a:gd name="T31" fmla="*/ 3 h 31"/>
                    <a:gd name="T32" fmla="*/ 2 w 60"/>
                    <a:gd name="T33" fmla="*/ 3 h 31"/>
                    <a:gd name="T34" fmla="*/ 2 w 60"/>
                    <a:gd name="T35" fmla="*/ 3 h 31"/>
                    <a:gd name="T36" fmla="*/ 3 w 60"/>
                    <a:gd name="T37" fmla="*/ 3 h 31"/>
                    <a:gd name="T38" fmla="*/ 4 w 60"/>
                    <a:gd name="T39" fmla="*/ 3 h 31"/>
                    <a:gd name="T40" fmla="*/ 4 w 60"/>
                    <a:gd name="T41" fmla="*/ 3 h 31"/>
                    <a:gd name="T42" fmla="*/ 5 w 60"/>
                    <a:gd name="T43" fmla="*/ 3 h 31"/>
                    <a:gd name="T44" fmla="*/ 5 w 60"/>
                    <a:gd name="T45" fmla="*/ 2 h 31"/>
                    <a:gd name="T46" fmla="*/ 6 w 60"/>
                    <a:gd name="T47" fmla="*/ 1 h 31"/>
                    <a:gd name="T48" fmla="*/ 7 w 60"/>
                    <a:gd name="T49" fmla="*/ 1 h 31"/>
                    <a:gd name="T50" fmla="*/ 7 w 60"/>
                    <a:gd name="T51" fmla="*/ 0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Freeform 397"/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5 h 62"/>
                    <a:gd name="T2" fmla="*/ 0 w 80"/>
                    <a:gd name="T3" fmla="*/ 5 h 62"/>
                    <a:gd name="T4" fmla="*/ 0 w 80"/>
                    <a:gd name="T5" fmla="*/ 5 h 62"/>
                    <a:gd name="T6" fmla="*/ 0 w 80"/>
                    <a:gd name="T7" fmla="*/ 5 h 62"/>
                    <a:gd name="T8" fmla="*/ 0 w 80"/>
                    <a:gd name="T9" fmla="*/ 5 h 62"/>
                    <a:gd name="T10" fmla="*/ 1 w 80"/>
                    <a:gd name="T11" fmla="*/ 6 h 62"/>
                    <a:gd name="T12" fmla="*/ 2 w 80"/>
                    <a:gd name="T13" fmla="*/ 6 h 62"/>
                    <a:gd name="T14" fmla="*/ 3 w 80"/>
                    <a:gd name="T15" fmla="*/ 6 h 62"/>
                    <a:gd name="T16" fmla="*/ 4 w 80"/>
                    <a:gd name="T17" fmla="*/ 6 h 62"/>
                    <a:gd name="T18" fmla="*/ 5 w 80"/>
                    <a:gd name="T19" fmla="*/ 6 h 62"/>
                    <a:gd name="T20" fmla="*/ 5 w 80"/>
                    <a:gd name="T21" fmla="*/ 6 h 62"/>
                    <a:gd name="T22" fmla="*/ 6 w 80"/>
                    <a:gd name="T23" fmla="*/ 6 h 62"/>
                    <a:gd name="T24" fmla="*/ 6 w 80"/>
                    <a:gd name="T25" fmla="*/ 5 h 62"/>
                    <a:gd name="T26" fmla="*/ 7 w 80"/>
                    <a:gd name="T27" fmla="*/ 5 h 62"/>
                    <a:gd name="T28" fmla="*/ 7 w 80"/>
                    <a:gd name="T29" fmla="*/ 4 h 62"/>
                    <a:gd name="T30" fmla="*/ 8 w 80"/>
                    <a:gd name="T31" fmla="*/ 3 h 62"/>
                    <a:gd name="T32" fmla="*/ 8 w 80"/>
                    <a:gd name="T33" fmla="*/ 2 h 62"/>
                    <a:gd name="T34" fmla="*/ 8 w 80"/>
                    <a:gd name="T35" fmla="*/ 1 h 62"/>
                    <a:gd name="T36" fmla="*/ 8 w 80"/>
                    <a:gd name="T37" fmla="*/ 0 h 62"/>
                    <a:gd name="T38" fmla="*/ 7 w 80"/>
                    <a:gd name="T39" fmla="*/ 0 h 62"/>
                    <a:gd name="T40" fmla="*/ 6 w 80"/>
                    <a:gd name="T41" fmla="*/ 0 h 62"/>
                    <a:gd name="T42" fmla="*/ 5 w 80"/>
                    <a:gd name="T43" fmla="*/ 1 h 62"/>
                    <a:gd name="T44" fmla="*/ 4 w 80"/>
                    <a:gd name="T45" fmla="*/ 1 h 62"/>
                    <a:gd name="T46" fmla="*/ 2 w 80"/>
                    <a:gd name="T47" fmla="*/ 2 h 62"/>
                    <a:gd name="T48" fmla="*/ 1 w 80"/>
                    <a:gd name="T49" fmla="*/ 3 h 62"/>
                    <a:gd name="T50" fmla="*/ 1 w 80"/>
                    <a:gd name="T51" fmla="*/ 3 h 62"/>
                    <a:gd name="T52" fmla="*/ 0 w 80"/>
                    <a:gd name="T53" fmla="*/ 4 h 62"/>
                    <a:gd name="T54" fmla="*/ 0 w 80"/>
                    <a:gd name="T55" fmla="*/ 4 h 62"/>
                    <a:gd name="T56" fmla="*/ 0 w 80"/>
                    <a:gd name="T57" fmla="*/ 5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398"/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8 w 106"/>
                    <a:gd name="T1" fmla="*/ 1 h 49"/>
                    <a:gd name="T2" fmla="*/ 7 w 106"/>
                    <a:gd name="T3" fmla="*/ 1 h 49"/>
                    <a:gd name="T4" fmla="*/ 7 w 106"/>
                    <a:gd name="T5" fmla="*/ 1 h 49"/>
                    <a:gd name="T6" fmla="*/ 6 w 106"/>
                    <a:gd name="T7" fmla="*/ 1 h 49"/>
                    <a:gd name="T8" fmla="*/ 5 w 106"/>
                    <a:gd name="T9" fmla="*/ 1 h 49"/>
                    <a:gd name="T10" fmla="*/ 5 w 106"/>
                    <a:gd name="T11" fmla="*/ 0 h 49"/>
                    <a:gd name="T12" fmla="*/ 4 w 106"/>
                    <a:gd name="T13" fmla="*/ 0 h 49"/>
                    <a:gd name="T14" fmla="*/ 3 w 106"/>
                    <a:gd name="T15" fmla="*/ 0 h 49"/>
                    <a:gd name="T16" fmla="*/ 2 w 106"/>
                    <a:gd name="T17" fmla="*/ 0 h 49"/>
                    <a:gd name="T18" fmla="*/ 2 w 106"/>
                    <a:gd name="T19" fmla="*/ 0 h 49"/>
                    <a:gd name="T20" fmla="*/ 0 w 106"/>
                    <a:gd name="T21" fmla="*/ 0 h 49"/>
                    <a:gd name="T22" fmla="*/ 1 w 106"/>
                    <a:gd name="T23" fmla="*/ 1 h 49"/>
                    <a:gd name="T24" fmla="*/ 2 w 106"/>
                    <a:gd name="T25" fmla="*/ 2 h 49"/>
                    <a:gd name="T26" fmla="*/ 2 w 106"/>
                    <a:gd name="T27" fmla="*/ 3 h 49"/>
                    <a:gd name="T28" fmla="*/ 3 w 106"/>
                    <a:gd name="T29" fmla="*/ 4 h 49"/>
                    <a:gd name="T30" fmla="*/ 4 w 106"/>
                    <a:gd name="T31" fmla="*/ 5 h 49"/>
                    <a:gd name="T32" fmla="*/ 5 w 106"/>
                    <a:gd name="T33" fmla="*/ 5 h 49"/>
                    <a:gd name="T34" fmla="*/ 6 w 106"/>
                    <a:gd name="T35" fmla="*/ 5 h 49"/>
                    <a:gd name="T36" fmla="*/ 7 w 106"/>
                    <a:gd name="T37" fmla="*/ 5 h 49"/>
                    <a:gd name="T38" fmla="*/ 8 w 106"/>
                    <a:gd name="T39" fmla="*/ 5 h 49"/>
                    <a:gd name="T40" fmla="*/ 8 w 106"/>
                    <a:gd name="T41" fmla="*/ 5 h 49"/>
                    <a:gd name="T42" fmla="*/ 9 w 106"/>
                    <a:gd name="T43" fmla="*/ 4 h 49"/>
                    <a:gd name="T44" fmla="*/ 10 w 106"/>
                    <a:gd name="T45" fmla="*/ 3 h 49"/>
                    <a:gd name="T46" fmla="*/ 10 w 106"/>
                    <a:gd name="T47" fmla="*/ 3 h 49"/>
                    <a:gd name="T48" fmla="*/ 10 w 106"/>
                    <a:gd name="T49" fmla="*/ 3 h 49"/>
                    <a:gd name="T50" fmla="*/ 9 w 106"/>
                    <a:gd name="T51" fmla="*/ 3 h 49"/>
                    <a:gd name="T52" fmla="*/ 9 w 106"/>
                    <a:gd name="T53" fmla="*/ 2 h 49"/>
                    <a:gd name="T54" fmla="*/ 8 w 106"/>
                    <a:gd name="T55" fmla="*/ 2 h 49"/>
                    <a:gd name="T56" fmla="*/ 8 w 106"/>
                    <a:gd name="T57" fmla="*/ 2 h 49"/>
                    <a:gd name="T58" fmla="*/ 8 w 106"/>
                    <a:gd name="T59" fmla="*/ 2 h 49"/>
                    <a:gd name="T60" fmla="*/ 8 w 106"/>
                    <a:gd name="T61" fmla="*/ 1 h 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399"/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2 h 22"/>
                    <a:gd name="T2" fmla="*/ 1 w 47"/>
                    <a:gd name="T3" fmla="*/ 2 h 22"/>
                    <a:gd name="T4" fmla="*/ 1 w 47"/>
                    <a:gd name="T5" fmla="*/ 2 h 22"/>
                    <a:gd name="T6" fmla="*/ 2 w 47"/>
                    <a:gd name="T7" fmla="*/ 2 h 22"/>
                    <a:gd name="T8" fmla="*/ 3 w 47"/>
                    <a:gd name="T9" fmla="*/ 2 h 22"/>
                    <a:gd name="T10" fmla="*/ 4 w 47"/>
                    <a:gd name="T11" fmla="*/ 2 h 22"/>
                    <a:gd name="T12" fmla="*/ 4 w 47"/>
                    <a:gd name="T13" fmla="*/ 2 h 22"/>
                    <a:gd name="T14" fmla="*/ 4 w 47"/>
                    <a:gd name="T15" fmla="*/ 1 h 22"/>
                    <a:gd name="T16" fmla="*/ 4 w 47"/>
                    <a:gd name="T17" fmla="*/ 1 h 22"/>
                    <a:gd name="T18" fmla="*/ 4 w 47"/>
                    <a:gd name="T19" fmla="*/ 1 h 22"/>
                    <a:gd name="T20" fmla="*/ 5 w 47"/>
                    <a:gd name="T21" fmla="*/ 0 h 22"/>
                    <a:gd name="T22" fmla="*/ 0 w 47"/>
                    <a:gd name="T23" fmla="*/ 2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400"/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5 w 53"/>
                    <a:gd name="T1" fmla="*/ 0 h 32"/>
                    <a:gd name="T2" fmla="*/ 4 w 53"/>
                    <a:gd name="T3" fmla="*/ 1 h 32"/>
                    <a:gd name="T4" fmla="*/ 2 w 53"/>
                    <a:gd name="T5" fmla="*/ 2 h 32"/>
                    <a:gd name="T6" fmla="*/ 1 w 53"/>
                    <a:gd name="T7" fmla="*/ 3 h 32"/>
                    <a:gd name="T8" fmla="*/ 0 w 53"/>
                    <a:gd name="T9" fmla="*/ 4 h 32"/>
                    <a:gd name="T10" fmla="*/ 1 w 53"/>
                    <a:gd name="T11" fmla="*/ 4 h 32"/>
                    <a:gd name="T12" fmla="*/ 3 w 53"/>
                    <a:gd name="T13" fmla="*/ 4 h 32"/>
                    <a:gd name="T14" fmla="*/ 4 w 53"/>
                    <a:gd name="T15" fmla="*/ 4 h 32"/>
                    <a:gd name="T16" fmla="*/ 5 w 53"/>
                    <a:gd name="T17" fmla="*/ 4 h 32"/>
                    <a:gd name="T18" fmla="*/ 5 w 53"/>
                    <a:gd name="T19" fmla="*/ 3 h 32"/>
                    <a:gd name="T20" fmla="*/ 5 w 53"/>
                    <a:gd name="T21" fmla="*/ 2 h 32"/>
                    <a:gd name="T22" fmla="*/ 5 w 53"/>
                    <a:gd name="T23" fmla="*/ 1 h 32"/>
                    <a:gd name="T24" fmla="*/ 5 w 53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401"/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2 w 46"/>
                    <a:gd name="T1" fmla="*/ 0 h 34"/>
                    <a:gd name="T2" fmla="*/ 0 w 46"/>
                    <a:gd name="T3" fmla="*/ 2 h 34"/>
                    <a:gd name="T4" fmla="*/ 0 w 46"/>
                    <a:gd name="T5" fmla="*/ 4 h 34"/>
                    <a:gd name="T6" fmla="*/ 2 w 46"/>
                    <a:gd name="T7" fmla="*/ 4 h 34"/>
                    <a:gd name="T8" fmla="*/ 3 w 46"/>
                    <a:gd name="T9" fmla="*/ 4 h 34"/>
                    <a:gd name="T10" fmla="*/ 3 w 46"/>
                    <a:gd name="T11" fmla="*/ 4 h 34"/>
                    <a:gd name="T12" fmla="*/ 4 w 46"/>
                    <a:gd name="T13" fmla="*/ 3 h 34"/>
                    <a:gd name="T14" fmla="*/ 4 w 46"/>
                    <a:gd name="T15" fmla="*/ 2 h 34"/>
                    <a:gd name="T16" fmla="*/ 4 w 46"/>
                    <a:gd name="T17" fmla="*/ 2 h 34"/>
                    <a:gd name="T18" fmla="*/ 4 w 46"/>
                    <a:gd name="T19" fmla="*/ 2 h 34"/>
                    <a:gd name="T20" fmla="*/ 4 w 46"/>
                    <a:gd name="T21" fmla="*/ 1 h 34"/>
                    <a:gd name="T22" fmla="*/ 4 w 46"/>
                    <a:gd name="T23" fmla="*/ 0 h 34"/>
                    <a:gd name="T24" fmla="*/ 4 w 46"/>
                    <a:gd name="T25" fmla="*/ 0 h 34"/>
                    <a:gd name="T26" fmla="*/ 4 w 46"/>
                    <a:gd name="T27" fmla="*/ 0 h 34"/>
                    <a:gd name="T28" fmla="*/ 4 w 46"/>
                    <a:gd name="T29" fmla="*/ 0 h 34"/>
                    <a:gd name="T30" fmla="*/ 4 w 46"/>
                    <a:gd name="T31" fmla="*/ 0 h 34"/>
                    <a:gd name="T32" fmla="*/ 3 w 46"/>
                    <a:gd name="T33" fmla="*/ 0 h 34"/>
                    <a:gd name="T34" fmla="*/ 2 w 46"/>
                    <a:gd name="T35" fmla="*/ 0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Freeform 402"/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3 h 25"/>
                    <a:gd name="T2" fmla="*/ 2 w 48"/>
                    <a:gd name="T3" fmla="*/ 3 h 25"/>
                    <a:gd name="T4" fmla="*/ 3 w 48"/>
                    <a:gd name="T5" fmla="*/ 3 h 25"/>
                    <a:gd name="T6" fmla="*/ 3 w 48"/>
                    <a:gd name="T7" fmla="*/ 3 h 25"/>
                    <a:gd name="T8" fmla="*/ 4 w 48"/>
                    <a:gd name="T9" fmla="*/ 2 h 25"/>
                    <a:gd name="T10" fmla="*/ 4 w 48"/>
                    <a:gd name="T11" fmla="*/ 2 h 25"/>
                    <a:gd name="T12" fmla="*/ 4 w 48"/>
                    <a:gd name="T13" fmla="*/ 2 h 25"/>
                    <a:gd name="T14" fmla="*/ 5 w 48"/>
                    <a:gd name="T15" fmla="*/ 1 h 25"/>
                    <a:gd name="T16" fmla="*/ 5 w 48"/>
                    <a:gd name="T17" fmla="*/ 0 h 25"/>
                    <a:gd name="T18" fmla="*/ 4 w 48"/>
                    <a:gd name="T19" fmla="*/ 0 h 25"/>
                    <a:gd name="T20" fmla="*/ 4 w 48"/>
                    <a:gd name="T21" fmla="*/ 0 h 25"/>
                    <a:gd name="T22" fmla="*/ 3 w 48"/>
                    <a:gd name="T23" fmla="*/ 1 h 25"/>
                    <a:gd name="T24" fmla="*/ 2 w 48"/>
                    <a:gd name="T25" fmla="*/ 1 h 25"/>
                    <a:gd name="T26" fmla="*/ 1 w 48"/>
                    <a:gd name="T27" fmla="*/ 2 h 25"/>
                    <a:gd name="T28" fmla="*/ 0 w 48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403"/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 h 37"/>
                    <a:gd name="T4" fmla="*/ 1 w 30"/>
                    <a:gd name="T5" fmla="*/ 3 h 37"/>
                    <a:gd name="T6" fmla="*/ 1 w 30"/>
                    <a:gd name="T7" fmla="*/ 3 h 37"/>
                    <a:gd name="T8" fmla="*/ 2 w 30"/>
                    <a:gd name="T9" fmla="*/ 3 h 37"/>
                    <a:gd name="T10" fmla="*/ 2 w 30"/>
                    <a:gd name="T11" fmla="*/ 3 h 37"/>
                    <a:gd name="T12" fmla="*/ 2 w 30"/>
                    <a:gd name="T13" fmla="*/ 3 h 37"/>
                    <a:gd name="T14" fmla="*/ 2 w 30"/>
                    <a:gd name="T15" fmla="*/ 2 h 37"/>
                    <a:gd name="T16" fmla="*/ 2 w 30"/>
                    <a:gd name="T17" fmla="*/ 2 h 37"/>
                    <a:gd name="T18" fmla="*/ 2 w 30"/>
                    <a:gd name="T19" fmla="*/ 1 h 37"/>
                    <a:gd name="T20" fmla="*/ 2 w 30"/>
                    <a:gd name="T21" fmla="*/ 1 h 37"/>
                    <a:gd name="T22" fmla="*/ 2 w 30"/>
                    <a:gd name="T23" fmla="*/ 0 h 37"/>
                    <a:gd name="T24" fmla="*/ 0 w 3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Freeform 404"/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4 w 113"/>
                    <a:gd name="T1" fmla="*/ 0 h 46"/>
                    <a:gd name="T2" fmla="*/ 2 w 113"/>
                    <a:gd name="T3" fmla="*/ 0 h 46"/>
                    <a:gd name="T4" fmla="*/ 1 w 113"/>
                    <a:gd name="T5" fmla="*/ 1 h 46"/>
                    <a:gd name="T6" fmla="*/ 1 w 113"/>
                    <a:gd name="T7" fmla="*/ 1 h 46"/>
                    <a:gd name="T8" fmla="*/ 0 w 113"/>
                    <a:gd name="T9" fmla="*/ 1 h 46"/>
                    <a:gd name="T10" fmla="*/ 0 w 113"/>
                    <a:gd name="T11" fmla="*/ 2 h 46"/>
                    <a:gd name="T12" fmla="*/ 0 w 113"/>
                    <a:gd name="T13" fmla="*/ 2 h 46"/>
                    <a:gd name="T14" fmla="*/ 1 w 113"/>
                    <a:gd name="T15" fmla="*/ 3 h 46"/>
                    <a:gd name="T16" fmla="*/ 1 w 113"/>
                    <a:gd name="T17" fmla="*/ 4 h 46"/>
                    <a:gd name="T18" fmla="*/ 2 w 113"/>
                    <a:gd name="T19" fmla="*/ 5 h 46"/>
                    <a:gd name="T20" fmla="*/ 2 w 113"/>
                    <a:gd name="T21" fmla="*/ 5 h 46"/>
                    <a:gd name="T22" fmla="*/ 3 w 113"/>
                    <a:gd name="T23" fmla="*/ 5 h 46"/>
                    <a:gd name="T24" fmla="*/ 3 w 113"/>
                    <a:gd name="T25" fmla="*/ 6 h 46"/>
                    <a:gd name="T26" fmla="*/ 4 w 113"/>
                    <a:gd name="T27" fmla="*/ 6 h 46"/>
                    <a:gd name="T28" fmla="*/ 4 w 113"/>
                    <a:gd name="T29" fmla="*/ 6 h 46"/>
                    <a:gd name="T30" fmla="*/ 6 w 113"/>
                    <a:gd name="T31" fmla="*/ 6 h 46"/>
                    <a:gd name="T32" fmla="*/ 7 w 113"/>
                    <a:gd name="T33" fmla="*/ 5 h 46"/>
                    <a:gd name="T34" fmla="*/ 8 w 113"/>
                    <a:gd name="T35" fmla="*/ 5 h 46"/>
                    <a:gd name="T36" fmla="*/ 8 w 113"/>
                    <a:gd name="T37" fmla="*/ 5 h 46"/>
                    <a:gd name="T38" fmla="*/ 9 w 113"/>
                    <a:gd name="T39" fmla="*/ 5 h 46"/>
                    <a:gd name="T40" fmla="*/ 9 w 113"/>
                    <a:gd name="T41" fmla="*/ 4 h 46"/>
                    <a:gd name="T42" fmla="*/ 10 w 113"/>
                    <a:gd name="T43" fmla="*/ 3 h 46"/>
                    <a:gd name="T44" fmla="*/ 11 w 113"/>
                    <a:gd name="T45" fmla="*/ 2 h 46"/>
                    <a:gd name="T46" fmla="*/ 11 w 113"/>
                    <a:gd name="T47" fmla="*/ 1 h 46"/>
                    <a:gd name="T48" fmla="*/ 11 w 113"/>
                    <a:gd name="T49" fmla="*/ 0 h 46"/>
                    <a:gd name="T50" fmla="*/ 10 w 113"/>
                    <a:gd name="T51" fmla="*/ 0 h 46"/>
                    <a:gd name="T52" fmla="*/ 9 w 113"/>
                    <a:gd name="T53" fmla="*/ 0 h 46"/>
                    <a:gd name="T54" fmla="*/ 8 w 113"/>
                    <a:gd name="T55" fmla="*/ 0 h 46"/>
                    <a:gd name="T56" fmla="*/ 7 w 113"/>
                    <a:gd name="T57" fmla="*/ 0 h 46"/>
                    <a:gd name="T58" fmla="*/ 5 w 113"/>
                    <a:gd name="T59" fmla="*/ 0 h 46"/>
                    <a:gd name="T60" fmla="*/ 4 w 113"/>
                    <a:gd name="T61" fmla="*/ 0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Freeform 405"/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9 h 82"/>
                    <a:gd name="T2" fmla="*/ 0 w 153"/>
                    <a:gd name="T3" fmla="*/ 10 h 82"/>
                    <a:gd name="T4" fmla="*/ 1 w 153"/>
                    <a:gd name="T5" fmla="*/ 10 h 82"/>
                    <a:gd name="T6" fmla="*/ 1 w 153"/>
                    <a:gd name="T7" fmla="*/ 10 h 82"/>
                    <a:gd name="T8" fmla="*/ 1 w 153"/>
                    <a:gd name="T9" fmla="*/ 10 h 82"/>
                    <a:gd name="T10" fmla="*/ 2 w 153"/>
                    <a:gd name="T11" fmla="*/ 9 h 82"/>
                    <a:gd name="T12" fmla="*/ 4 w 153"/>
                    <a:gd name="T13" fmla="*/ 9 h 82"/>
                    <a:gd name="T14" fmla="*/ 4 w 153"/>
                    <a:gd name="T15" fmla="*/ 9 h 82"/>
                    <a:gd name="T16" fmla="*/ 5 w 153"/>
                    <a:gd name="T17" fmla="*/ 9 h 82"/>
                    <a:gd name="T18" fmla="*/ 6 w 153"/>
                    <a:gd name="T19" fmla="*/ 9 h 82"/>
                    <a:gd name="T20" fmla="*/ 7 w 153"/>
                    <a:gd name="T21" fmla="*/ 9 h 82"/>
                    <a:gd name="T22" fmla="*/ 9 w 153"/>
                    <a:gd name="T23" fmla="*/ 8 h 82"/>
                    <a:gd name="T24" fmla="*/ 11 w 153"/>
                    <a:gd name="T25" fmla="*/ 7 h 82"/>
                    <a:gd name="T26" fmla="*/ 12 w 153"/>
                    <a:gd name="T27" fmla="*/ 6 h 82"/>
                    <a:gd name="T28" fmla="*/ 12 w 153"/>
                    <a:gd name="T29" fmla="*/ 6 h 82"/>
                    <a:gd name="T30" fmla="*/ 13 w 153"/>
                    <a:gd name="T31" fmla="*/ 5 h 82"/>
                    <a:gd name="T32" fmla="*/ 14 w 153"/>
                    <a:gd name="T33" fmla="*/ 4 h 82"/>
                    <a:gd name="T34" fmla="*/ 14 w 153"/>
                    <a:gd name="T35" fmla="*/ 4 h 82"/>
                    <a:gd name="T36" fmla="*/ 15 w 153"/>
                    <a:gd name="T37" fmla="*/ 3 h 82"/>
                    <a:gd name="T38" fmla="*/ 15 w 153"/>
                    <a:gd name="T39" fmla="*/ 2 h 82"/>
                    <a:gd name="T40" fmla="*/ 16 w 153"/>
                    <a:gd name="T41" fmla="*/ 1 h 82"/>
                    <a:gd name="T42" fmla="*/ 14 w 153"/>
                    <a:gd name="T43" fmla="*/ 1 h 82"/>
                    <a:gd name="T44" fmla="*/ 12 w 153"/>
                    <a:gd name="T45" fmla="*/ 0 h 82"/>
                    <a:gd name="T46" fmla="*/ 10 w 153"/>
                    <a:gd name="T47" fmla="*/ 0 h 82"/>
                    <a:gd name="T48" fmla="*/ 8 w 153"/>
                    <a:gd name="T49" fmla="*/ 0 h 82"/>
                    <a:gd name="T50" fmla="*/ 7 w 153"/>
                    <a:gd name="T51" fmla="*/ 0 h 82"/>
                    <a:gd name="T52" fmla="*/ 6 w 153"/>
                    <a:gd name="T53" fmla="*/ 0 h 82"/>
                    <a:gd name="T54" fmla="*/ 5 w 153"/>
                    <a:gd name="T55" fmla="*/ 0 h 82"/>
                    <a:gd name="T56" fmla="*/ 4 w 153"/>
                    <a:gd name="T57" fmla="*/ 0 h 82"/>
                    <a:gd name="T58" fmla="*/ 4 w 153"/>
                    <a:gd name="T59" fmla="*/ 1 h 82"/>
                    <a:gd name="T60" fmla="*/ 4 w 153"/>
                    <a:gd name="T61" fmla="*/ 1 h 82"/>
                    <a:gd name="T62" fmla="*/ 3 w 153"/>
                    <a:gd name="T63" fmla="*/ 2 h 82"/>
                    <a:gd name="T64" fmla="*/ 3 w 153"/>
                    <a:gd name="T65" fmla="*/ 2 h 82"/>
                    <a:gd name="T66" fmla="*/ 3 w 153"/>
                    <a:gd name="T67" fmla="*/ 3 h 82"/>
                    <a:gd name="T68" fmla="*/ 4 w 153"/>
                    <a:gd name="T69" fmla="*/ 3 h 82"/>
                    <a:gd name="T70" fmla="*/ 4 w 153"/>
                    <a:gd name="T71" fmla="*/ 4 h 82"/>
                    <a:gd name="T72" fmla="*/ 4 w 153"/>
                    <a:gd name="T73" fmla="*/ 4 h 82"/>
                    <a:gd name="T74" fmla="*/ 4 w 153"/>
                    <a:gd name="T75" fmla="*/ 4 h 82"/>
                    <a:gd name="T76" fmla="*/ 5 w 153"/>
                    <a:gd name="T77" fmla="*/ 4 h 82"/>
                    <a:gd name="T78" fmla="*/ 4 w 153"/>
                    <a:gd name="T79" fmla="*/ 5 h 82"/>
                    <a:gd name="T80" fmla="*/ 4 w 153"/>
                    <a:gd name="T81" fmla="*/ 5 h 82"/>
                    <a:gd name="T82" fmla="*/ 3 w 153"/>
                    <a:gd name="T83" fmla="*/ 6 h 82"/>
                    <a:gd name="T84" fmla="*/ 2 w 153"/>
                    <a:gd name="T85" fmla="*/ 6 h 82"/>
                    <a:gd name="T86" fmla="*/ 2 w 153"/>
                    <a:gd name="T87" fmla="*/ 8 h 82"/>
                    <a:gd name="T88" fmla="*/ 1 w 153"/>
                    <a:gd name="T89" fmla="*/ 8 h 82"/>
                    <a:gd name="T90" fmla="*/ 1 w 153"/>
                    <a:gd name="T91" fmla="*/ 9 h 82"/>
                    <a:gd name="T92" fmla="*/ 0 w 153"/>
                    <a:gd name="T93" fmla="*/ 9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406"/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4 h 50"/>
                    <a:gd name="T2" fmla="*/ 1 w 86"/>
                    <a:gd name="T3" fmla="*/ 5 h 50"/>
                    <a:gd name="T4" fmla="*/ 1 w 86"/>
                    <a:gd name="T5" fmla="*/ 5 h 50"/>
                    <a:gd name="T6" fmla="*/ 2 w 86"/>
                    <a:gd name="T7" fmla="*/ 5 h 50"/>
                    <a:gd name="T8" fmla="*/ 3 w 86"/>
                    <a:gd name="T9" fmla="*/ 5 h 50"/>
                    <a:gd name="T10" fmla="*/ 4 w 86"/>
                    <a:gd name="T11" fmla="*/ 6 h 50"/>
                    <a:gd name="T12" fmla="*/ 5 w 86"/>
                    <a:gd name="T13" fmla="*/ 6 h 50"/>
                    <a:gd name="T14" fmla="*/ 7 w 86"/>
                    <a:gd name="T15" fmla="*/ 6 h 50"/>
                    <a:gd name="T16" fmla="*/ 8 w 86"/>
                    <a:gd name="T17" fmla="*/ 5 h 50"/>
                    <a:gd name="T18" fmla="*/ 8 w 86"/>
                    <a:gd name="T19" fmla="*/ 5 h 50"/>
                    <a:gd name="T20" fmla="*/ 9 w 86"/>
                    <a:gd name="T21" fmla="*/ 5 h 50"/>
                    <a:gd name="T22" fmla="*/ 9 w 86"/>
                    <a:gd name="T23" fmla="*/ 5 h 50"/>
                    <a:gd name="T24" fmla="*/ 9 w 86"/>
                    <a:gd name="T25" fmla="*/ 4 h 50"/>
                    <a:gd name="T26" fmla="*/ 10 w 86"/>
                    <a:gd name="T27" fmla="*/ 4 h 50"/>
                    <a:gd name="T28" fmla="*/ 10 w 86"/>
                    <a:gd name="T29" fmla="*/ 3 h 50"/>
                    <a:gd name="T30" fmla="*/ 10 w 86"/>
                    <a:gd name="T31" fmla="*/ 2 h 50"/>
                    <a:gd name="T32" fmla="*/ 9 w 86"/>
                    <a:gd name="T33" fmla="*/ 1 h 50"/>
                    <a:gd name="T34" fmla="*/ 9 w 86"/>
                    <a:gd name="T35" fmla="*/ 1 h 50"/>
                    <a:gd name="T36" fmla="*/ 9 w 86"/>
                    <a:gd name="T37" fmla="*/ 1 h 50"/>
                    <a:gd name="T38" fmla="*/ 9 w 86"/>
                    <a:gd name="T39" fmla="*/ 0 h 50"/>
                    <a:gd name="T40" fmla="*/ 8 w 86"/>
                    <a:gd name="T41" fmla="*/ 0 h 50"/>
                    <a:gd name="T42" fmla="*/ 0 w 86"/>
                    <a:gd name="T43" fmla="*/ 4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407"/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2 w 172"/>
                    <a:gd name="T1" fmla="*/ 7 h 74"/>
                    <a:gd name="T2" fmla="*/ 11 w 172"/>
                    <a:gd name="T3" fmla="*/ 7 h 74"/>
                    <a:gd name="T4" fmla="*/ 10 w 172"/>
                    <a:gd name="T5" fmla="*/ 7 h 74"/>
                    <a:gd name="T6" fmla="*/ 9 w 172"/>
                    <a:gd name="T7" fmla="*/ 7 h 74"/>
                    <a:gd name="T8" fmla="*/ 8 w 172"/>
                    <a:gd name="T9" fmla="*/ 7 h 74"/>
                    <a:gd name="T10" fmla="*/ 6 w 172"/>
                    <a:gd name="T11" fmla="*/ 8 h 74"/>
                    <a:gd name="T12" fmla="*/ 4 w 172"/>
                    <a:gd name="T13" fmla="*/ 8 h 74"/>
                    <a:gd name="T14" fmla="*/ 4 w 172"/>
                    <a:gd name="T15" fmla="*/ 7 h 74"/>
                    <a:gd name="T16" fmla="*/ 4 w 172"/>
                    <a:gd name="T17" fmla="*/ 6 h 74"/>
                    <a:gd name="T18" fmla="*/ 3 w 172"/>
                    <a:gd name="T19" fmla="*/ 6 h 74"/>
                    <a:gd name="T20" fmla="*/ 2 w 172"/>
                    <a:gd name="T21" fmla="*/ 5 h 74"/>
                    <a:gd name="T22" fmla="*/ 2 w 172"/>
                    <a:gd name="T23" fmla="*/ 5 h 74"/>
                    <a:gd name="T24" fmla="*/ 1 w 172"/>
                    <a:gd name="T25" fmla="*/ 5 h 74"/>
                    <a:gd name="T26" fmla="*/ 1 w 172"/>
                    <a:gd name="T27" fmla="*/ 5 h 74"/>
                    <a:gd name="T28" fmla="*/ 0 w 172"/>
                    <a:gd name="T29" fmla="*/ 4 h 74"/>
                    <a:gd name="T30" fmla="*/ 0 w 172"/>
                    <a:gd name="T31" fmla="*/ 4 h 74"/>
                    <a:gd name="T32" fmla="*/ 0 w 172"/>
                    <a:gd name="T33" fmla="*/ 3 h 74"/>
                    <a:gd name="T34" fmla="*/ 0 w 172"/>
                    <a:gd name="T35" fmla="*/ 3 h 74"/>
                    <a:gd name="T36" fmla="*/ 0 w 172"/>
                    <a:gd name="T37" fmla="*/ 2 h 74"/>
                    <a:gd name="T38" fmla="*/ 1 w 172"/>
                    <a:gd name="T39" fmla="*/ 2 h 74"/>
                    <a:gd name="T40" fmla="*/ 1 w 172"/>
                    <a:gd name="T41" fmla="*/ 2 h 74"/>
                    <a:gd name="T42" fmla="*/ 1 w 172"/>
                    <a:gd name="T43" fmla="*/ 1 h 74"/>
                    <a:gd name="T44" fmla="*/ 2 w 172"/>
                    <a:gd name="T45" fmla="*/ 1 h 74"/>
                    <a:gd name="T46" fmla="*/ 3 w 172"/>
                    <a:gd name="T47" fmla="*/ 1 h 74"/>
                    <a:gd name="T48" fmla="*/ 3 w 172"/>
                    <a:gd name="T49" fmla="*/ 0 h 74"/>
                    <a:gd name="T50" fmla="*/ 4 w 172"/>
                    <a:gd name="T51" fmla="*/ 0 h 74"/>
                    <a:gd name="T52" fmla="*/ 6 w 172"/>
                    <a:gd name="T53" fmla="*/ 0 h 74"/>
                    <a:gd name="T54" fmla="*/ 7 w 172"/>
                    <a:gd name="T55" fmla="*/ 0 h 74"/>
                    <a:gd name="T56" fmla="*/ 8 w 172"/>
                    <a:gd name="T57" fmla="*/ 0 h 74"/>
                    <a:gd name="T58" fmla="*/ 10 w 172"/>
                    <a:gd name="T59" fmla="*/ 0 h 74"/>
                    <a:gd name="T60" fmla="*/ 11 w 172"/>
                    <a:gd name="T61" fmla="*/ 0 h 74"/>
                    <a:gd name="T62" fmla="*/ 12 w 172"/>
                    <a:gd name="T63" fmla="*/ 1 h 74"/>
                    <a:gd name="T64" fmla="*/ 13 w 172"/>
                    <a:gd name="T65" fmla="*/ 1 h 74"/>
                    <a:gd name="T66" fmla="*/ 14 w 172"/>
                    <a:gd name="T67" fmla="*/ 2 h 74"/>
                    <a:gd name="T68" fmla="*/ 15 w 172"/>
                    <a:gd name="T69" fmla="*/ 2 h 74"/>
                    <a:gd name="T70" fmla="*/ 16 w 172"/>
                    <a:gd name="T71" fmla="*/ 3 h 74"/>
                    <a:gd name="T72" fmla="*/ 18 w 172"/>
                    <a:gd name="T73" fmla="*/ 3 h 74"/>
                    <a:gd name="T74" fmla="*/ 18 w 172"/>
                    <a:gd name="T75" fmla="*/ 5 h 74"/>
                    <a:gd name="T76" fmla="*/ 17 w 172"/>
                    <a:gd name="T77" fmla="*/ 5 h 74"/>
                    <a:gd name="T78" fmla="*/ 17 w 172"/>
                    <a:gd name="T79" fmla="*/ 6 h 74"/>
                    <a:gd name="T80" fmla="*/ 16 w 172"/>
                    <a:gd name="T81" fmla="*/ 6 h 74"/>
                    <a:gd name="T82" fmla="*/ 16 w 172"/>
                    <a:gd name="T83" fmla="*/ 7 h 74"/>
                    <a:gd name="T84" fmla="*/ 16 w 172"/>
                    <a:gd name="T85" fmla="*/ 7 h 74"/>
                    <a:gd name="T86" fmla="*/ 15 w 172"/>
                    <a:gd name="T87" fmla="*/ 7 h 74"/>
                    <a:gd name="T88" fmla="*/ 15 w 172"/>
                    <a:gd name="T89" fmla="*/ 7 h 74"/>
                    <a:gd name="T90" fmla="*/ 14 w 172"/>
                    <a:gd name="T91" fmla="*/ 7 h 74"/>
                    <a:gd name="T92" fmla="*/ 13 w 172"/>
                    <a:gd name="T93" fmla="*/ 7 h 74"/>
                    <a:gd name="T94" fmla="*/ 12 w 172"/>
                    <a:gd name="T95" fmla="*/ 7 h 74"/>
                    <a:gd name="T96" fmla="*/ 12 w 172"/>
                    <a:gd name="T97" fmla="*/ 7 h 74"/>
                    <a:gd name="T98" fmla="*/ 10 w 172"/>
                    <a:gd name="T99" fmla="*/ 6 h 74"/>
                    <a:gd name="T100" fmla="*/ 11 w 172"/>
                    <a:gd name="T101" fmla="*/ 6 h 74"/>
                    <a:gd name="T102" fmla="*/ 12 w 172"/>
                    <a:gd name="T103" fmla="*/ 7 h 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408"/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3 w 120"/>
                    <a:gd name="T1" fmla="*/ 6 h 49"/>
                    <a:gd name="T2" fmla="*/ 5 w 120"/>
                    <a:gd name="T3" fmla="*/ 6 h 49"/>
                    <a:gd name="T4" fmla="*/ 6 w 120"/>
                    <a:gd name="T5" fmla="*/ 6 h 49"/>
                    <a:gd name="T6" fmla="*/ 8 w 120"/>
                    <a:gd name="T7" fmla="*/ 6 h 49"/>
                    <a:gd name="T8" fmla="*/ 9 w 120"/>
                    <a:gd name="T9" fmla="*/ 5 h 49"/>
                    <a:gd name="T10" fmla="*/ 10 w 120"/>
                    <a:gd name="T11" fmla="*/ 5 h 49"/>
                    <a:gd name="T12" fmla="*/ 10 w 120"/>
                    <a:gd name="T13" fmla="*/ 5 h 49"/>
                    <a:gd name="T14" fmla="*/ 10 w 120"/>
                    <a:gd name="T15" fmla="*/ 4 h 49"/>
                    <a:gd name="T16" fmla="*/ 11 w 120"/>
                    <a:gd name="T17" fmla="*/ 4 h 49"/>
                    <a:gd name="T18" fmla="*/ 11 w 120"/>
                    <a:gd name="T19" fmla="*/ 3 h 49"/>
                    <a:gd name="T20" fmla="*/ 12 w 120"/>
                    <a:gd name="T21" fmla="*/ 1 h 49"/>
                    <a:gd name="T22" fmla="*/ 10 w 120"/>
                    <a:gd name="T23" fmla="*/ 1 h 49"/>
                    <a:gd name="T24" fmla="*/ 9 w 120"/>
                    <a:gd name="T25" fmla="*/ 0 h 49"/>
                    <a:gd name="T26" fmla="*/ 7 w 120"/>
                    <a:gd name="T27" fmla="*/ 0 h 49"/>
                    <a:gd name="T28" fmla="*/ 5 w 120"/>
                    <a:gd name="T29" fmla="*/ 0 h 49"/>
                    <a:gd name="T30" fmla="*/ 3 w 120"/>
                    <a:gd name="T31" fmla="*/ 0 h 49"/>
                    <a:gd name="T32" fmla="*/ 2 w 120"/>
                    <a:gd name="T33" fmla="*/ 0 h 49"/>
                    <a:gd name="T34" fmla="*/ 1 w 120"/>
                    <a:gd name="T35" fmla="*/ 0 h 49"/>
                    <a:gd name="T36" fmla="*/ 0 w 120"/>
                    <a:gd name="T37" fmla="*/ 1 h 49"/>
                    <a:gd name="T38" fmla="*/ 0 w 120"/>
                    <a:gd name="T39" fmla="*/ 3 h 49"/>
                    <a:gd name="T40" fmla="*/ 0 w 120"/>
                    <a:gd name="T41" fmla="*/ 4 h 49"/>
                    <a:gd name="T42" fmla="*/ 1 w 120"/>
                    <a:gd name="T43" fmla="*/ 5 h 49"/>
                    <a:gd name="T44" fmla="*/ 1 w 120"/>
                    <a:gd name="T45" fmla="*/ 5 h 49"/>
                    <a:gd name="T46" fmla="*/ 1 w 120"/>
                    <a:gd name="T47" fmla="*/ 6 h 49"/>
                    <a:gd name="T48" fmla="*/ 2 w 120"/>
                    <a:gd name="T49" fmla="*/ 6 h 49"/>
                    <a:gd name="T50" fmla="*/ 3 w 120"/>
                    <a:gd name="T51" fmla="*/ 6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409"/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3 w 85"/>
                    <a:gd name="T1" fmla="*/ 0 h 61"/>
                    <a:gd name="T2" fmla="*/ 2 w 85"/>
                    <a:gd name="T3" fmla="*/ 1 h 61"/>
                    <a:gd name="T4" fmla="*/ 1 w 85"/>
                    <a:gd name="T5" fmla="*/ 1 h 61"/>
                    <a:gd name="T6" fmla="*/ 1 w 85"/>
                    <a:gd name="T7" fmla="*/ 2 h 61"/>
                    <a:gd name="T8" fmla="*/ 0 w 85"/>
                    <a:gd name="T9" fmla="*/ 2 h 61"/>
                    <a:gd name="T10" fmla="*/ 0 w 85"/>
                    <a:gd name="T11" fmla="*/ 2 h 61"/>
                    <a:gd name="T12" fmla="*/ 0 w 85"/>
                    <a:gd name="T13" fmla="*/ 3 h 61"/>
                    <a:gd name="T14" fmla="*/ 0 w 85"/>
                    <a:gd name="T15" fmla="*/ 3 h 61"/>
                    <a:gd name="T16" fmla="*/ 0 w 85"/>
                    <a:gd name="T17" fmla="*/ 4 h 61"/>
                    <a:gd name="T18" fmla="*/ 0 w 85"/>
                    <a:gd name="T19" fmla="*/ 4 h 61"/>
                    <a:gd name="T20" fmla="*/ 1 w 85"/>
                    <a:gd name="T21" fmla="*/ 4 h 61"/>
                    <a:gd name="T22" fmla="*/ 1 w 85"/>
                    <a:gd name="T23" fmla="*/ 5 h 61"/>
                    <a:gd name="T24" fmla="*/ 2 w 85"/>
                    <a:gd name="T25" fmla="*/ 5 h 61"/>
                    <a:gd name="T26" fmla="*/ 2 w 85"/>
                    <a:gd name="T27" fmla="*/ 5 h 61"/>
                    <a:gd name="T28" fmla="*/ 3 w 85"/>
                    <a:gd name="T29" fmla="*/ 6 h 61"/>
                    <a:gd name="T30" fmla="*/ 4 w 85"/>
                    <a:gd name="T31" fmla="*/ 6 h 61"/>
                    <a:gd name="T32" fmla="*/ 5 w 85"/>
                    <a:gd name="T33" fmla="*/ 6 h 61"/>
                    <a:gd name="T34" fmla="*/ 5 w 85"/>
                    <a:gd name="T35" fmla="*/ 6 h 61"/>
                    <a:gd name="T36" fmla="*/ 6 w 85"/>
                    <a:gd name="T37" fmla="*/ 6 h 61"/>
                    <a:gd name="T38" fmla="*/ 6 w 85"/>
                    <a:gd name="T39" fmla="*/ 6 h 61"/>
                    <a:gd name="T40" fmla="*/ 6 w 85"/>
                    <a:gd name="T41" fmla="*/ 6 h 61"/>
                    <a:gd name="T42" fmla="*/ 7 w 85"/>
                    <a:gd name="T43" fmla="*/ 5 h 61"/>
                    <a:gd name="T44" fmla="*/ 7 w 85"/>
                    <a:gd name="T45" fmla="*/ 5 h 61"/>
                    <a:gd name="T46" fmla="*/ 7 w 85"/>
                    <a:gd name="T47" fmla="*/ 4 h 61"/>
                    <a:gd name="T48" fmla="*/ 8 w 85"/>
                    <a:gd name="T49" fmla="*/ 3 h 61"/>
                    <a:gd name="T50" fmla="*/ 8 w 85"/>
                    <a:gd name="T51" fmla="*/ 2 h 61"/>
                    <a:gd name="T52" fmla="*/ 8 w 85"/>
                    <a:gd name="T53" fmla="*/ 2 h 61"/>
                    <a:gd name="T54" fmla="*/ 3 w 85"/>
                    <a:gd name="T55" fmla="*/ 0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410"/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1 h 19"/>
                    <a:gd name="T2" fmla="*/ 1 w 100"/>
                    <a:gd name="T3" fmla="*/ 1 h 19"/>
                    <a:gd name="T4" fmla="*/ 1 w 100"/>
                    <a:gd name="T5" fmla="*/ 2 h 19"/>
                    <a:gd name="T6" fmla="*/ 2 w 100"/>
                    <a:gd name="T7" fmla="*/ 2 h 19"/>
                    <a:gd name="T8" fmla="*/ 2 w 100"/>
                    <a:gd name="T9" fmla="*/ 2 h 19"/>
                    <a:gd name="T10" fmla="*/ 10 w 100"/>
                    <a:gd name="T11" fmla="*/ 1 h 19"/>
                    <a:gd name="T12" fmla="*/ 7 w 100"/>
                    <a:gd name="T13" fmla="*/ 0 h 19"/>
                    <a:gd name="T14" fmla="*/ 5 w 100"/>
                    <a:gd name="T15" fmla="*/ 0 h 19"/>
                    <a:gd name="T16" fmla="*/ 3 w 100"/>
                    <a:gd name="T17" fmla="*/ 0 h 19"/>
                    <a:gd name="T18" fmla="*/ 2 w 100"/>
                    <a:gd name="T19" fmla="*/ 0 h 19"/>
                    <a:gd name="T20" fmla="*/ 1 w 100"/>
                    <a:gd name="T21" fmla="*/ 0 h 19"/>
                    <a:gd name="T22" fmla="*/ 0 w 100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411"/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3 h 45"/>
                    <a:gd name="T2" fmla="*/ 0 w 166"/>
                    <a:gd name="T3" fmla="*/ 3 h 45"/>
                    <a:gd name="T4" fmla="*/ 0 w 166"/>
                    <a:gd name="T5" fmla="*/ 3 h 45"/>
                    <a:gd name="T6" fmla="*/ 1 w 166"/>
                    <a:gd name="T7" fmla="*/ 4 h 45"/>
                    <a:gd name="T8" fmla="*/ 1 w 166"/>
                    <a:gd name="T9" fmla="*/ 4 h 45"/>
                    <a:gd name="T10" fmla="*/ 3 w 166"/>
                    <a:gd name="T11" fmla="*/ 4 h 45"/>
                    <a:gd name="T12" fmla="*/ 4 w 166"/>
                    <a:gd name="T13" fmla="*/ 5 h 45"/>
                    <a:gd name="T14" fmla="*/ 8 w 166"/>
                    <a:gd name="T15" fmla="*/ 5 h 45"/>
                    <a:gd name="T16" fmla="*/ 9 w 166"/>
                    <a:gd name="T17" fmla="*/ 5 h 45"/>
                    <a:gd name="T18" fmla="*/ 17 w 166"/>
                    <a:gd name="T19" fmla="*/ 3 h 45"/>
                    <a:gd name="T20" fmla="*/ 16 w 166"/>
                    <a:gd name="T21" fmla="*/ 3 h 45"/>
                    <a:gd name="T22" fmla="*/ 14 w 166"/>
                    <a:gd name="T23" fmla="*/ 2 h 45"/>
                    <a:gd name="T24" fmla="*/ 11 w 166"/>
                    <a:gd name="T25" fmla="*/ 1 h 45"/>
                    <a:gd name="T26" fmla="*/ 8 w 166"/>
                    <a:gd name="T27" fmla="*/ 0 h 45"/>
                    <a:gd name="T28" fmla="*/ 7 w 166"/>
                    <a:gd name="T29" fmla="*/ 0 h 45"/>
                    <a:gd name="T30" fmla="*/ 5 w 166"/>
                    <a:gd name="T31" fmla="*/ 0 h 45"/>
                    <a:gd name="T32" fmla="*/ 4 w 166"/>
                    <a:gd name="T33" fmla="*/ 0 h 45"/>
                    <a:gd name="T34" fmla="*/ 3 w 166"/>
                    <a:gd name="T35" fmla="*/ 0 h 45"/>
                    <a:gd name="T36" fmla="*/ 2 w 166"/>
                    <a:gd name="T37" fmla="*/ 0 h 45"/>
                    <a:gd name="T38" fmla="*/ 1 w 166"/>
                    <a:gd name="T39" fmla="*/ 1 h 45"/>
                    <a:gd name="T40" fmla="*/ 1 w 166"/>
                    <a:gd name="T41" fmla="*/ 1 h 45"/>
                    <a:gd name="T42" fmla="*/ 1 w 166"/>
                    <a:gd name="T43" fmla="*/ 1 h 45"/>
                    <a:gd name="T44" fmla="*/ 0 w 166"/>
                    <a:gd name="T45" fmla="*/ 1 h 45"/>
                    <a:gd name="T46" fmla="*/ 0 w 166"/>
                    <a:gd name="T47" fmla="*/ 2 h 45"/>
                    <a:gd name="T48" fmla="*/ 0 w 166"/>
                    <a:gd name="T49" fmla="*/ 2 h 45"/>
                    <a:gd name="T50" fmla="*/ 0 w 166"/>
                    <a:gd name="T51" fmla="*/ 3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412"/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1 h 25"/>
                    <a:gd name="T4" fmla="*/ 0 w 33"/>
                    <a:gd name="T5" fmla="*/ 2 h 25"/>
                    <a:gd name="T6" fmla="*/ 1 w 33"/>
                    <a:gd name="T7" fmla="*/ 2 h 25"/>
                    <a:gd name="T8" fmla="*/ 1 w 33"/>
                    <a:gd name="T9" fmla="*/ 2 h 25"/>
                    <a:gd name="T10" fmla="*/ 2 w 33"/>
                    <a:gd name="T11" fmla="*/ 3 h 25"/>
                    <a:gd name="T12" fmla="*/ 2 w 33"/>
                    <a:gd name="T13" fmla="*/ 3 h 25"/>
                    <a:gd name="T14" fmla="*/ 3 w 33"/>
                    <a:gd name="T15" fmla="*/ 3 h 25"/>
                    <a:gd name="T16" fmla="*/ 4 w 33"/>
                    <a:gd name="T17" fmla="*/ 3 h 25"/>
                    <a:gd name="T18" fmla="*/ 4 w 33"/>
                    <a:gd name="T19" fmla="*/ 0 h 25"/>
                    <a:gd name="T20" fmla="*/ 3 w 33"/>
                    <a:gd name="T21" fmla="*/ 0 h 25"/>
                    <a:gd name="T22" fmla="*/ 2 w 33"/>
                    <a:gd name="T23" fmla="*/ 0 h 25"/>
                    <a:gd name="T24" fmla="*/ 1 w 33"/>
                    <a:gd name="T25" fmla="*/ 0 h 25"/>
                    <a:gd name="T26" fmla="*/ 0 w 33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Freeform 413"/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6 h 62"/>
                    <a:gd name="T2" fmla="*/ 1 w 48"/>
                    <a:gd name="T3" fmla="*/ 6 h 62"/>
                    <a:gd name="T4" fmla="*/ 2 w 48"/>
                    <a:gd name="T5" fmla="*/ 5 h 62"/>
                    <a:gd name="T6" fmla="*/ 3 w 48"/>
                    <a:gd name="T7" fmla="*/ 5 h 62"/>
                    <a:gd name="T8" fmla="*/ 4 w 48"/>
                    <a:gd name="T9" fmla="*/ 4 h 62"/>
                    <a:gd name="T10" fmla="*/ 5 w 48"/>
                    <a:gd name="T11" fmla="*/ 3 h 62"/>
                    <a:gd name="T12" fmla="*/ 5 w 48"/>
                    <a:gd name="T13" fmla="*/ 2 h 62"/>
                    <a:gd name="T14" fmla="*/ 5 w 48"/>
                    <a:gd name="T15" fmla="*/ 1 h 62"/>
                    <a:gd name="T16" fmla="*/ 5 w 48"/>
                    <a:gd name="T17" fmla="*/ 0 h 62"/>
                    <a:gd name="T18" fmla="*/ 4 w 48"/>
                    <a:gd name="T19" fmla="*/ 0 h 62"/>
                    <a:gd name="T20" fmla="*/ 4 w 48"/>
                    <a:gd name="T21" fmla="*/ 1 h 62"/>
                    <a:gd name="T22" fmla="*/ 3 w 48"/>
                    <a:gd name="T23" fmla="*/ 1 h 62"/>
                    <a:gd name="T24" fmla="*/ 2 w 48"/>
                    <a:gd name="T25" fmla="*/ 2 h 62"/>
                    <a:gd name="T26" fmla="*/ 1 w 48"/>
                    <a:gd name="T27" fmla="*/ 2 h 62"/>
                    <a:gd name="T28" fmla="*/ 1 w 48"/>
                    <a:gd name="T29" fmla="*/ 3 h 62"/>
                    <a:gd name="T30" fmla="*/ 0 w 48"/>
                    <a:gd name="T31" fmla="*/ 3 h 62"/>
                    <a:gd name="T32" fmla="*/ 0 w 48"/>
                    <a:gd name="T33" fmla="*/ 4 h 62"/>
                    <a:gd name="T34" fmla="*/ 0 w 48"/>
                    <a:gd name="T35" fmla="*/ 4 h 62"/>
                    <a:gd name="T36" fmla="*/ 0 w 48"/>
                    <a:gd name="T37" fmla="*/ 5 h 62"/>
                    <a:gd name="T38" fmla="*/ 0 w 48"/>
                    <a:gd name="T39" fmla="*/ 5 h 62"/>
                    <a:gd name="T40" fmla="*/ 0 w 48"/>
                    <a:gd name="T41" fmla="*/ 6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Freeform 414"/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5 w 113"/>
                    <a:gd name="T1" fmla="*/ 0 h 62"/>
                    <a:gd name="T2" fmla="*/ 4 w 113"/>
                    <a:gd name="T3" fmla="*/ 1 h 62"/>
                    <a:gd name="T4" fmla="*/ 2 w 113"/>
                    <a:gd name="T5" fmla="*/ 2 h 62"/>
                    <a:gd name="T6" fmla="*/ 1 w 113"/>
                    <a:gd name="T7" fmla="*/ 3 h 62"/>
                    <a:gd name="T8" fmla="*/ 0 w 113"/>
                    <a:gd name="T9" fmla="*/ 4 h 62"/>
                    <a:gd name="T10" fmla="*/ 2 w 113"/>
                    <a:gd name="T11" fmla="*/ 5 h 62"/>
                    <a:gd name="T12" fmla="*/ 4 w 113"/>
                    <a:gd name="T13" fmla="*/ 5 h 62"/>
                    <a:gd name="T14" fmla="*/ 5 w 113"/>
                    <a:gd name="T15" fmla="*/ 6 h 62"/>
                    <a:gd name="T16" fmla="*/ 6 w 113"/>
                    <a:gd name="T17" fmla="*/ 6 h 62"/>
                    <a:gd name="T18" fmla="*/ 7 w 113"/>
                    <a:gd name="T19" fmla="*/ 6 h 62"/>
                    <a:gd name="T20" fmla="*/ 9 w 113"/>
                    <a:gd name="T21" fmla="*/ 6 h 62"/>
                    <a:gd name="T22" fmla="*/ 10 w 113"/>
                    <a:gd name="T23" fmla="*/ 6 h 62"/>
                    <a:gd name="T24" fmla="*/ 11 w 113"/>
                    <a:gd name="T25" fmla="*/ 6 h 62"/>
                    <a:gd name="T26" fmla="*/ 11 w 113"/>
                    <a:gd name="T27" fmla="*/ 6 h 62"/>
                    <a:gd name="T28" fmla="*/ 11 w 113"/>
                    <a:gd name="T29" fmla="*/ 5 h 62"/>
                    <a:gd name="T30" fmla="*/ 11 w 113"/>
                    <a:gd name="T31" fmla="*/ 5 h 62"/>
                    <a:gd name="T32" fmla="*/ 11 w 113"/>
                    <a:gd name="T33" fmla="*/ 5 h 62"/>
                    <a:gd name="T34" fmla="*/ 9 w 113"/>
                    <a:gd name="T35" fmla="*/ 4 h 62"/>
                    <a:gd name="T36" fmla="*/ 7 w 113"/>
                    <a:gd name="T37" fmla="*/ 3 h 62"/>
                    <a:gd name="T38" fmla="*/ 7 w 113"/>
                    <a:gd name="T39" fmla="*/ 3 h 62"/>
                    <a:gd name="T40" fmla="*/ 6 w 113"/>
                    <a:gd name="T41" fmla="*/ 3 h 62"/>
                    <a:gd name="T42" fmla="*/ 6 w 113"/>
                    <a:gd name="T43" fmla="*/ 2 h 62"/>
                    <a:gd name="T44" fmla="*/ 5 w 113"/>
                    <a:gd name="T45" fmla="*/ 2 h 62"/>
                    <a:gd name="T46" fmla="*/ 5 w 113"/>
                    <a:gd name="T47" fmla="*/ 2 h 62"/>
                    <a:gd name="T48" fmla="*/ 5 w 113"/>
                    <a:gd name="T49" fmla="*/ 1 h 62"/>
                    <a:gd name="T50" fmla="*/ 5 w 113"/>
                    <a:gd name="T51" fmla="*/ 1 h 62"/>
                    <a:gd name="T52" fmla="*/ 5 w 113"/>
                    <a:gd name="T53" fmla="*/ 0 h 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415"/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2 w 93"/>
                    <a:gd name="T3" fmla="*/ 0 h 50"/>
                    <a:gd name="T4" fmla="*/ 3 w 93"/>
                    <a:gd name="T5" fmla="*/ 0 h 50"/>
                    <a:gd name="T6" fmla="*/ 4 w 93"/>
                    <a:gd name="T7" fmla="*/ 0 h 50"/>
                    <a:gd name="T8" fmla="*/ 6 w 93"/>
                    <a:gd name="T9" fmla="*/ 1 h 50"/>
                    <a:gd name="T10" fmla="*/ 6 w 93"/>
                    <a:gd name="T11" fmla="*/ 1 h 50"/>
                    <a:gd name="T12" fmla="*/ 7 w 93"/>
                    <a:gd name="T13" fmla="*/ 1 h 50"/>
                    <a:gd name="T14" fmla="*/ 7 w 93"/>
                    <a:gd name="T15" fmla="*/ 1 h 50"/>
                    <a:gd name="T16" fmla="*/ 8 w 93"/>
                    <a:gd name="T17" fmla="*/ 2 h 50"/>
                    <a:gd name="T18" fmla="*/ 8 w 93"/>
                    <a:gd name="T19" fmla="*/ 2 h 50"/>
                    <a:gd name="T20" fmla="*/ 9 w 93"/>
                    <a:gd name="T21" fmla="*/ 2 h 50"/>
                    <a:gd name="T22" fmla="*/ 9 w 93"/>
                    <a:gd name="T23" fmla="*/ 3 h 50"/>
                    <a:gd name="T24" fmla="*/ 9 w 93"/>
                    <a:gd name="T25" fmla="*/ 3 h 50"/>
                    <a:gd name="T26" fmla="*/ 8 w 93"/>
                    <a:gd name="T27" fmla="*/ 3 h 50"/>
                    <a:gd name="T28" fmla="*/ 7 w 93"/>
                    <a:gd name="T29" fmla="*/ 4 h 50"/>
                    <a:gd name="T30" fmla="*/ 6 w 93"/>
                    <a:gd name="T31" fmla="*/ 4 h 50"/>
                    <a:gd name="T32" fmla="*/ 5 w 93"/>
                    <a:gd name="T33" fmla="*/ 4 h 50"/>
                    <a:gd name="T34" fmla="*/ 4 w 93"/>
                    <a:gd name="T35" fmla="*/ 4 h 50"/>
                    <a:gd name="T36" fmla="*/ 3 w 93"/>
                    <a:gd name="T37" fmla="*/ 5 h 50"/>
                    <a:gd name="T38" fmla="*/ 3 w 93"/>
                    <a:gd name="T39" fmla="*/ 5 h 50"/>
                    <a:gd name="T40" fmla="*/ 3 w 93"/>
                    <a:gd name="T41" fmla="*/ 4 h 50"/>
                    <a:gd name="T42" fmla="*/ 2 w 93"/>
                    <a:gd name="T43" fmla="*/ 4 h 50"/>
                    <a:gd name="T44" fmla="*/ 2 w 93"/>
                    <a:gd name="T45" fmla="*/ 4 h 50"/>
                    <a:gd name="T46" fmla="*/ 2 w 93"/>
                    <a:gd name="T47" fmla="*/ 4 h 50"/>
                    <a:gd name="T48" fmla="*/ 2 w 93"/>
                    <a:gd name="T49" fmla="*/ 3 h 50"/>
                    <a:gd name="T50" fmla="*/ 2 w 93"/>
                    <a:gd name="T51" fmla="*/ 3 h 50"/>
                    <a:gd name="T52" fmla="*/ 2 w 93"/>
                    <a:gd name="T53" fmla="*/ 2 h 50"/>
                    <a:gd name="T54" fmla="*/ 2 w 93"/>
                    <a:gd name="T55" fmla="*/ 2 h 50"/>
                    <a:gd name="T56" fmla="*/ 2 w 93"/>
                    <a:gd name="T57" fmla="*/ 2 h 50"/>
                    <a:gd name="T58" fmla="*/ 0 w 93"/>
                    <a:gd name="T59" fmla="*/ 2 h 50"/>
                    <a:gd name="T60" fmla="*/ 0 w 93"/>
                    <a:gd name="T61" fmla="*/ 0 h 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Freeform 416"/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2 w 1029"/>
                    <a:gd name="T1" fmla="*/ 12 h 604"/>
                    <a:gd name="T2" fmla="*/ 7 w 1029"/>
                    <a:gd name="T3" fmla="*/ 7 h 604"/>
                    <a:gd name="T4" fmla="*/ 28 w 1029"/>
                    <a:gd name="T5" fmla="*/ 0 h 604"/>
                    <a:gd name="T6" fmla="*/ 21 w 1029"/>
                    <a:gd name="T7" fmla="*/ 5 h 604"/>
                    <a:gd name="T8" fmla="*/ 19 w 1029"/>
                    <a:gd name="T9" fmla="*/ 11 h 604"/>
                    <a:gd name="T10" fmla="*/ 28 w 1029"/>
                    <a:gd name="T11" fmla="*/ 7 h 604"/>
                    <a:gd name="T12" fmla="*/ 41 w 1029"/>
                    <a:gd name="T13" fmla="*/ 2 h 604"/>
                    <a:gd name="T14" fmla="*/ 45 w 1029"/>
                    <a:gd name="T15" fmla="*/ 3 h 604"/>
                    <a:gd name="T16" fmla="*/ 45 w 1029"/>
                    <a:gd name="T17" fmla="*/ 8 h 604"/>
                    <a:gd name="T18" fmla="*/ 60 w 1029"/>
                    <a:gd name="T19" fmla="*/ 9 h 604"/>
                    <a:gd name="T20" fmla="*/ 70 w 1029"/>
                    <a:gd name="T21" fmla="*/ 10 h 604"/>
                    <a:gd name="T22" fmla="*/ 78 w 1029"/>
                    <a:gd name="T23" fmla="*/ 12 h 604"/>
                    <a:gd name="T24" fmla="*/ 78 w 1029"/>
                    <a:gd name="T25" fmla="*/ 14 h 604"/>
                    <a:gd name="T26" fmla="*/ 74 w 1029"/>
                    <a:gd name="T27" fmla="*/ 20 h 604"/>
                    <a:gd name="T28" fmla="*/ 83 w 1029"/>
                    <a:gd name="T29" fmla="*/ 18 h 604"/>
                    <a:gd name="T30" fmla="*/ 90 w 1029"/>
                    <a:gd name="T31" fmla="*/ 21 h 604"/>
                    <a:gd name="T32" fmla="*/ 88 w 1029"/>
                    <a:gd name="T33" fmla="*/ 26 h 604"/>
                    <a:gd name="T34" fmla="*/ 81 w 1029"/>
                    <a:gd name="T35" fmla="*/ 27 h 604"/>
                    <a:gd name="T36" fmla="*/ 89 w 1029"/>
                    <a:gd name="T37" fmla="*/ 30 h 604"/>
                    <a:gd name="T38" fmla="*/ 93 w 1029"/>
                    <a:gd name="T39" fmla="*/ 35 h 604"/>
                    <a:gd name="T40" fmla="*/ 101 w 1029"/>
                    <a:gd name="T41" fmla="*/ 35 h 604"/>
                    <a:gd name="T42" fmla="*/ 106 w 1029"/>
                    <a:gd name="T43" fmla="*/ 38 h 604"/>
                    <a:gd name="T44" fmla="*/ 97 w 1029"/>
                    <a:gd name="T45" fmla="*/ 44 h 604"/>
                    <a:gd name="T46" fmla="*/ 93 w 1029"/>
                    <a:gd name="T47" fmla="*/ 45 h 604"/>
                    <a:gd name="T48" fmla="*/ 90 w 1029"/>
                    <a:gd name="T49" fmla="*/ 48 h 604"/>
                    <a:gd name="T50" fmla="*/ 86 w 1029"/>
                    <a:gd name="T51" fmla="*/ 45 h 604"/>
                    <a:gd name="T52" fmla="*/ 88 w 1029"/>
                    <a:gd name="T53" fmla="*/ 42 h 604"/>
                    <a:gd name="T54" fmla="*/ 82 w 1029"/>
                    <a:gd name="T55" fmla="*/ 41 h 604"/>
                    <a:gd name="T56" fmla="*/ 78 w 1029"/>
                    <a:gd name="T57" fmla="*/ 39 h 604"/>
                    <a:gd name="T58" fmla="*/ 77 w 1029"/>
                    <a:gd name="T59" fmla="*/ 42 h 604"/>
                    <a:gd name="T60" fmla="*/ 77 w 1029"/>
                    <a:gd name="T61" fmla="*/ 48 h 604"/>
                    <a:gd name="T62" fmla="*/ 82 w 1029"/>
                    <a:gd name="T63" fmla="*/ 56 h 604"/>
                    <a:gd name="T64" fmla="*/ 80 w 1029"/>
                    <a:gd name="T65" fmla="*/ 59 h 604"/>
                    <a:gd name="T66" fmla="*/ 73 w 1029"/>
                    <a:gd name="T67" fmla="*/ 60 h 604"/>
                    <a:gd name="T68" fmla="*/ 64 w 1029"/>
                    <a:gd name="T69" fmla="*/ 55 h 604"/>
                    <a:gd name="T70" fmla="*/ 69 w 1029"/>
                    <a:gd name="T71" fmla="*/ 61 h 604"/>
                    <a:gd name="T72" fmla="*/ 69 w 1029"/>
                    <a:gd name="T73" fmla="*/ 65 h 604"/>
                    <a:gd name="T74" fmla="*/ 54 w 1029"/>
                    <a:gd name="T75" fmla="*/ 61 h 604"/>
                    <a:gd name="T76" fmla="*/ 49 w 1029"/>
                    <a:gd name="T77" fmla="*/ 56 h 604"/>
                    <a:gd name="T78" fmla="*/ 42 w 1029"/>
                    <a:gd name="T79" fmla="*/ 51 h 604"/>
                    <a:gd name="T80" fmla="*/ 38 w 1029"/>
                    <a:gd name="T81" fmla="*/ 49 h 604"/>
                    <a:gd name="T82" fmla="*/ 41 w 1029"/>
                    <a:gd name="T83" fmla="*/ 47 h 604"/>
                    <a:gd name="T84" fmla="*/ 48 w 1029"/>
                    <a:gd name="T85" fmla="*/ 43 h 604"/>
                    <a:gd name="T86" fmla="*/ 52 w 1029"/>
                    <a:gd name="T87" fmla="*/ 41 h 604"/>
                    <a:gd name="T88" fmla="*/ 60 w 1029"/>
                    <a:gd name="T89" fmla="*/ 41 h 604"/>
                    <a:gd name="T90" fmla="*/ 64 w 1029"/>
                    <a:gd name="T91" fmla="*/ 42 h 604"/>
                    <a:gd name="T92" fmla="*/ 71 w 1029"/>
                    <a:gd name="T93" fmla="*/ 42 h 604"/>
                    <a:gd name="T94" fmla="*/ 60 w 1029"/>
                    <a:gd name="T95" fmla="*/ 38 h 604"/>
                    <a:gd name="T96" fmla="*/ 56 w 1029"/>
                    <a:gd name="T97" fmla="*/ 39 h 604"/>
                    <a:gd name="T98" fmla="*/ 56 w 1029"/>
                    <a:gd name="T99" fmla="*/ 38 h 604"/>
                    <a:gd name="T100" fmla="*/ 60 w 1029"/>
                    <a:gd name="T101" fmla="*/ 33 h 604"/>
                    <a:gd name="T102" fmla="*/ 60 w 1029"/>
                    <a:gd name="T103" fmla="*/ 30 h 604"/>
                    <a:gd name="T104" fmla="*/ 54 w 1029"/>
                    <a:gd name="T105" fmla="*/ 27 h 604"/>
                    <a:gd name="T106" fmla="*/ 49 w 1029"/>
                    <a:gd name="T107" fmla="*/ 21 h 604"/>
                    <a:gd name="T108" fmla="*/ 45 w 1029"/>
                    <a:gd name="T109" fmla="*/ 18 h 604"/>
                    <a:gd name="T110" fmla="*/ 42 w 1029"/>
                    <a:gd name="T111" fmla="*/ 17 h 604"/>
                    <a:gd name="T112" fmla="*/ 39 w 1029"/>
                    <a:gd name="T113" fmla="*/ 22 h 604"/>
                    <a:gd name="T114" fmla="*/ 22 w 1029"/>
                    <a:gd name="T115" fmla="*/ 19 h 604"/>
                    <a:gd name="T116" fmla="*/ 12 w 1029"/>
                    <a:gd name="T117" fmla="*/ 20 h 604"/>
                    <a:gd name="T118" fmla="*/ 8 w 1029"/>
                    <a:gd name="T119" fmla="*/ 20 h 604"/>
                    <a:gd name="T120" fmla="*/ 2 w 1029"/>
                    <a:gd name="T121" fmla="*/ 19 h 604"/>
                    <a:gd name="T122" fmla="*/ 1 w 1029"/>
                    <a:gd name="T123" fmla="*/ 17 h 604"/>
                    <a:gd name="T124" fmla="*/ 8 w 1029"/>
                    <a:gd name="T125" fmla="*/ 16 h 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417"/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83 w 1268"/>
                    <a:gd name="T1" fmla="*/ 4 h 321"/>
                    <a:gd name="T2" fmla="*/ 85 w 1268"/>
                    <a:gd name="T3" fmla="*/ 2 h 321"/>
                    <a:gd name="T4" fmla="*/ 88 w 1268"/>
                    <a:gd name="T5" fmla="*/ 1 h 321"/>
                    <a:gd name="T6" fmla="*/ 90 w 1268"/>
                    <a:gd name="T7" fmla="*/ 3 h 321"/>
                    <a:gd name="T8" fmla="*/ 98 w 1268"/>
                    <a:gd name="T9" fmla="*/ 2 h 321"/>
                    <a:gd name="T10" fmla="*/ 106 w 1268"/>
                    <a:gd name="T11" fmla="*/ 0 h 321"/>
                    <a:gd name="T12" fmla="*/ 113 w 1268"/>
                    <a:gd name="T13" fmla="*/ 2 h 321"/>
                    <a:gd name="T14" fmla="*/ 118 w 1268"/>
                    <a:gd name="T15" fmla="*/ 2 h 321"/>
                    <a:gd name="T16" fmla="*/ 132 w 1268"/>
                    <a:gd name="T17" fmla="*/ 3 h 321"/>
                    <a:gd name="T18" fmla="*/ 129 w 1268"/>
                    <a:gd name="T19" fmla="*/ 5 h 321"/>
                    <a:gd name="T20" fmla="*/ 121 w 1268"/>
                    <a:gd name="T21" fmla="*/ 7 h 321"/>
                    <a:gd name="T22" fmla="*/ 110 w 1268"/>
                    <a:gd name="T23" fmla="*/ 8 h 321"/>
                    <a:gd name="T24" fmla="*/ 107 w 1268"/>
                    <a:gd name="T25" fmla="*/ 10 h 321"/>
                    <a:gd name="T26" fmla="*/ 104 w 1268"/>
                    <a:gd name="T27" fmla="*/ 11 h 321"/>
                    <a:gd name="T28" fmla="*/ 98 w 1268"/>
                    <a:gd name="T29" fmla="*/ 11 h 321"/>
                    <a:gd name="T30" fmla="*/ 97 w 1268"/>
                    <a:gd name="T31" fmla="*/ 13 h 321"/>
                    <a:gd name="T32" fmla="*/ 78 w 1268"/>
                    <a:gd name="T33" fmla="*/ 14 h 321"/>
                    <a:gd name="T34" fmla="*/ 69 w 1268"/>
                    <a:gd name="T35" fmla="*/ 17 h 321"/>
                    <a:gd name="T36" fmla="*/ 66 w 1268"/>
                    <a:gd name="T37" fmla="*/ 19 h 321"/>
                    <a:gd name="T38" fmla="*/ 62 w 1268"/>
                    <a:gd name="T39" fmla="*/ 18 h 321"/>
                    <a:gd name="T40" fmla="*/ 59 w 1268"/>
                    <a:gd name="T41" fmla="*/ 19 h 321"/>
                    <a:gd name="T42" fmla="*/ 61 w 1268"/>
                    <a:gd name="T43" fmla="*/ 22 h 321"/>
                    <a:gd name="T44" fmla="*/ 57 w 1268"/>
                    <a:gd name="T45" fmla="*/ 26 h 321"/>
                    <a:gd name="T46" fmla="*/ 50 w 1268"/>
                    <a:gd name="T47" fmla="*/ 25 h 321"/>
                    <a:gd name="T48" fmla="*/ 42 w 1268"/>
                    <a:gd name="T49" fmla="*/ 26 h 321"/>
                    <a:gd name="T50" fmla="*/ 42 w 1268"/>
                    <a:gd name="T51" fmla="*/ 27 h 321"/>
                    <a:gd name="T52" fmla="*/ 41 w 1268"/>
                    <a:gd name="T53" fmla="*/ 31 h 321"/>
                    <a:gd name="T54" fmla="*/ 35 w 1268"/>
                    <a:gd name="T55" fmla="*/ 34 h 321"/>
                    <a:gd name="T56" fmla="*/ 30 w 1268"/>
                    <a:gd name="T57" fmla="*/ 32 h 321"/>
                    <a:gd name="T58" fmla="*/ 26 w 1268"/>
                    <a:gd name="T59" fmla="*/ 30 h 321"/>
                    <a:gd name="T60" fmla="*/ 10 w 1268"/>
                    <a:gd name="T61" fmla="*/ 29 h 321"/>
                    <a:gd name="T62" fmla="*/ 0 w 1268"/>
                    <a:gd name="T63" fmla="*/ 30 h 321"/>
                    <a:gd name="T64" fmla="*/ 1 w 1268"/>
                    <a:gd name="T65" fmla="*/ 28 h 321"/>
                    <a:gd name="T66" fmla="*/ 6 w 1268"/>
                    <a:gd name="T67" fmla="*/ 26 h 321"/>
                    <a:gd name="T68" fmla="*/ 15 w 1268"/>
                    <a:gd name="T69" fmla="*/ 25 h 321"/>
                    <a:gd name="T70" fmla="*/ 18 w 1268"/>
                    <a:gd name="T71" fmla="*/ 24 h 321"/>
                    <a:gd name="T72" fmla="*/ 20 w 1268"/>
                    <a:gd name="T73" fmla="*/ 23 h 321"/>
                    <a:gd name="T74" fmla="*/ 23 w 1268"/>
                    <a:gd name="T75" fmla="*/ 25 h 321"/>
                    <a:gd name="T76" fmla="*/ 26 w 1268"/>
                    <a:gd name="T77" fmla="*/ 26 h 321"/>
                    <a:gd name="T78" fmla="*/ 22 w 1268"/>
                    <a:gd name="T79" fmla="*/ 22 h 321"/>
                    <a:gd name="T80" fmla="*/ 20 w 1268"/>
                    <a:gd name="T81" fmla="*/ 21 h 321"/>
                    <a:gd name="T82" fmla="*/ 21 w 1268"/>
                    <a:gd name="T83" fmla="*/ 19 h 321"/>
                    <a:gd name="T84" fmla="*/ 25 w 1268"/>
                    <a:gd name="T85" fmla="*/ 19 h 321"/>
                    <a:gd name="T86" fmla="*/ 38 w 1268"/>
                    <a:gd name="T87" fmla="*/ 20 h 321"/>
                    <a:gd name="T88" fmla="*/ 44 w 1268"/>
                    <a:gd name="T89" fmla="*/ 19 h 321"/>
                    <a:gd name="T90" fmla="*/ 34 w 1268"/>
                    <a:gd name="T91" fmla="*/ 18 h 321"/>
                    <a:gd name="T92" fmla="*/ 31 w 1268"/>
                    <a:gd name="T93" fmla="*/ 16 h 321"/>
                    <a:gd name="T94" fmla="*/ 39 w 1268"/>
                    <a:gd name="T95" fmla="*/ 15 h 321"/>
                    <a:gd name="T96" fmla="*/ 45 w 1268"/>
                    <a:gd name="T97" fmla="*/ 17 h 321"/>
                    <a:gd name="T98" fmla="*/ 50 w 1268"/>
                    <a:gd name="T99" fmla="*/ 13 h 321"/>
                    <a:gd name="T100" fmla="*/ 69 w 1268"/>
                    <a:gd name="T101" fmla="*/ 9 h 321"/>
                    <a:gd name="T102" fmla="*/ 61 w 1268"/>
                    <a:gd name="T103" fmla="*/ 12 h 321"/>
                    <a:gd name="T104" fmla="*/ 47 w 1268"/>
                    <a:gd name="T105" fmla="*/ 12 h 321"/>
                    <a:gd name="T106" fmla="*/ 33 w 1268"/>
                    <a:gd name="T107" fmla="*/ 12 h 321"/>
                    <a:gd name="T108" fmla="*/ 26 w 1268"/>
                    <a:gd name="T109" fmla="*/ 11 h 321"/>
                    <a:gd name="T110" fmla="*/ 23 w 1268"/>
                    <a:gd name="T111" fmla="*/ 9 h 321"/>
                    <a:gd name="T112" fmla="*/ 26 w 1268"/>
                    <a:gd name="T113" fmla="*/ 8 h 321"/>
                    <a:gd name="T114" fmla="*/ 46 w 1268"/>
                    <a:gd name="T115" fmla="*/ 5 h 321"/>
                    <a:gd name="T116" fmla="*/ 64 w 1268"/>
                    <a:gd name="T117" fmla="*/ 3 h 321"/>
                    <a:gd name="T118" fmla="*/ 70 w 1268"/>
                    <a:gd name="T119" fmla="*/ 2 h 321"/>
                    <a:gd name="T120" fmla="*/ 79 w 1268"/>
                    <a:gd name="T121" fmla="*/ 3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Freeform 418"/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0 w 160"/>
                    <a:gd name="T3" fmla="*/ 1 h 117"/>
                    <a:gd name="T4" fmla="*/ 0 w 160"/>
                    <a:gd name="T5" fmla="*/ 2 h 117"/>
                    <a:gd name="T6" fmla="*/ 1 w 160"/>
                    <a:gd name="T7" fmla="*/ 3 h 117"/>
                    <a:gd name="T8" fmla="*/ 2 w 160"/>
                    <a:gd name="T9" fmla="*/ 4 h 117"/>
                    <a:gd name="T10" fmla="*/ 2 w 160"/>
                    <a:gd name="T11" fmla="*/ 5 h 117"/>
                    <a:gd name="T12" fmla="*/ 3 w 160"/>
                    <a:gd name="T13" fmla="*/ 6 h 117"/>
                    <a:gd name="T14" fmla="*/ 4 w 160"/>
                    <a:gd name="T15" fmla="*/ 7 h 117"/>
                    <a:gd name="T16" fmla="*/ 5 w 160"/>
                    <a:gd name="T17" fmla="*/ 8 h 117"/>
                    <a:gd name="T18" fmla="*/ 6 w 160"/>
                    <a:gd name="T19" fmla="*/ 9 h 117"/>
                    <a:gd name="T20" fmla="*/ 7 w 160"/>
                    <a:gd name="T21" fmla="*/ 10 h 117"/>
                    <a:gd name="T22" fmla="*/ 9 w 160"/>
                    <a:gd name="T23" fmla="*/ 10 h 117"/>
                    <a:gd name="T24" fmla="*/ 10 w 160"/>
                    <a:gd name="T25" fmla="*/ 11 h 117"/>
                    <a:gd name="T26" fmla="*/ 11 w 160"/>
                    <a:gd name="T27" fmla="*/ 12 h 117"/>
                    <a:gd name="T28" fmla="*/ 12 w 160"/>
                    <a:gd name="T29" fmla="*/ 12 h 117"/>
                    <a:gd name="T30" fmla="*/ 13 w 160"/>
                    <a:gd name="T31" fmla="*/ 12 h 117"/>
                    <a:gd name="T32" fmla="*/ 13 w 160"/>
                    <a:gd name="T33" fmla="*/ 12 h 117"/>
                    <a:gd name="T34" fmla="*/ 14 w 160"/>
                    <a:gd name="T35" fmla="*/ 12 h 117"/>
                    <a:gd name="T36" fmla="*/ 15 w 160"/>
                    <a:gd name="T37" fmla="*/ 12 h 117"/>
                    <a:gd name="T38" fmla="*/ 16 w 160"/>
                    <a:gd name="T39" fmla="*/ 12 h 117"/>
                    <a:gd name="T40" fmla="*/ 16 w 160"/>
                    <a:gd name="T41" fmla="*/ 11 h 117"/>
                    <a:gd name="T42" fmla="*/ 15 w 160"/>
                    <a:gd name="T43" fmla="*/ 10 h 117"/>
                    <a:gd name="T44" fmla="*/ 14 w 160"/>
                    <a:gd name="T45" fmla="*/ 8 h 117"/>
                    <a:gd name="T46" fmla="*/ 14 w 160"/>
                    <a:gd name="T47" fmla="*/ 8 h 117"/>
                    <a:gd name="T48" fmla="*/ 14 w 160"/>
                    <a:gd name="T49" fmla="*/ 7 h 117"/>
                    <a:gd name="T50" fmla="*/ 13 w 160"/>
                    <a:gd name="T51" fmla="*/ 6 h 117"/>
                    <a:gd name="T52" fmla="*/ 13 w 160"/>
                    <a:gd name="T53" fmla="*/ 5 h 117"/>
                    <a:gd name="T54" fmla="*/ 13 w 160"/>
                    <a:gd name="T55" fmla="*/ 5 h 117"/>
                    <a:gd name="T56" fmla="*/ 12 w 160"/>
                    <a:gd name="T57" fmla="*/ 5 h 117"/>
                    <a:gd name="T58" fmla="*/ 11 w 160"/>
                    <a:gd name="T59" fmla="*/ 4 h 117"/>
                    <a:gd name="T60" fmla="*/ 10 w 160"/>
                    <a:gd name="T61" fmla="*/ 4 h 117"/>
                    <a:gd name="T62" fmla="*/ 9 w 160"/>
                    <a:gd name="T63" fmla="*/ 3 h 117"/>
                    <a:gd name="T64" fmla="*/ 8 w 160"/>
                    <a:gd name="T65" fmla="*/ 2 h 117"/>
                    <a:gd name="T66" fmla="*/ 8 w 160"/>
                    <a:gd name="T67" fmla="*/ 2 h 117"/>
                    <a:gd name="T68" fmla="*/ 7 w 160"/>
                    <a:gd name="T69" fmla="*/ 1 h 117"/>
                    <a:gd name="T70" fmla="*/ 7 w 160"/>
                    <a:gd name="T71" fmla="*/ 1 h 117"/>
                    <a:gd name="T72" fmla="*/ 7 w 160"/>
                    <a:gd name="T73" fmla="*/ 1 h 117"/>
                    <a:gd name="T74" fmla="*/ 6 w 160"/>
                    <a:gd name="T75" fmla="*/ 1 h 117"/>
                    <a:gd name="T76" fmla="*/ 5 w 160"/>
                    <a:gd name="T77" fmla="*/ 1 h 117"/>
                    <a:gd name="T78" fmla="*/ 4 w 160"/>
                    <a:gd name="T79" fmla="*/ 0 h 117"/>
                    <a:gd name="T80" fmla="*/ 4 w 160"/>
                    <a:gd name="T81" fmla="*/ 0 h 117"/>
                    <a:gd name="T82" fmla="*/ 0 w 160"/>
                    <a:gd name="T83" fmla="*/ 0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419"/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 w 80"/>
                    <a:gd name="T1" fmla="*/ 13 h 141"/>
                    <a:gd name="T2" fmla="*/ 8 w 80"/>
                    <a:gd name="T3" fmla="*/ 4 h 141"/>
                    <a:gd name="T4" fmla="*/ 8 w 80"/>
                    <a:gd name="T5" fmla="*/ 2 h 141"/>
                    <a:gd name="T6" fmla="*/ 7 w 80"/>
                    <a:gd name="T7" fmla="*/ 2 h 141"/>
                    <a:gd name="T8" fmla="*/ 6 w 80"/>
                    <a:gd name="T9" fmla="*/ 2 h 141"/>
                    <a:gd name="T10" fmla="*/ 6 w 80"/>
                    <a:gd name="T11" fmla="*/ 2 h 141"/>
                    <a:gd name="T12" fmla="*/ 5 w 80"/>
                    <a:gd name="T13" fmla="*/ 1 h 141"/>
                    <a:gd name="T14" fmla="*/ 5 w 80"/>
                    <a:gd name="T15" fmla="*/ 1 h 141"/>
                    <a:gd name="T16" fmla="*/ 5 w 80"/>
                    <a:gd name="T17" fmla="*/ 1 h 141"/>
                    <a:gd name="T18" fmla="*/ 4 w 80"/>
                    <a:gd name="T19" fmla="*/ 0 h 141"/>
                    <a:gd name="T20" fmla="*/ 4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3 h 141"/>
                    <a:gd name="T26" fmla="*/ 0 w 80"/>
                    <a:gd name="T27" fmla="*/ 4 h 141"/>
                    <a:gd name="T28" fmla="*/ 0 w 80"/>
                    <a:gd name="T29" fmla="*/ 6 h 141"/>
                    <a:gd name="T30" fmla="*/ 0 w 80"/>
                    <a:gd name="T31" fmla="*/ 7 h 141"/>
                    <a:gd name="T32" fmla="*/ 0 w 80"/>
                    <a:gd name="T33" fmla="*/ 8 h 141"/>
                    <a:gd name="T34" fmla="*/ 0 w 80"/>
                    <a:gd name="T35" fmla="*/ 8 h 141"/>
                    <a:gd name="T36" fmla="*/ 1 w 80"/>
                    <a:gd name="T37" fmla="*/ 9 h 141"/>
                    <a:gd name="T38" fmla="*/ 1 w 80"/>
                    <a:gd name="T39" fmla="*/ 10 h 141"/>
                    <a:gd name="T40" fmla="*/ 2 w 80"/>
                    <a:gd name="T41" fmla="*/ 13 h 141"/>
                    <a:gd name="T42" fmla="*/ 3 w 80"/>
                    <a:gd name="T43" fmla="*/ 15 h 141"/>
                    <a:gd name="T44" fmla="*/ 3 w 80"/>
                    <a:gd name="T45" fmla="*/ 14 h 141"/>
                    <a:gd name="T46" fmla="*/ 4 w 80"/>
                    <a:gd name="T47" fmla="*/ 14 h 141"/>
                    <a:gd name="T48" fmla="*/ 4 w 80"/>
                    <a:gd name="T49" fmla="*/ 13 h 141"/>
                    <a:gd name="T50" fmla="*/ 4 w 80"/>
                    <a:gd name="T51" fmla="*/ 13 h 141"/>
                    <a:gd name="T52" fmla="*/ 4 w 80"/>
                    <a:gd name="T53" fmla="*/ 13 h 141"/>
                    <a:gd name="T54" fmla="*/ 4 w 80"/>
                    <a:gd name="T55" fmla="*/ 13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420"/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10 h 124"/>
                    <a:gd name="T2" fmla="*/ 0 w 259"/>
                    <a:gd name="T3" fmla="*/ 11 h 124"/>
                    <a:gd name="T4" fmla="*/ 0 w 259"/>
                    <a:gd name="T5" fmla="*/ 11 h 124"/>
                    <a:gd name="T6" fmla="*/ 0 w 259"/>
                    <a:gd name="T7" fmla="*/ 11 h 124"/>
                    <a:gd name="T8" fmla="*/ 1 w 259"/>
                    <a:gd name="T9" fmla="*/ 12 h 124"/>
                    <a:gd name="T10" fmla="*/ 1 w 259"/>
                    <a:gd name="T11" fmla="*/ 12 h 124"/>
                    <a:gd name="T12" fmla="*/ 2 w 259"/>
                    <a:gd name="T13" fmla="*/ 13 h 124"/>
                    <a:gd name="T14" fmla="*/ 3 w 259"/>
                    <a:gd name="T15" fmla="*/ 13 h 124"/>
                    <a:gd name="T16" fmla="*/ 4 w 259"/>
                    <a:gd name="T17" fmla="*/ 13 h 124"/>
                    <a:gd name="T18" fmla="*/ 5 w 259"/>
                    <a:gd name="T19" fmla="*/ 14 h 124"/>
                    <a:gd name="T20" fmla="*/ 6 w 259"/>
                    <a:gd name="T21" fmla="*/ 14 h 124"/>
                    <a:gd name="T22" fmla="*/ 7 w 259"/>
                    <a:gd name="T23" fmla="*/ 14 h 124"/>
                    <a:gd name="T24" fmla="*/ 8 w 259"/>
                    <a:gd name="T25" fmla="*/ 14 h 124"/>
                    <a:gd name="T26" fmla="*/ 8 w 259"/>
                    <a:gd name="T27" fmla="*/ 13 h 124"/>
                    <a:gd name="T28" fmla="*/ 9 w 259"/>
                    <a:gd name="T29" fmla="*/ 13 h 124"/>
                    <a:gd name="T30" fmla="*/ 10 w 259"/>
                    <a:gd name="T31" fmla="*/ 13 h 124"/>
                    <a:gd name="T32" fmla="*/ 11 w 259"/>
                    <a:gd name="T33" fmla="*/ 12 h 124"/>
                    <a:gd name="T34" fmla="*/ 12 w 259"/>
                    <a:gd name="T35" fmla="*/ 11 h 124"/>
                    <a:gd name="T36" fmla="*/ 13 w 259"/>
                    <a:gd name="T37" fmla="*/ 11 h 124"/>
                    <a:gd name="T38" fmla="*/ 13 w 259"/>
                    <a:gd name="T39" fmla="*/ 11 h 124"/>
                    <a:gd name="T40" fmla="*/ 14 w 259"/>
                    <a:gd name="T41" fmla="*/ 10 h 124"/>
                    <a:gd name="T42" fmla="*/ 15 w 259"/>
                    <a:gd name="T43" fmla="*/ 10 h 124"/>
                    <a:gd name="T44" fmla="*/ 16 w 259"/>
                    <a:gd name="T45" fmla="*/ 10 h 124"/>
                    <a:gd name="T46" fmla="*/ 17 w 259"/>
                    <a:gd name="T47" fmla="*/ 10 h 124"/>
                    <a:gd name="T48" fmla="*/ 18 w 259"/>
                    <a:gd name="T49" fmla="*/ 11 h 124"/>
                    <a:gd name="T50" fmla="*/ 19 w 259"/>
                    <a:gd name="T51" fmla="*/ 11 h 124"/>
                    <a:gd name="T52" fmla="*/ 19 w 259"/>
                    <a:gd name="T53" fmla="*/ 11 h 124"/>
                    <a:gd name="T54" fmla="*/ 21 w 259"/>
                    <a:gd name="T55" fmla="*/ 12 h 124"/>
                    <a:gd name="T56" fmla="*/ 22 w 259"/>
                    <a:gd name="T57" fmla="*/ 13 h 124"/>
                    <a:gd name="T58" fmla="*/ 27 w 259"/>
                    <a:gd name="T59" fmla="*/ 13 h 124"/>
                    <a:gd name="T60" fmla="*/ 27 w 259"/>
                    <a:gd name="T61" fmla="*/ 11 h 124"/>
                    <a:gd name="T62" fmla="*/ 26 w 259"/>
                    <a:gd name="T63" fmla="*/ 11 h 124"/>
                    <a:gd name="T64" fmla="*/ 25 w 259"/>
                    <a:gd name="T65" fmla="*/ 11 h 124"/>
                    <a:gd name="T66" fmla="*/ 24 w 259"/>
                    <a:gd name="T67" fmla="*/ 10 h 124"/>
                    <a:gd name="T68" fmla="*/ 23 w 259"/>
                    <a:gd name="T69" fmla="*/ 10 h 124"/>
                    <a:gd name="T70" fmla="*/ 24 w 259"/>
                    <a:gd name="T71" fmla="*/ 9 h 124"/>
                    <a:gd name="T72" fmla="*/ 24 w 259"/>
                    <a:gd name="T73" fmla="*/ 9 h 124"/>
                    <a:gd name="T74" fmla="*/ 25 w 259"/>
                    <a:gd name="T75" fmla="*/ 8 h 124"/>
                    <a:gd name="T76" fmla="*/ 25 w 259"/>
                    <a:gd name="T77" fmla="*/ 8 h 124"/>
                    <a:gd name="T78" fmla="*/ 24 w 259"/>
                    <a:gd name="T79" fmla="*/ 7 h 124"/>
                    <a:gd name="T80" fmla="*/ 24 w 259"/>
                    <a:gd name="T81" fmla="*/ 6 h 124"/>
                    <a:gd name="T82" fmla="*/ 23 w 259"/>
                    <a:gd name="T83" fmla="*/ 6 h 124"/>
                    <a:gd name="T84" fmla="*/ 22 w 259"/>
                    <a:gd name="T85" fmla="*/ 5 h 124"/>
                    <a:gd name="T86" fmla="*/ 20 w 259"/>
                    <a:gd name="T87" fmla="*/ 4 h 124"/>
                    <a:gd name="T88" fmla="*/ 19 w 259"/>
                    <a:gd name="T89" fmla="*/ 3 h 124"/>
                    <a:gd name="T90" fmla="*/ 17 w 259"/>
                    <a:gd name="T91" fmla="*/ 3 h 124"/>
                    <a:gd name="T92" fmla="*/ 16 w 259"/>
                    <a:gd name="T93" fmla="*/ 2 h 124"/>
                    <a:gd name="T94" fmla="*/ 15 w 259"/>
                    <a:gd name="T95" fmla="*/ 1 h 124"/>
                    <a:gd name="T96" fmla="*/ 14 w 259"/>
                    <a:gd name="T97" fmla="*/ 1 h 124"/>
                    <a:gd name="T98" fmla="*/ 14 w 259"/>
                    <a:gd name="T99" fmla="*/ 1 h 124"/>
                    <a:gd name="T100" fmla="*/ 13 w 259"/>
                    <a:gd name="T101" fmla="*/ 0 h 124"/>
                    <a:gd name="T102" fmla="*/ 13 w 259"/>
                    <a:gd name="T103" fmla="*/ 0 h 124"/>
                    <a:gd name="T104" fmla="*/ 12 w 259"/>
                    <a:gd name="T105" fmla="*/ 1 h 124"/>
                    <a:gd name="T106" fmla="*/ 11 w 259"/>
                    <a:gd name="T107" fmla="*/ 1 h 124"/>
                    <a:gd name="T108" fmla="*/ 10 w 259"/>
                    <a:gd name="T109" fmla="*/ 2 h 124"/>
                    <a:gd name="T110" fmla="*/ 8 w 259"/>
                    <a:gd name="T111" fmla="*/ 3 h 124"/>
                    <a:gd name="T112" fmla="*/ 6 w 259"/>
                    <a:gd name="T113" fmla="*/ 5 h 124"/>
                    <a:gd name="T114" fmla="*/ 4 w 259"/>
                    <a:gd name="T115" fmla="*/ 6 h 124"/>
                    <a:gd name="T116" fmla="*/ 2 w 259"/>
                    <a:gd name="T117" fmla="*/ 8 h 124"/>
                    <a:gd name="T118" fmla="*/ 1 w 259"/>
                    <a:gd name="T119" fmla="*/ 9 h 124"/>
                    <a:gd name="T120" fmla="*/ 0 w 259"/>
                    <a:gd name="T121" fmla="*/ 10 h 1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421"/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4 h 57"/>
                    <a:gd name="T2" fmla="*/ 1 w 119"/>
                    <a:gd name="T3" fmla="*/ 4 h 57"/>
                    <a:gd name="T4" fmla="*/ 1 w 119"/>
                    <a:gd name="T5" fmla="*/ 4 h 57"/>
                    <a:gd name="T6" fmla="*/ 2 w 119"/>
                    <a:gd name="T7" fmla="*/ 5 h 57"/>
                    <a:gd name="T8" fmla="*/ 3 w 119"/>
                    <a:gd name="T9" fmla="*/ 5 h 57"/>
                    <a:gd name="T10" fmla="*/ 3 w 119"/>
                    <a:gd name="T11" fmla="*/ 6 h 57"/>
                    <a:gd name="T12" fmla="*/ 4 w 119"/>
                    <a:gd name="T13" fmla="*/ 6 h 57"/>
                    <a:gd name="T14" fmla="*/ 4 w 119"/>
                    <a:gd name="T15" fmla="*/ 6 h 57"/>
                    <a:gd name="T16" fmla="*/ 5 w 119"/>
                    <a:gd name="T17" fmla="*/ 6 h 57"/>
                    <a:gd name="T18" fmla="*/ 6 w 119"/>
                    <a:gd name="T19" fmla="*/ 6 h 57"/>
                    <a:gd name="T20" fmla="*/ 6 w 119"/>
                    <a:gd name="T21" fmla="*/ 6 h 57"/>
                    <a:gd name="T22" fmla="*/ 7 w 119"/>
                    <a:gd name="T23" fmla="*/ 6 h 57"/>
                    <a:gd name="T24" fmla="*/ 8 w 119"/>
                    <a:gd name="T25" fmla="*/ 6 h 57"/>
                    <a:gd name="T26" fmla="*/ 9 w 119"/>
                    <a:gd name="T27" fmla="*/ 6 h 57"/>
                    <a:gd name="T28" fmla="*/ 9 w 119"/>
                    <a:gd name="T29" fmla="*/ 5 h 57"/>
                    <a:gd name="T30" fmla="*/ 10 w 119"/>
                    <a:gd name="T31" fmla="*/ 5 h 57"/>
                    <a:gd name="T32" fmla="*/ 10 w 119"/>
                    <a:gd name="T33" fmla="*/ 4 h 57"/>
                    <a:gd name="T34" fmla="*/ 11 w 119"/>
                    <a:gd name="T35" fmla="*/ 4 h 57"/>
                    <a:gd name="T36" fmla="*/ 11 w 119"/>
                    <a:gd name="T37" fmla="*/ 3 h 57"/>
                    <a:gd name="T38" fmla="*/ 12 w 119"/>
                    <a:gd name="T39" fmla="*/ 1 h 57"/>
                    <a:gd name="T40" fmla="*/ 12 w 119"/>
                    <a:gd name="T41" fmla="*/ 0 h 57"/>
                    <a:gd name="T42" fmla="*/ 10 w 119"/>
                    <a:gd name="T43" fmla="*/ 0 h 57"/>
                    <a:gd name="T44" fmla="*/ 8 w 119"/>
                    <a:gd name="T45" fmla="*/ 0 h 57"/>
                    <a:gd name="T46" fmla="*/ 6 w 119"/>
                    <a:gd name="T47" fmla="*/ 0 h 57"/>
                    <a:gd name="T48" fmla="*/ 4 w 119"/>
                    <a:gd name="T49" fmla="*/ 1 h 57"/>
                    <a:gd name="T50" fmla="*/ 4 w 119"/>
                    <a:gd name="T51" fmla="*/ 1 h 57"/>
                    <a:gd name="T52" fmla="*/ 3 w 119"/>
                    <a:gd name="T53" fmla="*/ 1 h 57"/>
                    <a:gd name="T54" fmla="*/ 2 w 119"/>
                    <a:gd name="T55" fmla="*/ 1 h 57"/>
                    <a:gd name="T56" fmla="*/ 2 w 119"/>
                    <a:gd name="T57" fmla="*/ 2 h 57"/>
                    <a:gd name="T58" fmla="*/ 1 w 119"/>
                    <a:gd name="T59" fmla="*/ 2 h 57"/>
                    <a:gd name="T60" fmla="*/ 1 w 119"/>
                    <a:gd name="T61" fmla="*/ 3 h 57"/>
                    <a:gd name="T62" fmla="*/ 0 w 119"/>
                    <a:gd name="T63" fmla="*/ 3 h 57"/>
                    <a:gd name="T64" fmla="*/ 0 w 119"/>
                    <a:gd name="T65" fmla="*/ 4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422"/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5 h 52"/>
                    <a:gd name="T2" fmla="*/ 1 w 107"/>
                    <a:gd name="T3" fmla="*/ 6 h 52"/>
                    <a:gd name="T4" fmla="*/ 1 w 107"/>
                    <a:gd name="T5" fmla="*/ 6 h 52"/>
                    <a:gd name="T6" fmla="*/ 1 w 107"/>
                    <a:gd name="T7" fmla="*/ 6 h 52"/>
                    <a:gd name="T8" fmla="*/ 2 w 107"/>
                    <a:gd name="T9" fmla="*/ 6 h 52"/>
                    <a:gd name="T10" fmla="*/ 3 w 107"/>
                    <a:gd name="T11" fmla="*/ 5 h 52"/>
                    <a:gd name="T12" fmla="*/ 3 w 107"/>
                    <a:gd name="T13" fmla="*/ 5 h 52"/>
                    <a:gd name="T14" fmla="*/ 4 w 107"/>
                    <a:gd name="T15" fmla="*/ 5 h 52"/>
                    <a:gd name="T16" fmla="*/ 5 w 107"/>
                    <a:gd name="T17" fmla="*/ 5 h 52"/>
                    <a:gd name="T18" fmla="*/ 6 w 107"/>
                    <a:gd name="T19" fmla="*/ 5 h 52"/>
                    <a:gd name="T20" fmla="*/ 7 w 107"/>
                    <a:gd name="T21" fmla="*/ 5 h 52"/>
                    <a:gd name="T22" fmla="*/ 8 w 107"/>
                    <a:gd name="T23" fmla="*/ 4 h 52"/>
                    <a:gd name="T24" fmla="*/ 9 w 107"/>
                    <a:gd name="T25" fmla="*/ 4 h 52"/>
                    <a:gd name="T26" fmla="*/ 10 w 107"/>
                    <a:gd name="T27" fmla="*/ 3 h 52"/>
                    <a:gd name="T28" fmla="*/ 11 w 107"/>
                    <a:gd name="T29" fmla="*/ 3 h 52"/>
                    <a:gd name="T30" fmla="*/ 11 w 107"/>
                    <a:gd name="T31" fmla="*/ 0 h 52"/>
                    <a:gd name="T32" fmla="*/ 10 w 107"/>
                    <a:gd name="T33" fmla="*/ 0 h 52"/>
                    <a:gd name="T34" fmla="*/ 9 w 107"/>
                    <a:gd name="T35" fmla="*/ 0 h 52"/>
                    <a:gd name="T36" fmla="*/ 7 w 107"/>
                    <a:gd name="T37" fmla="*/ 1 h 52"/>
                    <a:gd name="T38" fmla="*/ 6 w 107"/>
                    <a:gd name="T39" fmla="*/ 1 h 52"/>
                    <a:gd name="T40" fmla="*/ 4 w 107"/>
                    <a:gd name="T41" fmla="*/ 2 h 52"/>
                    <a:gd name="T42" fmla="*/ 3 w 107"/>
                    <a:gd name="T43" fmla="*/ 3 h 52"/>
                    <a:gd name="T44" fmla="*/ 2 w 107"/>
                    <a:gd name="T45" fmla="*/ 4 h 52"/>
                    <a:gd name="T46" fmla="*/ 1 w 107"/>
                    <a:gd name="T47" fmla="*/ 4 h 52"/>
                    <a:gd name="T48" fmla="*/ 1 w 107"/>
                    <a:gd name="T49" fmla="*/ 5 h 52"/>
                    <a:gd name="T50" fmla="*/ 0 w 107"/>
                    <a:gd name="T51" fmla="*/ 5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423"/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3 w 246"/>
                    <a:gd name="T1" fmla="*/ 10 h 99"/>
                    <a:gd name="T2" fmla="*/ 2 w 246"/>
                    <a:gd name="T3" fmla="*/ 10 h 99"/>
                    <a:gd name="T4" fmla="*/ 2 w 246"/>
                    <a:gd name="T5" fmla="*/ 10 h 99"/>
                    <a:gd name="T6" fmla="*/ 1 w 246"/>
                    <a:gd name="T7" fmla="*/ 10 h 99"/>
                    <a:gd name="T8" fmla="*/ 1 w 246"/>
                    <a:gd name="T9" fmla="*/ 9 h 99"/>
                    <a:gd name="T10" fmla="*/ 1 w 246"/>
                    <a:gd name="T11" fmla="*/ 9 h 99"/>
                    <a:gd name="T12" fmla="*/ 0 w 246"/>
                    <a:gd name="T13" fmla="*/ 9 h 99"/>
                    <a:gd name="T14" fmla="*/ 0 w 246"/>
                    <a:gd name="T15" fmla="*/ 8 h 99"/>
                    <a:gd name="T16" fmla="*/ 0 w 246"/>
                    <a:gd name="T17" fmla="*/ 8 h 99"/>
                    <a:gd name="T18" fmla="*/ 0 w 246"/>
                    <a:gd name="T19" fmla="*/ 7 h 99"/>
                    <a:gd name="T20" fmla="*/ 0 w 246"/>
                    <a:gd name="T21" fmla="*/ 7 h 99"/>
                    <a:gd name="T22" fmla="*/ 0 w 246"/>
                    <a:gd name="T23" fmla="*/ 6 h 99"/>
                    <a:gd name="T24" fmla="*/ 1 w 246"/>
                    <a:gd name="T25" fmla="*/ 6 h 99"/>
                    <a:gd name="T26" fmla="*/ 1 w 246"/>
                    <a:gd name="T27" fmla="*/ 5 h 99"/>
                    <a:gd name="T28" fmla="*/ 2 w 246"/>
                    <a:gd name="T29" fmla="*/ 4 h 99"/>
                    <a:gd name="T30" fmla="*/ 3 w 246"/>
                    <a:gd name="T31" fmla="*/ 4 h 99"/>
                    <a:gd name="T32" fmla="*/ 4 w 246"/>
                    <a:gd name="T33" fmla="*/ 3 h 99"/>
                    <a:gd name="T34" fmla="*/ 5 w 246"/>
                    <a:gd name="T35" fmla="*/ 2 h 99"/>
                    <a:gd name="T36" fmla="*/ 6 w 246"/>
                    <a:gd name="T37" fmla="*/ 2 h 99"/>
                    <a:gd name="T38" fmla="*/ 7 w 246"/>
                    <a:gd name="T39" fmla="*/ 2 h 99"/>
                    <a:gd name="T40" fmla="*/ 8 w 246"/>
                    <a:gd name="T41" fmla="*/ 1 h 99"/>
                    <a:gd name="T42" fmla="*/ 10 w 246"/>
                    <a:gd name="T43" fmla="*/ 1 h 99"/>
                    <a:gd name="T44" fmla="*/ 11 w 246"/>
                    <a:gd name="T45" fmla="*/ 0 h 99"/>
                    <a:gd name="T46" fmla="*/ 13 w 246"/>
                    <a:gd name="T47" fmla="*/ 0 h 99"/>
                    <a:gd name="T48" fmla="*/ 14 w 246"/>
                    <a:gd name="T49" fmla="*/ 0 h 99"/>
                    <a:gd name="T50" fmla="*/ 17 w 246"/>
                    <a:gd name="T51" fmla="*/ 0 h 99"/>
                    <a:gd name="T52" fmla="*/ 20 w 246"/>
                    <a:gd name="T53" fmla="*/ 0 h 99"/>
                    <a:gd name="T54" fmla="*/ 22 w 246"/>
                    <a:gd name="T55" fmla="*/ 0 h 99"/>
                    <a:gd name="T56" fmla="*/ 25 w 246"/>
                    <a:gd name="T57" fmla="*/ 1 h 99"/>
                    <a:gd name="T58" fmla="*/ 25 w 246"/>
                    <a:gd name="T59" fmla="*/ 1 h 99"/>
                    <a:gd name="T60" fmla="*/ 25 w 246"/>
                    <a:gd name="T61" fmla="*/ 2 h 99"/>
                    <a:gd name="T62" fmla="*/ 24 w 246"/>
                    <a:gd name="T63" fmla="*/ 2 h 99"/>
                    <a:gd name="T64" fmla="*/ 24 w 246"/>
                    <a:gd name="T65" fmla="*/ 3 h 99"/>
                    <a:gd name="T66" fmla="*/ 22 w 246"/>
                    <a:gd name="T67" fmla="*/ 4 h 99"/>
                    <a:gd name="T68" fmla="*/ 21 w 246"/>
                    <a:gd name="T69" fmla="*/ 5 h 99"/>
                    <a:gd name="T70" fmla="*/ 19 w 246"/>
                    <a:gd name="T71" fmla="*/ 6 h 99"/>
                    <a:gd name="T72" fmla="*/ 17 w 246"/>
                    <a:gd name="T73" fmla="*/ 6 h 99"/>
                    <a:gd name="T74" fmla="*/ 16 w 246"/>
                    <a:gd name="T75" fmla="*/ 7 h 99"/>
                    <a:gd name="T76" fmla="*/ 15 w 246"/>
                    <a:gd name="T77" fmla="*/ 7 h 99"/>
                    <a:gd name="T78" fmla="*/ 14 w 246"/>
                    <a:gd name="T79" fmla="*/ 7 h 99"/>
                    <a:gd name="T80" fmla="*/ 13 w 246"/>
                    <a:gd name="T81" fmla="*/ 7 h 99"/>
                    <a:gd name="T82" fmla="*/ 13 w 246"/>
                    <a:gd name="T83" fmla="*/ 7 h 99"/>
                    <a:gd name="T84" fmla="*/ 11 w 246"/>
                    <a:gd name="T85" fmla="*/ 7 h 99"/>
                    <a:gd name="T86" fmla="*/ 10 w 246"/>
                    <a:gd name="T87" fmla="*/ 7 h 99"/>
                    <a:gd name="T88" fmla="*/ 10 w 246"/>
                    <a:gd name="T89" fmla="*/ 7 h 99"/>
                    <a:gd name="T90" fmla="*/ 9 w 246"/>
                    <a:gd name="T91" fmla="*/ 7 h 99"/>
                    <a:gd name="T92" fmla="*/ 8 w 246"/>
                    <a:gd name="T93" fmla="*/ 7 h 99"/>
                    <a:gd name="T94" fmla="*/ 7 w 246"/>
                    <a:gd name="T95" fmla="*/ 8 h 99"/>
                    <a:gd name="T96" fmla="*/ 6 w 246"/>
                    <a:gd name="T97" fmla="*/ 9 h 99"/>
                    <a:gd name="T98" fmla="*/ 5 w 246"/>
                    <a:gd name="T99" fmla="*/ 9 h 99"/>
                    <a:gd name="T100" fmla="*/ 4 w 246"/>
                    <a:gd name="T101" fmla="*/ 10 h 99"/>
                    <a:gd name="T102" fmla="*/ 4 w 246"/>
                    <a:gd name="T103" fmla="*/ 10 h 99"/>
                    <a:gd name="T104" fmla="*/ 3 w 246"/>
                    <a:gd name="T105" fmla="*/ 10 h 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424"/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4 w 233"/>
                    <a:gd name="T1" fmla="*/ 9 h 123"/>
                    <a:gd name="T2" fmla="*/ 1 w 233"/>
                    <a:gd name="T3" fmla="*/ 8 h 123"/>
                    <a:gd name="T4" fmla="*/ 0 w 233"/>
                    <a:gd name="T5" fmla="*/ 6 h 123"/>
                    <a:gd name="T6" fmla="*/ 2 w 233"/>
                    <a:gd name="T7" fmla="*/ 4 h 123"/>
                    <a:gd name="T8" fmla="*/ 4 w 233"/>
                    <a:gd name="T9" fmla="*/ 4 h 123"/>
                    <a:gd name="T10" fmla="*/ 7 w 233"/>
                    <a:gd name="T11" fmla="*/ 4 h 123"/>
                    <a:gd name="T12" fmla="*/ 8 w 233"/>
                    <a:gd name="T13" fmla="*/ 4 h 123"/>
                    <a:gd name="T14" fmla="*/ 9 w 233"/>
                    <a:gd name="T15" fmla="*/ 4 h 123"/>
                    <a:gd name="T16" fmla="*/ 11 w 233"/>
                    <a:gd name="T17" fmla="*/ 2 h 123"/>
                    <a:gd name="T18" fmla="*/ 13 w 233"/>
                    <a:gd name="T19" fmla="*/ 1 h 123"/>
                    <a:gd name="T20" fmla="*/ 16 w 233"/>
                    <a:gd name="T21" fmla="*/ 0 h 123"/>
                    <a:gd name="T22" fmla="*/ 17 w 233"/>
                    <a:gd name="T23" fmla="*/ 1 h 123"/>
                    <a:gd name="T24" fmla="*/ 19 w 233"/>
                    <a:gd name="T25" fmla="*/ 1 h 123"/>
                    <a:gd name="T26" fmla="*/ 20 w 233"/>
                    <a:gd name="T27" fmla="*/ 1 h 123"/>
                    <a:gd name="T28" fmla="*/ 22 w 233"/>
                    <a:gd name="T29" fmla="*/ 1 h 123"/>
                    <a:gd name="T30" fmla="*/ 23 w 233"/>
                    <a:gd name="T31" fmla="*/ 0 h 123"/>
                    <a:gd name="T32" fmla="*/ 25 w 233"/>
                    <a:gd name="T33" fmla="*/ 1 h 123"/>
                    <a:gd name="T34" fmla="*/ 24 w 233"/>
                    <a:gd name="T35" fmla="*/ 2 h 123"/>
                    <a:gd name="T36" fmla="*/ 23 w 233"/>
                    <a:gd name="T37" fmla="*/ 3 h 123"/>
                    <a:gd name="T38" fmla="*/ 22 w 233"/>
                    <a:gd name="T39" fmla="*/ 3 h 123"/>
                    <a:gd name="T40" fmla="*/ 22 w 233"/>
                    <a:gd name="T41" fmla="*/ 5 h 123"/>
                    <a:gd name="T42" fmla="*/ 22 w 233"/>
                    <a:gd name="T43" fmla="*/ 7 h 123"/>
                    <a:gd name="T44" fmla="*/ 20 w 233"/>
                    <a:gd name="T45" fmla="*/ 9 h 123"/>
                    <a:gd name="T46" fmla="*/ 17 w 233"/>
                    <a:gd name="T47" fmla="*/ 10 h 123"/>
                    <a:gd name="T48" fmla="*/ 15 w 233"/>
                    <a:gd name="T49" fmla="*/ 10 h 123"/>
                    <a:gd name="T50" fmla="*/ 12 w 233"/>
                    <a:gd name="T51" fmla="*/ 11 h 123"/>
                    <a:gd name="T52" fmla="*/ 10 w 233"/>
                    <a:gd name="T53" fmla="*/ 11 h 123"/>
                    <a:gd name="T54" fmla="*/ 9 w 233"/>
                    <a:gd name="T55" fmla="*/ 12 h 123"/>
                    <a:gd name="T56" fmla="*/ 7 w 233"/>
                    <a:gd name="T57" fmla="*/ 13 h 123"/>
                    <a:gd name="T58" fmla="*/ 6 w 233"/>
                    <a:gd name="T59" fmla="*/ 13 h 123"/>
                    <a:gd name="T60" fmla="*/ 6 w 233"/>
                    <a:gd name="T61" fmla="*/ 12 h 123"/>
                    <a:gd name="T62" fmla="*/ 5 w 233"/>
                    <a:gd name="T63" fmla="*/ 11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425"/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6 h 172"/>
                    <a:gd name="T2" fmla="*/ 0 w 484"/>
                    <a:gd name="T3" fmla="*/ 17 h 172"/>
                    <a:gd name="T4" fmla="*/ 1 w 484"/>
                    <a:gd name="T5" fmla="*/ 17 h 172"/>
                    <a:gd name="T6" fmla="*/ 2 w 484"/>
                    <a:gd name="T7" fmla="*/ 18 h 172"/>
                    <a:gd name="T8" fmla="*/ 3 w 484"/>
                    <a:gd name="T9" fmla="*/ 18 h 172"/>
                    <a:gd name="T10" fmla="*/ 6 w 484"/>
                    <a:gd name="T11" fmla="*/ 18 h 172"/>
                    <a:gd name="T12" fmla="*/ 8 w 484"/>
                    <a:gd name="T13" fmla="*/ 18 h 172"/>
                    <a:gd name="T14" fmla="*/ 10 w 484"/>
                    <a:gd name="T15" fmla="*/ 18 h 172"/>
                    <a:gd name="T16" fmla="*/ 15 w 484"/>
                    <a:gd name="T17" fmla="*/ 17 h 172"/>
                    <a:gd name="T18" fmla="*/ 20 w 484"/>
                    <a:gd name="T19" fmla="*/ 14 h 172"/>
                    <a:gd name="T20" fmla="*/ 25 w 484"/>
                    <a:gd name="T21" fmla="*/ 12 h 172"/>
                    <a:gd name="T22" fmla="*/ 30 w 484"/>
                    <a:gd name="T23" fmla="*/ 11 h 172"/>
                    <a:gd name="T24" fmla="*/ 37 w 484"/>
                    <a:gd name="T25" fmla="*/ 9 h 172"/>
                    <a:gd name="T26" fmla="*/ 42 w 484"/>
                    <a:gd name="T27" fmla="*/ 8 h 172"/>
                    <a:gd name="T28" fmla="*/ 46 w 484"/>
                    <a:gd name="T29" fmla="*/ 7 h 172"/>
                    <a:gd name="T30" fmla="*/ 49 w 484"/>
                    <a:gd name="T31" fmla="*/ 6 h 172"/>
                    <a:gd name="T32" fmla="*/ 50 w 484"/>
                    <a:gd name="T33" fmla="*/ 5 h 172"/>
                    <a:gd name="T34" fmla="*/ 51 w 484"/>
                    <a:gd name="T35" fmla="*/ 4 h 172"/>
                    <a:gd name="T36" fmla="*/ 47 w 484"/>
                    <a:gd name="T37" fmla="*/ 3 h 172"/>
                    <a:gd name="T38" fmla="*/ 41 w 484"/>
                    <a:gd name="T39" fmla="*/ 2 h 172"/>
                    <a:gd name="T40" fmla="*/ 35 w 484"/>
                    <a:gd name="T41" fmla="*/ 1 h 172"/>
                    <a:gd name="T42" fmla="*/ 29 w 484"/>
                    <a:gd name="T43" fmla="*/ 0 h 172"/>
                    <a:gd name="T44" fmla="*/ 24 w 484"/>
                    <a:gd name="T45" fmla="*/ 0 h 172"/>
                    <a:gd name="T46" fmla="*/ 21 w 484"/>
                    <a:gd name="T47" fmla="*/ 0 h 172"/>
                    <a:gd name="T48" fmla="*/ 19 w 484"/>
                    <a:gd name="T49" fmla="*/ 1 h 172"/>
                    <a:gd name="T50" fmla="*/ 18 w 484"/>
                    <a:gd name="T51" fmla="*/ 1 h 172"/>
                    <a:gd name="T52" fmla="*/ 18 w 484"/>
                    <a:gd name="T53" fmla="*/ 0 h 172"/>
                    <a:gd name="T54" fmla="*/ 18 w 484"/>
                    <a:gd name="T55" fmla="*/ 1 h 172"/>
                    <a:gd name="T56" fmla="*/ 17 w 484"/>
                    <a:gd name="T57" fmla="*/ 3 h 172"/>
                    <a:gd name="T58" fmla="*/ 16 w 484"/>
                    <a:gd name="T59" fmla="*/ 4 h 172"/>
                    <a:gd name="T60" fmla="*/ 15 w 484"/>
                    <a:gd name="T61" fmla="*/ 5 h 172"/>
                    <a:gd name="T62" fmla="*/ 13 w 484"/>
                    <a:gd name="T63" fmla="*/ 6 h 172"/>
                    <a:gd name="T64" fmla="*/ 10 w 484"/>
                    <a:gd name="T65" fmla="*/ 7 h 172"/>
                    <a:gd name="T66" fmla="*/ 7 w 484"/>
                    <a:gd name="T67" fmla="*/ 8 h 172"/>
                    <a:gd name="T68" fmla="*/ 4 w 484"/>
                    <a:gd name="T69" fmla="*/ 9 h 172"/>
                    <a:gd name="T70" fmla="*/ 2 w 484"/>
                    <a:gd name="T71" fmla="*/ 10 h 172"/>
                    <a:gd name="T72" fmla="*/ 1 w 484"/>
                    <a:gd name="T73" fmla="*/ 11 h 172"/>
                    <a:gd name="T74" fmla="*/ 0 w 484"/>
                    <a:gd name="T75" fmla="*/ 13 h 172"/>
                    <a:gd name="T76" fmla="*/ 0 w 484"/>
                    <a:gd name="T77" fmla="*/ 14 h 1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426"/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3 w 684"/>
                    <a:gd name="T1" fmla="*/ 1 h 240"/>
                    <a:gd name="T2" fmla="*/ 32 w 684"/>
                    <a:gd name="T3" fmla="*/ 3 h 240"/>
                    <a:gd name="T4" fmla="*/ 31 w 684"/>
                    <a:gd name="T5" fmla="*/ 4 h 240"/>
                    <a:gd name="T6" fmla="*/ 31 w 684"/>
                    <a:gd name="T7" fmla="*/ 5 h 240"/>
                    <a:gd name="T8" fmla="*/ 35 w 684"/>
                    <a:gd name="T9" fmla="*/ 4 h 240"/>
                    <a:gd name="T10" fmla="*/ 39 w 684"/>
                    <a:gd name="T11" fmla="*/ 2 h 240"/>
                    <a:gd name="T12" fmla="*/ 39 w 684"/>
                    <a:gd name="T13" fmla="*/ 4 h 240"/>
                    <a:gd name="T14" fmla="*/ 39 w 684"/>
                    <a:gd name="T15" fmla="*/ 6 h 240"/>
                    <a:gd name="T16" fmla="*/ 42 w 684"/>
                    <a:gd name="T17" fmla="*/ 8 h 240"/>
                    <a:gd name="T18" fmla="*/ 53 w 684"/>
                    <a:gd name="T19" fmla="*/ 6 h 240"/>
                    <a:gd name="T20" fmla="*/ 54 w 684"/>
                    <a:gd name="T21" fmla="*/ 8 h 240"/>
                    <a:gd name="T22" fmla="*/ 57 w 684"/>
                    <a:gd name="T23" fmla="*/ 7 h 240"/>
                    <a:gd name="T24" fmla="*/ 58 w 684"/>
                    <a:gd name="T25" fmla="*/ 5 h 240"/>
                    <a:gd name="T26" fmla="*/ 58 w 684"/>
                    <a:gd name="T27" fmla="*/ 2 h 240"/>
                    <a:gd name="T28" fmla="*/ 59 w 684"/>
                    <a:gd name="T29" fmla="*/ 1 h 240"/>
                    <a:gd name="T30" fmla="*/ 60 w 684"/>
                    <a:gd name="T31" fmla="*/ 0 h 240"/>
                    <a:gd name="T32" fmla="*/ 65 w 684"/>
                    <a:gd name="T33" fmla="*/ 0 h 240"/>
                    <a:gd name="T34" fmla="*/ 67 w 684"/>
                    <a:gd name="T35" fmla="*/ 0 h 240"/>
                    <a:gd name="T36" fmla="*/ 68 w 684"/>
                    <a:gd name="T37" fmla="*/ 4 h 240"/>
                    <a:gd name="T38" fmla="*/ 68 w 684"/>
                    <a:gd name="T39" fmla="*/ 8 h 240"/>
                    <a:gd name="T40" fmla="*/ 67 w 684"/>
                    <a:gd name="T41" fmla="*/ 11 h 240"/>
                    <a:gd name="T42" fmla="*/ 65 w 684"/>
                    <a:gd name="T43" fmla="*/ 13 h 240"/>
                    <a:gd name="T44" fmla="*/ 68 w 684"/>
                    <a:gd name="T45" fmla="*/ 15 h 240"/>
                    <a:gd name="T46" fmla="*/ 70 w 684"/>
                    <a:gd name="T47" fmla="*/ 16 h 240"/>
                    <a:gd name="T48" fmla="*/ 71 w 684"/>
                    <a:gd name="T49" fmla="*/ 19 h 240"/>
                    <a:gd name="T50" fmla="*/ 67 w 684"/>
                    <a:gd name="T51" fmla="*/ 20 h 240"/>
                    <a:gd name="T52" fmla="*/ 63 w 684"/>
                    <a:gd name="T53" fmla="*/ 20 h 240"/>
                    <a:gd name="T54" fmla="*/ 60 w 684"/>
                    <a:gd name="T55" fmla="*/ 19 h 240"/>
                    <a:gd name="T56" fmla="*/ 59 w 684"/>
                    <a:gd name="T57" fmla="*/ 20 h 240"/>
                    <a:gd name="T58" fmla="*/ 57 w 684"/>
                    <a:gd name="T59" fmla="*/ 22 h 240"/>
                    <a:gd name="T60" fmla="*/ 55 w 684"/>
                    <a:gd name="T61" fmla="*/ 23 h 240"/>
                    <a:gd name="T62" fmla="*/ 51 w 684"/>
                    <a:gd name="T63" fmla="*/ 23 h 240"/>
                    <a:gd name="T64" fmla="*/ 47 w 684"/>
                    <a:gd name="T65" fmla="*/ 22 h 240"/>
                    <a:gd name="T66" fmla="*/ 44 w 684"/>
                    <a:gd name="T67" fmla="*/ 21 h 240"/>
                    <a:gd name="T68" fmla="*/ 35 w 684"/>
                    <a:gd name="T69" fmla="*/ 23 h 240"/>
                    <a:gd name="T70" fmla="*/ 24 w 684"/>
                    <a:gd name="T71" fmla="*/ 25 h 240"/>
                    <a:gd name="T72" fmla="*/ 18 w 684"/>
                    <a:gd name="T73" fmla="*/ 26 h 240"/>
                    <a:gd name="T74" fmla="*/ 13 w 684"/>
                    <a:gd name="T75" fmla="*/ 26 h 240"/>
                    <a:gd name="T76" fmla="*/ 10 w 684"/>
                    <a:gd name="T77" fmla="*/ 25 h 240"/>
                    <a:gd name="T78" fmla="*/ 7 w 684"/>
                    <a:gd name="T79" fmla="*/ 22 h 240"/>
                    <a:gd name="T80" fmla="*/ 3 w 684"/>
                    <a:gd name="T81" fmla="*/ 21 h 240"/>
                    <a:gd name="T82" fmla="*/ 0 w 684"/>
                    <a:gd name="T83" fmla="*/ 19 h 240"/>
                    <a:gd name="T84" fmla="*/ 7 w 684"/>
                    <a:gd name="T85" fmla="*/ 17 h 240"/>
                    <a:gd name="T86" fmla="*/ 10 w 684"/>
                    <a:gd name="T87" fmla="*/ 17 h 240"/>
                    <a:gd name="T88" fmla="*/ 16 w 684"/>
                    <a:gd name="T89" fmla="*/ 17 h 240"/>
                    <a:gd name="T90" fmla="*/ 21 w 684"/>
                    <a:gd name="T91" fmla="*/ 18 h 240"/>
                    <a:gd name="T92" fmla="*/ 23 w 684"/>
                    <a:gd name="T93" fmla="*/ 17 h 240"/>
                    <a:gd name="T94" fmla="*/ 3 w 684"/>
                    <a:gd name="T95" fmla="*/ 15 h 240"/>
                    <a:gd name="T96" fmla="*/ 5 w 684"/>
                    <a:gd name="T97" fmla="*/ 14 h 240"/>
                    <a:gd name="T98" fmla="*/ 11 w 684"/>
                    <a:gd name="T99" fmla="*/ 13 h 240"/>
                    <a:gd name="T100" fmla="*/ 17 w 684"/>
                    <a:gd name="T101" fmla="*/ 12 h 240"/>
                    <a:gd name="T102" fmla="*/ 19 w 684"/>
                    <a:gd name="T103" fmla="*/ 11 h 240"/>
                    <a:gd name="T104" fmla="*/ 17 w 684"/>
                    <a:gd name="T105" fmla="*/ 10 h 240"/>
                    <a:gd name="T106" fmla="*/ 13 w 684"/>
                    <a:gd name="T107" fmla="*/ 11 h 240"/>
                    <a:gd name="T108" fmla="*/ 7 w 684"/>
                    <a:gd name="T109" fmla="*/ 12 h 240"/>
                    <a:gd name="T110" fmla="*/ 5 w 684"/>
                    <a:gd name="T111" fmla="*/ 12 h 240"/>
                    <a:gd name="T112" fmla="*/ 6 w 684"/>
                    <a:gd name="T113" fmla="*/ 10 h 240"/>
                    <a:gd name="T114" fmla="*/ 5 w 684"/>
                    <a:gd name="T115" fmla="*/ 9 h 240"/>
                    <a:gd name="T116" fmla="*/ 6 w 684"/>
                    <a:gd name="T117" fmla="*/ 9 h 2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427"/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9 w 332"/>
                    <a:gd name="T1" fmla="*/ 4 h 287"/>
                    <a:gd name="T2" fmla="*/ 21 w 332"/>
                    <a:gd name="T3" fmla="*/ 3 h 287"/>
                    <a:gd name="T4" fmla="*/ 24 w 332"/>
                    <a:gd name="T5" fmla="*/ 1 h 287"/>
                    <a:gd name="T6" fmla="*/ 25 w 332"/>
                    <a:gd name="T7" fmla="*/ 0 h 287"/>
                    <a:gd name="T8" fmla="*/ 26 w 332"/>
                    <a:gd name="T9" fmla="*/ 0 h 287"/>
                    <a:gd name="T10" fmla="*/ 26 w 332"/>
                    <a:gd name="T11" fmla="*/ 1 h 287"/>
                    <a:gd name="T12" fmla="*/ 25 w 332"/>
                    <a:gd name="T13" fmla="*/ 4 h 287"/>
                    <a:gd name="T14" fmla="*/ 23 w 332"/>
                    <a:gd name="T15" fmla="*/ 6 h 287"/>
                    <a:gd name="T16" fmla="*/ 21 w 332"/>
                    <a:gd name="T17" fmla="*/ 7 h 287"/>
                    <a:gd name="T18" fmla="*/ 20 w 332"/>
                    <a:gd name="T19" fmla="*/ 7 h 287"/>
                    <a:gd name="T20" fmla="*/ 20 w 332"/>
                    <a:gd name="T21" fmla="*/ 8 h 287"/>
                    <a:gd name="T22" fmla="*/ 21 w 332"/>
                    <a:gd name="T23" fmla="*/ 8 h 287"/>
                    <a:gd name="T24" fmla="*/ 23 w 332"/>
                    <a:gd name="T25" fmla="*/ 7 h 287"/>
                    <a:gd name="T26" fmla="*/ 24 w 332"/>
                    <a:gd name="T27" fmla="*/ 8 h 287"/>
                    <a:gd name="T28" fmla="*/ 23 w 332"/>
                    <a:gd name="T29" fmla="*/ 9 h 287"/>
                    <a:gd name="T30" fmla="*/ 23 w 332"/>
                    <a:gd name="T31" fmla="*/ 10 h 287"/>
                    <a:gd name="T32" fmla="*/ 23 w 332"/>
                    <a:gd name="T33" fmla="*/ 11 h 287"/>
                    <a:gd name="T34" fmla="*/ 26 w 332"/>
                    <a:gd name="T35" fmla="*/ 12 h 287"/>
                    <a:gd name="T36" fmla="*/ 33 w 332"/>
                    <a:gd name="T37" fmla="*/ 13 h 287"/>
                    <a:gd name="T38" fmla="*/ 34 w 332"/>
                    <a:gd name="T39" fmla="*/ 14 h 287"/>
                    <a:gd name="T40" fmla="*/ 33 w 332"/>
                    <a:gd name="T41" fmla="*/ 15 h 287"/>
                    <a:gd name="T42" fmla="*/ 32 w 332"/>
                    <a:gd name="T43" fmla="*/ 16 h 287"/>
                    <a:gd name="T44" fmla="*/ 32 w 332"/>
                    <a:gd name="T45" fmla="*/ 16 h 287"/>
                    <a:gd name="T46" fmla="*/ 32 w 332"/>
                    <a:gd name="T47" fmla="*/ 17 h 287"/>
                    <a:gd name="T48" fmla="*/ 33 w 332"/>
                    <a:gd name="T49" fmla="*/ 17 h 287"/>
                    <a:gd name="T50" fmla="*/ 34 w 332"/>
                    <a:gd name="T51" fmla="*/ 18 h 287"/>
                    <a:gd name="T52" fmla="*/ 35 w 332"/>
                    <a:gd name="T53" fmla="*/ 19 h 287"/>
                    <a:gd name="T54" fmla="*/ 31 w 332"/>
                    <a:gd name="T55" fmla="*/ 22 h 287"/>
                    <a:gd name="T56" fmla="*/ 25 w 332"/>
                    <a:gd name="T57" fmla="*/ 25 h 287"/>
                    <a:gd name="T58" fmla="*/ 22 w 332"/>
                    <a:gd name="T59" fmla="*/ 28 h 287"/>
                    <a:gd name="T60" fmla="*/ 18 w 332"/>
                    <a:gd name="T61" fmla="*/ 26 h 287"/>
                    <a:gd name="T62" fmla="*/ 19 w 332"/>
                    <a:gd name="T63" fmla="*/ 26 h 287"/>
                    <a:gd name="T64" fmla="*/ 20 w 332"/>
                    <a:gd name="T65" fmla="*/ 25 h 287"/>
                    <a:gd name="T66" fmla="*/ 21 w 332"/>
                    <a:gd name="T67" fmla="*/ 24 h 287"/>
                    <a:gd name="T68" fmla="*/ 16 w 332"/>
                    <a:gd name="T69" fmla="*/ 24 h 287"/>
                    <a:gd name="T70" fmla="*/ 11 w 332"/>
                    <a:gd name="T71" fmla="*/ 24 h 287"/>
                    <a:gd name="T72" fmla="*/ 6 w 332"/>
                    <a:gd name="T73" fmla="*/ 24 h 287"/>
                    <a:gd name="T74" fmla="*/ 3 w 332"/>
                    <a:gd name="T75" fmla="*/ 24 h 287"/>
                    <a:gd name="T76" fmla="*/ 1 w 332"/>
                    <a:gd name="T77" fmla="*/ 24 h 287"/>
                    <a:gd name="T78" fmla="*/ 0 w 332"/>
                    <a:gd name="T79" fmla="*/ 23 h 287"/>
                    <a:gd name="T80" fmla="*/ 0 w 332"/>
                    <a:gd name="T81" fmla="*/ 22 h 287"/>
                    <a:gd name="T82" fmla="*/ 0 w 332"/>
                    <a:gd name="T83" fmla="*/ 21 h 287"/>
                    <a:gd name="T84" fmla="*/ 1 w 332"/>
                    <a:gd name="T85" fmla="*/ 21 h 287"/>
                    <a:gd name="T86" fmla="*/ 4 w 332"/>
                    <a:gd name="T87" fmla="*/ 19 h 287"/>
                    <a:gd name="T88" fmla="*/ 8 w 332"/>
                    <a:gd name="T89" fmla="*/ 17 h 287"/>
                    <a:gd name="T90" fmla="*/ 9 w 332"/>
                    <a:gd name="T91" fmla="*/ 16 h 287"/>
                    <a:gd name="T92" fmla="*/ 10 w 332"/>
                    <a:gd name="T93" fmla="*/ 15 h 287"/>
                    <a:gd name="T94" fmla="*/ 11 w 332"/>
                    <a:gd name="T95" fmla="*/ 14 h 287"/>
                    <a:gd name="T96" fmla="*/ 12 w 332"/>
                    <a:gd name="T97" fmla="*/ 12 h 287"/>
                    <a:gd name="T98" fmla="*/ 14 w 332"/>
                    <a:gd name="T99" fmla="*/ 8 h 287"/>
                    <a:gd name="T100" fmla="*/ 15 w 332"/>
                    <a:gd name="T101" fmla="*/ 7 h 287"/>
                    <a:gd name="T102" fmla="*/ 16 w 332"/>
                    <a:gd name="T103" fmla="*/ 6 h 287"/>
                    <a:gd name="T104" fmla="*/ 17 w 332"/>
                    <a:gd name="T105" fmla="*/ 5 h 287"/>
                    <a:gd name="T106" fmla="*/ 18 w 332"/>
                    <a:gd name="T107" fmla="*/ 4 h 2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428"/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11 w 345"/>
                    <a:gd name="T1" fmla="*/ 8 h 86"/>
                    <a:gd name="T2" fmla="*/ 12 w 345"/>
                    <a:gd name="T3" fmla="*/ 8 h 86"/>
                    <a:gd name="T4" fmla="*/ 14 w 345"/>
                    <a:gd name="T5" fmla="*/ 8 h 86"/>
                    <a:gd name="T6" fmla="*/ 15 w 345"/>
                    <a:gd name="T7" fmla="*/ 7 h 86"/>
                    <a:gd name="T8" fmla="*/ 17 w 345"/>
                    <a:gd name="T9" fmla="*/ 7 h 86"/>
                    <a:gd name="T10" fmla="*/ 20 w 345"/>
                    <a:gd name="T11" fmla="*/ 6 h 86"/>
                    <a:gd name="T12" fmla="*/ 24 w 345"/>
                    <a:gd name="T13" fmla="*/ 6 h 86"/>
                    <a:gd name="T14" fmla="*/ 25 w 345"/>
                    <a:gd name="T15" fmla="*/ 5 h 86"/>
                    <a:gd name="T16" fmla="*/ 27 w 345"/>
                    <a:gd name="T17" fmla="*/ 5 h 86"/>
                    <a:gd name="T18" fmla="*/ 29 w 345"/>
                    <a:gd name="T19" fmla="*/ 4 h 86"/>
                    <a:gd name="T20" fmla="*/ 31 w 345"/>
                    <a:gd name="T21" fmla="*/ 4 h 86"/>
                    <a:gd name="T22" fmla="*/ 32 w 345"/>
                    <a:gd name="T23" fmla="*/ 3 h 86"/>
                    <a:gd name="T24" fmla="*/ 33 w 345"/>
                    <a:gd name="T25" fmla="*/ 3 h 86"/>
                    <a:gd name="T26" fmla="*/ 34 w 345"/>
                    <a:gd name="T27" fmla="*/ 2 h 86"/>
                    <a:gd name="T28" fmla="*/ 36 w 345"/>
                    <a:gd name="T29" fmla="*/ 1 h 86"/>
                    <a:gd name="T30" fmla="*/ 35 w 345"/>
                    <a:gd name="T31" fmla="*/ 1 h 86"/>
                    <a:gd name="T32" fmla="*/ 34 w 345"/>
                    <a:gd name="T33" fmla="*/ 1 h 86"/>
                    <a:gd name="T34" fmla="*/ 33 w 345"/>
                    <a:gd name="T35" fmla="*/ 1 h 86"/>
                    <a:gd name="T36" fmla="*/ 32 w 345"/>
                    <a:gd name="T37" fmla="*/ 1 h 86"/>
                    <a:gd name="T38" fmla="*/ 31 w 345"/>
                    <a:gd name="T39" fmla="*/ 0 h 86"/>
                    <a:gd name="T40" fmla="*/ 30 w 345"/>
                    <a:gd name="T41" fmla="*/ 0 h 86"/>
                    <a:gd name="T42" fmla="*/ 29 w 345"/>
                    <a:gd name="T43" fmla="*/ 0 h 86"/>
                    <a:gd name="T44" fmla="*/ 28 w 345"/>
                    <a:gd name="T45" fmla="*/ 0 h 86"/>
                    <a:gd name="T46" fmla="*/ 27 w 345"/>
                    <a:gd name="T47" fmla="*/ 0 h 86"/>
                    <a:gd name="T48" fmla="*/ 25 w 345"/>
                    <a:gd name="T49" fmla="*/ 0 h 86"/>
                    <a:gd name="T50" fmla="*/ 23 w 345"/>
                    <a:gd name="T51" fmla="*/ 1 h 86"/>
                    <a:gd name="T52" fmla="*/ 22 w 345"/>
                    <a:gd name="T53" fmla="*/ 1 h 86"/>
                    <a:gd name="T54" fmla="*/ 17 w 345"/>
                    <a:gd name="T55" fmla="*/ 2 h 86"/>
                    <a:gd name="T56" fmla="*/ 13 w 345"/>
                    <a:gd name="T57" fmla="*/ 3 h 86"/>
                    <a:gd name="T58" fmla="*/ 11 w 345"/>
                    <a:gd name="T59" fmla="*/ 3 h 86"/>
                    <a:gd name="T60" fmla="*/ 9 w 345"/>
                    <a:gd name="T61" fmla="*/ 4 h 86"/>
                    <a:gd name="T62" fmla="*/ 7 w 345"/>
                    <a:gd name="T63" fmla="*/ 5 h 86"/>
                    <a:gd name="T64" fmla="*/ 5 w 345"/>
                    <a:gd name="T65" fmla="*/ 6 h 86"/>
                    <a:gd name="T66" fmla="*/ 3 w 345"/>
                    <a:gd name="T67" fmla="*/ 6 h 86"/>
                    <a:gd name="T68" fmla="*/ 2 w 345"/>
                    <a:gd name="T69" fmla="*/ 7 h 86"/>
                    <a:gd name="T70" fmla="*/ 1 w 345"/>
                    <a:gd name="T71" fmla="*/ 8 h 86"/>
                    <a:gd name="T72" fmla="*/ 0 w 345"/>
                    <a:gd name="T73" fmla="*/ 8 h 86"/>
                    <a:gd name="T74" fmla="*/ 11 w 345"/>
                    <a:gd name="T75" fmla="*/ 8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429"/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2 w 464"/>
                    <a:gd name="T1" fmla="*/ 9 h 130"/>
                    <a:gd name="T2" fmla="*/ 8 w 464"/>
                    <a:gd name="T3" fmla="*/ 9 h 130"/>
                    <a:gd name="T4" fmla="*/ 11 w 464"/>
                    <a:gd name="T5" fmla="*/ 9 h 130"/>
                    <a:gd name="T6" fmla="*/ 10 w 464"/>
                    <a:gd name="T7" fmla="*/ 10 h 130"/>
                    <a:gd name="T8" fmla="*/ 8 w 464"/>
                    <a:gd name="T9" fmla="*/ 11 h 130"/>
                    <a:gd name="T10" fmla="*/ 7 w 464"/>
                    <a:gd name="T11" fmla="*/ 12 h 130"/>
                    <a:gd name="T12" fmla="*/ 7 w 464"/>
                    <a:gd name="T13" fmla="*/ 13 h 130"/>
                    <a:gd name="T14" fmla="*/ 8 w 464"/>
                    <a:gd name="T15" fmla="*/ 14 h 130"/>
                    <a:gd name="T16" fmla="*/ 10 w 464"/>
                    <a:gd name="T17" fmla="*/ 14 h 130"/>
                    <a:gd name="T18" fmla="*/ 11 w 464"/>
                    <a:gd name="T19" fmla="*/ 14 h 130"/>
                    <a:gd name="T20" fmla="*/ 13 w 464"/>
                    <a:gd name="T21" fmla="*/ 14 h 130"/>
                    <a:gd name="T22" fmla="*/ 16 w 464"/>
                    <a:gd name="T23" fmla="*/ 13 h 130"/>
                    <a:gd name="T24" fmla="*/ 20 w 464"/>
                    <a:gd name="T25" fmla="*/ 12 h 130"/>
                    <a:gd name="T26" fmla="*/ 23 w 464"/>
                    <a:gd name="T27" fmla="*/ 11 h 130"/>
                    <a:gd name="T28" fmla="*/ 26 w 464"/>
                    <a:gd name="T29" fmla="*/ 11 h 130"/>
                    <a:gd name="T30" fmla="*/ 27 w 464"/>
                    <a:gd name="T31" fmla="*/ 11 h 130"/>
                    <a:gd name="T32" fmla="*/ 31 w 464"/>
                    <a:gd name="T33" fmla="*/ 11 h 130"/>
                    <a:gd name="T34" fmla="*/ 34 w 464"/>
                    <a:gd name="T35" fmla="*/ 11 h 130"/>
                    <a:gd name="T36" fmla="*/ 39 w 464"/>
                    <a:gd name="T37" fmla="*/ 10 h 130"/>
                    <a:gd name="T38" fmla="*/ 43 w 464"/>
                    <a:gd name="T39" fmla="*/ 9 h 130"/>
                    <a:gd name="T40" fmla="*/ 46 w 464"/>
                    <a:gd name="T41" fmla="*/ 7 h 130"/>
                    <a:gd name="T42" fmla="*/ 47 w 464"/>
                    <a:gd name="T43" fmla="*/ 6 h 130"/>
                    <a:gd name="T44" fmla="*/ 45 w 464"/>
                    <a:gd name="T45" fmla="*/ 5 h 130"/>
                    <a:gd name="T46" fmla="*/ 43 w 464"/>
                    <a:gd name="T47" fmla="*/ 5 h 130"/>
                    <a:gd name="T48" fmla="*/ 41 w 464"/>
                    <a:gd name="T49" fmla="*/ 5 h 130"/>
                    <a:gd name="T50" fmla="*/ 42 w 464"/>
                    <a:gd name="T51" fmla="*/ 4 h 130"/>
                    <a:gd name="T52" fmla="*/ 43 w 464"/>
                    <a:gd name="T53" fmla="*/ 2 h 130"/>
                    <a:gd name="T54" fmla="*/ 43 w 464"/>
                    <a:gd name="T55" fmla="*/ 1 h 130"/>
                    <a:gd name="T56" fmla="*/ 39 w 464"/>
                    <a:gd name="T57" fmla="*/ 0 h 130"/>
                    <a:gd name="T58" fmla="*/ 37 w 464"/>
                    <a:gd name="T59" fmla="*/ 2 h 130"/>
                    <a:gd name="T60" fmla="*/ 35 w 464"/>
                    <a:gd name="T61" fmla="*/ 5 h 130"/>
                    <a:gd name="T62" fmla="*/ 33 w 464"/>
                    <a:gd name="T63" fmla="*/ 7 h 130"/>
                    <a:gd name="T64" fmla="*/ 32 w 464"/>
                    <a:gd name="T65" fmla="*/ 7 h 130"/>
                    <a:gd name="T66" fmla="*/ 31 w 464"/>
                    <a:gd name="T67" fmla="*/ 7 h 130"/>
                    <a:gd name="T68" fmla="*/ 29 w 464"/>
                    <a:gd name="T69" fmla="*/ 7 h 130"/>
                    <a:gd name="T70" fmla="*/ 27 w 464"/>
                    <a:gd name="T71" fmla="*/ 7 h 130"/>
                    <a:gd name="T72" fmla="*/ 25 w 464"/>
                    <a:gd name="T73" fmla="*/ 6 h 130"/>
                    <a:gd name="T74" fmla="*/ 21 w 464"/>
                    <a:gd name="T75" fmla="*/ 3 h 130"/>
                    <a:gd name="T76" fmla="*/ 19 w 464"/>
                    <a:gd name="T77" fmla="*/ 3 h 130"/>
                    <a:gd name="T78" fmla="*/ 15 w 464"/>
                    <a:gd name="T79" fmla="*/ 3 h 130"/>
                    <a:gd name="T80" fmla="*/ 12 w 464"/>
                    <a:gd name="T81" fmla="*/ 4 h 130"/>
                    <a:gd name="T82" fmla="*/ 9 w 464"/>
                    <a:gd name="T83" fmla="*/ 5 h 130"/>
                    <a:gd name="T84" fmla="*/ 5 w 464"/>
                    <a:gd name="T85" fmla="*/ 6 h 130"/>
                    <a:gd name="T86" fmla="*/ 3 w 464"/>
                    <a:gd name="T87" fmla="*/ 7 h 130"/>
                    <a:gd name="T88" fmla="*/ 1 w 464"/>
                    <a:gd name="T89" fmla="*/ 8 h 130"/>
                    <a:gd name="T90" fmla="*/ 0 w 464"/>
                    <a:gd name="T91" fmla="*/ 9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430"/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6 w 472"/>
                    <a:gd name="T1" fmla="*/ 0 h 92"/>
                    <a:gd name="T2" fmla="*/ 5 w 472"/>
                    <a:gd name="T3" fmla="*/ 0 h 92"/>
                    <a:gd name="T4" fmla="*/ 3 w 472"/>
                    <a:gd name="T5" fmla="*/ 0 h 92"/>
                    <a:gd name="T6" fmla="*/ 1 w 472"/>
                    <a:gd name="T7" fmla="*/ 0 h 92"/>
                    <a:gd name="T8" fmla="*/ 1 w 472"/>
                    <a:gd name="T9" fmla="*/ 1 h 92"/>
                    <a:gd name="T10" fmla="*/ 1 w 472"/>
                    <a:gd name="T11" fmla="*/ 2 h 92"/>
                    <a:gd name="T12" fmla="*/ 1 w 472"/>
                    <a:gd name="T13" fmla="*/ 3 h 92"/>
                    <a:gd name="T14" fmla="*/ 2 w 472"/>
                    <a:gd name="T15" fmla="*/ 4 h 92"/>
                    <a:gd name="T16" fmla="*/ 2 w 472"/>
                    <a:gd name="T17" fmla="*/ 5 h 92"/>
                    <a:gd name="T18" fmla="*/ 0 w 472"/>
                    <a:gd name="T19" fmla="*/ 6 h 92"/>
                    <a:gd name="T20" fmla="*/ 0 w 472"/>
                    <a:gd name="T21" fmla="*/ 6 h 92"/>
                    <a:gd name="T22" fmla="*/ 0 w 472"/>
                    <a:gd name="T23" fmla="*/ 7 h 92"/>
                    <a:gd name="T24" fmla="*/ 2 w 472"/>
                    <a:gd name="T25" fmla="*/ 8 h 92"/>
                    <a:gd name="T26" fmla="*/ 5 w 472"/>
                    <a:gd name="T27" fmla="*/ 9 h 92"/>
                    <a:gd name="T28" fmla="*/ 11 w 472"/>
                    <a:gd name="T29" fmla="*/ 10 h 92"/>
                    <a:gd name="T30" fmla="*/ 18 w 472"/>
                    <a:gd name="T31" fmla="*/ 10 h 92"/>
                    <a:gd name="T32" fmla="*/ 38 w 472"/>
                    <a:gd name="T33" fmla="*/ 10 h 92"/>
                    <a:gd name="T34" fmla="*/ 39 w 472"/>
                    <a:gd name="T35" fmla="*/ 9 h 92"/>
                    <a:gd name="T36" fmla="*/ 41 w 472"/>
                    <a:gd name="T37" fmla="*/ 8 h 92"/>
                    <a:gd name="T38" fmla="*/ 42 w 472"/>
                    <a:gd name="T39" fmla="*/ 8 h 92"/>
                    <a:gd name="T40" fmla="*/ 43 w 472"/>
                    <a:gd name="T41" fmla="*/ 8 h 92"/>
                    <a:gd name="T42" fmla="*/ 46 w 472"/>
                    <a:gd name="T43" fmla="*/ 9 h 92"/>
                    <a:gd name="T44" fmla="*/ 48 w 472"/>
                    <a:gd name="T45" fmla="*/ 9 h 92"/>
                    <a:gd name="T46" fmla="*/ 50 w 472"/>
                    <a:gd name="T47" fmla="*/ 8 h 92"/>
                    <a:gd name="T48" fmla="*/ 49 w 472"/>
                    <a:gd name="T49" fmla="*/ 4 h 92"/>
                    <a:gd name="T50" fmla="*/ 48 w 472"/>
                    <a:gd name="T51" fmla="*/ 3 h 92"/>
                    <a:gd name="T52" fmla="*/ 47 w 472"/>
                    <a:gd name="T53" fmla="*/ 2 h 92"/>
                    <a:gd name="T54" fmla="*/ 45 w 472"/>
                    <a:gd name="T55" fmla="*/ 1 h 92"/>
                    <a:gd name="T56" fmla="*/ 44 w 472"/>
                    <a:gd name="T57" fmla="*/ 1 h 92"/>
                    <a:gd name="T58" fmla="*/ 41 w 472"/>
                    <a:gd name="T59" fmla="*/ 2 h 92"/>
                    <a:gd name="T60" fmla="*/ 39 w 472"/>
                    <a:gd name="T61" fmla="*/ 2 h 92"/>
                    <a:gd name="T62" fmla="*/ 34 w 472"/>
                    <a:gd name="T63" fmla="*/ 4 h 92"/>
                    <a:gd name="T64" fmla="*/ 31 w 472"/>
                    <a:gd name="T65" fmla="*/ 4 h 92"/>
                    <a:gd name="T66" fmla="*/ 29 w 472"/>
                    <a:gd name="T67" fmla="*/ 5 h 92"/>
                    <a:gd name="T68" fmla="*/ 25 w 472"/>
                    <a:gd name="T69" fmla="*/ 5 h 92"/>
                    <a:gd name="T70" fmla="*/ 20 w 472"/>
                    <a:gd name="T71" fmla="*/ 5 h 92"/>
                    <a:gd name="T72" fmla="*/ 17 w 472"/>
                    <a:gd name="T73" fmla="*/ 5 h 92"/>
                    <a:gd name="T74" fmla="*/ 13 w 472"/>
                    <a:gd name="T75" fmla="*/ 5 h 92"/>
                    <a:gd name="T76" fmla="*/ 9 w 472"/>
                    <a:gd name="T77" fmla="*/ 5 h 92"/>
                    <a:gd name="T78" fmla="*/ 8 w 472"/>
                    <a:gd name="T79" fmla="*/ 4 h 92"/>
                    <a:gd name="T80" fmla="*/ 7 w 472"/>
                    <a:gd name="T81" fmla="*/ 3 h 92"/>
                    <a:gd name="T82" fmla="*/ 7 w 472"/>
                    <a:gd name="T83" fmla="*/ 2 h 92"/>
                    <a:gd name="T84" fmla="*/ 7 w 472"/>
                    <a:gd name="T85" fmla="*/ 1 h 92"/>
                    <a:gd name="T86" fmla="*/ 8 w 472"/>
                    <a:gd name="T87" fmla="*/ 0 h 92"/>
                    <a:gd name="T88" fmla="*/ 8 w 472"/>
                    <a:gd name="T89" fmla="*/ 0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431"/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5 w 326"/>
                    <a:gd name="T1" fmla="*/ 12 h 135"/>
                    <a:gd name="T2" fmla="*/ 21 w 326"/>
                    <a:gd name="T3" fmla="*/ 11 h 135"/>
                    <a:gd name="T4" fmla="*/ 28 w 326"/>
                    <a:gd name="T5" fmla="*/ 9 h 135"/>
                    <a:gd name="T6" fmla="*/ 32 w 326"/>
                    <a:gd name="T7" fmla="*/ 8 h 135"/>
                    <a:gd name="T8" fmla="*/ 33 w 326"/>
                    <a:gd name="T9" fmla="*/ 7 h 135"/>
                    <a:gd name="T10" fmla="*/ 34 w 326"/>
                    <a:gd name="T11" fmla="*/ 6 h 135"/>
                    <a:gd name="T12" fmla="*/ 33 w 326"/>
                    <a:gd name="T13" fmla="*/ 5 h 135"/>
                    <a:gd name="T14" fmla="*/ 32 w 326"/>
                    <a:gd name="T15" fmla="*/ 5 h 135"/>
                    <a:gd name="T16" fmla="*/ 30 w 326"/>
                    <a:gd name="T17" fmla="*/ 4 h 135"/>
                    <a:gd name="T18" fmla="*/ 28 w 326"/>
                    <a:gd name="T19" fmla="*/ 4 h 135"/>
                    <a:gd name="T20" fmla="*/ 24 w 326"/>
                    <a:gd name="T21" fmla="*/ 3 h 135"/>
                    <a:gd name="T22" fmla="*/ 22 w 326"/>
                    <a:gd name="T23" fmla="*/ 3 h 135"/>
                    <a:gd name="T24" fmla="*/ 21 w 326"/>
                    <a:gd name="T25" fmla="*/ 3 h 135"/>
                    <a:gd name="T26" fmla="*/ 21 w 326"/>
                    <a:gd name="T27" fmla="*/ 2 h 135"/>
                    <a:gd name="T28" fmla="*/ 20 w 326"/>
                    <a:gd name="T29" fmla="*/ 1 h 135"/>
                    <a:gd name="T30" fmla="*/ 19 w 326"/>
                    <a:gd name="T31" fmla="*/ 1 h 135"/>
                    <a:gd name="T32" fmla="*/ 17 w 326"/>
                    <a:gd name="T33" fmla="*/ 0 h 135"/>
                    <a:gd name="T34" fmla="*/ 14 w 326"/>
                    <a:gd name="T35" fmla="*/ 0 h 135"/>
                    <a:gd name="T36" fmla="*/ 9 w 326"/>
                    <a:gd name="T37" fmla="*/ 1 h 135"/>
                    <a:gd name="T38" fmla="*/ 5 w 326"/>
                    <a:gd name="T39" fmla="*/ 2 h 135"/>
                    <a:gd name="T40" fmla="*/ 3 w 326"/>
                    <a:gd name="T41" fmla="*/ 3 h 135"/>
                    <a:gd name="T42" fmla="*/ 1 w 326"/>
                    <a:gd name="T43" fmla="*/ 4 h 135"/>
                    <a:gd name="T44" fmla="*/ 0 w 326"/>
                    <a:gd name="T45" fmla="*/ 5 h 135"/>
                    <a:gd name="T46" fmla="*/ 0 w 326"/>
                    <a:gd name="T47" fmla="*/ 6 h 135"/>
                    <a:gd name="T48" fmla="*/ 4 w 326"/>
                    <a:gd name="T49" fmla="*/ 8 h 135"/>
                    <a:gd name="T50" fmla="*/ 6 w 326"/>
                    <a:gd name="T51" fmla="*/ 9 h 135"/>
                    <a:gd name="T52" fmla="*/ 4 w 326"/>
                    <a:gd name="T53" fmla="*/ 10 h 135"/>
                    <a:gd name="T54" fmla="*/ 4 w 326"/>
                    <a:gd name="T55" fmla="*/ 11 h 135"/>
                    <a:gd name="T56" fmla="*/ 5 w 326"/>
                    <a:gd name="T57" fmla="*/ 13 h 135"/>
                    <a:gd name="T58" fmla="*/ 5 w 326"/>
                    <a:gd name="T59" fmla="*/ 14 h 135"/>
                    <a:gd name="T60" fmla="*/ 6 w 326"/>
                    <a:gd name="T61" fmla="*/ 15 h 135"/>
                    <a:gd name="T62" fmla="*/ 7 w 326"/>
                    <a:gd name="T63" fmla="*/ 15 h 135"/>
                    <a:gd name="T64" fmla="*/ 9 w 326"/>
                    <a:gd name="T65" fmla="*/ 15 h 135"/>
                    <a:gd name="T66" fmla="*/ 11 w 326"/>
                    <a:gd name="T67" fmla="*/ 14 h 135"/>
                    <a:gd name="T68" fmla="*/ 12 w 326"/>
                    <a:gd name="T69" fmla="*/ 14 h 135"/>
                    <a:gd name="T70" fmla="*/ 13 w 326"/>
                    <a:gd name="T71" fmla="*/ 12 h 1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432"/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5 w 159"/>
                    <a:gd name="T1" fmla="*/ 5 h 56"/>
                    <a:gd name="T2" fmla="*/ 4 w 159"/>
                    <a:gd name="T3" fmla="*/ 5 h 56"/>
                    <a:gd name="T4" fmla="*/ 4 w 159"/>
                    <a:gd name="T5" fmla="*/ 5 h 56"/>
                    <a:gd name="T6" fmla="*/ 3 w 159"/>
                    <a:gd name="T7" fmla="*/ 5 h 56"/>
                    <a:gd name="T8" fmla="*/ 2 w 159"/>
                    <a:gd name="T9" fmla="*/ 4 h 56"/>
                    <a:gd name="T10" fmla="*/ 1 w 159"/>
                    <a:gd name="T11" fmla="*/ 3 h 56"/>
                    <a:gd name="T12" fmla="*/ 1 w 159"/>
                    <a:gd name="T13" fmla="*/ 3 h 56"/>
                    <a:gd name="T14" fmla="*/ 0 w 159"/>
                    <a:gd name="T15" fmla="*/ 2 h 56"/>
                    <a:gd name="T16" fmla="*/ 0 w 159"/>
                    <a:gd name="T17" fmla="*/ 2 h 56"/>
                    <a:gd name="T18" fmla="*/ 0 w 159"/>
                    <a:gd name="T19" fmla="*/ 1 h 56"/>
                    <a:gd name="T20" fmla="*/ 0 w 159"/>
                    <a:gd name="T21" fmla="*/ 1 h 56"/>
                    <a:gd name="T22" fmla="*/ 2 w 159"/>
                    <a:gd name="T23" fmla="*/ 1 h 56"/>
                    <a:gd name="T24" fmla="*/ 4 w 159"/>
                    <a:gd name="T25" fmla="*/ 1 h 56"/>
                    <a:gd name="T26" fmla="*/ 5 w 159"/>
                    <a:gd name="T27" fmla="*/ 1 h 56"/>
                    <a:gd name="T28" fmla="*/ 6 w 159"/>
                    <a:gd name="T29" fmla="*/ 1 h 56"/>
                    <a:gd name="T30" fmla="*/ 9 w 159"/>
                    <a:gd name="T31" fmla="*/ 1 h 56"/>
                    <a:gd name="T32" fmla="*/ 12 w 159"/>
                    <a:gd name="T33" fmla="*/ 0 h 56"/>
                    <a:gd name="T34" fmla="*/ 13 w 159"/>
                    <a:gd name="T35" fmla="*/ 0 h 56"/>
                    <a:gd name="T36" fmla="*/ 13 w 159"/>
                    <a:gd name="T37" fmla="*/ 0 h 56"/>
                    <a:gd name="T38" fmla="*/ 14 w 159"/>
                    <a:gd name="T39" fmla="*/ 0 h 56"/>
                    <a:gd name="T40" fmla="*/ 15 w 159"/>
                    <a:gd name="T41" fmla="*/ 0 h 56"/>
                    <a:gd name="T42" fmla="*/ 15 w 159"/>
                    <a:gd name="T43" fmla="*/ 1 h 56"/>
                    <a:gd name="T44" fmla="*/ 16 w 159"/>
                    <a:gd name="T45" fmla="*/ 1 h 56"/>
                    <a:gd name="T46" fmla="*/ 16 w 159"/>
                    <a:gd name="T47" fmla="*/ 2 h 56"/>
                    <a:gd name="T48" fmla="*/ 16 w 159"/>
                    <a:gd name="T49" fmla="*/ 2 h 56"/>
                    <a:gd name="T50" fmla="*/ 16 w 159"/>
                    <a:gd name="T51" fmla="*/ 3 h 56"/>
                    <a:gd name="T52" fmla="*/ 16 w 159"/>
                    <a:gd name="T53" fmla="*/ 4 h 56"/>
                    <a:gd name="T54" fmla="*/ 15 w 159"/>
                    <a:gd name="T55" fmla="*/ 5 h 56"/>
                    <a:gd name="T56" fmla="*/ 15 w 159"/>
                    <a:gd name="T57" fmla="*/ 5 h 56"/>
                    <a:gd name="T58" fmla="*/ 14 w 159"/>
                    <a:gd name="T59" fmla="*/ 5 h 56"/>
                    <a:gd name="T60" fmla="*/ 13 w 159"/>
                    <a:gd name="T61" fmla="*/ 5 h 56"/>
                    <a:gd name="T62" fmla="*/ 13 w 159"/>
                    <a:gd name="T63" fmla="*/ 6 h 56"/>
                    <a:gd name="T64" fmla="*/ 12 w 159"/>
                    <a:gd name="T65" fmla="*/ 6 h 56"/>
                    <a:gd name="T66" fmla="*/ 8 w 159"/>
                    <a:gd name="T67" fmla="*/ 6 h 56"/>
                    <a:gd name="T68" fmla="*/ 5 w 159"/>
                    <a:gd name="T69" fmla="*/ 5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433"/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305 w 3734"/>
                    <a:gd name="T1" fmla="*/ 147 h 1644"/>
                    <a:gd name="T2" fmla="*/ 266 w 3734"/>
                    <a:gd name="T3" fmla="*/ 164 h 1644"/>
                    <a:gd name="T4" fmla="*/ 241 w 3734"/>
                    <a:gd name="T5" fmla="*/ 171 h 1644"/>
                    <a:gd name="T6" fmla="*/ 239 w 3734"/>
                    <a:gd name="T7" fmla="*/ 176 h 1644"/>
                    <a:gd name="T8" fmla="*/ 227 w 3734"/>
                    <a:gd name="T9" fmla="*/ 173 h 1644"/>
                    <a:gd name="T10" fmla="*/ 237 w 3734"/>
                    <a:gd name="T11" fmla="*/ 163 h 1644"/>
                    <a:gd name="T12" fmla="*/ 226 w 3734"/>
                    <a:gd name="T13" fmla="*/ 152 h 1644"/>
                    <a:gd name="T14" fmla="*/ 218 w 3734"/>
                    <a:gd name="T15" fmla="*/ 139 h 1644"/>
                    <a:gd name="T16" fmla="*/ 203 w 3734"/>
                    <a:gd name="T17" fmla="*/ 142 h 1644"/>
                    <a:gd name="T18" fmla="*/ 185 w 3734"/>
                    <a:gd name="T19" fmla="*/ 138 h 1644"/>
                    <a:gd name="T20" fmla="*/ 27 w 3734"/>
                    <a:gd name="T21" fmla="*/ 133 h 1644"/>
                    <a:gd name="T22" fmla="*/ 13 w 3734"/>
                    <a:gd name="T23" fmla="*/ 121 h 1644"/>
                    <a:gd name="T24" fmla="*/ 16 w 3734"/>
                    <a:gd name="T25" fmla="*/ 112 h 1644"/>
                    <a:gd name="T26" fmla="*/ 15 w 3734"/>
                    <a:gd name="T27" fmla="*/ 100 h 1644"/>
                    <a:gd name="T28" fmla="*/ 27 w 3734"/>
                    <a:gd name="T29" fmla="*/ 92 h 1644"/>
                    <a:gd name="T30" fmla="*/ 26 w 3734"/>
                    <a:gd name="T31" fmla="*/ 80 h 1644"/>
                    <a:gd name="T32" fmla="*/ 13 w 3734"/>
                    <a:gd name="T33" fmla="*/ 71 h 1644"/>
                    <a:gd name="T34" fmla="*/ 63 w 3734"/>
                    <a:gd name="T35" fmla="*/ 12 h 1644"/>
                    <a:gd name="T36" fmla="*/ 119 w 3734"/>
                    <a:gd name="T37" fmla="*/ 11 h 1644"/>
                    <a:gd name="T38" fmla="*/ 135 w 3734"/>
                    <a:gd name="T39" fmla="*/ 12 h 1644"/>
                    <a:gd name="T40" fmla="*/ 171 w 3734"/>
                    <a:gd name="T41" fmla="*/ 18 h 1644"/>
                    <a:gd name="T42" fmla="*/ 185 w 3734"/>
                    <a:gd name="T43" fmla="*/ 22 h 1644"/>
                    <a:gd name="T44" fmla="*/ 216 w 3734"/>
                    <a:gd name="T45" fmla="*/ 21 h 1644"/>
                    <a:gd name="T46" fmla="*/ 238 w 3734"/>
                    <a:gd name="T47" fmla="*/ 23 h 1644"/>
                    <a:gd name="T48" fmla="*/ 246 w 3734"/>
                    <a:gd name="T49" fmla="*/ 23 h 1644"/>
                    <a:gd name="T50" fmla="*/ 262 w 3734"/>
                    <a:gd name="T51" fmla="*/ 13 h 1644"/>
                    <a:gd name="T52" fmla="*/ 269 w 3734"/>
                    <a:gd name="T53" fmla="*/ 0 h 1644"/>
                    <a:gd name="T54" fmla="*/ 275 w 3734"/>
                    <a:gd name="T55" fmla="*/ 11 h 1644"/>
                    <a:gd name="T56" fmla="*/ 278 w 3734"/>
                    <a:gd name="T57" fmla="*/ 18 h 1644"/>
                    <a:gd name="T58" fmla="*/ 283 w 3734"/>
                    <a:gd name="T59" fmla="*/ 21 h 1644"/>
                    <a:gd name="T60" fmla="*/ 301 w 3734"/>
                    <a:gd name="T61" fmla="*/ 13 h 1644"/>
                    <a:gd name="T62" fmla="*/ 316 w 3734"/>
                    <a:gd name="T63" fmla="*/ 14 h 1644"/>
                    <a:gd name="T64" fmla="*/ 300 w 3734"/>
                    <a:gd name="T65" fmla="*/ 29 h 1644"/>
                    <a:gd name="T66" fmla="*/ 290 w 3734"/>
                    <a:gd name="T67" fmla="*/ 31 h 1644"/>
                    <a:gd name="T68" fmla="*/ 268 w 3734"/>
                    <a:gd name="T69" fmla="*/ 33 h 1644"/>
                    <a:gd name="T70" fmla="*/ 260 w 3734"/>
                    <a:gd name="T71" fmla="*/ 43 h 1644"/>
                    <a:gd name="T72" fmla="*/ 243 w 3734"/>
                    <a:gd name="T73" fmla="*/ 50 h 1644"/>
                    <a:gd name="T74" fmla="*/ 217 w 3734"/>
                    <a:gd name="T75" fmla="*/ 67 h 1644"/>
                    <a:gd name="T76" fmla="*/ 219 w 3734"/>
                    <a:gd name="T77" fmla="*/ 85 h 1644"/>
                    <a:gd name="T78" fmla="*/ 246 w 3734"/>
                    <a:gd name="T79" fmla="*/ 97 h 1644"/>
                    <a:gd name="T80" fmla="*/ 254 w 3734"/>
                    <a:gd name="T81" fmla="*/ 114 h 1644"/>
                    <a:gd name="T82" fmla="*/ 272 w 3734"/>
                    <a:gd name="T83" fmla="*/ 106 h 1644"/>
                    <a:gd name="T84" fmla="*/ 297 w 3734"/>
                    <a:gd name="T85" fmla="*/ 84 h 1644"/>
                    <a:gd name="T86" fmla="*/ 302 w 3734"/>
                    <a:gd name="T87" fmla="*/ 64 h 1644"/>
                    <a:gd name="T88" fmla="*/ 329 w 3734"/>
                    <a:gd name="T89" fmla="*/ 54 h 1644"/>
                    <a:gd name="T90" fmla="*/ 341 w 3734"/>
                    <a:gd name="T91" fmla="*/ 64 h 1644"/>
                    <a:gd name="T92" fmla="*/ 336 w 3734"/>
                    <a:gd name="T93" fmla="*/ 79 h 1644"/>
                    <a:gd name="T94" fmla="*/ 364 w 3734"/>
                    <a:gd name="T95" fmla="*/ 66 h 1644"/>
                    <a:gd name="T96" fmla="*/ 369 w 3734"/>
                    <a:gd name="T97" fmla="*/ 83 h 1644"/>
                    <a:gd name="T98" fmla="*/ 381 w 3734"/>
                    <a:gd name="T99" fmla="*/ 99 h 1644"/>
                    <a:gd name="T100" fmla="*/ 377 w 3734"/>
                    <a:gd name="T101" fmla="*/ 103 h 1644"/>
                    <a:gd name="T102" fmla="*/ 385 w 3734"/>
                    <a:gd name="T103" fmla="*/ 110 h 1644"/>
                    <a:gd name="T104" fmla="*/ 370 w 3734"/>
                    <a:gd name="T105" fmla="*/ 119 h 1644"/>
                    <a:gd name="T106" fmla="*/ 328 w 3734"/>
                    <a:gd name="T107" fmla="*/ 126 h 1644"/>
                    <a:gd name="T108" fmla="*/ 297 w 3734"/>
                    <a:gd name="T109" fmla="*/ 144 h 1644"/>
                    <a:gd name="T110" fmla="*/ 302 w 3734"/>
                    <a:gd name="T111" fmla="*/ 144 h 1644"/>
                    <a:gd name="T112" fmla="*/ 335 w 3734"/>
                    <a:gd name="T113" fmla="*/ 135 h 1644"/>
                    <a:gd name="T114" fmla="*/ 319 w 3734"/>
                    <a:gd name="T115" fmla="*/ 140 h 1644"/>
                    <a:gd name="T116" fmla="*/ 327 w 3734"/>
                    <a:gd name="T117" fmla="*/ 150 h 1644"/>
                    <a:gd name="T118" fmla="*/ 338 w 3734"/>
                    <a:gd name="T119" fmla="*/ 158 h 1644"/>
                    <a:gd name="T120" fmla="*/ 314 w 3734"/>
                    <a:gd name="T121" fmla="*/ 168 h 1644"/>
                    <a:gd name="T122" fmla="*/ 332 w 3734"/>
                    <a:gd name="T123" fmla="*/ 158 h 1644"/>
                    <a:gd name="T124" fmla="*/ 314 w 3734"/>
                    <a:gd name="T125" fmla="*/ 160 h 16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solidFill>
                  <a:srgbClr val="00206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5" name="Freeform 4"/>
              <p:cNvSpPr>
                <a:spLocks/>
              </p:cNvSpPr>
              <p:nvPr/>
            </p:nvSpPr>
            <p:spPr bwMode="auto">
              <a:xfrm>
                <a:off x="2617287" y="5287922"/>
                <a:ext cx="35124" cy="58114"/>
              </a:xfrm>
              <a:custGeom>
                <a:avLst/>
                <a:gdLst>
                  <a:gd name="T0" fmla="*/ 0 w 73"/>
                  <a:gd name="T1" fmla="*/ 0 h 20"/>
                  <a:gd name="T2" fmla="*/ 2147483647 w 73"/>
                  <a:gd name="T3" fmla="*/ 2147483647 h 20"/>
                  <a:gd name="T4" fmla="*/ 2147483647 w 73"/>
                  <a:gd name="T5" fmla="*/ 2147483647 h 20"/>
                  <a:gd name="T6" fmla="*/ 2147483647 w 73"/>
                  <a:gd name="T7" fmla="*/ 2147483647 h 20"/>
                  <a:gd name="T8" fmla="*/ 2147483647 w 73"/>
                  <a:gd name="T9" fmla="*/ 2147483647 h 20"/>
                  <a:gd name="T10" fmla="*/ 2147483647 w 73"/>
                  <a:gd name="T11" fmla="*/ 2147483647 h 20"/>
                  <a:gd name="T12" fmla="*/ 2147483647 w 73"/>
                  <a:gd name="T13" fmla="*/ 2147483647 h 20"/>
                  <a:gd name="T14" fmla="*/ 2147483647 w 73"/>
                  <a:gd name="T15" fmla="*/ 2147483647 h 20"/>
                  <a:gd name="T16" fmla="*/ 2147483647 w 73"/>
                  <a:gd name="T17" fmla="*/ 2147483647 h 20"/>
                  <a:gd name="T18" fmla="*/ 2147483647 w 73"/>
                  <a:gd name="T19" fmla="*/ 2147483647 h 20"/>
                  <a:gd name="T20" fmla="*/ 2147483647 w 73"/>
                  <a:gd name="T21" fmla="*/ 2147483647 h 20"/>
                  <a:gd name="T22" fmla="*/ 2147483647 w 73"/>
                  <a:gd name="T23" fmla="*/ 2147483647 h 20"/>
                  <a:gd name="T24" fmla="*/ 2147483647 w 73"/>
                  <a:gd name="T25" fmla="*/ 2147483647 h 20"/>
                  <a:gd name="T26" fmla="*/ 2147483647 w 73"/>
                  <a:gd name="T27" fmla="*/ 2147483647 h 20"/>
                  <a:gd name="T28" fmla="*/ 2147483647 w 73"/>
                  <a:gd name="T29" fmla="*/ 2147483647 h 20"/>
                  <a:gd name="T30" fmla="*/ 2147483647 w 73"/>
                  <a:gd name="T31" fmla="*/ 2147483647 h 20"/>
                  <a:gd name="T32" fmla="*/ 2147483647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>
                <a:off x="640583" y="1343397"/>
                <a:ext cx="841026" cy="452205"/>
              </a:xfrm>
              <a:custGeom>
                <a:avLst/>
                <a:gdLst>
                  <a:gd name="T0" fmla="*/ 2147483647 w 1808"/>
                  <a:gd name="T1" fmla="*/ 2147483647 h 850"/>
                  <a:gd name="T2" fmla="*/ 2147483647 w 1808"/>
                  <a:gd name="T3" fmla="*/ 2147483647 h 850"/>
                  <a:gd name="T4" fmla="*/ 2147483647 w 1808"/>
                  <a:gd name="T5" fmla="*/ 2147483647 h 850"/>
                  <a:gd name="T6" fmla="*/ 2147483647 w 1808"/>
                  <a:gd name="T7" fmla="*/ 2147483647 h 850"/>
                  <a:gd name="T8" fmla="*/ 2147483647 w 1808"/>
                  <a:gd name="T9" fmla="*/ 2147483647 h 850"/>
                  <a:gd name="T10" fmla="*/ 2147483647 w 1808"/>
                  <a:gd name="T11" fmla="*/ 2147483647 h 850"/>
                  <a:gd name="T12" fmla="*/ 2147483647 w 1808"/>
                  <a:gd name="T13" fmla="*/ 2147483647 h 850"/>
                  <a:gd name="T14" fmla="*/ 2147483647 w 1808"/>
                  <a:gd name="T15" fmla="*/ 2147483647 h 850"/>
                  <a:gd name="T16" fmla="*/ 2147483647 w 1808"/>
                  <a:gd name="T17" fmla="*/ 2147483647 h 850"/>
                  <a:gd name="T18" fmla="*/ 2147483647 w 1808"/>
                  <a:gd name="T19" fmla="*/ 2147483647 h 850"/>
                  <a:gd name="T20" fmla="*/ 2147483647 w 1808"/>
                  <a:gd name="T21" fmla="*/ 2147483647 h 850"/>
                  <a:gd name="T22" fmla="*/ 2147483647 w 1808"/>
                  <a:gd name="T23" fmla="*/ 2147483647 h 850"/>
                  <a:gd name="T24" fmla="*/ 2147483647 w 1808"/>
                  <a:gd name="T25" fmla="*/ 2147483647 h 850"/>
                  <a:gd name="T26" fmla="*/ 2147483647 w 1808"/>
                  <a:gd name="T27" fmla="*/ 2147483647 h 850"/>
                  <a:gd name="T28" fmla="*/ 2147483647 w 1808"/>
                  <a:gd name="T29" fmla="*/ 2147483647 h 850"/>
                  <a:gd name="T30" fmla="*/ 2147483647 w 1808"/>
                  <a:gd name="T31" fmla="*/ 2147483647 h 850"/>
                  <a:gd name="T32" fmla="*/ 2147483647 w 1808"/>
                  <a:gd name="T33" fmla="*/ 2147483647 h 850"/>
                  <a:gd name="T34" fmla="*/ 2147483647 w 1808"/>
                  <a:gd name="T35" fmla="*/ 2147483647 h 850"/>
                  <a:gd name="T36" fmla="*/ 2147483647 w 1808"/>
                  <a:gd name="T37" fmla="*/ 2147483647 h 850"/>
                  <a:gd name="T38" fmla="*/ 2147483647 w 1808"/>
                  <a:gd name="T39" fmla="*/ 2147483647 h 850"/>
                  <a:gd name="T40" fmla="*/ 2147483647 w 1808"/>
                  <a:gd name="T41" fmla="*/ 2147483647 h 850"/>
                  <a:gd name="T42" fmla="*/ 2147483647 w 1808"/>
                  <a:gd name="T43" fmla="*/ 2147483647 h 850"/>
                  <a:gd name="T44" fmla="*/ 285043717 w 1808"/>
                  <a:gd name="T45" fmla="*/ 2147483647 h 850"/>
                  <a:gd name="T46" fmla="*/ 997735392 w 1808"/>
                  <a:gd name="T47" fmla="*/ 2147483647 h 850"/>
                  <a:gd name="T48" fmla="*/ 2147483647 w 1808"/>
                  <a:gd name="T49" fmla="*/ 2147483647 h 850"/>
                  <a:gd name="T50" fmla="*/ 2147483647 w 1808"/>
                  <a:gd name="T51" fmla="*/ 2147483647 h 850"/>
                  <a:gd name="T52" fmla="*/ 2147483647 w 1808"/>
                  <a:gd name="T53" fmla="*/ 2147483647 h 850"/>
                  <a:gd name="T54" fmla="*/ 2147483647 w 1808"/>
                  <a:gd name="T55" fmla="*/ 2147483647 h 850"/>
                  <a:gd name="T56" fmla="*/ 2147483647 w 1808"/>
                  <a:gd name="T57" fmla="*/ 2147483647 h 850"/>
                  <a:gd name="T58" fmla="*/ 2147483647 w 1808"/>
                  <a:gd name="T59" fmla="*/ 2147483647 h 850"/>
                  <a:gd name="T60" fmla="*/ 2147483647 w 1808"/>
                  <a:gd name="T61" fmla="*/ 2147483647 h 850"/>
                  <a:gd name="T62" fmla="*/ 2147483647 w 1808"/>
                  <a:gd name="T63" fmla="*/ 2147483647 h 850"/>
                  <a:gd name="T64" fmla="*/ 2147483647 w 1808"/>
                  <a:gd name="T65" fmla="*/ 2147483647 h 850"/>
                  <a:gd name="T66" fmla="*/ 2147483647 w 1808"/>
                  <a:gd name="T67" fmla="*/ 2147483647 h 850"/>
                  <a:gd name="T68" fmla="*/ 2147483647 w 1808"/>
                  <a:gd name="T69" fmla="*/ 2147483647 h 850"/>
                  <a:gd name="T70" fmla="*/ 2147483647 w 1808"/>
                  <a:gd name="T71" fmla="*/ 2147483647 h 850"/>
                  <a:gd name="T72" fmla="*/ 2147483647 w 1808"/>
                  <a:gd name="T73" fmla="*/ 2147483647 h 850"/>
                  <a:gd name="T74" fmla="*/ 2147483647 w 1808"/>
                  <a:gd name="T75" fmla="*/ 2147483647 h 850"/>
                  <a:gd name="T76" fmla="*/ 2147483647 w 1808"/>
                  <a:gd name="T77" fmla="*/ 2147483647 h 850"/>
                  <a:gd name="T78" fmla="*/ 2147483647 w 1808"/>
                  <a:gd name="T79" fmla="*/ 2147483647 h 850"/>
                  <a:gd name="T80" fmla="*/ 2147483647 w 1808"/>
                  <a:gd name="T81" fmla="*/ 2147483647 h 850"/>
                  <a:gd name="T82" fmla="*/ 2147483647 w 1808"/>
                  <a:gd name="T83" fmla="*/ 2147483647 h 850"/>
                  <a:gd name="T84" fmla="*/ 2147483647 w 1808"/>
                  <a:gd name="T85" fmla="*/ 2147483647 h 850"/>
                  <a:gd name="T86" fmla="*/ 2147483647 w 1808"/>
                  <a:gd name="T87" fmla="*/ 2147483647 h 850"/>
                  <a:gd name="T88" fmla="*/ 2147483647 w 1808"/>
                  <a:gd name="T89" fmla="*/ 2147483647 h 850"/>
                  <a:gd name="T90" fmla="*/ 2147483647 w 1808"/>
                  <a:gd name="T91" fmla="*/ 1150151989 h 850"/>
                  <a:gd name="T92" fmla="*/ 2147483647 w 1808"/>
                  <a:gd name="T93" fmla="*/ 255697757 h 850"/>
                  <a:gd name="T94" fmla="*/ 2147483647 w 1808"/>
                  <a:gd name="T95" fmla="*/ 1278001100 h 850"/>
                  <a:gd name="T96" fmla="*/ 2147483647 w 1808"/>
                  <a:gd name="T97" fmla="*/ 2147483647 h 850"/>
                  <a:gd name="T98" fmla="*/ 2147483647 w 1808"/>
                  <a:gd name="T99" fmla="*/ 2147483647 h 850"/>
                  <a:gd name="T100" fmla="*/ 2147483647 w 1808"/>
                  <a:gd name="T101" fmla="*/ 2147483647 h 850"/>
                  <a:gd name="T102" fmla="*/ 2147483647 w 1808"/>
                  <a:gd name="T103" fmla="*/ 2147483647 h 850"/>
                  <a:gd name="T104" fmla="*/ 2147483647 w 1808"/>
                  <a:gd name="T105" fmla="*/ 2147483647 h 850"/>
                  <a:gd name="T106" fmla="*/ 2147483647 w 1808"/>
                  <a:gd name="T107" fmla="*/ 2147483647 h 850"/>
                  <a:gd name="T108" fmla="*/ 2147483647 w 1808"/>
                  <a:gd name="T109" fmla="*/ 2147483647 h 850"/>
                  <a:gd name="T110" fmla="*/ 2147483647 w 1808"/>
                  <a:gd name="T111" fmla="*/ 2147483647 h 850"/>
                  <a:gd name="T112" fmla="*/ 2147483647 w 1808"/>
                  <a:gd name="T113" fmla="*/ 2147483647 h 850"/>
                  <a:gd name="T114" fmla="*/ 2147483647 w 1808"/>
                  <a:gd name="T115" fmla="*/ 2147483647 h 850"/>
                  <a:gd name="T116" fmla="*/ 2147483647 w 1808"/>
                  <a:gd name="T117" fmla="*/ 2147483647 h 850"/>
                  <a:gd name="T118" fmla="*/ 2147483647 w 1808"/>
                  <a:gd name="T119" fmla="*/ 2147483647 h 850"/>
                  <a:gd name="T120" fmla="*/ 2147483647 w 1808"/>
                  <a:gd name="T121" fmla="*/ 2147483647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1134271" y="1968129"/>
                <a:ext cx="1483014" cy="777282"/>
              </a:xfrm>
              <a:custGeom>
                <a:avLst/>
                <a:gdLst>
                  <a:gd name="T0" fmla="*/ 554050800 w 3175"/>
                  <a:gd name="T1" fmla="*/ 96576357 h 1472"/>
                  <a:gd name="T2" fmla="*/ 547995600 w 3175"/>
                  <a:gd name="T3" fmla="*/ 120378499 h 1472"/>
                  <a:gd name="T4" fmla="*/ 537966675 w 3175"/>
                  <a:gd name="T5" fmla="*/ 126397293 h 1472"/>
                  <a:gd name="T6" fmla="*/ 504663075 w 3175"/>
                  <a:gd name="T7" fmla="*/ 154850441 h 1472"/>
                  <a:gd name="T8" fmla="*/ 491038875 w 3175"/>
                  <a:gd name="T9" fmla="*/ 160048562 h 1472"/>
                  <a:gd name="T10" fmla="*/ 486308250 w 3175"/>
                  <a:gd name="T11" fmla="*/ 185218493 h 1472"/>
                  <a:gd name="T12" fmla="*/ 475711650 w 3175"/>
                  <a:gd name="T13" fmla="*/ 169897688 h 1472"/>
                  <a:gd name="T14" fmla="*/ 472873275 w 3175"/>
                  <a:gd name="T15" fmla="*/ 188774744 h 1472"/>
                  <a:gd name="T16" fmla="*/ 466439625 w 3175"/>
                  <a:gd name="T17" fmla="*/ 203548433 h 1472"/>
                  <a:gd name="T18" fmla="*/ 467574975 w 3175"/>
                  <a:gd name="T19" fmla="*/ 225162113 h 1472"/>
                  <a:gd name="T20" fmla="*/ 441272700 w 3175"/>
                  <a:gd name="T21" fmla="*/ 253888818 h 1472"/>
                  <a:gd name="T22" fmla="*/ 409672125 w 3175"/>
                  <a:gd name="T23" fmla="*/ 285898216 h 1472"/>
                  <a:gd name="T24" fmla="*/ 399643200 w 3175"/>
                  <a:gd name="T25" fmla="*/ 326936591 h 1472"/>
                  <a:gd name="T26" fmla="*/ 397940175 w 3175"/>
                  <a:gd name="T27" fmla="*/ 398616052 h 1472"/>
                  <a:gd name="T28" fmla="*/ 383369850 w 3175"/>
                  <a:gd name="T29" fmla="*/ 386852021 h 1472"/>
                  <a:gd name="T30" fmla="*/ 377125425 w 3175"/>
                  <a:gd name="T31" fmla="*/ 362776321 h 1472"/>
                  <a:gd name="T32" fmla="*/ 370691775 w 3175"/>
                  <a:gd name="T33" fmla="*/ 323926932 h 1472"/>
                  <a:gd name="T34" fmla="*/ 346660200 w 3175"/>
                  <a:gd name="T35" fmla="*/ 319549485 h 1472"/>
                  <a:gd name="T36" fmla="*/ 312788925 w 3175"/>
                  <a:gd name="T37" fmla="*/ 312710017 h 1472"/>
                  <a:gd name="T38" fmla="*/ 305787600 w 3175"/>
                  <a:gd name="T39" fmla="*/ 324474048 h 1472"/>
                  <a:gd name="T40" fmla="*/ 292920300 w 3175"/>
                  <a:gd name="T41" fmla="*/ 338700621 h 1472"/>
                  <a:gd name="T42" fmla="*/ 271727100 w 3175"/>
                  <a:gd name="T43" fmla="*/ 326115394 h 1472"/>
                  <a:gd name="T44" fmla="*/ 232935975 w 3175"/>
                  <a:gd name="T45" fmla="*/ 348002632 h 1472"/>
                  <a:gd name="T46" fmla="*/ 219501000 w 3175"/>
                  <a:gd name="T47" fmla="*/ 380833227 h 1472"/>
                  <a:gd name="T48" fmla="*/ 204363000 w 3175"/>
                  <a:gd name="T49" fmla="*/ 378097126 h 1472"/>
                  <a:gd name="T50" fmla="*/ 196226325 w 3175"/>
                  <a:gd name="T51" fmla="*/ 335690963 h 1472"/>
                  <a:gd name="T52" fmla="*/ 177871500 w 3175"/>
                  <a:gd name="T53" fmla="*/ 325568279 h 1472"/>
                  <a:gd name="T54" fmla="*/ 164058075 w 3175"/>
                  <a:gd name="T55" fmla="*/ 333502501 h 1472"/>
                  <a:gd name="T56" fmla="*/ 147973950 w 3175"/>
                  <a:gd name="T57" fmla="*/ 297389212 h 1472"/>
                  <a:gd name="T58" fmla="*/ 126780750 w 3175"/>
                  <a:gd name="T59" fmla="*/ 291369895 h 1472"/>
                  <a:gd name="T60" fmla="*/ 87421950 w 3175"/>
                  <a:gd name="T61" fmla="*/ 291369895 h 1472"/>
                  <a:gd name="T62" fmla="*/ 41629500 w 3175"/>
                  <a:gd name="T63" fmla="*/ 277964518 h 1472"/>
                  <a:gd name="T64" fmla="*/ 16651800 w 3175"/>
                  <a:gd name="T65" fmla="*/ 251699833 h 1472"/>
                  <a:gd name="T66" fmla="*/ 7379775 w 3175"/>
                  <a:gd name="T67" fmla="*/ 232001580 h 1472"/>
                  <a:gd name="T68" fmla="*/ 5487525 w 3175"/>
                  <a:gd name="T69" fmla="*/ 181114603 h 1472"/>
                  <a:gd name="T70" fmla="*/ 0 w 3175"/>
                  <a:gd name="T71" fmla="*/ 165246683 h 1472"/>
                  <a:gd name="T72" fmla="*/ 26680725 w 3175"/>
                  <a:gd name="T73" fmla="*/ 91925352 h 1472"/>
                  <a:gd name="T74" fmla="*/ 46738575 w 3175"/>
                  <a:gd name="T75" fmla="*/ 48151400 h 1472"/>
                  <a:gd name="T76" fmla="*/ 67174875 w 3175"/>
                  <a:gd name="T77" fmla="*/ 27906032 h 1472"/>
                  <a:gd name="T78" fmla="*/ 71148600 w 3175"/>
                  <a:gd name="T79" fmla="*/ 32830595 h 1472"/>
                  <a:gd name="T80" fmla="*/ 345714075 w 3175"/>
                  <a:gd name="T81" fmla="*/ 0 h 1472"/>
                  <a:gd name="T82" fmla="*/ 364447350 w 3175"/>
                  <a:gd name="T83" fmla="*/ 15047247 h 1472"/>
                  <a:gd name="T84" fmla="*/ 381288375 w 3175"/>
                  <a:gd name="T85" fmla="*/ 18877579 h 1472"/>
                  <a:gd name="T86" fmla="*/ 365015025 w 3175"/>
                  <a:gd name="T87" fmla="*/ 35019057 h 1472"/>
                  <a:gd name="T88" fmla="*/ 374097825 w 3175"/>
                  <a:gd name="T89" fmla="*/ 45415299 h 1472"/>
                  <a:gd name="T90" fmla="*/ 396237150 w 3175"/>
                  <a:gd name="T91" fmla="*/ 42406163 h 1472"/>
                  <a:gd name="T92" fmla="*/ 432189900 w 3175"/>
                  <a:gd name="T93" fmla="*/ 52802405 h 1472"/>
                  <a:gd name="T94" fmla="*/ 419511825 w 3175"/>
                  <a:gd name="T95" fmla="*/ 55811541 h 1472"/>
                  <a:gd name="T96" fmla="*/ 394912575 w 3175"/>
                  <a:gd name="T97" fmla="*/ 72227100 h 1472"/>
                  <a:gd name="T98" fmla="*/ 382423725 w 3175"/>
                  <a:gd name="T99" fmla="*/ 97123473 h 1472"/>
                  <a:gd name="T100" fmla="*/ 380720700 w 3175"/>
                  <a:gd name="T101" fmla="*/ 123387635 h 1472"/>
                  <a:gd name="T102" fmla="*/ 392831100 w 3175"/>
                  <a:gd name="T103" fmla="*/ 114085624 h 1472"/>
                  <a:gd name="T104" fmla="*/ 417241125 w 3175"/>
                  <a:gd name="T105" fmla="*/ 68943883 h 1472"/>
                  <a:gd name="T106" fmla="*/ 428973075 w 3175"/>
                  <a:gd name="T107" fmla="*/ 82896899 h 1472"/>
                  <a:gd name="T108" fmla="*/ 435028275 w 3175"/>
                  <a:gd name="T109" fmla="*/ 107793272 h 1472"/>
                  <a:gd name="T110" fmla="*/ 417430350 w 3175"/>
                  <a:gd name="T111" fmla="*/ 124208308 h 1472"/>
                  <a:gd name="T112" fmla="*/ 438434325 w 3175"/>
                  <a:gd name="T113" fmla="*/ 125028981 h 1472"/>
                  <a:gd name="T114" fmla="*/ 486308250 w 3175"/>
                  <a:gd name="T115" fmla="*/ 102048036 h 1472"/>
                  <a:gd name="T116" fmla="*/ 516584250 w 3175"/>
                  <a:gd name="T117" fmla="*/ 68943883 h 1472"/>
                  <a:gd name="T118" fmla="*/ 570702600 w 3175"/>
                  <a:gd name="T119" fmla="*/ 55537983 h 1472"/>
                  <a:gd name="T120" fmla="*/ 593409600 w 3175"/>
                  <a:gd name="T121" fmla="*/ 32283479 h 1472"/>
                  <a:gd name="T122" fmla="*/ 595869525 w 3175"/>
                  <a:gd name="T123" fmla="*/ 50339862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rgbClr val="007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2029934" y="3535406"/>
                <a:ext cx="364900" cy="597490"/>
              </a:xfrm>
              <a:custGeom>
                <a:avLst/>
                <a:gdLst>
                  <a:gd name="T0" fmla="*/ 2147483647 w 784"/>
                  <a:gd name="T1" fmla="*/ 2147483647 h 1128"/>
                  <a:gd name="T2" fmla="*/ 2147483647 w 784"/>
                  <a:gd name="T3" fmla="*/ 2147483647 h 1128"/>
                  <a:gd name="T4" fmla="*/ 2147483647 w 784"/>
                  <a:gd name="T5" fmla="*/ 2147483647 h 1128"/>
                  <a:gd name="T6" fmla="*/ 2147483647 w 784"/>
                  <a:gd name="T7" fmla="*/ 2147483647 h 1128"/>
                  <a:gd name="T8" fmla="*/ 2147483647 w 784"/>
                  <a:gd name="T9" fmla="*/ 2147483647 h 1128"/>
                  <a:gd name="T10" fmla="*/ 2147483647 w 784"/>
                  <a:gd name="T11" fmla="*/ 2147483647 h 1128"/>
                  <a:gd name="T12" fmla="*/ 2147483647 w 784"/>
                  <a:gd name="T13" fmla="*/ 2147483647 h 1128"/>
                  <a:gd name="T14" fmla="*/ 2147483647 w 784"/>
                  <a:gd name="T15" fmla="*/ 2147483647 h 1128"/>
                  <a:gd name="T16" fmla="*/ 2147483647 w 784"/>
                  <a:gd name="T17" fmla="*/ 2147483647 h 1128"/>
                  <a:gd name="T18" fmla="*/ 2147483647 w 784"/>
                  <a:gd name="T19" fmla="*/ 2147483647 h 1128"/>
                  <a:gd name="T20" fmla="*/ 2147483647 w 784"/>
                  <a:gd name="T21" fmla="*/ 2147483647 h 1128"/>
                  <a:gd name="T22" fmla="*/ 2147483647 w 784"/>
                  <a:gd name="T23" fmla="*/ 2147483647 h 1128"/>
                  <a:gd name="T24" fmla="*/ 2147483647 w 784"/>
                  <a:gd name="T25" fmla="*/ 2147483647 h 1128"/>
                  <a:gd name="T26" fmla="*/ 2147483647 w 784"/>
                  <a:gd name="T27" fmla="*/ 2147483647 h 1128"/>
                  <a:gd name="T28" fmla="*/ 2147483647 w 784"/>
                  <a:gd name="T29" fmla="*/ 2147483647 h 1128"/>
                  <a:gd name="T30" fmla="*/ 2147483647 w 784"/>
                  <a:gd name="T31" fmla="*/ 2147483647 h 1128"/>
                  <a:gd name="T32" fmla="*/ 2147483647 w 784"/>
                  <a:gd name="T33" fmla="*/ 2147483647 h 1128"/>
                  <a:gd name="T34" fmla="*/ 2147483647 w 784"/>
                  <a:gd name="T35" fmla="*/ 2147483647 h 1128"/>
                  <a:gd name="T36" fmla="*/ 2147483647 w 784"/>
                  <a:gd name="T37" fmla="*/ 2147483647 h 1128"/>
                  <a:gd name="T38" fmla="*/ 2147483647 w 784"/>
                  <a:gd name="T39" fmla="*/ 2147483647 h 1128"/>
                  <a:gd name="T40" fmla="*/ 2147483647 w 784"/>
                  <a:gd name="T41" fmla="*/ 2147483647 h 1128"/>
                  <a:gd name="T42" fmla="*/ 2147483647 w 784"/>
                  <a:gd name="T43" fmla="*/ 2147483647 h 1128"/>
                  <a:gd name="T44" fmla="*/ 2147483647 w 784"/>
                  <a:gd name="T45" fmla="*/ 2147483647 h 1128"/>
                  <a:gd name="T46" fmla="*/ 2147483647 w 784"/>
                  <a:gd name="T47" fmla="*/ 2147483647 h 1128"/>
                  <a:gd name="T48" fmla="*/ 2147483647 w 784"/>
                  <a:gd name="T49" fmla="*/ 2147483647 h 1128"/>
                  <a:gd name="T50" fmla="*/ 2147483647 w 784"/>
                  <a:gd name="T51" fmla="*/ 2147483647 h 1128"/>
                  <a:gd name="T52" fmla="*/ 2147483647 w 784"/>
                  <a:gd name="T53" fmla="*/ 2147483647 h 1128"/>
                  <a:gd name="T54" fmla="*/ 2147483647 w 784"/>
                  <a:gd name="T55" fmla="*/ 2147483647 h 1128"/>
                  <a:gd name="T56" fmla="*/ 2147483647 w 784"/>
                  <a:gd name="T57" fmla="*/ 2147483647 h 1128"/>
                  <a:gd name="T58" fmla="*/ 2147483647 w 784"/>
                  <a:gd name="T59" fmla="*/ 2147483647 h 1128"/>
                  <a:gd name="T60" fmla="*/ 2147483647 w 784"/>
                  <a:gd name="T61" fmla="*/ 2147483647 h 1128"/>
                  <a:gd name="T62" fmla="*/ 2147483647 w 784"/>
                  <a:gd name="T63" fmla="*/ 2147483647 h 1128"/>
                  <a:gd name="T64" fmla="*/ 2147483647 w 784"/>
                  <a:gd name="T65" fmla="*/ 2147483647 h 1128"/>
                  <a:gd name="T66" fmla="*/ 2147483647 w 784"/>
                  <a:gd name="T67" fmla="*/ 2147483647 h 1128"/>
                  <a:gd name="T68" fmla="*/ 0 w 784"/>
                  <a:gd name="T69" fmla="*/ 2147483647 h 1128"/>
                  <a:gd name="T70" fmla="*/ 2147483647 w 784"/>
                  <a:gd name="T71" fmla="*/ 2147483647 h 1128"/>
                  <a:gd name="T72" fmla="*/ 2147483647 w 784"/>
                  <a:gd name="T73" fmla="*/ 2147483647 h 1128"/>
                  <a:gd name="T74" fmla="*/ 2147483647 w 784"/>
                  <a:gd name="T75" fmla="*/ 2147483647 h 1128"/>
                  <a:gd name="T76" fmla="*/ 2147483647 w 784"/>
                  <a:gd name="T77" fmla="*/ 2147483647 h 1128"/>
                  <a:gd name="T78" fmla="*/ 2147483647 w 784"/>
                  <a:gd name="T79" fmla="*/ 2147483647 h 1128"/>
                  <a:gd name="T80" fmla="*/ 2147483647 w 784"/>
                  <a:gd name="T81" fmla="*/ 2147483647 h 1128"/>
                  <a:gd name="T82" fmla="*/ 2147483647 w 784"/>
                  <a:gd name="T83" fmla="*/ 2147483647 h 1128"/>
                  <a:gd name="T84" fmla="*/ 2147483647 w 784"/>
                  <a:gd name="T85" fmla="*/ 2147483647 h 1128"/>
                  <a:gd name="T86" fmla="*/ 2147483647 w 784"/>
                  <a:gd name="T87" fmla="*/ 2147483647 h 1128"/>
                  <a:gd name="T88" fmla="*/ 2147483647 w 784"/>
                  <a:gd name="T89" fmla="*/ 2147483647 h 1128"/>
                  <a:gd name="T90" fmla="*/ 2147483647 w 784"/>
                  <a:gd name="T91" fmla="*/ 2147483647 h 1128"/>
                  <a:gd name="T92" fmla="*/ 2147483647 w 784"/>
                  <a:gd name="T93" fmla="*/ 2147483647 h 1128"/>
                  <a:gd name="T94" fmla="*/ 2147483647 w 784"/>
                  <a:gd name="T95" fmla="*/ 2147483647 h 1128"/>
                  <a:gd name="T96" fmla="*/ 2147483647 w 784"/>
                  <a:gd name="T97" fmla="*/ 2147483647 h 1128"/>
                  <a:gd name="T98" fmla="*/ 2147483647 w 784"/>
                  <a:gd name="T99" fmla="*/ 2147483647 h 1128"/>
                  <a:gd name="T100" fmla="*/ 2147483647 w 784"/>
                  <a:gd name="T101" fmla="*/ 2147483647 h 1128"/>
                  <a:gd name="T102" fmla="*/ 2147483647 w 784"/>
                  <a:gd name="T103" fmla="*/ 2147483647 h 1128"/>
                  <a:gd name="T104" fmla="*/ 2147483647 w 784"/>
                  <a:gd name="T105" fmla="*/ 2147483647 h 1128"/>
                  <a:gd name="T106" fmla="*/ 2147483647 w 784"/>
                  <a:gd name="T107" fmla="*/ 2147483647 h 1128"/>
                  <a:gd name="T108" fmla="*/ 2147483647 w 784"/>
                  <a:gd name="T109" fmla="*/ 2147483647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2351904" y="4105655"/>
                <a:ext cx="280992" cy="1144130"/>
              </a:xfrm>
              <a:custGeom>
                <a:avLst/>
                <a:gdLst>
                  <a:gd name="T0" fmla="*/ 2147483647 w 598"/>
                  <a:gd name="T1" fmla="*/ 2147483647 h 2158"/>
                  <a:gd name="T2" fmla="*/ 2147483647 w 598"/>
                  <a:gd name="T3" fmla="*/ 2147483647 h 2158"/>
                  <a:gd name="T4" fmla="*/ 2147483647 w 598"/>
                  <a:gd name="T5" fmla="*/ 2147483647 h 2158"/>
                  <a:gd name="T6" fmla="*/ 2147483647 w 598"/>
                  <a:gd name="T7" fmla="*/ 2147483647 h 2158"/>
                  <a:gd name="T8" fmla="*/ 2147483647 w 598"/>
                  <a:gd name="T9" fmla="*/ 2147483647 h 2158"/>
                  <a:gd name="T10" fmla="*/ 2147483647 w 598"/>
                  <a:gd name="T11" fmla="*/ 2147483647 h 2158"/>
                  <a:gd name="T12" fmla="*/ 2147483647 w 598"/>
                  <a:gd name="T13" fmla="*/ 2147483647 h 2158"/>
                  <a:gd name="T14" fmla="*/ 2147483647 w 598"/>
                  <a:gd name="T15" fmla="*/ 2147483647 h 2158"/>
                  <a:gd name="T16" fmla="*/ 2147483647 w 598"/>
                  <a:gd name="T17" fmla="*/ 2147483647 h 2158"/>
                  <a:gd name="T18" fmla="*/ 2147483647 w 598"/>
                  <a:gd name="T19" fmla="*/ 2147483647 h 2158"/>
                  <a:gd name="T20" fmla="*/ 2147483647 w 598"/>
                  <a:gd name="T21" fmla="*/ 2147483647 h 2158"/>
                  <a:gd name="T22" fmla="*/ 2147483647 w 598"/>
                  <a:gd name="T23" fmla="*/ 2147483647 h 2158"/>
                  <a:gd name="T24" fmla="*/ 2147483647 w 598"/>
                  <a:gd name="T25" fmla="*/ 2147483647 h 2158"/>
                  <a:gd name="T26" fmla="*/ 2147483647 w 598"/>
                  <a:gd name="T27" fmla="*/ 2147483647 h 2158"/>
                  <a:gd name="T28" fmla="*/ 2147483647 w 598"/>
                  <a:gd name="T29" fmla="*/ 2147483647 h 2158"/>
                  <a:gd name="T30" fmla="*/ 2147483647 w 598"/>
                  <a:gd name="T31" fmla="*/ 2147483647 h 2158"/>
                  <a:gd name="T32" fmla="*/ 2147483647 w 598"/>
                  <a:gd name="T33" fmla="*/ 2147483647 h 2158"/>
                  <a:gd name="T34" fmla="*/ 2147483647 w 598"/>
                  <a:gd name="T35" fmla="*/ 2147483647 h 2158"/>
                  <a:gd name="T36" fmla="*/ 2147483647 w 598"/>
                  <a:gd name="T37" fmla="*/ 2147483647 h 2158"/>
                  <a:gd name="T38" fmla="*/ 2147483647 w 598"/>
                  <a:gd name="T39" fmla="*/ 2147483647 h 2158"/>
                  <a:gd name="T40" fmla="*/ 2147483647 w 598"/>
                  <a:gd name="T41" fmla="*/ 2147483647 h 2158"/>
                  <a:gd name="T42" fmla="*/ 2147483647 w 598"/>
                  <a:gd name="T43" fmla="*/ 2147483647 h 2158"/>
                  <a:gd name="T44" fmla="*/ 2147483647 w 598"/>
                  <a:gd name="T45" fmla="*/ 2147483647 h 2158"/>
                  <a:gd name="T46" fmla="*/ 2147483647 w 598"/>
                  <a:gd name="T47" fmla="*/ 2147483647 h 2158"/>
                  <a:gd name="T48" fmla="*/ 2147483647 w 598"/>
                  <a:gd name="T49" fmla="*/ 2147483647 h 2158"/>
                  <a:gd name="T50" fmla="*/ 2147483647 w 598"/>
                  <a:gd name="T51" fmla="*/ 2147483647 h 2158"/>
                  <a:gd name="T52" fmla="*/ 2147483647 w 598"/>
                  <a:gd name="T53" fmla="*/ 2147483647 h 2158"/>
                  <a:gd name="T54" fmla="*/ 2147483647 w 598"/>
                  <a:gd name="T55" fmla="*/ 2147483647 h 2158"/>
                  <a:gd name="T56" fmla="*/ 2147483647 w 598"/>
                  <a:gd name="T57" fmla="*/ 2147483647 h 2158"/>
                  <a:gd name="T58" fmla="*/ 0 w 598"/>
                  <a:gd name="T59" fmla="*/ 2147483647 h 2158"/>
                  <a:gd name="T60" fmla="*/ 2147483647 w 598"/>
                  <a:gd name="T61" fmla="*/ 2147483647 h 2158"/>
                  <a:gd name="T62" fmla="*/ 2147483647 w 598"/>
                  <a:gd name="T63" fmla="*/ 2147483647 h 2158"/>
                  <a:gd name="T64" fmla="*/ 2147483647 w 598"/>
                  <a:gd name="T65" fmla="*/ 2147483647 h 2158"/>
                  <a:gd name="T66" fmla="*/ 2147483647 w 598"/>
                  <a:gd name="T67" fmla="*/ 2147483647 h 2158"/>
                  <a:gd name="T68" fmla="*/ 2147483647 w 598"/>
                  <a:gd name="T69" fmla="*/ 2147483647 h 2158"/>
                  <a:gd name="T70" fmla="*/ 2147483647 w 598"/>
                  <a:gd name="T71" fmla="*/ 2147483647 h 2158"/>
                  <a:gd name="T72" fmla="*/ 2147483647 w 598"/>
                  <a:gd name="T73" fmla="*/ 2147483647 h 2158"/>
                  <a:gd name="T74" fmla="*/ 2147483647 w 598"/>
                  <a:gd name="T75" fmla="*/ 2147483647 h 2158"/>
                  <a:gd name="T76" fmla="*/ 2147483647 w 598"/>
                  <a:gd name="T77" fmla="*/ 2147483647 h 2158"/>
                  <a:gd name="T78" fmla="*/ 2147483647 w 598"/>
                  <a:gd name="T79" fmla="*/ 2147483647 h 2158"/>
                  <a:gd name="T80" fmla="*/ 2147483647 w 598"/>
                  <a:gd name="T81" fmla="*/ 2147483647 h 2158"/>
                  <a:gd name="T82" fmla="*/ 2147483647 w 598"/>
                  <a:gd name="T83" fmla="*/ 2147483647 h 2158"/>
                  <a:gd name="T84" fmla="*/ 2147483647 w 598"/>
                  <a:gd name="T85" fmla="*/ 2147483647 h 2158"/>
                  <a:gd name="T86" fmla="*/ 2147483647 w 598"/>
                  <a:gd name="T87" fmla="*/ 2147483647 h 2158"/>
                  <a:gd name="T88" fmla="*/ 2147483647 w 598"/>
                  <a:gd name="T89" fmla="*/ 2147483647 h 2158"/>
                  <a:gd name="T90" fmla="*/ 2147483647 w 598"/>
                  <a:gd name="T91" fmla="*/ 2147483647 h 2158"/>
                  <a:gd name="T92" fmla="*/ 2147483647 w 598"/>
                  <a:gd name="T93" fmla="*/ 2147483647 h 2158"/>
                  <a:gd name="T94" fmla="*/ 2147483647 w 598"/>
                  <a:gd name="T95" fmla="*/ 2147483647 h 2158"/>
                  <a:gd name="T96" fmla="*/ 2147483647 w 598"/>
                  <a:gd name="T97" fmla="*/ 2147483647 h 2158"/>
                  <a:gd name="T98" fmla="*/ 2147483647 w 598"/>
                  <a:gd name="T99" fmla="*/ 2147483647 h 2158"/>
                  <a:gd name="T100" fmla="*/ 2147483647 w 598"/>
                  <a:gd name="T101" fmla="*/ 2147483647 h 2158"/>
                  <a:gd name="T102" fmla="*/ 2147483647 w 598"/>
                  <a:gd name="T103" fmla="*/ 2147483647 h 2158"/>
                  <a:gd name="T104" fmla="*/ 2147483647 w 598"/>
                  <a:gd name="T105" fmla="*/ 2147483647 h 2158"/>
                  <a:gd name="T106" fmla="*/ 2147483647 w 598"/>
                  <a:gd name="T107" fmla="*/ 2147483647 h 2158"/>
                  <a:gd name="T108" fmla="*/ 2147483647 w 598"/>
                  <a:gd name="T109" fmla="*/ 2147483647 h 2158"/>
                  <a:gd name="T110" fmla="*/ 2147483647 w 598"/>
                  <a:gd name="T111" fmla="*/ 2147483647 h 2158"/>
                  <a:gd name="T112" fmla="*/ 2147483647 w 598"/>
                  <a:gd name="T113" fmla="*/ 2147483647 h 2158"/>
                  <a:gd name="T114" fmla="*/ 2147483647 w 598"/>
                  <a:gd name="T115" fmla="*/ 2147483647 h 2158"/>
                  <a:gd name="T116" fmla="*/ 2147483647 w 598"/>
                  <a:gd name="T117" fmla="*/ 2147483647 h 2158"/>
                  <a:gd name="T118" fmla="*/ 2147483647 w 598"/>
                  <a:gd name="T119" fmla="*/ 2147483647 h 2158"/>
                  <a:gd name="T120" fmla="*/ 2147483647 w 598"/>
                  <a:gd name="T121" fmla="*/ 2147483647 h 2158"/>
                  <a:gd name="T122" fmla="*/ 2147483647 w 598"/>
                  <a:gd name="T123" fmla="*/ 2147483647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9"/>
              <p:cNvSpPr>
                <a:spLocks/>
              </p:cNvSpPr>
              <p:nvPr/>
            </p:nvSpPr>
            <p:spPr bwMode="auto">
              <a:xfrm>
                <a:off x="2248483" y="3381039"/>
                <a:ext cx="1038110" cy="1216773"/>
              </a:xfrm>
              <a:custGeom>
                <a:avLst/>
                <a:gdLst>
                  <a:gd name="T0" fmla="*/ 82997318 w 2226"/>
                  <a:gd name="T1" fmla="*/ 246970381 h 2292"/>
                  <a:gd name="T2" fmla="*/ 95258053 w 2226"/>
                  <a:gd name="T3" fmla="*/ 271502041 h 2292"/>
                  <a:gd name="T4" fmla="*/ 107896643 w 2226"/>
                  <a:gd name="T5" fmla="*/ 290520561 h 2292"/>
                  <a:gd name="T6" fmla="*/ 135059188 w 2226"/>
                  <a:gd name="T7" fmla="*/ 302648838 h 2292"/>
                  <a:gd name="T8" fmla="*/ 150526912 w 2226"/>
                  <a:gd name="T9" fmla="*/ 331866220 h 2292"/>
                  <a:gd name="T10" fmla="*/ 159581094 w 2226"/>
                  <a:gd name="T11" fmla="*/ 356122249 h 2292"/>
                  <a:gd name="T12" fmla="*/ 177123978 w 2226"/>
                  <a:gd name="T13" fmla="*/ 373487509 h 2292"/>
                  <a:gd name="T14" fmla="*/ 180519025 w 2226"/>
                  <a:gd name="T15" fmla="*/ 404083045 h 2292"/>
                  <a:gd name="T16" fmla="*/ 184102999 w 2226"/>
                  <a:gd name="T17" fmla="*/ 424755875 h 2292"/>
                  <a:gd name="T18" fmla="*/ 187121059 w 2226"/>
                  <a:gd name="T19" fmla="*/ 449838796 h 2292"/>
                  <a:gd name="T20" fmla="*/ 213340705 w 2226"/>
                  <a:gd name="T21" fmla="*/ 468030949 h 2292"/>
                  <a:gd name="T22" fmla="*/ 225035961 w 2226"/>
                  <a:gd name="T23" fmla="*/ 497523961 h 2292"/>
                  <a:gd name="T24" fmla="*/ 234467563 w 2226"/>
                  <a:gd name="T25" fmla="*/ 513786174 h 2292"/>
                  <a:gd name="T26" fmla="*/ 223149728 w 2226"/>
                  <a:gd name="T27" fmla="*/ 552099895 h 2292"/>
                  <a:gd name="T28" fmla="*/ 204475016 w 2226"/>
                  <a:gd name="T29" fmla="*/ 586554261 h 2292"/>
                  <a:gd name="T30" fmla="*/ 222583814 w 2226"/>
                  <a:gd name="T31" fmla="*/ 595650600 h 2292"/>
                  <a:gd name="T32" fmla="*/ 244464645 w 2226"/>
                  <a:gd name="T33" fmla="*/ 615771643 h 2292"/>
                  <a:gd name="T34" fmla="*/ 267666230 w 2226"/>
                  <a:gd name="T35" fmla="*/ 605848937 h 2292"/>
                  <a:gd name="T36" fmla="*/ 286340507 w 2226"/>
                  <a:gd name="T37" fmla="*/ 561195709 h 2292"/>
                  <a:gd name="T38" fmla="*/ 285209114 w 2226"/>
                  <a:gd name="T39" fmla="*/ 528670759 h 2292"/>
                  <a:gd name="T40" fmla="*/ 294451789 w 2226"/>
                  <a:gd name="T41" fmla="*/ 494216393 h 2292"/>
                  <a:gd name="T42" fmla="*/ 321803262 w 2226"/>
                  <a:gd name="T43" fmla="*/ 476024240 h 2292"/>
                  <a:gd name="T44" fmla="*/ 339157218 w 2226"/>
                  <a:gd name="T45" fmla="*/ 463344701 h 2292"/>
                  <a:gd name="T46" fmla="*/ 357831495 w 2226"/>
                  <a:gd name="T47" fmla="*/ 452319472 h 2292"/>
                  <a:gd name="T48" fmla="*/ 373865132 w 2226"/>
                  <a:gd name="T49" fmla="*/ 385890892 h 2292"/>
                  <a:gd name="T50" fmla="*/ 379901254 w 2226"/>
                  <a:gd name="T51" fmla="*/ 355019726 h 2292"/>
                  <a:gd name="T52" fmla="*/ 377637600 w 2226"/>
                  <a:gd name="T53" fmla="*/ 300443792 h 2292"/>
                  <a:gd name="T54" fmla="*/ 391030596 w 2226"/>
                  <a:gd name="T55" fmla="*/ 278117178 h 2292"/>
                  <a:gd name="T56" fmla="*/ 413100354 w 2226"/>
                  <a:gd name="T57" fmla="*/ 241733397 h 2292"/>
                  <a:gd name="T58" fmla="*/ 419136475 w 2226"/>
                  <a:gd name="T59" fmla="*/ 201765892 h 2292"/>
                  <a:gd name="T60" fmla="*/ 406875306 w 2226"/>
                  <a:gd name="T61" fmla="*/ 165106480 h 2292"/>
                  <a:gd name="T62" fmla="*/ 388389522 w 2226"/>
                  <a:gd name="T63" fmla="*/ 155183249 h 2292"/>
                  <a:gd name="T64" fmla="*/ 362358804 w 2226"/>
                  <a:gd name="T65" fmla="*/ 127344021 h 2292"/>
                  <a:gd name="T66" fmla="*/ 328593789 w 2226"/>
                  <a:gd name="T67" fmla="*/ 124036452 h 2292"/>
                  <a:gd name="T68" fmla="*/ 315012299 w 2226"/>
                  <a:gd name="T69" fmla="*/ 123209560 h 2292"/>
                  <a:gd name="T70" fmla="*/ 308599192 w 2226"/>
                  <a:gd name="T71" fmla="*/ 108600606 h 2292"/>
                  <a:gd name="T72" fmla="*/ 285209114 w 2226"/>
                  <a:gd name="T73" fmla="*/ 95921593 h 2292"/>
                  <a:gd name="T74" fmla="*/ 266157417 w 2226"/>
                  <a:gd name="T75" fmla="*/ 112735067 h 2292"/>
                  <a:gd name="T76" fmla="*/ 252387434 w 2226"/>
                  <a:gd name="T77" fmla="*/ 111632544 h 2292"/>
                  <a:gd name="T78" fmla="*/ 235221970 w 2226"/>
                  <a:gd name="T79" fmla="*/ 105844299 h 2292"/>
                  <a:gd name="T80" fmla="*/ 248426039 w 2226"/>
                  <a:gd name="T81" fmla="*/ 73870610 h 2292"/>
                  <a:gd name="T82" fmla="*/ 252387434 w 2226"/>
                  <a:gd name="T83" fmla="*/ 50717104 h 2292"/>
                  <a:gd name="T84" fmla="*/ 243521745 w 2226"/>
                  <a:gd name="T85" fmla="*/ 18743414 h 2292"/>
                  <a:gd name="T86" fmla="*/ 212020385 w 2226"/>
                  <a:gd name="T87" fmla="*/ 37210673 h 2292"/>
                  <a:gd name="T88" fmla="*/ 189196220 w 2226"/>
                  <a:gd name="T89" fmla="*/ 46858274 h 2292"/>
                  <a:gd name="T90" fmla="*/ 181084938 w 2226"/>
                  <a:gd name="T91" fmla="*/ 51543996 h 2292"/>
                  <a:gd name="T92" fmla="*/ 153167552 w 2226"/>
                  <a:gd name="T93" fmla="*/ 48512058 h 2292"/>
                  <a:gd name="T94" fmla="*/ 152979059 w 2226"/>
                  <a:gd name="T95" fmla="*/ 18467784 h 2292"/>
                  <a:gd name="T96" fmla="*/ 140529396 w 2226"/>
                  <a:gd name="T97" fmla="*/ 0 h 2292"/>
                  <a:gd name="T98" fmla="*/ 132041128 w 2226"/>
                  <a:gd name="T99" fmla="*/ 8544553 h 2292"/>
                  <a:gd name="T100" fmla="*/ 111103197 w 2226"/>
                  <a:gd name="T101" fmla="*/ 19294676 h 2292"/>
                  <a:gd name="T102" fmla="*/ 105632989 w 2226"/>
                  <a:gd name="T103" fmla="*/ 54575934 h 2292"/>
                  <a:gd name="T104" fmla="*/ 85449465 w 2226"/>
                  <a:gd name="T105" fmla="*/ 71114302 h 2292"/>
                  <a:gd name="T106" fmla="*/ 53948104 w 2226"/>
                  <a:gd name="T107" fmla="*/ 54300303 h 2292"/>
                  <a:gd name="T108" fmla="*/ 47723490 w 2226"/>
                  <a:gd name="T109" fmla="*/ 66152949 h 2292"/>
                  <a:gd name="T110" fmla="*/ 37348988 w 2226"/>
                  <a:gd name="T111" fmla="*/ 85722731 h 2292"/>
                  <a:gd name="T112" fmla="*/ 46403170 w 2226"/>
                  <a:gd name="T113" fmla="*/ 106946822 h 2292"/>
                  <a:gd name="T114" fmla="*/ 36594147 w 2226"/>
                  <a:gd name="T115" fmla="*/ 154356357 h 2292"/>
                  <a:gd name="T116" fmla="*/ 18863204 w 2226"/>
                  <a:gd name="T117" fmla="*/ 156285772 h 2292"/>
                  <a:gd name="T118" fmla="*/ 3018061 w 2226"/>
                  <a:gd name="T119" fmla="*/ 189361984 h 2292"/>
                  <a:gd name="T120" fmla="*/ 4149888 w 2226"/>
                  <a:gd name="T121" fmla="*/ 227124444 h 2292"/>
                  <a:gd name="T122" fmla="*/ 22635672 w 2226"/>
                  <a:gd name="T123" fmla="*/ 249451058 h 2292"/>
                  <a:gd name="T124" fmla="*/ 36028234 w 2226"/>
                  <a:gd name="T125" fmla="*/ 261578810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rgbClr val="FFDEC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5"/>
              <p:cNvSpPr>
                <a:spLocks/>
              </p:cNvSpPr>
              <p:nvPr/>
            </p:nvSpPr>
            <p:spPr bwMode="auto">
              <a:xfrm>
                <a:off x="2636800" y="5295187"/>
                <a:ext cx="25367" cy="56299"/>
              </a:xfrm>
              <a:custGeom>
                <a:avLst/>
                <a:gdLst>
                  <a:gd name="T0" fmla="*/ 0 w 53"/>
                  <a:gd name="T1" fmla="*/ 2147483647 h 19"/>
                  <a:gd name="T2" fmla="*/ 2147483647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2147483647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26" descr="Horizontal dunkel"/>
              <p:cNvSpPr>
                <a:spLocks noChangeShapeType="1"/>
              </p:cNvSpPr>
              <p:nvPr/>
            </p:nvSpPr>
            <p:spPr bwMode="auto">
              <a:xfrm>
                <a:off x="984019" y="2180612"/>
                <a:ext cx="3903" cy="907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7"/>
              <p:cNvSpPr>
                <a:spLocks/>
              </p:cNvSpPr>
              <p:nvPr/>
            </p:nvSpPr>
            <p:spPr bwMode="auto">
              <a:xfrm>
                <a:off x="987922" y="2176978"/>
                <a:ext cx="3903" cy="56298"/>
              </a:xfrm>
              <a:custGeom>
                <a:avLst/>
                <a:gdLst>
                  <a:gd name="T0" fmla="*/ 0 w 6"/>
                  <a:gd name="T1" fmla="*/ 2147483647 h 24"/>
                  <a:gd name="T2" fmla="*/ 0 w 6"/>
                  <a:gd name="T3" fmla="*/ 2147483647 h 24"/>
                  <a:gd name="T4" fmla="*/ 2147483647 w 6"/>
                  <a:gd name="T5" fmla="*/ 2147483647 h 24"/>
                  <a:gd name="T6" fmla="*/ 2147483647 w 6"/>
                  <a:gd name="T7" fmla="*/ 2147483647 h 24"/>
                  <a:gd name="T8" fmla="*/ 2147483647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8"/>
              <p:cNvSpPr>
                <a:spLocks/>
              </p:cNvSpPr>
              <p:nvPr/>
            </p:nvSpPr>
            <p:spPr bwMode="auto">
              <a:xfrm>
                <a:off x="962555" y="2231461"/>
                <a:ext cx="25367" cy="58114"/>
              </a:xfrm>
              <a:custGeom>
                <a:avLst/>
                <a:gdLst>
                  <a:gd name="T0" fmla="*/ 0 w 47"/>
                  <a:gd name="T1" fmla="*/ 2147483647 h 67"/>
                  <a:gd name="T2" fmla="*/ 0 w 47"/>
                  <a:gd name="T3" fmla="*/ 2147483647 h 67"/>
                  <a:gd name="T4" fmla="*/ 2147483647 w 47"/>
                  <a:gd name="T5" fmla="*/ 2147483647 h 67"/>
                  <a:gd name="T6" fmla="*/ 2147483647 w 47"/>
                  <a:gd name="T7" fmla="*/ 2147483647 h 67"/>
                  <a:gd name="T8" fmla="*/ 2147483647 w 47"/>
                  <a:gd name="T9" fmla="*/ 2147483647 h 67"/>
                  <a:gd name="T10" fmla="*/ 2147483647 w 47"/>
                  <a:gd name="T11" fmla="*/ 2147483647 h 67"/>
                  <a:gd name="T12" fmla="*/ 2147483647 w 47"/>
                  <a:gd name="T13" fmla="*/ 2147483647 h 67"/>
                  <a:gd name="T14" fmla="*/ 2147483647 w 47"/>
                  <a:gd name="T15" fmla="*/ 2147483647 h 67"/>
                  <a:gd name="T16" fmla="*/ 2147483647 w 47"/>
                  <a:gd name="T17" fmla="*/ 0 h 67"/>
                  <a:gd name="T18" fmla="*/ 2147483647 w 47"/>
                  <a:gd name="T19" fmla="*/ 2147483647 h 67"/>
                  <a:gd name="T20" fmla="*/ 2147483647 w 47"/>
                  <a:gd name="T21" fmla="*/ 2147483647 h 67"/>
                  <a:gd name="T22" fmla="*/ 2147483647 w 47"/>
                  <a:gd name="T23" fmla="*/ 2147483647 h 67"/>
                  <a:gd name="T24" fmla="*/ 2147483647 w 47"/>
                  <a:gd name="T25" fmla="*/ 2147483647 h 67"/>
                  <a:gd name="T26" fmla="*/ 2147483647 w 47"/>
                  <a:gd name="T27" fmla="*/ 2147483647 h 67"/>
                  <a:gd name="T28" fmla="*/ 2147483647 w 47"/>
                  <a:gd name="T29" fmla="*/ 2147483647 h 67"/>
                  <a:gd name="T30" fmla="*/ 0 w 47"/>
                  <a:gd name="T31" fmla="*/ 2147483647 h 67"/>
                  <a:gd name="T32" fmla="*/ 0 w 47"/>
                  <a:gd name="T33" fmla="*/ 214748364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7">
                    <a:moveTo>
                      <a:pt x="0" y="24"/>
                    </a:moveTo>
                    <a:lnTo>
                      <a:pt x="0" y="30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9" y="58"/>
                    </a:lnTo>
                    <a:lnTo>
                      <a:pt x="14" y="67"/>
                    </a:lnTo>
                    <a:lnTo>
                      <a:pt x="47" y="67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9"/>
              <p:cNvSpPr>
                <a:spLocks/>
              </p:cNvSpPr>
              <p:nvPr/>
            </p:nvSpPr>
            <p:spPr bwMode="auto">
              <a:xfrm>
                <a:off x="2385077" y="2227829"/>
                <a:ext cx="52687" cy="58114"/>
              </a:xfrm>
              <a:custGeom>
                <a:avLst/>
                <a:gdLst>
                  <a:gd name="T0" fmla="*/ 0 w 112"/>
                  <a:gd name="T1" fmla="*/ 2147483647 h 36"/>
                  <a:gd name="T2" fmla="*/ 2147483647 w 112"/>
                  <a:gd name="T3" fmla="*/ 2147483647 h 36"/>
                  <a:gd name="T4" fmla="*/ 2147483647 w 112"/>
                  <a:gd name="T5" fmla="*/ 2147483647 h 36"/>
                  <a:gd name="T6" fmla="*/ 2147483647 w 112"/>
                  <a:gd name="T7" fmla="*/ 2147483647 h 36"/>
                  <a:gd name="T8" fmla="*/ 2147483647 w 112"/>
                  <a:gd name="T9" fmla="*/ 2147483647 h 36"/>
                  <a:gd name="T10" fmla="*/ 2147483647 w 112"/>
                  <a:gd name="T11" fmla="*/ 2147483647 h 36"/>
                  <a:gd name="T12" fmla="*/ 2147483647 w 112"/>
                  <a:gd name="T13" fmla="*/ 2147483647 h 36"/>
                  <a:gd name="T14" fmla="*/ 2147483647 w 112"/>
                  <a:gd name="T15" fmla="*/ 2147483647 h 36"/>
                  <a:gd name="T16" fmla="*/ 2147483647 w 112"/>
                  <a:gd name="T17" fmla="*/ 2147483647 h 36"/>
                  <a:gd name="T18" fmla="*/ 2147483647 w 112"/>
                  <a:gd name="T19" fmla="*/ 2147483647 h 36"/>
                  <a:gd name="T20" fmla="*/ 2147483647 w 112"/>
                  <a:gd name="T21" fmla="*/ 2147483647 h 36"/>
                  <a:gd name="T22" fmla="*/ 2147483647 w 112"/>
                  <a:gd name="T23" fmla="*/ 0 h 36"/>
                  <a:gd name="T24" fmla="*/ 2147483647 w 112"/>
                  <a:gd name="T25" fmla="*/ 0 h 36"/>
                  <a:gd name="T26" fmla="*/ 2147483647 w 112"/>
                  <a:gd name="T27" fmla="*/ 2147483647 h 36"/>
                  <a:gd name="T28" fmla="*/ 2147483647 w 112"/>
                  <a:gd name="T29" fmla="*/ 2147483647 h 36"/>
                  <a:gd name="T30" fmla="*/ 2147483647 w 112"/>
                  <a:gd name="T31" fmla="*/ 2147483647 h 36"/>
                  <a:gd name="T32" fmla="*/ 2147483647 w 112"/>
                  <a:gd name="T33" fmla="*/ 2147483647 h 36"/>
                  <a:gd name="T34" fmla="*/ 2147483647 w 112"/>
                  <a:gd name="T35" fmla="*/ 2147483647 h 36"/>
                  <a:gd name="T36" fmla="*/ 2147483647 w 112"/>
                  <a:gd name="T37" fmla="*/ 2147483647 h 36"/>
                  <a:gd name="T38" fmla="*/ 2147483647 w 112"/>
                  <a:gd name="T39" fmla="*/ 2147483647 h 36"/>
                  <a:gd name="T40" fmla="*/ 2147483647 w 112"/>
                  <a:gd name="T41" fmla="*/ 2147483647 h 36"/>
                  <a:gd name="T42" fmla="*/ 2147483647 w 112"/>
                  <a:gd name="T43" fmla="*/ 2147483647 h 36"/>
                  <a:gd name="T44" fmla="*/ 2147483647 w 112"/>
                  <a:gd name="T45" fmla="*/ 2147483647 h 36"/>
                  <a:gd name="T46" fmla="*/ 0 w 112"/>
                  <a:gd name="T47" fmla="*/ 214748364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6" name="Group 38"/>
              <p:cNvGrpSpPr>
                <a:grpSpLocks/>
              </p:cNvGrpSpPr>
              <p:nvPr/>
            </p:nvGrpSpPr>
            <p:grpSpPr bwMode="auto">
              <a:xfrm>
                <a:off x="2818272" y="5188038"/>
                <a:ext cx="70248" cy="56298"/>
                <a:chOff x="1654" y="3671"/>
                <a:chExt cx="49" cy="17"/>
              </a:xfrm>
            </p:grpSpPr>
            <p:sp>
              <p:nvSpPr>
                <p:cNvPr id="201" name="Freeform 39"/>
                <p:cNvSpPr>
                  <a:spLocks/>
                </p:cNvSpPr>
                <p:nvPr/>
              </p:nvSpPr>
              <p:spPr bwMode="auto">
                <a:xfrm>
                  <a:off x="1654" y="3672"/>
                  <a:ext cx="20" cy="14"/>
                </a:xfrm>
                <a:custGeom>
                  <a:avLst/>
                  <a:gdLst>
                    <a:gd name="T0" fmla="*/ 0 w 59"/>
                    <a:gd name="T1" fmla="*/ 1 h 43"/>
                    <a:gd name="T2" fmla="*/ 1 w 59"/>
                    <a:gd name="T3" fmla="*/ 0 h 43"/>
                    <a:gd name="T4" fmla="*/ 1 w 59"/>
                    <a:gd name="T5" fmla="*/ 0 h 43"/>
                    <a:gd name="T6" fmla="*/ 1 w 59"/>
                    <a:gd name="T7" fmla="*/ 0 h 43"/>
                    <a:gd name="T8" fmla="*/ 1 w 59"/>
                    <a:gd name="T9" fmla="*/ 0 h 43"/>
                    <a:gd name="T10" fmla="*/ 1 w 59"/>
                    <a:gd name="T11" fmla="*/ 0 h 43"/>
                    <a:gd name="T12" fmla="*/ 1 w 59"/>
                    <a:gd name="T13" fmla="*/ 0 h 43"/>
                    <a:gd name="T14" fmla="*/ 0 w 59"/>
                    <a:gd name="T15" fmla="*/ 0 h 43"/>
                    <a:gd name="T16" fmla="*/ 0 w 59"/>
                    <a:gd name="T17" fmla="*/ 0 h 43"/>
                    <a:gd name="T18" fmla="*/ 0 w 59"/>
                    <a:gd name="T19" fmla="*/ 0 h 43"/>
                    <a:gd name="T20" fmla="*/ 0 w 59"/>
                    <a:gd name="T21" fmla="*/ 0 h 43"/>
                    <a:gd name="T22" fmla="*/ 0 w 59"/>
                    <a:gd name="T23" fmla="*/ 0 h 43"/>
                    <a:gd name="T24" fmla="*/ 0 w 59"/>
                    <a:gd name="T25" fmla="*/ 0 h 43"/>
                    <a:gd name="T26" fmla="*/ 0 w 59"/>
                    <a:gd name="T27" fmla="*/ 0 h 43"/>
                    <a:gd name="T28" fmla="*/ 0 w 59"/>
                    <a:gd name="T29" fmla="*/ 0 h 43"/>
                    <a:gd name="T30" fmla="*/ 0 w 59"/>
                    <a:gd name="T31" fmla="*/ 0 h 43"/>
                    <a:gd name="T32" fmla="*/ 0 w 59"/>
                    <a:gd name="T33" fmla="*/ 0 h 43"/>
                    <a:gd name="T34" fmla="*/ 0 w 59"/>
                    <a:gd name="T35" fmla="*/ 0 h 43"/>
                    <a:gd name="T36" fmla="*/ 0 w 59"/>
                    <a:gd name="T37" fmla="*/ 0 h 43"/>
                    <a:gd name="T38" fmla="*/ 0 w 59"/>
                    <a:gd name="T39" fmla="*/ 1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43">
                      <a:moveTo>
                        <a:pt x="26" y="43"/>
                      </a:moveTo>
                      <a:lnTo>
                        <a:pt x="59" y="18"/>
                      </a:lnTo>
                      <a:lnTo>
                        <a:pt x="55" y="14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34" y="4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0" y="13"/>
                      </a:lnTo>
                      <a:lnTo>
                        <a:pt x="13" y="16"/>
                      </a:lnTo>
                      <a:lnTo>
                        <a:pt x="6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8" y="39"/>
                      </a:lnTo>
                      <a:lnTo>
                        <a:pt x="26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40"/>
                <p:cNvSpPr>
                  <a:spLocks/>
                </p:cNvSpPr>
                <p:nvPr/>
              </p:nvSpPr>
              <p:spPr bwMode="auto">
                <a:xfrm>
                  <a:off x="1681" y="3671"/>
                  <a:ext cx="22" cy="17"/>
                </a:xfrm>
                <a:custGeom>
                  <a:avLst/>
                  <a:gdLst>
                    <a:gd name="T0" fmla="*/ 0 w 67"/>
                    <a:gd name="T1" fmla="*/ 0 h 51"/>
                    <a:gd name="T2" fmla="*/ 0 w 67"/>
                    <a:gd name="T3" fmla="*/ 0 h 51"/>
                    <a:gd name="T4" fmla="*/ 0 w 67"/>
                    <a:gd name="T5" fmla="*/ 0 h 51"/>
                    <a:gd name="T6" fmla="*/ 1 w 67"/>
                    <a:gd name="T7" fmla="*/ 0 h 51"/>
                    <a:gd name="T8" fmla="*/ 1 w 67"/>
                    <a:gd name="T9" fmla="*/ 0 h 51"/>
                    <a:gd name="T10" fmla="*/ 1 w 67"/>
                    <a:gd name="T11" fmla="*/ 0 h 51"/>
                    <a:gd name="T12" fmla="*/ 1 w 67"/>
                    <a:gd name="T13" fmla="*/ 0 h 51"/>
                    <a:gd name="T14" fmla="*/ 1 w 67"/>
                    <a:gd name="T15" fmla="*/ 0 h 51"/>
                    <a:gd name="T16" fmla="*/ 1 w 67"/>
                    <a:gd name="T17" fmla="*/ 0 h 51"/>
                    <a:gd name="T18" fmla="*/ 1 w 67"/>
                    <a:gd name="T19" fmla="*/ 0 h 51"/>
                    <a:gd name="T20" fmla="*/ 0 w 67"/>
                    <a:gd name="T21" fmla="*/ 0 h 51"/>
                    <a:gd name="T22" fmla="*/ 0 w 67"/>
                    <a:gd name="T23" fmla="*/ 0 h 51"/>
                    <a:gd name="T24" fmla="*/ 0 w 67"/>
                    <a:gd name="T25" fmla="*/ 0 h 51"/>
                    <a:gd name="T26" fmla="*/ 0 w 67"/>
                    <a:gd name="T27" fmla="*/ 0 h 51"/>
                    <a:gd name="T28" fmla="*/ 0 w 67"/>
                    <a:gd name="T29" fmla="*/ 0 h 51"/>
                    <a:gd name="T30" fmla="*/ 0 w 67"/>
                    <a:gd name="T31" fmla="*/ 0 h 51"/>
                    <a:gd name="T32" fmla="*/ 0 w 67"/>
                    <a:gd name="T33" fmla="*/ 0 h 51"/>
                    <a:gd name="T34" fmla="*/ 0 w 67"/>
                    <a:gd name="T35" fmla="*/ 1 h 51"/>
                    <a:gd name="T36" fmla="*/ 0 w 67"/>
                    <a:gd name="T37" fmla="*/ 1 h 51"/>
                    <a:gd name="T38" fmla="*/ 0 w 67"/>
                    <a:gd name="T39" fmla="*/ 1 h 51"/>
                    <a:gd name="T40" fmla="*/ 0 w 67"/>
                    <a:gd name="T41" fmla="*/ 1 h 51"/>
                    <a:gd name="T42" fmla="*/ 0 w 67"/>
                    <a:gd name="T43" fmla="*/ 0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7" h="51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8" y="4"/>
                      </a:lnTo>
                      <a:lnTo>
                        <a:pt x="67" y="8"/>
                      </a:lnTo>
                      <a:lnTo>
                        <a:pt x="55" y="13"/>
                      </a:lnTo>
                      <a:lnTo>
                        <a:pt x="46" y="19"/>
                      </a:lnTo>
                      <a:lnTo>
                        <a:pt x="42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0" y="26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29" y="34"/>
                      </a:lnTo>
                      <a:lnTo>
                        <a:pt x="25" y="40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2" y="48"/>
                      </a:lnTo>
                      <a:lnTo>
                        <a:pt x="0" y="5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7" name="Freeform 41"/>
              <p:cNvSpPr>
                <a:spLocks/>
              </p:cNvSpPr>
              <p:nvPr/>
            </p:nvSpPr>
            <p:spPr bwMode="auto">
              <a:xfrm>
                <a:off x="2439715" y="2957893"/>
                <a:ext cx="35124" cy="59930"/>
              </a:xfrm>
              <a:custGeom>
                <a:avLst/>
                <a:gdLst>
                  <a:gd name="T0" fmla="*/ 0 w 80"/>
                  <a:gd name="T1" fmla="*/ 2147483647 h 34"/>
                  <a:gd name="T2" fmla="*/ 2147483647 w 80"/>
                  <a:gd name="T3" fmla="*/ 2147483647 h 34"/>
                  <a:gd name="T4" fmla="*/ 2147483647 w 80"/>
                  <a:gd name="T5" fmla="*/ 2147483647 h 34"/>
                  <a:gd name="T6" fmla="*/ 2147483647 w 80"/>
                  <a:gd name="T7" fmla="*/ 2147483647 h 34"/>
                  <a:gd name="T8" fmla="*/ 2147483647 w 80"/>
                  <a:gd name="T9" fmla="*/ 2147483647 h 34"/>
                  <a:gd name="T10" fmla="*/ 2147483647 w 80"/>
                  <a:gd name="T11" fmla="*/ 2147483647 h 34"/>
                  <a:gd name="T12" fmla="*/ 2147483647 w 80"/>
                  <a:gd name="T13" fmla="*/ 2147483647 h 34"/>
                  <a:gd name="T14" fmla="*/ 2147483647 w 80"/>
                  <a:gd name="T15" fmla="*/ 2147483647 h 34"/>
                  <a:gd name="T16" fmla="*/ 2147483647 w 80"/>
                  <a:gd name="T17" fmla="*/ 2147483647 h 34"/>
                  <a:gd name="T18" fmla="*/ 2147483647 w 80"/>
                  <a:gd name="T19" fmla="*/ 2147483647 h 34"/>
                  <a:gd name="T20" fmla="*/ 2147483647 w 80"/>
                  <a:gd name="T21" fmla="*/ 2147483647 h 34"/>
                  <a:gd name="T22" fmla="*/ 2147483647 w 80"/>
                  <a:gd name="T23" fmla="*/ 2147483647 h 34"/>
                  <a:gd name="T24" fmla="*/ 2147483647 w 80"/>
                  <a:gd name="T25" fmla="*/ 2147483647 h 34"/>
                  <a:gd name="T26" fmla="*/ 2147483647 w 80"/>
                  <a:gd name="T27" fmla="*/ 2147483647 h 34"/>
                  <a:gd name="T28" fmla="*/ 2147483647 w 80"/>
                  <a:gd name="T29" fmla="*/ 2147483647 h 34"/>
                  <a:gd name="T30" fmla="*/ 2147483647 w 80"/>
                  <a:gd name="T31" fmla="*/ 2147483647 h 34"/>
                  <a:gd name="T32" fmla="*/ 2147483647 w 80"/>
                  <a:gd name="T33" fmla="*/ 2147483647 h 34"/>
                  <a:gd name="T34" fmla="*/ 2147483647 w 80"/>
                  <a:gd name="T35" fmla="*/ 2147483647 h 34"/>
                  <a:gd name="T36" fmla="*/ 2147483647 w 80"/>
                  <a:gd name="T37" fmla="*/ 2147483647 h 34"/>
                  <a:gd name="T38" fmla="*/ 2147483647 w 80"/>
                  <a:gd name="T39" fmla="*/ 0 h 34"/>
                  <a:gd name="T40" fmla="*/ 2147483647 w 80"/>
                  <a:gd name="T41" fmla="*/ 0 h 34"/>
                  <a:gd name="T42" fmla="*/ 2147483647 w 80"/>
                  <a:gd name="T43" fmla="*/ 2147483647 h 34"/>
                  <a:gd name="T44" fmla="*/ 2147483647 w 80"/>
                  <a:gd name="T45" fmla="*/ 2147483647 h 34"/>
                  <a:gd name="T46" fmla="*/ 2147483647 w 80"/>
                  <a:gd name="T47" fmla="*/ 2147483647 h 34"/>
                  <a:gd name="T48" fmla="*/ 2147483647 w 80"/>
                  <a:gd name="T49" fmla="*/ 2147483647 h 34"/>
                  <a:gd name="T50" fmla="*/ 2147483647 w 80"/>
                  <a:gd name="T51" fmla="*/ 2147483647 h 34"/>
                  <a:gd name="T52" fmla="*/ 2147483647 w 80"/>
                  <a:gd name="T53" fmla="*/ 2147483647 h 34"/>
                  <a:gd name="T54" fmla="*/ 2147483647 w 80"/>
                  <a:gd name="T55" fmla="*/ 2147483647 h 34"/>
                  <a:gd name="T56" fmla="*/ 2147483647 w 80"/>
                  <a:gd name="T57" fmla="*/ 2147483647 h 34"/>
                  <a:gd name="T58" fmla="*/ 2147483647 w 80"/>
                  <a:gd name="T59" fmla="*/ 2147483647 h 34"/>
                  <a:gd name="T60" fmla="*/ 0 w 80"/>
                  <a:gd name="T61" fmla="*/ 2147483647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42"/>
              <p:cNvSpPr>
                <a:spLocks/>
              </p:cNvSpPr>
              <p:nvPr/>
            </p:nvSpPr>
            <p:spPr bwMode="auto">
              <a:xfrm>
                <a:off x="2500207" y="2965157"/>
                <a:ext cx="1951" cy="58114"/>
              </a:xfrm>
              <a:custGeom>
                <a:avLst/>
                <a:gdLst>
                  <a:gd name="T0" fmla="*/ 0 w 7"/>
                  <a:gd name="T1" fmla="*/ 0 h 13"/>
                  <a:gd name="T2" fmla="*/ 2147483647 w 7"/>
                  <a:gd name="T3" fmla="*/ 2147483647 h 13"/>
                  <a:gd name="T4" fmla="*/ 2147483647 w 7"/>
                  <a:gd name="T5" fmla="*/ 214748364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7" y="13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43"/>
              <p:cNvSpPr>
                <a:spLocks/>
              </p:cNvSpPr>
              <p:nvPr/>
            </p:nvSpPr>
            <p:spPr bwMode="auto">
              <a:xfrm>
                <a:off x="2513865" y="2965157"/>
                <a:ext cx="5855" cy="59930"/>
              </a:xfrm>
              <a:custGeom>
                <a:avLst/>
                <a:gdLst>
                  <a:gd name="T0" fmla="*/ 0 w 20"/>
                  <a:gd name="T1" fmla="*/ 0 h 6"/>
                  <a:gd name="T2" fmla="*/ 2147483647 w 20"/>
                  <a:gd name="T3" fmla="*/ 2147483647 h 6"/>
                  <a:gd name="T4" fmla="*/ 2147483647 w 20"/>
                  <a:gd name="T5" fmla="*/ 2147483647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7" y="3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44"/>
              <p:cNvSpPr>
                <a:spLocks/>
              </p:cNvSpPr>
              <p:nvPr/>
            </p:nvSpPr>
            <p:spPr bwMode="auto">
              <a:xfrm>
                <a:off x="2529475" y="2956075"/>
                <a:ext cx="7805" cy="58114"/>
              </a:xfrm>
              <a:custGeom>
                <a:avLst/>
                <a:gdLst>
                  <a:gd name="T0" fmla="*/ 0 w 14"/>
                  <a:gd name="T1" fmla="*/ 2147483647 h 12"/>
                  <a:gd name="T2" fmla="*/ 2147483647 w 14"/>
                  <a:gd name="T3" fmla="*/ 0 h 12"/>
                  <a:gd name="T4" fmla="*/ 0 w 14"/>
                  <a:gd name="T5" fmla="*/ 214748364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45"/>
              <p:cNvSpPr>
                <a:spLocks/>
              </p:cNvSpPr>
              <p:nvPr/>
            </p:nvSpPr>
            <p:spPr bwMode="auto">
              <a:xfrm>
                <a:off x="2506060" y="2948811"/>
                <a:ext cx="11708" cy="58114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2147483647 h 7"/>
                  <a:gd name="T4" fmla="*/ 2147483647 w 27"/>
                  <a:gd name="T5" fmla="*/ 2147483647 h 7"/>
                  <a:gd name="T6" fmla="*/ 2147483647 w 27"/>
                  <a:gd name="T7" fmla="*/ 2147483647 h 7"/>
                  <a:gd name="T8" fmla="*/ 2147483647 w 27"/>
                  <a:gd name="T9" fmla="*/ 2147483647 h 7"/>
                  <a:gd name="T10" fmla="*/ 2147483647 w 27"/>
                  <a:gd name="T11" fmla="*/ 2147483647 h 7"/>
                  <a:gd name="T12" fmla="*/ 2147483647 w 27"/>
                  <a:gd name="T13" fmla="*/ 2147483647 h 7"/>
                  <a:gd name="T14" fmla="*/ 2147483647 w 27"/>
                  <a:gd name="T15" fmla="*/ 2147483647 h 7"/>
                  <a:gd name="T16" fmla="*/ 2147483647 w 27"/>
                  <a:gd name="T17" fmla="*/ 0 h 7"/>
                  <a:gd name="T18" fmla="*/ 0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7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46"/>
              <p:cNvSpPr>
                <a:spLocks/>
              </p:cNvSpPr>
              <p:nvPr/>
            </p:nvSpPr>
            <p:spPr bwMode="auto">
              <a:xfrm>
                <a:off x="2558746" y="2977869"/>
                <a:ext cx="15611" cy="59932"/>
              </a:xfrm>
              <a:custGeom>
                <a:avLst/>
                <a:gdLst>
                  <a:gd name="T0" fmla="*/ 0 w 27"/>
                  <a:gd name="T1" fmla="*/ 0 h 6"/>
                  <a:gd name="T2" fmla="*/ 2147483647 w 27"/>
                  <a:gd name="T3" fmla="*/ 2147483647 h 6"/>
                  <a:gd name="T4" fmla="*/ 2147483647 w 27"/>
                  <a:gd name="T5" fmla="*/ 2147483647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lnTo>
                      <a:pt x="11" y="3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47"/>
              <p:cNvSpPr>
                <a:spLocks noChangeShapeType="1"/>
              </p:cNvSpPr>
              <p:nvPr/>
            </p:nvSpPr>
            <p:spPr bwMode="auto">
              <a:xfrm flipH="1" flipV="1">
                <a:off x="2568503" y="2974236"/>
                <a:ext cx="5855" cy="908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 flipH="1">
                <a:off x="2568503" y="2999662"/>
                <a:ext cx="5855" cy="1089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49"/>
              <p:cNvSpPr>
                <a:spLocks/>
              </p:cNvSpPr>
              <p:nvPr/>
            </p:nvSpPr>
            <p:spPr bwMode="auto">
              <a:xfrm>
                <a:off x="2568502" y="2994215"/>
                <a:ext cx="11708" cy="59930"/>
              </a:xfrm>
              <a:custGeom>
                <a:avLst/>
                <a:gdLst>
                  <a:gd name="T0" fmla="*/ 0 w 20"/>
                  <a:gd name="T1" fmla="*/ 2147483647 h 24"/>
                  <a:gd name="T2" fmla="*/ 2147483647 w 20"/>
                  <a:gd name="T3" fmla="*/ 2147483647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2" y="24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8" y="9"/>
                    </a:lnTo>
                    <a:lnTo>
                      <a:pt x="19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50"/>
              <p:cNvSpPr>
                <a:spLocks/>
              </p:cNvSpPr>
              <p:nvPr/>
            </p:nvSpPr>
            <p:spPr bwMode="auto">
              <a:xfrm>
                <a:off x="2574357" y="3023271"/>
                <a:ext cx="19513" cy="56298"/>
              </a:xfrm>
              <a:custGeom>
                <a:avLst/>
                <a:gdLst>
                  <a:gd name="T0" fmla="*/ 2147483647 w 33"/>
                  <a:gd name="T1" fmla="*/ 2147483647 h 25"/>
                  <a:gd name="T2" fmla="*/ 0 w 33"/>
                  <a:gd name="T3" fmla="*/ 2147483647 h 25"/>
                  <a:gd name="T4" fmla="*/ 2147483647 w 33"/>
                  <a:gd name="T5" fmla="*/ 2147483647 h 25"/>
                  <a:gd name="T6" fmla="*/ 2147483647 w 33"/>
                  <a:gd name="T7" fmla="*/ 2147483647 h 25"/>
                  <a:gd name="T8" fmla="*/ 2147483647 w 33"/>
                  <a:gd name="T9" fmla="*/ 2147483647 h 25"/>
                  <a:gd name="T10" fmla="*/ 2147483647 w 33"/>
                  <a:gd name="T11" fmla="*/ 2147483647 h 25"/>
                  <a:gd name="T12" fmla="*/ 2147483647 w 33"/>
                  <a:gd name="T13" fmla="*/ 0 h 25"/>
                  <a:gd name="T14" fmla="*/ 2147483647 w 33"/>
                  <a:gd name="T15" fmla="*/ 0 h 25"/>
                  <a:gd name="T16" fmla="*/ 2147483647 w 33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13" y="7"/>
                    </a:moveTo>
                    <a:lnTo>
                      <a:pt x="0" y="19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1"/>
              <p:cNvSpPr>
                <a:spLocks/>
              </p:cNvSpPr>
              <p:nvPr/>
            </p:nvSpPr>
            <p:spPr bwMode="auto">
              <a:xfrm>
                <a:off x="2582162" y="3072305"/>
                <a:ext cx="15611" cy="58114"/>
              </a:xfrm>
              <a:custGeom>
                <a:avLst/>
                <a:gdLst>
                  <a:gd name="T0" fmla="*/ 0 w 40"/>
                  <a:gd name="T1" fmla="*/ 0 h 18"/>
                  <a:gd name="T2" fmla="*/ 2147483647 w 40"/>
                  <a:gd name="T3" fmla="*/ 2147483647 h 18"/>
                  <a:gd name="T4" fmla="*/ 2147483647 w 40"/>
                  <a:gd name="T5" fmla="*/ 2147483647 h 18"/>
                  <a:gd name="T6" fmla="*/ 2147483647 w 40"/>
                  <a:gd name="T7" fmla="*/ 2147483647 h 18"/>
                  <a:gd name="T8" fmla="*/ 2147483647 w 40"/>
                  <a:gd name="T9" fmla="*/ 2147483647 h 18"/>
                  <a:gd name="T10" fmla="*/ 2147483647 w 40"/>
                  <a:gd name="T11" fmla="*/ 2147483647 h 18"/>
                  <a:gd name="T12" fmla="*/ 2147483647 w 40"/>
                  <a:gd name="T13" fmla="*/ 2147483647 h 18"/>
                  <a:gd name="T14" fmla="*/ 2147483647 w 40"/>
                  <a:gd name="T15" fmla="*/ 0 h 18"/>
                  <a:gd name="T16" fmla="*/ 2147483647 w 40"/>
                  <a:gd name="T17" fmla="*/ 0 h 18"/>
                  <a:gd name="T18" fmla="*/ 2147483647 w 40"/>
                  <a:gd name="T19" fmla="*/ 0 h 18"/>
                  <a:gd name="T20" fmla="*/ 2147483647 w 40"/>
                  <a:gd name="T21" fmla="*/ 0 h 18"/>
                  <a:gd name="T22" fmla="*/ 0 w 4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8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4"/>
                    </a:lnTo>
                    <a:lnTo>
                      <a:pt x="15" y="16"/>
                    </a:lnTo>
                    <a:lnTo>
                      <a:pt x="27" y="18"/>
                    </a:lnTo>
                    <a:lnTo>
                      <a:pt x="40" y="18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52"/>
              <p:cNvSpPr>
                <a:spLocks/>
              </p:cNvSpPr>
              <p:nvPr/>
            </p:nvSpPr>
            <p:spPr bwMode="auto">
              <a:xfrm>
                <a:off x="2591919" y="3097730"/>
                <a:ext cx="3903" cy="58114"/>
              </a:xfrm>
              <a:custGeom>
                <a:avLst/>
                <a:gdLst>
                  <a:gd name="T0" fmla="*/ 2147483647 w 11"/>
                  <a:gd name="T1" fmla="*/ 2147483647 h 32"/>
                  <a:gd name="T2" fmla="*/ 2147483647 w 11"/>
                  <a:gd name="T3" fmla="*/ 2147483647 h 32"/>
                  <a:gd name="T4" fmla="*/ 2147483647 w 11"/>
                  <a:gd name="T5" fmla="*/ 2147483647 h 32"/>
                  <a:gd name="T6" fmla="*/ 2147483647 w 11"/>
                  <a:gd name="T7" fmla="*/ 2147483647 h 32"/>
                  <a:gd name="T8" fmla="*/ 2147483647 w 11"/>
                  <a:gd name="T9" fmla="*/ 2147483647 h 32"/>
                  <a:gd name="T10" fmla="*/ 2147483647 w 11"/>
                  <a:gd name="T11" fmla="*/ 2147483647 h 32"/>
                  <a:gd name="T12" fmla="*/ 2147483647 w 11"/>
                  <a:gd name="T13" fmla="*/ 0 h 32"/>
                  <a:gd name="T14" fmla="*/ 2147483647 w 11"/>
                  <a:gd name="T15" fmla="*/ 2147483647 h 32"/>
                  <a:gd name="T16" fmla="*/ 2147483647 w 11"/>
                  <a:gd name="T17" fmla="*/ 2147483647 h 32"/>
                  <a:gd name="T18" fmla="*/ 2147483647 w 11"/>
                  <a:gd name="T19" fmla="*/ 2147483647 h 32"/>
                  <a:gd name="T20" fmla="*/ 0 w 11"/>
                  <a:gd name="T21" fmla="*/ 2147483647 h 32"/>
                  <a:gd name="T22" fmla="*/ 0 w 11"/>
                  <a:gd name="T23" fmla="*/ 2147483647 h 32"/>
                  <a:gd name="T24" fmla="*/ 2147483647 w 11"/>
                  <a:gd name="T25" fmla="*/ 2147483647 h 32"/>
                  <a:gd name="T26" fmla="*/ 2147483647 w 11"/>
                  <a:gd name="T27" fmla="*/ 2147483647 h 32"/>
                  <a:gd name="T28" fmla="*/ 2147483647 w 11"/>
                  <a:gd name="T29" fmla="*/ 214748364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32">
                    <a:moveTo>
                      <a:pt x="4" y="32"/>
                    </a:moveTo>
                    <a:lnTo>
                      <a:pt x="6" y="28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4" y="3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53"/>
              <p:cNvSpPr>
                <a:spLocks/>
              </p:cNvSpPr>
              <p:nvPr/>
            </p:nvSpPr>
            <p:spPr bwMode="auto">
              <a:xfrm>
                <a:off x="2615334" y="3128604"/>
                <a:ext cx="1952" cy="5629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2147483647 h 24"/>
                  <a:gd name="T4" fmla="*/ 2024160193 w 14"/>
                  <a:gd name="T5" fmla="*/ 2147483647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0" y="24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4"/>
              <p:cNvSpPr>
                <a:spLocks/>
              </p:cNvSpPr>
              <p:nvPr/>
            </p:nvSpPr>
            <p:spPr bwMode="auto">
              <a:xfrm>
                <a:off x="2574356" y="3141316"/>
                <a:ext cx="17561" cy="59932"/>
              </a:xfrm>
              <a:custGeom>
                <a:avLst/>
                <a:gdLst>
                  <a:gd name="T0" fmla="*/ 0 w 27"/>
                  <a:gd name="T1" fmla="*/ 2147483647 h 18"/>
                  <a:gd name="T2" fmla="*/ 2147483647 w 27"/>
                  <a:gd name="T3" fmla="*/ 2147483647 h 18"/>
                  <a:gd name="T4" fmla="*/ 2147483647 w 27"/>
                  <a:gd name="T5" fmla="*/ 2147483647 h 18"/>
                  <a:gd name="T6" fmla="*/ 2147483647 w 27"/>
                  <a:gd name="T7" fmla="*/ 2147483647 h 18"/>
                  <a:gd name="T8" fmla="*/ 2147483647 w 27"/>
                  <a:gd name="T9" fmla="*/ 0 h 18"/>
                  <a:gd name="T10" fmla="*/ 2147483647 w 27"/>
                  <a:gd name="T11" fmla="*/ 0 h 18"/>
                  <a:gd name="T12" fmla="*/ 2147483647 w 27"/>
                  <a:gd name="T13" fmla="*/ 2147483647 h 18"/>
                  <a:gd name="T14" fmla="*/ 2147483647 w 27"/>
                  <a:gd name="T15" fmla="*/ 2147483647 h 18"/>
                  <a:gd name="T16" fmla="*/ 2147483647 w 27"/>
                  <a:gd name="T17" fmla="*/ 2147483647 h 18"/>
                  <a:gd name="T18" fmla="*/ 2147483647 w 27"/>
                  <a:gd name="T19" fmla="*/ 2147483647 h 18"/>
                  <a:gd name="T20" fmla="*/ 0 w 27"/>
                  <a:gd name="T21" fmla="*/ 214748364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18">
                    <a:moveTo>
                      <a:pt x="0" y="12"/>
                    </a:moveTo>
                    <a:lnTo>
                      <a:pt x="7" y="15"/>
                    </a:lnTo>
                    <a:lnTo>
                      <a:pt x="13" y="18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55"/>
              <p:cNvSpPr>
                <a:spLocks/>
              </p:cNvSpPr>
              <p:nvPr/>
            </p:nvSpPr>
            <p:spPr bwMode="auto">
              <a:xfrm>
                <a:off x="2558747" y="3206695"/>
                <a:ext cx="25367" cy="58114"/>
              </a:xfrm>
              <a:custGeom>
                <a:avLst/>
                <a:gdLst>
                  <a:gd name="T0" fmla="*/ 0 w 47"/>
                  <a:gd name="T1" fmla="*/ 2147483647 h 49"/>
                  <a:gd name="T2" fmla="*/ 2147483647 w 47"/>
                  <a:gd name="T3" fmla="*/ 2147483647 h 49"/>
                  <a:gd name="T4" fmla="*/ 2147483647 w 47"/>
                  <a:gd name="T5" fmla="*/ 2147483647 h 49"/>
                  <a:gd name="T6" fmla="*/ 2147483647 w 47"/>
                  <a:gd name="T7" fmla="*/ 2147483647 h 49"/>
                  <a:gd name="T8" fmla="*/ 2147483647 w 47"/>
                  <a:gd name="T9" fmla="*/ 2147483647 h 49"/>
                  <a:gd name="T10" fmla="*/ 2147483647 w 47"/>
                  <a:gd name="T11" fmla="*/ 2147483647 h 49"/>
                  <a:gd name="T12" fmla="*/ 2147483647 w 47"/>
                  <a:gd name="T13" fmla="*/ 2147483647 h 49"/>
                  <a:gd name="T14" fmla="*/ 2147483647 w 47"/>
                  <a:gd name="T15" fmla="*/ 2147483647 h 49"/>
                  <a:gd name="T16" fmla="*/ 2147483647 w 47"/>
                  <a:gd name="T17" fmla="*/ 2147483647 h 49"/>
                  <a:gd name="T18" fmla="*/ 2147483647 w 47"/>
                  <a:gd name="T19" fmla="*/ 2147483647 h 49"/>
                  <a:gd name="T20" fmla="*/ 2147483647 w 47"/>
                  <a:gd name="T21" fmla="*/ 2147483647 h 49"/>
                  <a:gd name="T22" fmla="*/ 2147483647 w 47"/>
                  <a:gd name="T23" fmla="*/ 2147483647 h 49"/>
                  <a:gd name="T24" fmla="*/ 2147483647 w 47"/>
                  <a:gd name="T25" fmla="*/ 2147483647 h 49"/>
                  <a:gd name="T26" fmla="*/ 2147483647 w 47"/>
                  <a:gd name="T27" fmla="*/ 2147483647 h 49"/>
                  <a:gd name="T28" fmla="*/ 2147483647 w 47"/>
                  <a:gd name="T29" fmla="*/ 2147483647 h 49"/>
                  <a:gd name="T30" fmla="*/ 2147483647 w 47"/>
                  <a:gd name="T31" fmla="*/ 2147483647 h 49"/>
                  <a:gd name="T32" fmla="*/ 2147483647 w 47"/>
                  <a:gd name="T33" fmla="*/ 0 h 49"/>
                  <a:gd name="T34" fmla="*/ 2147483647 w 47"/>
                  <a:gd name="T35" fmla="*/ 0 h 49"/>
                  <a:gd name="T36" fmla="*/ 2147483647 w 47"/>
                  <a:gd name="T37" fmla="*/ 2147483647 h 49"/>
                  <a:gd name="T38" fmla="*/ 2147483647 w 47"/>
                  <a:gd name="T39" fmla="*/ 2147483647 h 49"/>
                  <a:gd name="T40" fmla="*/ 2147483647 w 47"/>
                  <a:gd name="T41" fmla="*/ 2147483647 h 49"/>
                  <a:gd name="T42" fmla="*/ 2147483647 w 47"/>
                  <a:gd name="T43" fmla="*/ 2147483647 h 49"/>
                  <a:gd name="T44" fmla="*/ 2147483647 w 47"/>
                  <a:gd name="T45" fmla="*/ 2147483647 h 49"/>
                  <a:gd name="T46" fmla="*/ 0 w 47"/>
                  <a:gd name="T47" fmla="*/ 2147483647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6"/>
              <p:cNvSpPr>
                <a:spLocks/>
              </p:cNvSpPr>
              <p:nvPr/>
            </p:nvSpPr>
            <p:spPr bwMode="auto">
              <a:xfrm>
                <a:off x="2580211" y="3183086"/>
                <a:ext cx="13660" cy="58114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2147483647 h 9"/>
                  <a:gd name="T4" fmla="*/ 2147483647 w 26"/>
                  <a:gd name="T5" fmla="*/ 2147483647 h 9"/>
                  <a:gd name="T6" fmla="*/ 2147483647 w 26"/>
                  <a:gd name="T7" fmla="*/ 2147483647 h 9"/>
                  <a:gd name="T8" fmla="*/ 2147483647 w 26"/>
                  <a:gd name="T9" fmla="*/ 2147483647 h 9"/>
                  <a:gd name="T10" fmla="*/ 2147483647 w 26"/>
                  <a:gd name="T11" fmla="*/ 2147483647 h 9"/>
                  <a:gd name="T12" fmla="*/ 2147483647 w 26"/>
                  <a:gd name="T13" fmla="*/ 2147483647 h 9"/>
                  <a:gd name="T14" fmla="*/ 2147483647 w 26"/>
                  <a:gd name="T15" fmla="*/ 2147483647 h 9"/>
                  <a:gd name="T16" fmla="*/ 2147483647 w 26"/>
                  <a:gd name="T17" fmla="*/ 0 h 9"/>
                  <a:gd name="T18" fmla="*/ 0 w 2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7"/>
              <p:cNvSpPr>
                <a:spLocks/>
              </p:cNvSpPr>
              <p:nvPr/>
            </p:nvSpPr>
            <p:spPr bwMode="auto">
              <a:xfrm>
                <a:off x="2024081" y="2850744"/>
                <a:ext cx="17561" cy="58114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2147483647 h 18"/>
                  <a:gd name="T4" fmla="*/ 2147483647 w 39"/>
                  <a:gd name="T5" fmla="*/ 2147483647 h 18"/>
                  <a:gd name="T6" fmla="*/ 2147483647 w 39"/>
                  <a:gd name="T7" fmla="*/ 2147483647 h 18"/>
                  <a:gd name="T8" fmla="*/ 2147483647 w 39"/>
                  <a:gd name="T9" fmla="*/ 2147483647 h 18"/>
                  <a:gd name="T10" fmla="*/ 2147483647 w 39"/>
                  <a:gd name="T11" fmla="*/ 2147483647 h 18"/>
                  <a:gd name="T12" fmla="*/ 2147483647 w 39"/>
                  <a:gd name="T13" fmla="*/ 2147483647 h 18"/>
                  <a:gd name="T14" fmla="*/ 2147483647 w 39"/>
                  <a:gd name="T15" fmla="*/ 2147483647 h 18"/>
                  <a:gd name="T16" fmla="*/ 2147483647 w 39"/>
                  <a:gd name="T17" fmla="*/ 2147483647 h 18"/>
                  <a:gd name="T18" fmla="*/ 2147483647 w 39"/>
                  <a:gd name="T19" fmla="*/ 2147483647 h 18"/>
                  <a:gd name="T20" fmla="*/ 2147483647 w 39"/>
                  <a:gd name="T21" fmla="*/ 2147483647 h 18"/>
                  <a:gd name="T22" fmla="*/ 2147483647 w 39"/>
                  <a:gd name="T23" fmla="*/ 2147483647 h 18"/>
                  <a:gd name="T24" fmla="*/ 2147483647 w 39"/>
                  <a:gd name="T25" fmla="*/ 0 h 18"/>
                  <a:gd name="T26" fmla="*/ 0 w 39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4" name="Group 58"/>
              <p:cNvGrpSpPr>
                <a:grpSpLocks/>
              </p:cNvGrpSpPr>
              <p:nvPr/>
            </p:nvGrpSpPr>
            <p:grpSpPr bwMode="auto">
              <a:xfrm>
                <a:off x="2158721" y="2681849"/>
                <a:ext cx="142448" cy="197952"/>
                <a:chOff x="1199" y="2121"/>
                <a:chExt cx="97" cy="123"/>
              </a:xfrm>
            </p:grpSpPr>
            <p:sp>
              <p:nvSpPr>
                <p:cNvPr id="191" name="Freeform 59"/>
                <p:cNvSpPr>
                  <a:spLocks/>
                </p:cNvSpPr>
                <p:nvPr/>
              </p:nvSpPr>
              <p:spPr bwMode="auto">
                <a:xfrm>
                  <a:off x="1274" y="2236"/>
                  <a:ext cx="16" cy="8"/>
                </a:xfrm>
                <a:custGeom>
                  <a:avLst/>
                  <a:gdLst>
                    <a:gd name="T0" fmla="*/ 0 w 52"/>
                    <a:gd name="T1" fmla="*/ 0 h 25"/>
                    <a:gd name="T2" fmla="*/ 0 w 52"/>
                    <a:gd name="T3" fmla="*/ 0 h 25"/>
                    <a:gd name="T4" fmla="*/ 0 w 52"/>
                    <a:gd name="T5" fmla="*/ 0 h 25"/>
                    <a:gd name="T6" fmla="*/ 0 w 52"/>
                    <a:gd name="T7" fmla="*/ 0 h 25"/>
                    <a:gd name="T8" fmla="*/ 0 w 52"/>
                    <a:gd name="T9" fmla="*/ 0 h 25"/>
                    <a:gd name="T10" fmla="*/ 0 w 52"/>
                    <a:gd name="T11" fmla="*/ 0 h 25"/>
                    <a:gd name="T12" fmla="*/ 0 w 52"/>
                    <a:gd name="T13" fmla="*/ 0 h 25"/>
                    <a:gd name="T14" fmla="*/ 1 w 52"/>
                    <a:gd name="T15" fmla="*/ 0 h 25"/>
                    <a:gd name="T16" fmla="*/ 1 w 52"/>
                    <a:gd name="T17" fmla="*/ 0 h 25"/>
                    <a:gd name="T18" fmla="*/ 0 w 52"/>
                    <a:gd name="T19" fmla="*/ 0 h 25"/>
                    <a:gd name="T20" fmla="*/ 0 w 52"/>
                    <a:gd name="T21" fmla="*/ 0 h 25"/>
                    <a:gd name="T22" fmla="*/ 0 w 52"/>
                    <a:gd name="T23" fmla="*/ 0 h 25"/>
                    <a:gd name="T24" fmla="*/ 0 w 52"/>
                    <a:gd name="T25" fmla="*/ 0 h 25"/>
                    <a:gd name="T26" fmla="*/ 0 w 52"/>
                    <a:gd name="T27" fmla="*/ 0 h 25"/>
                    <a:gd name="T28" fmla="*/ 0 w 52"/>
                    <a:gd name="T29" fmla="*/ 0 h 25"/>
                    <a:gd name="T30" fmla="*/ 0 w 52"/>
                    <a:gd name="T31" fmla="*/ 0 h 25"/>
                    <a:gd name="T32" fmla="*/ 0 w 52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2" h="25">
                      <a:moveTo>
                        <a:pt x="0" y="25"/>
                      </a:moveTo>
                      <a:lnTo>
                        <a:pt x="7" y="25"/>
                      </a:lnTo>
                      <a:lnTo>
                        <a:pt x="15" y="24"/>
                      </a:lnTo>
                      <a:lnTo>
                        <a:pt x="23" y="22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9" y="6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2" y="16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Freeform 60"/>
                <p:cNvSpPr>
                  <a:spLocks/>
                </p:cNvSpPr>
                <p:nvPr/>
              </p:nvSpPr>
              <p:spPr bwMode="auto">
                <a:xfrm>
                  <a:off x="1199" y="2131"/>
                  <a:ext cx="11" cy="4"/>
                </a:xfrm>
                <a:custGeom>
                  <a:avLst/>
                  <a:gdLst>
                    <a:gd name="T0" fmla="*/ 0 w 33"/>
                    <a:gd name="T1" fmla="*/ 0 h 13"/>
                    <a:gd name="T2" fmla="*/ 0 w 33"/>
                    <a:gd name="T3" fmla="*/ 0 h 13"/>
                    <a:gd name="T4" fmla="*/ 0 w 33"/>
                    <a:gd name="T5" fmla="*/ 0 h 13"/>
                    <a:gd name="T6" fmla="*/ 0 w 33"/>
                    <a:gd name="T7" fmla="*/ 0 h 13"/>
                    <a:gd name="T8" fmla="*/ 0 w 33"/>
                    <a:gd name="T9" fmla="*/ 0 h 13"/>
                    <a:gd name="T10" fmla="*/ 0 w 33"/>
                    <a:gd name="T11" fmla="*/ 0 h 13"/>
                    <a:gd name="T12" fmla="*/ 0 w 33"/>
                    <a:gd name="T13" fmla="*/ 0 h 13"/>
                    <a:gd name="T14" fmla="*/ 0 w 33"/>
                    <a:gd name="T15" fmla="*/ 0 h 13"/>
                    <a:gd name="T16" fmla="*/ 0 w 33"/>
                    <a:gd name="T17" fmla="*/ 0 h 13"/>
                    <a:gd name="T18" fmla="*/ 0 w 33"/>
                    <a:gd name="T19" fmla="*/ 0 h 13"/>
                    <a:gd name="T20" fmla="*/ 0 w 33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6" y="13"/>
                      </a:lnTo>
                      <a:lnTo>
                        <a:pt x="24" y="11"/>
                      </a:lnTo>
                      <a:lnTo>
                        <a:pt x="33" y="6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61"/>
                <p:cNvSpPr>
                  <a:spLocks/>
                </p:cNvSpPr>
                <p:nvPr/>
              </p:nvSpPr>
              <p:spPr bwMode="auto">
                <a:xfrm>
                  <a:off x="1210" y="2121"/>
                  <a:ext cx="20" cy="28"/>
                </a:xfrm>
                <a:custGeom>
                  <a:avLst/>
                  <a:gdLst>
                    <a:gd name="T0" fmla="*/ 0 w 67"/>
                    <a:gd name="T1" fmla="*/ 0 h 86"/>
                    <a:gd name="T2" fmla="*/ 0 w 67"/>
                    <a:gd name="T3" fmla="*/ 0 h 86"/>
                    <a:gd name="T4" fmla="*/ 0 w 67"/>
                    <a:gd name="T5" fmla="*/ 0 h 86"/>
                    <a:gd name="T6" fmla="*/ 0 w 67"/>
                    <a:gd name="T7" fmla="*/ 0 h 86"/>
                    <a:gd name="T8" fmla="*/ 0 w 67"/>
                    <a:gd name="T9" fmla="*/ 0 h 86"/>
                    <a:gd name="T10" fmla="*/ 0 w 67"/>
                    <a:gd name="T11" fmla="*/ 0 h 86"/>
                    <a:gd name="T12" fmla="*/ 0 w 67"/>
                    <a:gd name="T13" fmla="*/ 0 h 86"/>
                    <a:gd name="T14" fmla="*/ 0 w 67"/>
                    <a:gd name="T15" fmla="*/ 0 h 86"/>
                    <a:gd name="T16" fmla="*/ 0 w 67"/>
                    <a:gd name="T17" fmla="*/ 0 h 86"/>
                    <a:gd name="T18" fmla="*/ 0 w 67"/>
                    <a:gd name="T19" fmla="*/ 0 h 86"/>
                    <a:gd name="T20" fmla="*/ 1 w 67"/>
                    <a:gd name="T21" fmla="*/ 0 h 86"/>
                    <a:gd name="T22" fmla="*/ 1 w 67"/>
                    <a:gd name="T23" fmla="*/ 1 h 86"/>
                    <a:gd name="T24" fmla="*/ 1 w 67"/>
                    <a:gd name="T25" fmla="*/ 1 h 86"/>
                    <a:gd name="T26" fmla="*/ 1 w 67"/>
                    <a:gd name="T27" fmla="*/ 1 h 86"/>
                    <a:gd name="T28" fmla="*/ 1 w 67"/>
                    <a:gd name="T29" fmla="*/ 1 h 86"/>
                    <a:gd name="T30" fmla="*/ 1 w 67"/>
                    <a:gd name="T31" fmla="*/ 1 h 86"/>
                    <a:gd name="T32" fmla="*/ 0 w 67"/>
                    <a:gd name="T33" fmla="*/ 1 h 86"/>
                    <a:gd name="T34" fmla="*/ 0 w 67"/>
                    <a:gd name="T35" fmla="*/ 1 h 86"/>
                    <a:gd name="T36" fmla="*/ 0 w 67"/>
                    <a:gd name="T37" fmla="*/ 1 h 86"/>
                    <a:gd name="T38" fmla="*/ 0 w 67"/>
                    <a:gd name="T39" fmla="*/ 1 h 86"/>
                    <a:gd name="T40" fmla="*/ 0 w 67"/>
                    <a:gd name="T41" fmla="*/ 0 h 86"/>
                    <a:gd name="T42" fmla="*/ 0 w 67"/>
                    <a:gd name="T43" fmla="*/ 0 h 86"/>
                    <a:gd name="T44" fmla="*/ 0 w 67"/>
                    <a:gd name="T45" fmla="*/ 0 h 86"/>
                    <a:gd name="T46" fmla="*/ 0 w 67"/>
                    <a:gd name="T47" fmla="*/ 0 h 86"/>
                    <a:gd name="T48" fmla="*/ 0 w 67"/>
                    <a:gd name="T49" fmla="*/ 0 h 86"/>
                    <a:gd name="T50" fmla="*/ 0 w 67"/>
                    <a:gd name="T51" fmla="*/ 0 h 86"/>
                    <a:gd name="T52" fmla="*/ 0 w 67"/>
                    <a:gd name="T53" fmla="*/ 0 h 86"/>
                    <a:gd name="T54" fmla="*/ 0 w 67"/>
                    <a:gd name="T55" fmla="*/ 0 h 86"/>
                    <a:gd name="T56" fmla="*/ 0 w 67"/>
                    <a:gd name="T57" fmla="*/ 0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7" h="86">
                      <a:moveTo>
                        <a:pt x="26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6" y="11"/>
                      </a:lnTo>
                      <a:lnTo>
                        <a:pt x="39" y="14"/>
                      </a:lnTo>
                      <a:lnTo>
                        <a:pt x="47" y="17"/>
                      </a:lnTo>
                      <a:lnTo>
                        <a:pt x="54" y="18"/>
                      </a:lnTo>
                      <a:lnTo>
                        <a:pt x="58" y="30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6" y="50"/>
                      </a:lnTo>
                      <a:lnTo>
                        <a:pt x="66" y="55"/>
                      </a:lnTo>
                      <a:lnTo>
                        <a:pt x="67" y="61"/>
                      </a:lnTo>
                      <a:lnTo>
                        <a:pt x="63" y="74"/>
                      </a:lnTo>
                      <a:lnTo>
                        <a:pt x="60" y="86"/>
                      </a:lnTo>
                      <a:lnTo>
                        <a:pt x="55" y="69"/>
                      </a:lnTo>
                      <a:lnTo>
                        <a:pt x="51" y="54"/>
                      </a:lnTo>
                      <a:lnTo>
                        <a:pt x="50" y="47"/>
                      </a:lnTo>
                      <a:lnTo>
                        <a:pt x="50" y="41"/>
                      </a:lnTo>
                      <a:lnTo>
                        <a:pt x="51" y="35"/>
                      </a:lnTo>
                      <a:lnTo>
                        <a:pt x="54" y="30"/>
                      </a:lnTo>
                      <a:lnTo>
                        <a:pt x="44" y="30"/>
                      </a:lnTo>
                      <a:lnTo>
                        <a:pt x="35" y="29"/>
                      </a:lnTo>
                      <a:lnTo>
                        <a:pt x="32" y="27"/>
                      </a:lnTo>
                      <a:lnTo>
                        <a:pt x="28" y="25"/>
                      </a:lnTo>
                      <a:lnTo>
                        <a:pt x="27" y="2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62"/>
                <p:cNvSpPr>
                  <a:spLocks/>
                </p:cNvSpPr>
                <p:nvPr/>
              </p:nvSpPr>
              <p:spPr bwMode="auto">
                <a:xfrm>
                  <a:off x="1201" y="2159"/>
                  <a:ext cx="16" cy="28"/>
                </a:xfrm>
                <a:custGeom>
                  <a:avLst/>
                  <a:gdLst>
                    <a:gd name="T0" fmla="*/ 0 w 49"/>
                    <a:gd name="T1" fmla="*/ 0 h 86"/>
                    <a:gd name="T2" fmla="*/ 0 w 49"/>
                    <a:gd name="T3" fmla="*/ 0 h 86"/>
                    <a:gd name="T4" fmla="*/ 0 w 49"/>
                    <a:gd name="T5" fmla="*/ 0 h 86"/>
                    <a:gd name="T6" fmla="*/ 0 w 49"/>
                    <a:gd name="T7" fmla="*/ 0 h 86"/>
                    <a:gd name="T8" fmla="*/ 0 w 49"/>
                    <a:gd name="T9" fmla="*/ 0 h 86"/>
                    <a:gd name="T10" fmla="*/ 0 w 49"/>
                    <a:gd name="T11" fmla="*/ 0 h 86"/>
                    <a:gd name="T12" fmla="*/ 0 w 49"/>
                    <a:gd name="T13" fmla="*/ 0 h 86"/>
                    <a:gd name="T14" fmla="*/ 0 w 49"/>
                    <a:gd name="T15" fmla="*/ 0 h 86"/>
                    <a:gd name="T16" fmla="*/ 0 w 49"/>
                    <a:gd name="T17" fmla="*/ 1 h 86"/>
                    <a:gd name="T18" fmla="*/ 0 w 49"/>
                    <a:gd name="T19" fmla="*/ 1 h 86"/>
                    <a:gd name="T20" fmla="*/ 0 w 49"/>
                    <a:gd name="T21" fmla="*/ 1 h 86"/>
                    <a:gd name="T22" fmla="*/ 0 w 49"/>
                    <a:gd name="T23" fmla="*/ 1 h 86"/>
                    <a:gd name="T24" fmla="*/ 0 w 49"/>
                    <a:gd name="T25" fmla="*/ 1 h 86"/>
                    <a:gd name="T26" fmla="*/ 0 w 49"/>
                    <a:gd name="T27" fmla="*/ 1 h 86"/>
                    <a:gd name="T28" fmla="*/ 0 w 49"/>
                    <a:gd name="T29" fmla="*/ 1 h 86"/>
                    <a:gd name="T30" fmla="*/ 0 w 49"/>
                    <a:gd name="T31" fmla="*/ 1 h 86"/>
                    <a:gd name="T32" fmla="*/ 0 w 49"/>
                    <a:gd name="T33" fmla="*/ 1 h 86"/>
                    <a:gd name="T34" fmla="*/ 1 w 49"/>
                    <a:gd name="T35" fmla="*/ 1 h 86"/>
                    <a:gd name="T36" fmla="*/ 1 w 49"/>
                    <a:gd name="T37" fmla="*/ 1 h 86"/>
                    <a:gd name="T38" fmla="*/ 1 w 49"/>
                    <a:gd name="T39" fmla="*/ 0 h 86"/>
                    <a:gd name="T40" fmla="*/ 1 w 49"/>
                    <a:gd name="T41" fmla="*/ 0 h 86"/>
                    <a:gd name="T42" fmla="*/ 1 w 49"/>
                    <a:gd name="T43" fmla="*/ 0 h 86"/>
                    <a:gd name="T44" fmla="*/ 1 w 49"/>
                    <a:gd name="T45" fmla="*/ 0 h 86"/>
                    <a:gd name="T46" fmla="*/ 1 w 49"/>
                    <a:gd name="T47" fmla="*/ 0 h 86"/>
                    <a:gd name="T48" fmla="*/ 0 w 49"/>
                    <a:gd name="T49" fmla="*/ 0 h 86"/>
                    <a:gd name="T50" fmla="*/ 0 w 49"/>
                    <a:gd name="T51" fmla="*/ 0 h 86"/>
                    <a:gd name="T52" fmla="*/ 0 w 49"/>
                    <a:gd name="T53" fmla="*/ 0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86">
                      <a:moveTo>
                        <a:pt x="27" y="12"/>
                      </a:move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13"/>
                      </a:lnTo>
                      <a:lnTo>
                        <a:pt x="1" y="21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3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2" y="66"/>
                      </a:lnTo>
                      <a:lnTo>
                        <a:pt x="17" y="74"/>
                      </a:lnTo>
                      <a:lnTo>
                        <a:pt x="22" y="80"/>
                      </a:lnTo>
                      <a:lnTo>
                        <a:pt x="27" y="86"/>
                      </a:lnTo>
                      <a:lnTo>
                        <a:pt x="31" y="79"/>
                      </a:lnTo>
                      <a:lnTo>
                        <a:pt x="37" y="69"/>
                      </a:lnTo>
                      <a:lnTo>
                        <a:pt x="42" y="57"/>
                      </a:lnTo>
                      <a:lnTo>
                        <a:pt x="46" y="45"/>
                      </a:lnTo>
                      <a:lnTo>
                        <a:pt x="49" y="39"/>
                      </a:lnTo>
                      <a:lnTo>
                        <a:pt x="49" y="33"/>
                      </a:lnTo>
                      <a:lnTo>
                        <a:pt x="49" y="26"/>
                      </a:lnTo>
                      <a:lnTo>
                        <a:pt x="48" y="22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34" y="13"/>
                      </a:lnTo>
                      <a:lnTo>
                        <a:pt x="27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63"/>
                <p:cNvSpPr>
                  <a:spLocks/>
                </p:cNvSpPr>
                <p:nvPr/>
              </p:nvSpPr>
              <p:spPr bwMode="auto">
                <a:xfrm>
                  <a:off x="1226" y="2161"/>
                  <a:ext cx="2" cy="4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64"/>
                <p:cNvSpPr>
                  <a:spLocks/>
                </p:cNvSpPr>
                <p:nvPr/>
              </p:nvSpPr>
              <p:spPr bwMode="auto">
                <a:xfrm>
                  <a:off x="1230" y="2154"/>
                  <a:ext cx="13" cy="15"/>
                </a:xfrm>
                <a:custGeom>
                  <a:avLst/>
                  <a:gdLst>
                    <a:gd name="T0" fmla="*/ 0 w 39"/>
                    <a:gd name="T1" fmla="*/ 0 h 48"/>
                    <a:gd name="T2" fmla="*/ 0 w 39"/>
                    <a:gd name="T3" fmla="*/ 0 h 48"/>
                    <a:gd name="T4" fmla="*/ 0 w 39"/>
                    <a:gd name="T5" fmla="*/ 0 h 48"/>
                    <a:gd name="T6" fmla="*/ 0 w 39"/>
                    <a:gd name="T7" fmla="*/ 0 h 48"/>
                    <a:gd name="T8" fmla="*/ 0 w 39"/>
                    <a:gd name="T9" fmla="*/ 0 h 48"/>
                    <a:gd name="T10" fmla="*/ 0 w 39"/>
                    <a:gd name="T11" fmla="*/ 0 h 48"/>
                    <a:gd name="T12" fmla="*/ 0 w 39"/>
                    <a:gd name="T13" fmla="*/ 1 h 48"/>
                    <a:gd name="T14" fmla="*/ 0 w 39"/>
                    <a:gd name="T15" fmla="*/ 0 h 48"/>
                    <a:gd name="T16" fmla="*/ 0 w 39"/>
                    <a:gd name="T17" fmla="*/ 0 h 48"/>
                    <a:gd name="T18" fmla="*/ 0 w 39"/>
                    <a:gd name="T19" fmla="*/ 0 h 48"/>
                    <a:gd name="T20" fmla="*/ 0 w 39"/>
                    <a:gd name="T21" fmla="*/ 0 h 48"/>
                    <a:gd name="T22" fmla="*/ 0 w 39"/>
                    <a:gd name="T23" fmla="*/ 0 h 48"/>
                    <a:gd name="T24" fmla="*/ 0 w 39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48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2" y="17"/>
                      </a:lnTo>
                      <a:lnTo>
                        <a:pt x="32" y="24"/>
                      </a:lnTo>
                      <a:lnTo>
                        <a:pt x="39" y="30"/>
                      </a:lnTo>
                      <a:lnTo>
                        <a:pt x="36" y="39"/>
                      </a:lnTo>
                      <a:lnTo>
                        <a:pt x="33" y="48"/>
                      </a:lnTo>
                      <a:lnTo>
                        <a:pt x="18" y="36"/>
                      </a:lnTo>
                      <a:lnTo>
                        <a:pt x="8" y="26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65"/>
                <p:cNvSpPr>
                  <a:spLocks/>
                </p:cNvSpPr>
                <p:nvPr/>
              </p:nvSpPr>
              <p:spPr bwMode="auto">
                <a:xfrm>
                  <a:off x="1247" y="2167"/>
                  <a:ext cx="6" cy="14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0 h 43"/>
                    <a:gd name="T4" fmla="*/ 0 w 16"/>
                    <a:gd name="T5" fmla="*/ 0 h 43"/>
                    <a:gd name="T6" fmla="*/ 0 w 16"/>
                    <a:gd name="T7" fmla="*/ 0 h 43"/>
                    <a:gd name="T8" fmla="*/ 0 w 16"/>
                    <a:gd name="T9" fmla="*/ 0 h 43"/>
                    <a:gd name="T10" fmla="*/ 0 w 16"/>
                    <a:gd name="T11" fmla="*/ 0 h 43"/>
                    <a:gd name="T12" fmla="*/ 0 w 16"/>
                    <a:gd name="T13" fmla="*/ 0 h 43"/>
                    <a:gd name="T14" fmla="*/ 0 w 16"/>
                    <a:gd name="T15" fmla="*/ 0 h 43"/>
                    <a:gd name="T16" fmla="*/ 0 w 16"/>
                    <a:gd name="T17" fmla="*/ 1 h 43"/>
                    <a:gd name="T18" fmla="*/ 0 w 16"/>
                    <a:gd name="T19" fmla="*/ 0 h 43"/>
                    <a:gd name="T20" fmla="*/ 0 w 16"/>
                    <a:gd name="T21" fmla="*/ 0 h 43"/>
                    <a:gd name="T22" fmla="*/ 0 w 16"/>
                    <a:gd name="T23" fmla="*/ 0 h 43"/>
                    <a:gd name="T24" fmla="*/ 0 w 1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" h="43">
                      <a:moveTo>
                        <a:pt x="7" y="0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6" y="22"/>
                      </a:lnTo>
                      <a:lnTo>
                        <a:pt x="16" y="27"/>
                      </a:lnTo>
                      <a:lnTo>
                        <a:pt x="15" y="31"/>
                      </a:lnTo>
                      <a:lnTo>
                        <a:pt x="11" y="35"/>
                      </a:lnTo>
                      <a:lnTo>
                        <a:pt x="7" y="39"/>
                      </a:lnTo>
                      <a:lnTo>
                        <a:pt x="0" y="43"/>
                      </a:lnTo>
                      <a:lnTo>
                        <a:pt x="2" y="28"/>
                      </a:lnTo>
                      <a:lnTo>
                        <a:pt x="4" y="18"/>
                      </a:lnTo>
                      <a:lnTo>
                        <a:pt x="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66"/>
                <p:cNvSpPr>
                  <a:spLocks/>
                </p:cNvSpPr>
                <p:nvPr/>
              </p:nvSpPr>
              <p:spPr bwMode="auto">
                <a:xfrm>
                  <a:off x="1248" y="2190"/>
                  <a:ext cx="8" cy="12"/>
                </a:xfrm>
                <a:custGeom>
                  <a:avLst/>
                  <a:gdLst>
                    <a:gd name="T0" fmla="*/ 0 w 24"/>
                    <a:gd name="T1" fmla="*/ 0 h 37"/>
                    <a:gd name="T2" fmla="*/ 0 w 24"/>
                    <a:gd name="T3" fmla="*/ 0 h 37"/>
                    <a:gd name="T4" fmla="*/ 0 w 24"/>
                    <a:gd name="T5" fmla="*/ 0 h 37"/>
                    <a:gd name="T6" fmla="*/ 0 w 24"/>
                    <a:gd name="T7" fmla="*/ 0 h 37"/>
                    <a:gd name="T8" fmla="*/ 0 w 24"/>
                    <a:gd name="T9" fmla="*/ 0 h 37"/>
                    <a:gd name="T10" fmla="*/ 0 w 24"/>
                    <a:gd name="T11" fmla="*/ 0 h 37"/>
                    <a:gd name="T12" fmla="*/ 0 w 24"/>
                    <a:gd name="T13" fmla="*/ 0 h 37"/>
                    <a:gd name="T14" fmla="*/ 0 w 24"/>
                    <a:gd name="T15" fmla="*/ 0 h 37"/>
                    <a:gd name="T16" fmla="*/ 0 w 24"/>
                    <a:gd name="T17" fmla="*/ 0 h 37"/>
                    <a:gd name="T18" fmla="*/ 0 w 24"/>
                    <a:gd name="T19" fmla="*/ 0 h 37"/>
                    <a:gd name="T20" fmla="*/ 0 w 24"/>
                    <a:gd name="T21" fmla="*/ 0 h 37"/>
                    <a:gd name="T22" fmla="*/ 0 w 24"/>
                    <a:gd name="T23" fmla="*/ 0 h 37"/>
                    <a:gd name="T24" fmla="*/ 0 w 24"/>
                    <a:gd name="T25" fmla="*/ 0 h 37"/>
                    <a:gd name="T26" fmla="*/ 0 w 24"/>
                    <a:gd name="T27" fmla="*/ 0 h 37"/>
                    <a:gd name="T28" fmla="*/ 0 w 24"/>
                    <a:gd name="T29" fmla="*/ 0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" h="37">
                      <a:moveTo>
                        <a:pt x="24" y="36"/>
                      </a:moveTo>
                      <a:lnTo>
                        <a:pt x="19" y="27"/>
                      </a:lnTo>
                      <a:lnTo>
                        <a:pt x="15" y="18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2" y="35"/>
                      </a:lnTo>
                      <a:lnTo>
                        <a:pt x="4" y="36"/>
                      </a:lnTo>
                      <a:lnTo>
                        <a:pt x="6" y="37"/>
                      </a:lnTo>
                      <a:lnTo>
                        <a:pt x="14" y="37"/>
                      </a:lnTo>
                      <a:lnTo>
                        <a:pt x="24" y="3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67"/>
                <p:cNvSpPr>
                  <a:spLocks/>
                </p:cNvSpPr>
                <p:nvPr/>
              </p:nvSpPr>
              <p:spPr bwMode="auto">
                <a:xfrm>
                  <a:off x="1265" y="2204"/>
                  <a:ext cx="11" cy="17"/>
                </a:xfrm>
                <a:custGeom>
                  <a:avLst/>
                  <a:gdLst>
                    <a:gd name="T0" fmla="*/ 0 w 34"/>
                    <a:gd name="T1" fmla="*/ 0 h 55"/>
                    <a:gd name="T2" fmla="*/ 0 w 34"/>
                    <a:gd name="T3" fmla="*/ 0 h 55"/>
                    <a:gd name="T4" fmla="*/ 0 w 34"/>
                    <a:gd name="T5" fmla="*/ 0 h 55"/>
                    <a:gd name="T6" fmla="*/ 0 w 34"/>
                    <a:gd name="T7" fmla="*/ 0 h 55"/>
                    <a:gd name="T8" fmla="*/ 0 w 34"/>
                    <a:gd name="T9" fmla="*/ 0 h 55"/>
                    <a:gd name="T10" fmla="*/ 0 w 34"/>
                    <a:gd name="T11" fmla="*/ 0 h 55"/>
                    <a:gd name="T12" fmla="*/ 0 w 34"/>
                    <a:gd name="T13" fmla="*/ 1 h 55"/>
                    <a:gd name="T14" fmla="*/ 0 w 34"/>
                    <a:gd name="T15" fmla="*/ 1 h 55"/>
                    <a:gd name="T16" fmla="*/ 0 w 34"/>
                    <a:gd name="T17" fmla="*/ 1 h 55"/>
                    <a:gd name="T18" fmla="*/ 0 w 34"/>
                    <a:gd name="T19" fmla="*/ 1 h 55"/>
                    <a:gd name="T20" fmla="*/ 0 w 34"/>
                    <a:gd name="T21" fmla="*/ 1 h 55"/>
                    <a:gd name="T22" fmla="*/ 0 w 34"/>
                    <a:gd name="T23" fmla="*/ 0 h 55"/>
                    <a:gd name="T24" fmla="*/ 0 w 34"/>
                    <a:gd name="T25" fmla="*/ 0 h 55"/>
                    <a:gd name="T26" fmla="*/ 0 w 34"/>
                    <a:gd name="T27" fmla="*/ 0 h 55"/>
                    <a:gd name="T28" fmla="*/ 0 w 34"/>
                    <a:gd name="T29" fmla="*/ 0 h 55"/>
                    <a:gd name="T30" fmla="*/ 0 w 34"/>
                    <a:gd name="T31" fmla="*/ 0 h 55"/>
                    <a:gd name="T32" fmla="*/ 0 w 34"/>
                    <a:gd name="T33" fmla="*/ 0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55">
                      <a:moveTo>
                        <a:pt x="34" y="0"/>
                      </a:moveTo>
                      <a:lnTo>
                        <a:pt x="34" y="13"/>
                      </a:lnTo>
                      <a:lnTo>
                        <a:pt x="34" y="25"/>
                      </a:lnTo>
                      <a:lnTo>
                        <a:pt x="33" y="32"/>
                      </a:lnTo>
                      <a:lnTo>
                        <a:pt x="31" y="38"/>
                      </a:lnTo>
                      <a:lnTo>
                        <a:pt x="29" y="43"/>
                      </a:lnTo>
                      <a:lnTo>
                        <a:pt x="24" y="47"/>
                      </a:lnTo>
                      <a:lnTo>
                        <a:pt x="20" y="51"/>
                      </a:lnTo>
                      <a:lnTo>
                        <a:pt x="14" y="53"/>
                      </a:lnTo>
                      <a:lnTo>
                        <a:pt x="8" y="55"/>
                      </a:lnTo>
                      <a:lnTo>
                        <a:pt x="0" y="55"/>
                      </a:lnTo>
                      <a:lnTo>
                        <a:pt x="9" y="36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2" y="10"/>
                      </a:lnTo>
                      <a:lnTo>
                        <a:pt x="28" y="5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68"/>
                <p:cNvSpPr>
                  <a:spLocks/>
                </p:cNvSpPr>
                <p:nvPr/>
              </p:nvSpPr>
              <p:spPr bwMode="auto">
                <a:xfrm>
                  <a:off x="1285" y="2215"/>
                  <a:ext cx="11" cy="4"/>
                </a:xfrm>
                <a:custGeom>
                  <a:avLst/>
                  <a:gdLst>
                    <a:gd name="T0" fmla="*/ 0 w 33"/>
                    <a:gd name="T1" fmla="*/ 0 h 12"/>
                    <a:gd name="T2" fmla="*/ 0 w 33"/>
                    <a:gd name="T3" fmla="*/ 0 h 12"/>
                    <a:gd name="T4" fmla="*/ 0 w 33"/>
                    <a:gd name="T5" fmla="*/ 0 h 12"/>
                    <a:gd name="T6" fmla="*/ 0 w 33"/>
                    <a:gd name="T7" fmla="*/ 0 h 12"/>
                    <a:gd name="T8" fmla="*/ 0 w 33"/>
                    <a:gd name="T9" fmla="*/ 0 h 12"/>
                    <a:gd name="T10" fmla="*/ 0 w 33"/>
                    <a:gd name="T11" fmla="*/ 0 h 12"/>
                    <a:gd name="T12" fmla="*/ 0 w 33"/>
                    <a:gd name="T13" fmla="*/ 0 h 12"/>
                    <a:gd name="T14" fmla="*/ 0 w 33"/>
                    <a:gd name="T15" fmla="*/ 0 h 12"/>
                    <a:gd name="T16" fmla="*/ 0 w 33"/>
                    <a:gd name="T17" fmla="*/ 0 h 12"/>
                    <a:gd name="T18" fmla="*/ 0 w 33"/>
                    <a:gd name="T19" fmla="*/ 0 h 12"/>
                    <a:gd name="T20" fmla="*/ 0 w 33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10" y="9"/>
                      </a:lnTo>
                      <a:lnTo>
                        <a:pt x="14" y="11"/>
                      </a:lnTo>
                      <a:lnTo>
                        <a:pt x="23" y="12"/>
                      </a:lnTo>
                      <a:lnTo>
                        <a:pt x="33" y="12"/>
                      </a:lnTo>
                      <a:lnTo>
                        <a:pt x="28" y="8"/>
                      </a:lnTo>
                      <a:lnTo>
                        <a:pt x="19" y="4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5" name="Freeform 105"/>
              <p:cNvSpPr>
                <a:spLocks/>
              </p:cNvSpPr>
              <p:nvPr/>
            </p:nvSpPr>
            <p:spPr bwMode="auto">
              <a:xfrm>
                <a:off x="3358794" y="5262497"/>
                <a:ext cx="58540" cy="59932"/>
              </a:xfrm>
              <a:custGeom>
                <a:avLst/>
                <a:gdLst>
                  <a:gd name="T0" fmla="*/ 0 w 126"/>
                  <a:gd name="T1" fmla="*/ 2147483647 h 62"/>
                  <a:gd name="T2" fmla="*/ 2147483647 w 126"/>
                  <a:gd name="T3" fmla="*/ 2147483647 h 62"/>
                  <a:gd name="T4" fmla="*/ 2147483647 w 126"/>
                  <a:gd name="T5" fmla="*/ 2147483647 h 62"/>
                  <a:gd name="T6" fmla="*/ 2147483647 w 126"/>
                  <a:gd name="T7" fmla="*/ 2147483647 h 62"/>
                  <a:gd name="T8" fmla="*/ 2147483647 w 126"/>
                  <a:gd name="T9" fmla="*/ 2147483647 h 62"/>
                  <a:gd name="T10" fmla="*/ 2147483647 w 126"/>
                  <a:gd name="T11" fmla="*/ 2147483647 h 62"/>
                  <a:gd name="T12" fmla="*/ 2147483647 w 126"/>
                  <a:gd name="T13" fmla="*/ 2147483647 h 62"/>
                  <a:gd name="T14" fmla="*/ 2147483647 w 126"/>
                  <a:gd name="T15" fmla="*/ 2147483647 h 62"/>
                  <a:gd name="T16" fmla="*/ 2147483647 w 126"/>
                  <a:gd name="T17" fmla="*/ 2147483647 h 62"/>
                  <a:gd name="T18" fmla="*/ 2147483647 w 126"/>
                  <a:gd name="T19" fmla="*/ 2147483647 h 62"/>
                  <a:gd name="T20" fmla="*/ 2147483647 w 126"/>
                  <a:gd name="T21" fmla="*/ 2147483647 h 62"/>
                  <a:gd name="T22" fmla="*/ 2147483647 w 126"/>
                  <a:gd name="T23" fmla="*/ 2147483647 h 62"/>
                  <a:gd name="T24" fmla="*/ 2147483647 w 126"/>
                  <a:gd name="T25" fmla="*/ 2147483647 h 62"/>
                  <a:gd name="T26" fmla="*/ 2147483647 w 126"/>
                  <a:gd name="T27" fmla="*/ 2147483647 h 62"/>
                  <a:gd name="T28" fmla="*/ 2147483647 w 126"/>
                  <a:gd name="T29" fmla="*/ 2147483647 h 62"/>
                  <a:gd name="T30" fmla="*/ 2147483647 w 126"/>
                  <a:gd name="T31" fmla="*/ 2147483647 h 62"/>
                  <a:gd name="T32" fmla="*/ 2147483647 w 126"/>
                  <a:gd name="T33" fmla="*/ 2147483647 h 62"/>
                  <a:gd name="T34" fmla="*/ 2147483647 w 126"/>
                  <a:gd name="T35" fmla="*/ 2147483647 h 62"/>
                  <a:gd name="T36" fmla="*/ 2147483647 w 126"/>
                  <a:gd name="T37" fmla="*/ 2147483647 h 62"/>
                  <a:gd name="T38" fmla="*/ 2147483647 w 126"/>
                  <a:gd name="T39" fmla="*/ 2147483647 h 62"/>
                  <a:gd name="T40" fmla="*/ 2147483647 w 126"/>
                  <a:gd name="T41" fmla="*/ 2147483647 h 62"/>
                  <a:gd name="T42" fmla="*/ 2147483647 w 126"/>
                  <a:gd name="T43" fmla="*/ 2147483647 h 62"/>
                  <a:gd name="T44" fmla="*/ 2147483647 w 126"/>
                  <a:gd name="T45" fmla="*/ 2147483647 h 62"/>
                  <a:gd name="T46" fmla="*/ 2147483647 w 126"/>
                  <a:gd name="T47" fmla="*/ 2147483647 h 62"/>
                  <a:gd name="T48" fmla="*/ 2147483647 w 126"/>
                  <a:gd name="T49" fmla="*/ 0 h 62"/>
                  <a:gd name="T50" fmla="*/ 0 w 126"/>
                  <a:gd name="T51" fmla="*/ 0 h 62"/>
                  <a:gd name="T52" fmla="*/ 0 w 126"/>
                  <a:gd name="T53" fmla="*/ 2147483647 h 62"/>
                  <a:gd name="T54" fmla="*/ 0 w 126"/>
                  <a:gd name="T55" fmla="*/ 2147483647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2">
                    <a:moveTo>
                      <a:pt x="0" y="19"/>
                    </a:moveTo>
                    <a:lnTo>
                      <a:pt x="11" y="20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6" y="26"/>
                    </a:lnTo>
                    <a:lnTo>
                      <a:pt x="50" y="33"/>
                    </a:lnTo>
                    <a:lnTo>
                      <a:pt x="61" y="40"/>
                    </a:lnTo>
                    <a:lnTo>
                      <a:pt x="70" y="48"/>
                    </a:lnTo>
                    <a:lnTo>
                      <a:pt x="79" y="55"/>
                    </a:lnTo>
                    <a:lnTo>
                      <a:pt x="84" y="58"/>
                    </a:lnTo>
                    <a:lnTo>
                      <a:pt x="89" y="60"/>
                    </a:lnTo>
                    <a:lnTo>
                      <a:pt x="95" y="61"/>
                    </a:lnTo>
                    <a:lnTo>
                      <a:pt x="100" y="62"/>
                    </a:lnTo>
                    <a:lnTo>
                      <a:pt x="105" y="61"/>
                    </a:lnTo>
                    <a:lnTo>
                      <a:pt x="109" y="60"/>
                    </a:lnTo>
                    <a:lnTo>
                      <a:pt x="113" y="58"/>
                    </a:lnTo>
                    <a:lnTo>
                      <a:pt x="117" y="56"/>
                    </a:lnTo>
                    <a:lnTo>
                      <a:pt x="122" y="51"/>
                    </a:lnTo>
                    <a:lnTo>
                      <a:pt x="126" y="49"/>
                    </a:lnTo>
                    <a:lnTo>
                      <a:pt x="110" y="33"/>
                    </a:lnTo>
                    <a:lnTo>
                      <a:pt x="96" y="21"/>
                    </a:lnTo>
                    <a:lnTo>
                      <a:pt x="89" y="15"/>
                    </a:lnTo>
                    <a:lnTo>
                      <a:pt x="81" y="9"/>
                    </a:lnTo>
                    <a:lnTo>
                      <a:pt x="72" y="5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2"/>
              <p:cNvSpPr>
                <a:spLocks/>
              </p:cNvSpPr>
              <p:nvPr/>
            </p:nvSpPr>
            <p:spPr bwMode="auto">
              <a:xfrm>
                <a:off x="2344100" y="3858667"/>
                <a:ext cx="353191" cy="421331"/>
              </a:xfrm>
              <a:custGeom>
                <a:avLst/>
                <a:gdLst>
                  <a:gd name="T0" fmla="*/ 2147483647 w 758"/>
                  <a:gd name="T1" fmla="*/ 2147483647 h 795"/>
                  <a:gd name="T2" fmla="*/ 2147483647 w 758"/>
                  <a:gd name="T3" fmla="*/ 2147483647 h 795"/>
                  <a:gd name="T4" fmla="*/ 2147483647 w 758"/>
                  <a:gd name="T5" fmla="*/ 2147483647 h 795"/>
                  <a:gd name="T6" fmla="*/ 2147483647 w 758"/>
                  <a:gd name="T7" fmla="*/ 2147483647 h 795"/>
                  <a:gd name="T8" fmla="*/ 2147483647 w 758"/>
                  <a:gd name="T9" fmla="*/ 2147483647 h 795"/>
                  <a:gd name="T10" fmla="*/ 2147483647 w 758"/>
                  <a:gd name="T11" fmla="*/ 2147483647 h 795"/>
                  <a:gd name="T12" fmla="*/ 2147483647 w 758"/>
                  <a:gd name="T13" fmla="*/ 2147483647 h 795"/>
                  <a:gd name="T14" fmla="*/ 2147483647 w 758"/>
                  <a:gd name="T15" fmla="*/ 2147483647 h 795"/>
                  <a:gd name="T16" fmla="*/ 2147483647 w 758"/>
                  <a:gd name="T17" fmla="*/ 2147483647 h 795"/>
                  <a:gd name="T18" fmla="*/ 2147483647 w 758"/>
                  <a:gd name="T19" fmla="*/ 2147483647 h 795"/>
                  <a:gd name="T20" fmla="*/ 2147483647 w 758"/>
                  <a:gd name="T21" fmla="*/ 2147483647 h 795"/>
                  <a:gd name="T22" fmla="*/ 2147483647 w 758"/>
                  <a:gd name="T23" fmla="*/ 2147483647 h 795"/>
                  <a:gd name="T24" fmla="*/ 2147483647 w 758"/>
                  <a:gd name="T25" fmla="*/ 2147483647 h 795"/>
                  <a:gd name="T26" fmla="*/ 2147483647 w 758"/>
                  <a:gd name="T27" fmla="*/ 2147483647 h 795"/>
                  <a:gd name="T28" fmla="*/ 2147483647 w 758"/>
                  <a:gd name="T29" fmla="*/ 2147483647 h 795"/>
                  <a:gd name="T30" fmla="*/ 2147483647 w 758"/>
                  <a:gd name="T31" fmla="*/ 2147483647 h 795"/>
                  <a:gd name="T32" fmla="*/ 2147483647 w 758"/>
                  <a:gd name="T33" fmla="*/ 2147483647 h 795"/>
                  <a:gd name="T34" fmla="*/ 2147483647 w 758"/>
                  <a:gd name="T35" fmla="*/ 2147483647 h 795"/>
                  <a:gd name="T36" fmla="*/ 2147483647 w 758"/>
                  <a:gd name="T37" fmla="*/ 2147483647 h 795"/>
                  <a:gd name="T38" fmla="*/ 2147483647 w 758"/>
                  <a:gd name="T39" fmla="*/ 2147483647 h 795"/>
                  <a:gd name="T40" fmla="*/ 2147483647 w 758"/>
                  <a:gd name="T41" fmla="*/ 2147483647 h 795"/>
                  <a:gd name="T42" fmla="*/ 2147483647 w 758"/>
                  <a:gd name="T43" fmla="*/ 2147483647 h 795"/>
                  <a:gd name="T44" fmla="*/ 2147483647 w 758"/>
                  <a:gd name="T45" fmla="*/ 2147483647 h 795"/>
                  <a:gd name="T46" fmla="*/ 2147483647 w 758"/>
                  <a:gd name="T47" fmla="*/ 2147483647 h 795"/>
                  <a:gd name="T48" fmla="*/ 2147483647 w 758"/>
                  <a:gd name="T49" fmla="*/ 2147483647 h 795"/>
                  <a:gd name="T50" fmla="*/ 2147483647 w 758"/>
                  <a:gd name="T51" fmla="*/ 2147483647 h 795"/>
                  <a:gd name="T52" fmla="*/ 2147483647 w 758"/>
                  <a:gd name="T53" fmla="*/ 2147483647 h 795"/>
                  <a:gd name="T54" fmla="*/ 2147483647 w 758"/>
                  <a:gd name="T55" fmla="*/ 2147483647 h 795"/>
                  <a:gd name="T56" fmla="*/ 2147483647 w 758"/>
                  <a:gd name="T57" fmla="*/ 2147483647 h 795"/>
                  <a:gd name="T58" fmla="*/ 2147483647 w 758"/>
                  <a:gd name="T59" fmla="*/ 2147483647 h 795"/>
                  <a:gd name="T60" fmla="*/ 2147483647 w 758"/>
                  <a:gd name="T61" fmla="*/ 2147483647 h 795"/>
                  <a:gd name="T62" fmla="*/ 2147483647 w 758"/>
                  <a:gd name="T63" fmla="*/ 2147483647 h 795"/>
                  <a:gd name="T64" fmla="*/ 2147483647 w 758"/>
                  <a:gd name="T65" fmla="*/ 2147483647 h 795"/>
                  <a:gd name="T66" fmla="*/ 2147483647 w 758"/>
                  <a:gd name="T67" fmla="*/ 2147483647 h 795"/>
                  <a:gd name="T68" fmla="*/ 2147483647 w 758"/>
                  <a:gd name="T69" fmla="*/ 2147483647 h 795"/>
                  <a:gd name="T70" fmla="*/ 2147483647 w 758"/>
                  <a:gd name="T71" fmla="*/ 2147483647 h 795"/>
                  <a:gd name="T72" fmla="*/ 2147483647 w 758"/>
                  <a:gd name="T73" fmla="*/ 2147483647 h 795"/>
                  <a:gd name="T74" fmla="*/ 2147483647 w 758"/>
                  <a:gd name="T75" fmla="*/ 2147483647 h 795"/>
                  <a:gd name="T76" fmla="*/ 2147483647 w 758"/>
                  <a:gd name="T77" fmla="*/ 2147483647 h 795"/>
                  <a:gd name="T78" fmla="*/ 2147483647 w 758"/>
                  <a:gd name="T79" fmla="*/ 2147483647 h 795"/>
                  <a:gd name="T80" fmla="*/ 2147483647 w 758"/>
                  <a:gd name="T81" fmla="*/ 2147483647 h 795"/>
                  <a:gd name="T82" fmla="*/ 2147483647 w 758"/>
                  <a:gd name="T83" fmla="*/ 2147483647 h 795"/>
                  <a:gd name="T84" fmla="*/ 2147483647 w 758"/>
                  <a:gd name="T85" fmla="*/ 2147483647 h 795"/>
                  <a:gd name="T86" fmla="*/ 2147483647 w 758"/>
                  <a:gd name="T87" fmla="*/ 2147483647 h 795"/>
                  <a:gd name="T88" fmla="*/ 2147483647 w 758"/>
                  <a:gd name="T89" fmla="*/ 2147483647 h 795"/>
                  <a:gd name="T90" fmla="*/ 2147483647 w 758"/>
                  <a:gd name="T91" fmla="*/ 2147483647 h 795"/>
                  <a:gd name="T92" fmla="*/ 2147483647 w 758"/>
                  <a:gd name="T93" fmla="*/ 2147483647 h 795"/>
                  <a:gd name="T94" fmla="*/ 2147483647 w 758"/>
                  <a:gd name="T95" fmla="*/ 2147483647 h 795"/>
                  <a:gd name="T96" fmla="*/ 2147483647 w 758"/>
                  <a:gd name="T97" fmla="*/ 2147483647 h 795"/>
                  <a:gd name="T98" fmla="*/ 2147483647 w 758"/>
                  <a:gd name="T99" fmla="*/ 2147483647 h 795"/>
                  <a:gd name="T100" fmla="*/ 2147483647 w 758"/>
                  <a:gd name="T101" fmla="*/ 2147483647 h 795"/>
                  <a:gd name="T102" fmla="*/ 2147483647 w 758"/>
                  <a:gd name="T103" fmla="*/ 2147483647 h 795"/>
                  <a:gd name="T104" fmla="*/ 2147483647 w 758"/>
                  <a:gd name="T105" fmla="*/ 2147483647 h 795"/>
                  <a:gd name="T106" fmla="*/ 2147483647 w 758"/>
                  <a:gd name="T107" fmla="*/ 2147483647 h 795"/>
                  <a:gd name="T108" fmla="*/ 2147483647 w 758"/>
                  <a:gd name="T109" fmla="*/ 2147483647 h 795"/>
                  <a:gd name="T110" fmla="*/ 2147483647 w 758"/>
                  <a:gd name="T111" fmla="*/ 2147483647 h 795"/>
                  <a:gd name="T112" fmla="*/ 2147483647 w 758"/>
                  <a:gd name="T113" fmla="*/ 2147483647 h 795"/>
                  <a:gd name="T114" fmla="*/ 2147483647 w 758"/>
                  <a:gd name="T115" fmla="*/ 2147483647 h 795"/>
                  <a:gd name="T116" fmla="*/ 2147483647 w 758"/>
                  <a:gd name="T117" fmla="*/ 2147483647 h 795"/>
                  <a:gd name="T118" fmla="*/ 0 w 758"/>
                  <a:gd name="T119" fmla="*/ 2147483647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63"/>
              <p:cNvSpPr>
                <a:spLocks/>
              </p:cNvSpPr>
              <p:nvPr/>
            </p:nvSpPr>
            <p:spPr bwMode="auto">
              <a:xfrm>
                <a:off x="2574357" y="3282970"/>
                <a:ext cx="128788" cy="217930"/>
              </a:xfrm>
              <a:custGeom>
                <a:avLst/>
                <a:gdLst>
                  <a:gd name="T0" fmla="*/ 2147483647 w 273"/>
                  <a:gd name="T1" fmla="*/ 2147483647 h 414"/>
                  <a:gd name="T2" fmla="*/ 2147483647 w 273"/>
                  <a:gd name="T3" fmla="*/ 2147483647 h 414"/>
                  <a:gd name="T4" fmla="*/ 2147483647 w 273"/>
                  <a:gd name="T5" fmla="*/ 2147483647 h 414"/>
                  <a:gd name="T6" fmla="*/ 2147483647 w 273"/>
                  <a:gd name="T7" fmla="*/ 2147483647 h 414"/>
                  <a:gd name="T8" fmla="*/ 2147483647 w 273"/>
                  <a:gd name="T9" fmla="*/ 2147483647 h 414"/>
                  <a:gd name="T10" fmla="*/ 2147483647 w 273"/>
                  <a:gd name="T11" fmla="*/ 2147483647 h 414"/>
                  <a:gd name="T12" fmla="*/ 2147483647 w 273"/>
                  <a:gd name="T13" fmla="*/ 2147483647 h 414"/>
                  <a:gd name="T14" fmla="*/ 2147483647 w 273"/>
                  <a:gd name="T15" fmla="*/ 2147483647 h 414"/>
                  <a:gd name="T16" fmla="*/ 2147483647 w 273"/>
                  <a:gd name="T17" fmla="*/ 2147483647 h 414"/>
                  <a:gd name="T18" fmla="*/ 2147483647 w 273"/>
                  <a:gd name="T19" fmla="*/ 2147483647 h 414"/>
                  <a:gd name="T20" fmla="*/ 2147483647 w 273"/>
                  <a:gd name="T21" fmla="*/ 2147483647 h 414"/>
                  <a:gd name="T22" fmla="*/ 2147483647 w 273"/>
                  <a:gd name="T23" fmla="*/ 2147483647 h 414"/>
                  <a:gd name="T24" fmla="*/ 2147483647 w 273"/>
                  <a:gd name="T25" fmla="*/ 2147483647 h 414"/>
                  <a:gd name="T26" fmla="*/ 2147483647 w 273"/>
                  <a:gd name="T27" fmla="*/ 2147483647 h 414"/>
                  <a:gd name="T28" fmla="*/ 2147483647 w 273"/>
                  <a:gd name="T29" fmla="*/ 2147483647 h 414"/>
                  <a:gd name="T30" fmla="*/ 2147483647 w 273"/>
                  <a:gd name="T31" fmla="*/ 2147483647 h 414"/>
                  <a:gd name="T32" fmla="*/ 2147483647 w 273"/>
                  <a:gd name="T33" fmla="*/ 2147483647 h 414"/>
                  <a:gd name="T34" fmla="*/ 2147483647 w 273"/>
                  <a:gd name="T35" fmla="*/ 2147483647 h 414"/>
                  <a:gd name="T36" fmla="*/ 2147483647 w 273"/>
                  <a:gd name="T37" fmla="*/ 2147483647 h 414"/>
                  <a:gd name="T38" fmla="*/ 2147483647 w 273"/>
                  <a:gd name="T39" fmla="*/ 2147483647 h 414"/>
                  <a:gd name="T40" fmla="*/ 2147483647 w 273"/>
                  <a:gd name="T41" fmla="*/ 2147483647 h 414"/>
                  <a:gd name="T42" fmla="*/ 2147483647 w 273"/>
                  <a:gd name="T43" fmla="*/ 2147483647 h 414"/>
                  <a:gd name="T44" fmla="*/ 2147483647 w 273"/>
                  <a:gd name="T45" fmla="*/ 2147483647 h 414"/>
                  <a:gd name="T46" fmla="*/ 2147483647 w 273"/>
                  <a:gd name="T47" fmla="*/ 2147483647 h 414"/>
                  <a:gd name="T48" fmla="*/ 2147483647 w 273"/>
                  <a:gd name="T49" fmla="*/ 2147483647 h 414"/>
                  <a:gd name="T50" fmla="*/ 2147483647 w 273"/>
                  <a:gd name="T51" fmla="*/ 2147483647 h 414"/>
                  <a:gd name="T52" fmla="*/ 2147483647 w 273"/>
                  <a:gd name="T53" fmla="*/ 2147483647 h 414"/>
                  <a:gd name="T54" fmla="*/ 2147483647 w 273"/>
                  <a:gd name="T55" fmla="*/ 2147483647 h 414"/>
                  <a:gd name="T56" fmla="*/ 2147483647 w 273"/>
                  <a:gd name="T57" fmla="*/ 2147483647 h 414"/>
                  <a:gd name="T58" fmla="*/ 2147483647 w 273"/>
                  <a:gd name="T59" fmla="*/ 2147483647 h 414"/>
                  <a:gd name="T60" fmla="*/ 2147483647 w 273"/>
                  <a:gd name="T61" fmla="*/ 2147483647 h 414"/>
                  <a:gd name="T62" fmla="*/ 2147483647 w 273"/>
                  <a:gd name="T63" fmla="*/ 2147483647 h 414"/>
                  <a:gd name="T64" fmla="*/ 2147483647 w 273"/>
                  <a:gd name="T65" fmla="*/ 2147483647 h 414"/>
                  <a:gd name="T66" fmla="*/ 2147483647 w 273"/>
                  <a:gd name="T67" fmla="*/ 2147483647 h 414"/>
                  <a:gd name="T68" fmla="*/ 2147483647 w 273"/>
                  <a:gd name="T69" fmla="*/ 2147483647 h 414"/>
                  <a:gd name="T70" fmla="*/ 2147483647 w 273"/>
                  <a:gd name="T71" fmla="*/ 2147483647 h 414"/>
                  <a:gd name="T72" fmla="*/ 2147483647 w 273"/>
                  <a:gd name="T73" fmla="*/ 2147483647 h 414"/>
                  <a:gd name="T74" fmla="*/ 2147483647 w 273"/>
                  <a:gd name="T75" fmla="*/ 2147483647 h 414"/>
                  <a:gd name="T76" fmla="*/ 2147483647 w 273"/>
                  <a:gd name="T77" fmla="*/ 2147483647 h 414"/>
                  <a:gd name="T78" fmla="*/ 2147483647 w 273"/>
                  <a:gd name="T79" fmla="*/ 2147483647 h 414"/>
                  <a:gd name="T80" fmla="*/ 2147483647 w 273"/>
                  <a:gd name="T81" fmla="*/ 2147483647 h 414"/>
                  <a:gd name="T82" fmla="*/ 2147483647 w 273"/>
                  <a:gd name="T83" fmla="*/ 2147483647 h 414"/>
                  <a:gd name="T84" fmla="*/ 2147483647 w 273"/>
                  <a:gd name="T85" fmla="*/ 2147483647 h 414"/>
                  <a:gd name="T86" fmla="*/ 2147483647 w 273"/>
                  <a:gd name="T87" fmla="*/ 2147483647 h 414"/>
                  <a:gd name="T88" fmla="*/ 2147483647 w 273"/>
                  <a:gd name="T89" fmla="*/ 2147483647 h 414"/>
                  <a:gd name="T90" fmla="*/ 2147483647 w 273"/>
                  <a:gd name="T91" fmla="*/ 2147483647 h 414"/>
                  <a:gd name="T92" fmla="*/ 2147483647 w 273"/>
                  <a:gd name="T93" fmla="*/ 2147483647 h 414"/>
                  <a:gd name="T94" fmla="*/ 2147483647 w 273"/>
                  <a:gd name="T95" fmla="*/ 2147483647 h 414"/>
                  <a:gd name="T96" fmla="*/ 2147483647 w 273"/>
                  <a:gd name="T97" fmla="*/ 2147483647 h 414"/>
                  <a:gd name="T98" fmla="*/ 2147483647 w 273"/>
                  <a:gd name="T99" fmla="*/ 2147483647 h 414"/>
                  <a:gd name="T100" fmla="*/ 2147483647 w 273"/>
                  <a:gd name="T101" fmla="*/ 2147483647 h 414"/>
                  <a:gd name="T102" fmla="*/ 2147483647 w 273"/>
                  <a:gd name="T103" fmla="*/ 2147483647 h 414"/>
                  <a:gd name="T104" fmla="*/ 2147483647 w 273"/>
                  <a:gd name="T105" fmla="*/ 2147483647 h 414"/>
                  <a:gd name="T106" fmla="*/ 2147483647 w 273"/>
                  <a:gd name="T107" fmla="*/ 2147483647 h 414"/>
                  <a:gd name="T108" fmla="*/ 2147483647 w 273"/>
                  <a:gd name="T109" fmla="*/ 2147483647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8" name="Group 164"/>
              <p:cNvGrpSpPr>
                <a:grpSpLocks/>
              </p:cNvGrpSpPr>
              <p:nvPr/>
            </p:nvGrpSpPr>
            <p:grpSpPr bwMode="auto">
              <a:xfrm>
                <a:off x="2267997" y="3115892"/>
                <a:ext cx="347338" cy="404986"/>
                <a:chOff x="1486" y="2412"/>
                <a:chExt cx="244" cy="256"/>
              </a:xfrm>
            </p:grpSpPr>
            <p:sp>
              <p:nvSpPr>
                <p:cNvPr id="187" name="Freeform 165"/>
                <p:cNvSpPr>
                  <a:spLocks/>
                </p:cNvSpPr>
                <p:nvPr/>
              </p:nvSpPr>
              <p:spPr bwMode="auto">
                <a:xfrm>
                  <a:off x="1639" y="2457"/>
                  <a:ext cx="18" cy="7"/>
                </a:xfrm>
                <a:custGeom>
                  <a:avLst/>
                  <a:gdLst>
                    <a:gd name="T0" fmla="*/ 0 w 54"/>
                    <a:gd name="T1" fmla="*/ 0 h 22"/>
                    <a:gd name="T2" fmla="*/ 0 w 54"/>
                    <a:gd name="T3" fmla="*/ 0 h 22"/>
                    <a:gd name="T4" fmla="*/ 0 w 54"/>
                    <a:gd name="T5" fmla="*/ 0 h 22"/>
                    <a:gd name="T6" fmla="*/ 0 w 54"/>
                    <a:gd name="T7" fmla="*/ 0 h 22"/>
                    <a:gd name="T8" fmla="*/ 0 w 54"/>
                    <a:gd name="T9" fmla="*/ 0 h 22"/>
                    <a:gd name="T10" fmla="*/ 0 w 54"/>
                    <a:gd name="T11" fmla="*/ 0 h 22"/>
                    <a:gd name="T12" fmla="*/ 0 w 54"/>
                    <a:gd name="T13" fmla="*/ 0 h 22"/>
                    <a:gd name="T14" fmla="*/ 0 w 54"/>
                    <a:gd name="T15" fmla="*/ 0 h 22"/>
                    <a:gd name="T16" fmla="*/ 0 w 54"/>
                    <a:gd name="T17" fmla="*/ 0 h 22"/>
                    <a:gd name="T18" fmla="*/ 0 w 54"/>
                    <a:gd name="T19" fmla="*/ 0 h 22"/>
                    <a:gd name="T20" fmla="*/ 0 w 54"/>
                    <a:gd name="T21" fmla="*/ 0 h 22"/>
                    <a:gd name="T22" fmla="*/ 1 w 54"/>
                    <a:gd name="T23" fmla="*/ 0 h 22"/>
                    <a:gd name="T24" fmla="*/ 1 w 54"/>
                    <a:gd name="T25" fmla="*/ 0 h 22"/>
                    <a:gd name="T26" fmla="*/ 1 w 54"/>
                    <a:gd name="T27" fmla="*/ 0 h 22"/>
                    <a:gd name="T28" fmla="*/ 0 w 54"/>
                    <a:gd name="T29" fmla="*/ 0 h 22"/>
                    <a:gd name="T30" fmla="*/ 0 w 54"/>
                    <a:gd name="T31" fmla="*/ 0 h 22"/>
                    <a:gd name="T32" fmla="*/ 0 w 54"/>
                    <a:gd name="T33" fmla="*/ 0 h 22"/>
                    <a:gd name="T34" fmla="*/ 0 w 54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4" h="2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4" y="6"/>
                      </a:lnTo>
                      <a:lnTo>
                        <a:pt x="36" y="5"/>
                      </a:lnTo>
                      <a:lnTo>
                        <a:pt x="20" y="3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166"/>
                <p:cNvSpPr>
                  <a:spLocks/>
                </p:cNvSpPr>
                <p:nvPr/>
              </p:nvSpPr>
              <p:spPr bwMode="auto">
                <a:xfrm>
                  <a:off x="1526" y="2412"/>
                  <a:ext cx="2" cy="8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0 h 24"/>
                    <a:gd name="T4" fmla="*/ 0 w 6"/>
                    <a:gd name="T5" fmla="*/ 0 h 24"/>
                    <a:gd name="T6" fmla="*/ 0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0 h 24"/>
                    <a:gd name="T14" fmla="*/ 0 w 6"/>
                    <a:gd name="T15" fmla="*/ 0 h 24"/>
                    <a:gd name="T16" fmla="*/ 0 w 6"/>
                    <a:gd name="T17" fmla="*/ 0 h 24"/>
                    <a:gd name="T18" fmla="*/ 0 w 6"/>
                    <a:gd name="T19" fmla="*/ 0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6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167"/>
                <p:cNvSpPr>
                  <a:spLocks/>
                </p:cNvSpPr>
                <p:nvPr/>
              </p:nvSpPr>
              <p:spPr bwMode="auto">
                <a:xfrm>
                  <a:off x="1557" y="2438"/>
                  <a:ext cx="8" cy="4"/>
                </a:xfrm>
                <a:custGeom>
                  <a:avLst/>
                  <a:gdLst>
                    <a:gd name="T0" fmla="*/ 0 w 27"/>
                    <a:gd name="T1" fmla="*/ 0 h 12"/>
                    <a:gd name="T2" fmla="*/ 0 w 27"/>
                    <a:gd name="T3" fmla="*/ 0 h 12"/>
                    <a:gd name="T4" fmla="*/ 0 w 27"/>
                    <a:gd name="T5" fmla="*/ 0 h 12"/>
                    <a:gd name="T6" fmla="*/ 0 w 2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27" y="12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168"/>
                <p:cNvSpPr>
                  <a:spLocks/>
                </p:cNvSpPr>
                <p:nvPr/>
              </p:nvSpPr>
              <p:spPr bwMode="auto">
                <a:xfrm>
                  <a:off x="1486" y="2444"/>
                  <a:ext cx="244" cy="224"/>
                </a:xfrm>
                <a:custGeom>
                  <a:avLst/>
                  <a:gdLst>
                    <a:gd name="T0" fmla="*/ 0 w 743"/>
                    <a:gd name="T1" fmla="*/ 3 h 672"/>
                    <a:gd name="T2" fmla="*/ 1 w 743"/>
                    <a:gd name="T3" fmla="*/ 3 h 672"/>
                    <a:gd name="T4" fmla="*/ 1 w 743"/>
                    <a:gd name="T5" fmla="*/ 4 h 672"/>
                    <a:gd name="T6" fmla="*/ 2 w 743"/>
                    <a:gd name="T7" fmla="*/ 4 h 672"/>
                    <a:gd name="T8" fmla="*/ 2 w 743"/>
                    <a:gd name="T9" fmla="*/ 4 h 672"/>
                    <a:gd name="T10" fmla="*/ 4 w 743"/>
                    <a:gd name="T11" fmla="*/ 5 h 672"/>
                    <a:gd name="T12" fmla="*/ 3 w 743"/>
                    <a:gd name="T13" fmla="*/ 5 h 672"/>
                    <a:gd name="T14" fmla="*/ 4 w 743"/>
                    <a:gd name="T15" fmla="*/ 6 h 672"/>
                    <a:gd name="T16" fmla="*/ 4 w 743"/>
                    <a:gd name="T17" fmla="*/ 7 h 672"/>
                    <a:gd name="T18" fmla="*/ 4 w 743"/>
                    <a:gd name="T19" fmla="*/ 7 h 672"/>
                    <a:gd name="T20" fmla="*/ 4 w 743"/>
                    <a:gd name="T21" fmla="*/ 8 h 672"/>
                    <a:gd name="T22" fmla="*/ 4 w 743"/>
                    <a:gd name="T23" fmla="*/ 8 h 672"/>
                    <a:gd name="T24" fmla="*/ 5 w 743"/>
                    <a:gd name="T25" fmla="*/ 8 h 672"/>
                    <a:gd name="T26" fmla="*/ 5 w 743"/>
                    <a:gd name="T27" fmla="*/ 8 h 672"/>
                    <a:gd name="T28" fmla="*/ 6 w 743"/>
                    <a:gd name="T29" fmla="*/ 8 h 672"/>
                    <a:gd name="T30" fmla="*/ 6 w 743"/>
                    <a:gd name="T31" fmla="*/ 7 h 672"/>
                    <a:gd name="T32" fmla="*/ 6 w 743"/>
                    <a:gd name="T33" fmla="*/ 6 h 672"/>
                    <a:gd name="T34" fmla="*/ 7 w 743"/>
                    <a:gd name="T35" fmla="*/ 6 h 672"/>
                    <a:gd name="T36" fmla="*/ 7 w 743"/>
                    <a:gd name="T37" fmla="*/ 6 h 672"/>
                    <a:gd name="T38" fmla="*/ 8 w 743"/>
                    <a:gd name="T39" fmla="*/ 5 h 672"/>
                    <a:gd name="T40" fmla="*/ 8 w 743"/>
                    <a:gd name="T41" fmla="*/ 5 h 672"/>
                    <a:gd name="T42" fmla="*/ 8 w 743"/>
                    <a:gd name="T43" fmla="*/ 5 h 672"/>
                    <a:gd name="T44" fmla="*/ 8 w 743"/>
                    <a:gd name="T45" fmla="*/ 4 h 672"/>
                    <a:gd name="T46" fmla="*/ 8 w 743"/>
                    <a:gd name="T47" fmla="*/ 4 h 672"/>
                    <a:gd name="T48" fmla="*/ 8 w 743"/>
                    <a:gd name="T49" fmla="*/ 3 h 672"/>
                    <a:gd name="T50" fmla="*/ 9 w 743"/>
                    <a:gd name="T51" fmla="*/ 3 h 672"/>
                    <a:gd name="T52" fmla="*/ 9 w 743"/>
                    <a:gd name="T53" fmla="*/ 3 h 672"/>
                    <a:gd name="T54" fmla="*/ 8 w 743"/>
                    <a:gd name="T55" fmla="*/ 2 h 672"/>
                    <a:gd name="T56" fmla="*/ 8 w 743"/>
                    <a:gd name="T57" fmla="*/ 2 h 672"/>
                    <a:gd name="T58" fmla="*/ 8 w 743"/>
                    <a:gd name="T59" fmla="*/ 2 h 672"/>
                    <a:gd name="T60" fmla="*/ 8 w 743"/>
                    <a:gd name="T61" fmla="*/ 2 h 672"/>
                    <a:gd name="T62" fmla="*/ 7 w 743"/>
                    <a:gd name="T63" fmla="*/ 2 h 672"/>
                    <a:gd name="T64" fmla="*/ 7 w 743"/>
                    <a:gd name="T65" fmla="*/ 1 h 672"/>
                    <a:gd name="T66" fmla="*/ 7 w 743"/>
                    <a:gd name="T67" fmla="*/ 1 h 672"/>
                    <a:gd name="T68" fmla="*/ 6 w 743"/>
                    <a:gd name="T69" fmla="*/ 1 h 672"/>
                    <a:gd name="T70" fmla="*/ 6 w 743"/>
                    <a:gd name="T71" fmla="*/ 1 h 672"/>
                    <a:gd name="T72" fmla="*/ 6 w 743"/>
                    <a:gd name="T73" fmla="*/ 1 h 672"/>
                    <a:gd name="T74" fmla="*/ 5 w 743"/>
                    <a:gd name="T75" fmla="*/ 1 h 672"/>
                    <a:gd name="T76" fmla="*/ 5 w 743"/>
                    <a:gd name="T77" fmla="*/ 1 h 672"/>
                    <a:gd name="T78" fmla="*/ 5 w 743"/>
                    <a:gd name="T79" fmla="*/ 1 h 672"/>
                    <a:gd name="T80" fmla="*/ 4 w 743"/>
                    <a:gd name="T81" fmla="*/ 1 h 672"/>
                    <a:gd name="T82" fmla="*/ 4 w 743"/>
                    <a:gd name="T83" fmla="*/ 1 h 672"/>
                    <a:gd name="T84" fmla="*/ 4 w 743"/>
                    <a:gd name="T85" fmla="*/ 1 h 672"/>
                    <a:gd name="T86" fmla="*/ 3 w 743"/>
                    <a:gd name="T87" fmla="*/ 1 h 672"/>
                    <a:gd name="T88" fmla="*/ 3 w 743"/>
                    <a:gd name="T89" fmla="*/ 1 h 672"/>
                    <a:gd name="T90" fmla="*/ 2 w 743"/>
                    <a:gd name="T91" fmla="*/ 0 h 672"/>
                    <a:gd name="T92" fmla="*/ 2 w 743"/>
                    <a:gd name="T93" fmla="*/ 0 h 672"/>
                    <a:gd name="T94" fmla="*/ 2 w 743"/>
                    <a:gd name="T95" fmla="*/ 1 h 672"/>
                    <a:gd name="T96" fmla="*/ 1 w 743"/>
                    <a:gd name="T97" fmla="*/ 1 h 672"/>
                    <a:gd name="T98" fmla="*/ 1 w 743"/>
                    <a:gd name="T99" fmla="*/ 2 h 672"/>
                    <a:gd name="T100" fmla="*/ 1 w 743"/>
                    <a:gd name="T101" fmla="*/ 2 h 672"/>
                    <a:gd name="T102" fmla="*/ 1 w 743"/>
                    <a:gd name="T103" fmla="*/ 2 h 672"/>
                    <a:gd name="T104" fmla="*/ 1 w 743"/>
                    <a:gd name="T105" fmla="*/ 2 h 672"/>
                    <a:gd name="T106" fmla="*/ 1 w 743"/>
                    <a:gd name="T107" fmla="*/ 2 h 672"/>
                    <a:gd name="T108" fmla="*/ 1 w 743"/>
                    <a:gd name="T109" fmla="*/ 1 h 672"/>
                    <a:gd name="T110" fmla="*/ 1 w 743"/>
                    <a:gd name="T111" fmla="*/ 1 h 672"/>
                    <a:gd name="T112" fmla="*/ 1 w 743"/>
                    <a:gd name="T113" fmla="*/ 0 h 672"/>
                    <a:gd name="T114" fmla="*/ 1 w 743"/>
                    <a:gd name="T115" fmla="*/ 0 h 672"/>
                    <a:gd name="T116" fmla="*/ 0 w 743"/>
                    <a:gd name="T117" fmla="*/ 1 h 672"/>
                    <a:gd name="T118" fmla="*/ 0 w 743"/>
                    <a:gd name="T119" fmla="*/ 1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743" h="672">
                      <a:moveTo>
                        <a:pt x="0" y="143"/>
                      </a:moveTo>
                      <a:lnTo>
                        <a:pt x="0" y="160"/>
                      </a:lnTo>
                      <a:lnTo>
                        <a:pt x="2" y="177"/>
                      </a:lnTo>
                      <a:lnTo>
                        <a:pt x="5" y="194"/>
                      </a:lnTo>
                      <a:lnTo>
                        <a:pt x="9" y="208"/>
                      </a:lnTo>
                      <a:lnTo>
                        <a:pt x="15" y="222"/>
                      </a:lnTo>
                      <a:lnTo>
                        <a:pt x="22" y="235"/>
                      </a:lnTo>
                      <a:lnTo>
                        <a:pt x="29" y="246"/>
                      </a:lnTo>
                      <a:lnTo>
                        <a:pt x="39" y="257"/>
                      </a:lnTo>
                      <a:lnTo>
                        <a:pt x="50" y="266"/>
                      </a:lnTo>
                      <a:lnTo>
                        <a:pt x="61" y="274"/>
                      </a:lnTo>
                      <a:lnTo>
                        <a:pt x="74" y="280"/>
                      </a:lnTo>
                      <a:lnTo>
                        <a:pt x="89" y="286"/>
                      </a:lnTo>
                      <a:lnTo>
                        <a:pt x="104" y="291"/>
                      </a:lnTo>
                      <a:lnTo>
                        <a:pt x="121" y="294"/>
                      </a:lnTo>
                      <a:lnTo>
                        <a:pt x="139" y="296"/>
                      </a:lnTo>
                      <a:lnTo>
                        <a:pt x="159" y="297"/>
                      </a:lnTo>
                      <a:lnTo>
                        <a:pt x="160" y="302"/>
                      </a:lnTo>
                      <a:lnTo>
                        <a:pt x="162" y="309"/>
                      </a:lnTo>
                      <a:lnTo>
                        <a:pt x="166" y="316"/>
                      </a:lnTo>
                      <a:lnTo>
                        <a:pt x="171" y="323"/>
                      </a:lnTo>
                      <a:lnTo>
                        <a:pt x="177" y="331"/>
                      </a:lnTo>
                      <a:lnTo>
                        <a:pt x="184" y="337"/>
                      </a:lnTo>
                      <a:lnTo>
                        <a:pt x="191" y="342"/>
                      </a:lnTo>
                      <a:lnTo>
                        <a:pt x="198" y="346"/>
                      </a:lnTo>
                      <a:lnTo>
                        <a:pt x="311" y="346"/>
                      </a:lnTo>
                      <a:lnTo>
                        <a:pt x="308" y="357"/>
                      </a:lnTo>
                      <a:lnTo>
                        <a:pt x="305" y="365"/>
                      </a:lnTo>
                      <a:lnTo>
                        <a:pt x="300" y="372"/>
                      </a:lnTo>
                      <a:lnTo>
                        <a:pt x="296" y="379"/>
                      </a:lnTo>
                      <a:lnTo>
                        <a:pt x="292" y="385"/>
                      </a:lnTo>
                      <a:lnTo>
                        <a:pt x="288" y="391"/>
                      </a:lnTo>
                      <a:lnTo>
                        <a:pt x="286" y="399"/>
                      </a:lnTo>
                      <a:lnTo>
                        <a:pt x="285" y="408"/>
                      </a:lnTo>
                      <a:lnTo>
                        <a:pt x="286" y="420"/>
                      </a:lnTo>
                      <a:lnTo>
                        <a:pt x="289" y="435"/>
                      </a:lnTo>
                      <a:lnTo>
                        <a:pt x="293" y="451"/>
                      </a:lnTo>
                      <a:lnTo>
                        <a:pt x="298" y="467"/>
                      </a:lnTo>
                      <a:lnTo>
                        <a:pt x="307" y="495"/>
                      </a:lnTo>
                      <a:lnTo>
                        <a:pt x="311" y="513"/>
                      </a:lnTo>
                      <a:lnTo>
                        <a:pt x="310" y="517"/>
                      </a:lnTo>
                      <a:lnTo>
                        <a:pt x="309" y="522"/>
                      </a:lnTo>
                      <a:lnTo>
                        <a:pt x="307" y="526"/>
                      </a:lnTo>
                      <a:lnTo>
                        <a:pt x="305" y="531"/>
                      </a:lnTo>
                      <a:lnTo>
                        <a:pt x="303" y="535"/>
                      </a:lnTo>
                      <a:lnTo>
                        <a:pt x="300" y="540"/>
                      </a:lnTo>
                      <a:lnTo>
                        <a:pt x="298" y="544"/>
                      </a:lnTo>
                      <a:lnTo>
                        <a:pt x="298" y="549"/>
                      </a:lnTo>
                      <a:lnTo>
                        <a:pt x="299" y="557"/>
                      </a:lnTo>
                      <a:lnTo>
                        <a:pt x="302" y="566"/>
                      </a:lnTo>
                      <a:lnTo>
                        <a:pt x="305" y="577"/>
                      </a:lnTo>
                      <a:lnTo>
                        <a:pt x="309" y="587"/>
                      </a:lnTo>
                      <a:lnTo>
                        <a:pt x="315" y="597"/>
                      </a:lnTo>
                      <a:lnTo>
                        <a:pt x="321" y="607"/>
                      </a:lnTo>
                      <a:lnTo>
                        <a:pt x="328" y="617"/>
                      </a:lnTo>
                      <a:lnTo>
                        <a:pt x="337" y="627"/>
                      </a:lnTo>
                      <a:lnTo>
                        <a:pt x="344" y="637"/>
                      </a:lnTo>
                      <a:lnTo>
                        <a:pt x="353" y="645"/>
                      </a:lnTo>
                      <a:lnTo>
                        <a:pt x="362" y="653"/>
                      </a:lnTo>
                      <a:lnTo>
                        <a:pt x="371" y="659"/>
                      </a:lnTo>
                      <a:lnTo>
                        <a:pt x="379" y="664"/>
                      </a:lnTo>
                      <a:lnTo>
                        <a:pt x="388" y="669"/>
                      </a:lnTo>
                      <a:lnTo>
                        <a:pt x="397" y="671"/>
                      </a:lnTo>
                      <a:lnTo>
                        <a:pt x="405" y="672"/>
                      </a:lnTo>
                      <a:lnTo>
                        <a:pt x="415" y="671"/>
                      </a:lnTo>
                      <a:lnTo>
                        <a:pt x="424" y="670"/>
                      </a:lnTo>
                      <a:lnTo>
                        <a:pt x="435" y="667"/>
                      </a:lnTo>
                      <a:lnTo>
                        <a:pt x="445" y="663"/>
                      </a:lnTo>
                      <a:lnTo>
                        <a:pt x="455" y="658"/>
                      </a:lnTo>
                      <a:lnTo>
                        <a:pt x="465" y="653"/>
                      </a:lnTo>
                      <a:lnTo>
                        <a:pt x="475" y="647"/>
                      </a:lnTo>
                      <a:lnTo>
                        <a:pt x="484" y="641"/>
                      </a:lnTo>
                      <a:lnTo>
                        <a:pt x="493" y="634"/>
                      </a:lnTo>
                      <a:lnTo>
                        <a:pt x="500" y="627"/>
                      </a:lnTo>
                      <a:lnTo>
                        <a:pt x="507" y="619"/>
                      </a:lnTo>
                      <a:lnTo>
                        <a:pt x="512" y="612"/>
                      </a:lnTo>
                      <a:lnTo>
                        <a:pt x="518" y="605"/>
                      </a:lnTo>
                      <a:lnTo>
                        <a:pt x="521" y="599"/>
                      </a:lnTo>
                      <a:lnTo>
                        <a:pt x="523" y="592"/>
                      </a:lnTo>
                      <a:lnTo>
                        <a:pt x="524" y="586"/>
                      </a:lnTo>
                      <a:lnTo>
                        <a:pt x="518" y="574"/>
                      </a:lnTo>
                      <a:lnTo>
                        <a:pt x="504" y="551"/>
                      </a:lnTo>
                      <a:lnTo>
                        <a:pt x="487" y="528"/>
                      </a:lnTo>
                      <a:lnTo>
                        <a:pt x="477" y="513"/>
                      </a:lnTo>
                      <a:lnTo>
                        <a:pt x="477" y="469"/>
                      </a:lnTo>
                      <a:lnTo>
                        <a:pt x="504" y="469"/>
                      </a:lnTo>
                      <a:lnTo>
                        <a:pt x="518" y="476"/>
                      </a:lnTo>
                      <a:lnTo>
                        <a:pt x="541" y="484"/>
                      </a:lnTo>
                      <a:lnTo>
                        <a:pt x="564" y="493"/>
                      </a:lnTo>
                      <a:lnTo>
                        <a:pt x="577" y="500"/>
                      </a:lnTo>
                      <a:lnTo>
                        <a:pt x="578" y="496"/>
                      </a:lnTo>
                      <a:lnTo>
                        <a:pt x="580" y="493"/>
                      </a:lnTo>
                      <a:lnTo>
                        <a:pt x="584" y="489"/>
                      </a:lnTo>
                      <a:lnTo>
                        <a:pt x="589" y="485"/>
                      </a:lnTo>
                      <a:lnTo>
                        <a:pt x="600" y="477"/>
                      </a:lnTo>
                      <a:lnTo>
                        <a:pt x="614" y="469"/>
                      </a:lnTo>
                      <a:lnTo>
                        <a:pt x="629" y="461"/>
                      </a:lnTo>
                      <a:lnTo>
                        <a:pt x="642" y="453"/>
                      </a:lnTo>
                      <a:lnTo>
                        <a:pt x="647" y="449"/>
                      </a:lnTo>
                      <a:lnTo>
                        <a:pt x="652" y="445"/>
                      </a:lnTo>
                      <a:lnTo>
                        <a:pt x="655" y="442"/>
                      </a:lnTo>
                      <a:lnTo>
                        <a:pt x="657" y="438"/>
                      </a:lnTo>
                      <a:lnTo>
                        <a:pt x="662" y="440"/>
                      </a:lnTo>
                      <a:lnTo>
                        <a:pt x="666" y="441"/>
                      </a:lnTo>
                      <a:lnTo>
                        <a:pt x="669" y="441"/>
                      </a:lnTo>
                      <a:lnTo>
                        <a:pt x="674" y="441"/>
                      </a:lnTo>
                      <a:lnTo>
                        <a:pt x="677" y="440"/>
                      </a:lnTo>
                      <a:lnTo>
                        <a:pt x="679" y="439"/>
                      </a:lnTo>
                      <a:lnTo>
                        <a:pt x="681" y="437"/>
                      </a:lnTo>
                      <a:lnTo>
                        <a:pt x="685" y="435"/>
                      </a:lnTo>
                      <a:lnTo>
                        <a:pt x="691" y="424"/>
                      </a:lnTo>
                      <a:lnTo>
                        <a:pt x="697" y="414"/>
                      </a:lnTo>
                      <a:lnTo>
                        <a:pt x="657" y="339"/>
                      </a:lnTo>
                      <a:lnTo>
                        <a:pt x="661" y="334"/>
                      </a:lnTo>
                      <a:lnTo>
                        <a:pt x="666" y="327"/>
                      </a:lnTo>
                      <a:lnTo>
                        <a:pt x="674" y="320"/>
                      </a:lnTo>
                      <a:lnTo>
                        <a:pt x="681" y="313"/>
                      </a:lnTo>
                      <a:lnTo>
                        <a:pt x="690" y="306"/>
                      </a:lnTo>
                      <a:lnTo>
                        <a:pt x="700" y="299"/>
                      </a:lnTo>
                      <a:lnTo>
                        <a:pt x="709" y="294"/>
                      </a:lnTo>
                      <a:lnTo>
                        <a:pt x="717" y="291"/>
                      </a:lnTo>
                      <a:lnTo>
                        <a:pt x="715" y="275"/>
                      </a:lnTo>
                      <a:lnTo>
                        <a:pt x="714" y="263"/>
                      </a:lnTo>
                      <a:lnTo>
                        <a:pt x="713" y="258"/>
                      </a:lnTo>
                      <a:lnTo>
                        <a:pt x="714" y="253"/>
                      </a:lnTo>
                      <a:lnTo>
                        <a:pt x="714" y="248"/>
                      </a:lnTo>
                      <a:lnTo>
                        <a:pt x="717" y="241"/>
                      </a:lnTo>
                      <a:lnTo>
                        <a:pt x="720" y="241"/>
                      </a:lnTo>
                      <a:lnTo>
                        <a:pt x="723" y="239"/>
                      </a:lnTo>
                      <a:lnTo>
                        <a:pt x="726" y="235"/>
                      </a:lnTo>
                      <a:lnTo>
                        <a:pt x="730" y="231"/>
                      </a:lnTo>
                      <a:lnTo>
                        <a:pt x="737" y="223"/>
                      </a:lnTo>
                      <a:lnTo>
                        <a:pt x="743" y="216"/>
                      </a:lnTo>
                      <a:lnTo>
                        <a:pt x="735" y="215"/>
                      </a:lnTo>
                      <a:lnTo>
                        <a:pt x="728" y="213"/>
                      </a:lnTo>
                      <a:lnTo>
                        <a:pt x="721" y="210"/>
                      </a:lnTo>
                      <a:lnTo>
                        <a:pt x="714" y="207"/>
                      </a:lnTo>
                      <a:lnTo>
                        <a:pt x="709" y="204"/>
                      </a:lnTo>
                      <a:lnTo>
                        <a:pt x="703" y="200"/>
                      </a:lnTo>
                      <a:lnTo>
                        <a:pt x="700" y="196"/>
                      </a:lnTo>
                      <a:lnTo>
                        <a:pt x="696" y="191"/>
                      </a:lnTo>
                      <a:lnTo>
                        <a:pt x="692" y="186"/>
                      </a:lnTo>
                      <a:lnTo>
                        <a:pt x="690" y="181"/>
                      </a:lnTo>
                      <a:lnTo>
                        <a:pt x="688" y="174"/>
                      </a:lnTo>
                      <a:lnTo>
                        <a:pt x="686" y="168"/>
                      </a:lnTo>
                      <a:lnTo>
                        <a:pt x="684" y="156"/>
                      </a:lnTo>
                      <a:lnTo>
                        <a:pt x="684" y="143"/>
                      </a:lnTo>
                      <a:lnTo>
                        <a:pt x="679" y="143"/>
                      </a:lnTo>
                      <a:lnTo>
                        <a:pt x="675" y="144"/>
                      </a:lnTo>
                      <a:lnTo>
                        <a:pt x="670" y="145"/>
                      </a:lnTo>
                      <a:lnTo>
                        <a:pt x="667" y="146"/>
                      </a:lnTo>
                      <a:lnTo>
                        <a:pt x="662" y="150"/>
                      </a:lnTo>
                      <a:lnTo>
                        <a:pt x="657" y="155"/>
                      </a:lnTo>
                      <a:lnTo>
                        <a:pt x="646" y="154"/>
                      </a:lnTo>
                      <a:lnTo>
                        <a:pt x="639" y="152"/>
                      </a:lnTo>
                      <a:lnTo>
                        <a:pt x="636" y="150"/>
                      </a:lnTo>
                      <a:lnTo>
                        <a:pt x="634" y="148"/>
                      </a:lnTo>
                      <a:lnTo>
                        <a:pt x="632" y="146"/>
                      </a:lnTo>
                      <a:lnTo>
                        <a:pt x="631" y="144"/>
                      </a:lnTo>
                      <a:lnTo>
                        <a:pt x="630" y="134"/>
                      </a:lnTo>
                      <a:lnTo>
                        <a:pt x="630" y="124"/>
                      </a:lnTo>
                      <a:lnTo>
                        <a:pt x="624" y="124"/>
                      </a:lnTo>
                      <a:lnTo>
                        <a:pt x="618" y="121"/>
                      </a:lnTo>
                      <a:lnTo>
                        <a:pt x="610" y="119"/>
                      </a:lnTo>
                      <a:lnTo>
                        <a:pt x="602" y="115"/>
                      </a:lnTo>
                      <a:lnTo>
                        <a:pt x="595" y="111"/>
                      </a:lnTo>
                      <a:lnTo>
                        <a:pt x="589" y="106"/>
                      </a:lnTo>
                      <a:lnTo>
                        <a:pt x="587" y="103"/>
                      </a:lnTo>
                      <a:lnTo>
                        <a:pt x="585" y="100"/>
                      </a:lnTo>
                      <a:lnTo>
                        <a:pt x="584" y="97"/>
                      </a:lnTo>
                      <a:lnTo>
                        <a:pt x="584" y="93"/>
                      </a:lnTo>
                      <a:lnTo>
                        <a:pt x="587" y="83"/>
                      </a:lnTo>
                      <a:lnTo>
                        <a:pt x="590" y="69"/>
                      </a:lnTo>
                      <a:lnTo>
                        <a:pt x="544" y="69"/>
                      </a:lnTo>
                      <a:lnTo>
                        <a:pt x="536" y="75"/>
                      </a:lnTo>
                      <a:lnTo>
                        <a:pt x="530" y="80"/>
                      </a:lnTo>
                      <a:lnTo>
                        <a:pt x="523" y="83"/>
                      </a:lnTo>
                      <a:lnTo>
                        <a:pt x="518" y="85"/>
                      </a:lnTo>
                      <a:lnTo>
                        <a:pt x="505" y="87"/>
                      </a:lnTo>
                      <a:lnTo>
                        <a:pt x="490" y="87"/>
                      </a:lnTo>
                      <a:lnTo>
                        <a:pt x="485" y="88"/>
                      </a:lnTo>
                      <a:lnTo>
                        <a:pt x="478" y="92"/>
                      </a:lnTo>
                      <a:lnTo>
                        <a:pt x="475" y="94"/>
                      </a:lnTo>
                      <a:lnTo>
                        <a:pt x="473" y="97"/>
                      </a:lnTo>
                      <a:lnTo>
                        <a:pt x="472" y="101"/>
                      </a:lnTo>
                      <a:lnTo>
                        <a:pt x="471" y="105"/>
                      </a:lnTo>
                      <a:lnTo>
                        <a:pt x="457" y="111"/>
                      </a:lnTo>
                      <a:lnTo>
                        <a:pt x="444" y="117"/>
                      </a:lnTo>
                      <a:lnTo>
                        <a:pt x="439" y="117"/>
                      </a:lnTo>
                      <a:lnTo>
                        <a:pt x="434" y="116"/>
                      </a:lnTo>
                      <a:lnTo>
                        <a:pt x="430" y="115"/>
                      </a:lnTo>
                      <a:lnTo>
                        <a:pt x="426" y="113"/>
                      </a:lnTo>
                      <a:lnTo>
                        <a:pt x="422" y="110"/>
                      </a:lnTo>
                      <a:lnTo>
                        <a:pt x="420" y="107"/>
                      </a:lnTo>
                      <a:lnTo>
                        <a:pt x="418" y="104"/>
                      </a:lnTo>
                      <a:lnTo>
                        <a:pt x="418" y="99"/>
                      </a:lnTo>
                      <a:lnTo>
                        <a:pt x="410" y="103"/>
                      </a:lnTo>
                      <a:lnTo>
                        <a:pt x="404" y="104"/>
                      </a:lnTo>
                      <a:lnTo>
                        <a:pt x="398" y="104"/>
                      </a:lnTo>
                      <a:lnTo>
                        <a:pt x="393" y="102"/>
                      </a:lnTo>
                      <a:lnTo>
                        <a:pt x="388" y="98"/>
                      </a:lnTo>
                      <a:lnTo>
                        <a:pt x="384" y="93"/>
                      </a:lnTo>
                      <a:lnTo>
                        <a:pt x="381" y="88"/>
                      </a:lnTo>
                      <a:lnTo>
                        <a:pt x="378" y="81"/>
                      </a:lnTo>
                      <a:lnTo>
                        <a:pt x="359" y="83"/>
                      </a:lnTo>
                      <a:lnTo>
                        <a:pt x="340" y="86"/>
                      </a:lnTo>
                      <a:lnTo>
                        <a:pt x="331" y="86"/>
                      </a:lnTo>
                      <a:lnTo>
                        <a:pt x="323" y="86"/>
                      </a:lnTo>
                      <a:lnTo>
                        <a:pt x="320" y="86"/>
                      </a:lnTo>
                      <a:lnTo>
                        <a:pt x="317" y="85"/>
                      </a:lnTo>
                      <a:lnTo>
                        <a:pt x="314" y="83"/>
                      </a:lnTo>
                      <a:lnTo>
                        <a:pt x="311" y="81"/>
                      </a:lnTo>
                      <a:lnTo>
                        <a:pt x="305" y="86"/>
                      </a:lnTo>
                      <a:lnTo>
                        <a:pt x="298" y="89"/>
                      </a:lnTo>
                      <a:lnTo>
                        <a:pt x="291" y="92"/>
                      </a:lnTo>
                      <a:lnTo>
                        <a:pt x="285" y="93"/>
                      </a:lnTo>
                      <a:lnTo>
                        <a:pt x="275" y="93"/>
                      </a:lnTo>
                      <a:lnTo>
                        <a:pt x="265" y="93"/>
                      </a:lnTo>
                      <a:lnTo>
                        <a:pt x="258" y="93"/>
                      </a:lnTo>
                      <a:lnTo>
                        <a:pt x="252" y="93"/>
                      </a:lnTo>
                      <a:lnTo>
                        <a:pt x="251" y="83"/>
                      </a:lnTo>
                      <a:lnTo>
                        <a:pt x="249" y="73"/>
                      </a:lnTo>
                      <a:lnTo>
                        <a:pt x="244" y="65"/>
                      </a:lnTo>
                      <a:lnTo>
                        <a:pt x="240" y="58"/>
                      </a:lnTo>
                      <a:lnTo>
                        <a:pt x="233" y="52"/>
                      </a:lnTo>
                      <a:lnTo>
                        <a:pt x="227" y="47"/>
                      </a:lnTo>
                      <a:lnTo>
                        <a:pt x="219" y="42"/>
                      </a:lnTo>
                      <a:lnTo>
                        <a:pt x="211" y="38"/>
                      </a:lnTo>
                      <a:lnTo>
                        <a:pt x="195" y="30"/>
                      </a:lnTo>
                      <a:lnTo>
                        <a:pt x="179" y="22"/>
                      </a:lnTo>
                      <a:lnTo>
                        <a:pt x="171" y="18"/>
                      </a:lnTo>
                      <a:lnTo>
                        <a:pt x="164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8" y="10"/>
                      </a:lnTo>
                      <a:lnTo>
                        <a:pt x="146" y="20"/>
                      </a:lnTo>
                      <a:lnTo>
                        <a:pt x="146" y="31"/>
                      </a:lnTo>
                      <a:lnTo>
                        <a:pt x="146" y="44"/>
                      </a:lnTo>
                      <a:lnTo>
                        <a:pt x="140" y="44"/>
                      </a:lnTo>
                      <a:lnTo>
                        <a:pt x="136" y="46"/>
                      </a:lnTo>
                      <a:lnTo>
                        <a:pt x="131" y="49"/>
                      </a:lnTo>
                      <a:lnTo>
                        <a:pt x="127" y="52"/>
                      </a:lnTo>
                      <a:lnTo>
                        <a:pt x="124" y="57"/>
                      </a:lnTo>
                      <a:lnTo>
                        <a:pt x="121" y="62"/>
                      </a:lnTo>
                      <a:lnTo>
                        <a:pt x="119" y="69"/>
                      </a:lnTo>
                      <a:lnTo>
                        <a:pt x="119" y="75"/>
                      </a:lnTo>
                      <a:lnTo>
                        <a:pt x="119" y="96"/>
                      </a:lnTo>
                      <a:lnTo>
                        <a:pt x="119" y="108"/>
                      </a:lnTo>
                      <a:lnTo>
                        <a:pt x="119" y="118"/>
                      </a:lnTo>
                      <a:lnTo>
                        <a:pt x="119" y="137"/>
                      </a:lnTo>
                      <a:lnTo>
                        <a:pt x="116" y="150"/>
                      </a:lnTo>
                      <a:lnTo>
                        <a:pt x="109" y="169"/>
                      </a:lnTo>
                      <a:lnTo>
                        <a:pt x="107" y="180"/>
                      </a:lnTo>
                      <a:lnTo>
                        <a:pt x="105" y="188"/>
                      </a:lnTo>
                      <a:lnTo>
                        <a:pt x="104" y="194"/>
                      </a:lnTo>
                      <a:lnTo>
                        <a:pt x="105" y="198"/>
                      </a:lnTo>
                      <a:lnTo>
                        <a:pt x="99" y="197"/>
                      </a:lnTo>
                      <a:lnTo>
                        <a:pt x="93" y="194"/>
                      </a:lnTo>
                      <a:lnTo>
                        <a:pt x="90" y="193"/>
                      </a:lnTo>
                      <a:lnTo>
                        <a:pt x="87" y="190"/>
                      </a:lnTo>
                      <a:lnTo>
                        <a:pt x="86" y="188"/>
                      </a:lnTo>
                      <a:lnTo>
                        <a:pt x="85" y="186"/>
                      </a:lnTo>
                      <a:lnTo>
                        <a:pt x="80" y="186"/>
                      </a:lnTo>
                      <a:lnTo>
                        <a:pt x="74" y="185"/>
                      </a:lnTo>
                      <a:lnTo>
                        <a:pt x="70" y="184"/>
                      </a:lnTo>
                      <a:lnTo>
                        <a:pt x="67" y="182"/>
                      </a:lnTo>
                      <a:lnTo>
                        <a:pt x="63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7" y="169"/>
                      </a:lnTo>
                      <a:lnTo>
                        <a:pt x="54" y="161"/>
                      </a:lnTo>
                      <a:lnTo>
                        <a:pt x="52" y="152"/>
                      </a:lnTo>
                      <a:lnTo>
                        <a:pt x="52" y="142"/>
                      </a:lnTo>
                      <a:lnTo>
                        <a:pt x="52" y="131"/>
                      </a:lnTo>
                      <a:lnTo>
                        <a:pt x="52" y="119"/>
                      </a:lnTo>
                      <a:lnTo>
                        <a:pt x="54" y="109"/>
                      </a:lnTo>
                      <a:lnTo>
                        <a:pt x="56" y="100"/>
                      </a:lnTo>
                      <a:lnTo>
                        <a:pt x="59" y="91"/>
                      </a:lnTo>
                      <a:lnTo>
                        <a:pt x="65" y="76"/>
                      </a:lnTo>
                      <a:lnTo>
                        <a:pt x="73" y="61"/>
                      </a:lnTo>
                      <a:lnTo>
                        <a:pt x="81" y="49"/>
                      </a:lnTo>
                      <a:lnTo>
                        <a:pt x="89" y="36"/>
                      </a:lnTo>
                      <a:lnTo>
                        <a:pt x="92" y="29"/>
                      </a:lnTo>
                      <a:lnTo>
                        <a:pt x="95" y="22"/>
                      </a:lnTo>
                      <a:lnTo>
                        <a:pt x="97" y="15"/>
                      </a:lnTo>
                      <a:lnTo>
                        <a:pt x="98" y="7"/>
                      </a:lnTo>
                      <a:lnTo>
                        <a:pt x="85" y="12"/>
                      </a:lnTo>
                      <a:lnTo>
                        <a:pt x="73" y="18"/>
                      </a:lnTo>
                      <a:lnTo>
                        <a:pt x="62" y="24"/>
                      </a:lnTo>
                      <a:lnTo>
                        <a:pt x="52" y="30"/>
                      </a:lnTo>
                      <a:lnTo>
                        <a:pt x="43" y="37"/>
                      </a:lnTo>
                      <a:lnTo>
                        <a:pt x="35" y="44"/>
                      </a:lnTo>
                      <a:lnTo>
                        <a:pt x="28" y="52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2" y="79"/>
                      </a:lnTo>
                      <a:lnTo>
                        <a:pt x="7" y="89"/>
                      </a:lnTo>
                      <a:lnTo>
                        <a:pt x="4" y="99"/>
                      </a:lnTo>
                      <a:lnTo>
                        <a:pt x="2" y="109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0" y="1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Freeform 193"/>
              <p:cNvSpPr>
                <a:spLocks/>
              </p:cNvSpPr>
              <p:nvPr/>
            </p:nvSpPr>
            <p:spPr bwMode="auto">
              <a:xfrm>
                <a:off x="1212325" y="2505689"/>
                <a:ext cx="718091" cy="586594"/>
              </a:xfrm>
              <a:custGeom>
                <a:avLst/>
                <a:gdLst>
                  <a:gd name="T0" fmla="*/ 2147483647 w 1535"/>
                  <a:gd name="T1" fmla="*/ 2147483647 h 1109"/>
                  <a:gd name="T2" fmla="*/ 2147483647 w 1535"/>
                  <a:gd name="T3" fmla="*/ 2147483647 h 1109"/>
                  <a:gd name="T4" fmla="*/ 2147483647 w 1535"/>
                  <a:gd name="T5" fmla="*/ 2147483647 h 1109"/>
                  <a:gd name="T6" fmla="*/ 2147483647 w 1535"/>
                  <a:gd name="T7" fmla="*/ 2147483647 h 1109"/>
                  <a:gd name="T8" fmla="*/ 2147483647 w 1535"/>
                  <a:gd name="T9" fmla="*/ 2147483647 h 1109"/>
                  <a:gd name="T10" fmla="*/ 2147483647 w 1535"/>
                  <a:gd name="T11" fmla="*/ 2147483647 h 1109"/>
                  <a:gd name="T12" fmla="*/ 2147483647 w 1535"/>
                  <a:gd name="T13" fmla="*/ 2147483647 h 1109"/>
                  <a:gd name="T14" fmla="*/ 2147483647 w 1535"/>
                  <a:gd name="T15" fmla="*/ 2147483647 h 1109"/>
                  <a:gd name="T16" fmla="*/ 2147483647 w 1535"/>
                  <a:gd name="T17" fmla="*/ 2147483647 h 1109"/>
                  <a:gd name="T18" fmla="*/ 2147483647 w 1535"/>
                  <a:gd name="T19" fmla="*/ 2147483647 h 1109"/>
                  <a:gd name="T20" fmla="*/ 2147483647 w 1535"/>
                  <a:gd name="T21" fmla="*/ 2147483647 h 1109"/>
                  <a:gd name="T22" fmla="*/ 2147483647 w 1535"/>
                  <a:gd name="T23" fmla="*/ 2147483647 h 1109"/>
                  <a:gd name="T24" fmla="*/ 2147483647 w 1535"/>
                  <a:gd name="T25" fmla="*/ 2147483647 h 1109"/>
                  <a:gd name="T26" fmla="*/ 2147483647 w 1535"/>
                  <a:gd name="T27" fmla="*/ 2147483647 h 1109"/>
                  <a:gd name="T28" fmla="*/ 2147483647 w 1535"/>
                  <a:gd name="T29" fmla="*/ 2147483647 h 1109"/>
                  <a:gd name="T30" fmla="*/ 2147483647 w 1535"/>
                  <a:gd name="T31" fmla="*/ 2147483647 h 1109"/>
                  <a:gd name="T32" fmla="*/ 2147483647 w 1535"/>
                  <a:gd name="T33" fmla="*/ 2147483647 h 1109"/>
                  <a:gd name="T34" fmla="*/ 2147483647 w 1535"/>
                  <a:gd name="T35" fmla="*/ 2147483647 h 1109"/>
                  <a:gd name="T36" fmla="*/ 2147483647 w 1535"/>
                  <a:gd name="T37" fmla="*/ 2147483647 h 1109"/>
                  <a:gd name="T38" fmla="*/ 2147483647 w 1535"/>
                  <a:gd name="T39" fmla="*/ 2147483647 h 1109"/>
                  <a:gd name="T40" fmla="*/ 2147483647 w 1535"/>
                  <a:gd name="T41" fmla="*/ 2147483647 h 1109"/>
                  <a:gd name="T42" fmla="*/ 2147483647 w 1535"/>
                  <a:gd name="T43" fmla="*/ 2147483647 h 1109"/>
                  <a:gd name="T44" fmla="*/ 2147483647 w 1535"/>
                  <a:gd name="T45" fmla="*/ 2147483647 h 1109"/>
                  <a:gd name="T46" fmla="*/ 2147483647 w 1535"/>
                  <a:gd name="T47" fmla="*/ 2147483647 h 1109"/>
                  <a:gd name="T48" fmla="*/ 2147483647 w 1535"/>
                  <a:gd name="T49" fmla="*/ 2147483647 h 1109"/>
                  <a:gd name="T50" fmla="*/ 2147483647 w 1535"/>
                  <a:gd name="T51" fmla="*/ 2147483647 h 1109"/>
                  <a:gd name="T52" fmla="*/ 2147483647 w 1535"/>
                  <a:gd name="T53" fmla="*/ 2147483647 h 1109"/>
                  <a:gd name="T54" fmla="*/ 2147483647 w 1535"/>
                  <a:gd name="T55" fmla="*/ 2147483647 h 1109"/>
                  <a:gd name="T56" fmla="*/ 2147483647 w 1535"/>
                  <a:gd name="T57" fmla="*/ 2147483647 h 1109"/>
                  <a:gd name="T58" fmla="*/ 2147483647 w 1535"/>
                  <a:gd name="T59" fmla="*/ 2147483647 h 1109"/>
                  <a:gd name="T60" fmla="*/ 2147483647 w 1535"/>
                  <a:gd name="T61" fmla="*/ 2147483647 h 1109"/>
                  <a:gd name="T62" fmla="*/ 2147483647 w 1535"/>
                  <a:gd name="T63" fmla="*/ 2147483647 h 1109"/>
                  <a:gd name="T64" fmla="*/ 2147483647 w 1535"/>
                  <a:gd name="T65" fmla="*/ 2147483647 h 1109"/>
                  <a:gd name="T66" fmla="*/ 2147483647 w 1535"/>
                  <a:gd name="T67" fmla="*/ 2147483647 h 1109"/>
                  <a:gd name="T68" fmla="*/ 2147483647 w 1535"/>
                  <a:gd name="T69" fmla="*/ 2147483647 h 1109"/>
                  <a:gd name="T70" fmla="*/ 2147483647 w 1535"/>
                  <a:gd name="T71" fmla="*/ 2147483647 h 1109"/>
                  <a:gd name="T72" fmla="*/ 2147483647 w 1535"/>
                  <a:gd name="T73" fmla="*/ 2147483647 h 1109"/>
                  <a:gd name="T74" fmla="*/ 2147483647 w 1535"/>
                  <a:gd name="T75" fmla="*/ 2147483647 h 1109"/>
                  <a:gd name="T76" fmla="*/ 2147483647 w 1535"/>
                  <a:gd name="T77" fmla="*/ 2147483647 h 1109"/>
                  <a:gd name="T78" fmla="*/ 2147483647 w 1535"/>
                  <a:gd name="T79" fmla="*/ 2147483647 h 1109"/>
                  <a:gd name="T80" fmla="*/ 2147483647 w 1535"/>
                  <a:gd name="T81" fmla="*/ 2147483647 h 1109"/>
                  <a:gd name="T82" fmla="*/ 2147483647 w 1535"/>
                  <a:gd name="T83" fmla="*/ 2147483647 h 1109"/>
                  <a:gd name="T84" fmla="*/ 2147483647 w 1535"/>
                  <a:gd name="T85" fmla="*/ 2147483647 h 1109"/>
                  <a:gd name="T86" fmla="*/ 2147483647 w 1535"/>
                  <a:gd name="T87" fmla="*/ 2147483647 h 1109"/>
                  <a:gd name="T88" fmla="*/ 2147483647 w 1535"/>
                  <a:gd name="T89" fmla="*/ 2147483647 h 1109"/>
                  <a:gd name="T90" fmla="*/ 2147483647 w 1535"/>
                  <a:gd name="T91" fmla="*/ 2147483647 h 1109"/>
                  <a:gd name="T92" fmla="*/ 2147483647 w 1535"/>
                  <a:gd name="T93" fmla="*/ 2147483647 h 1109"/>
                  <a:gd name="T94" fmla="*/ 2147483647 w 1535"/>
                  <a:gd name="T95" fmla="*/ 2147483647 h 1109"/>
                  <a:gd name="T96" fmla="*/ 2147483647 w 1535"/>
                  <a:gd name="T97" fmla="*/ 2147483647 h 1109"/>
                  <a:gd name="T98" fmla="*/ 2147483647 w 1535"/>
                  <a:gd name="T99" fmla="*/ 2147483647 h 1109"/>
                  <a:gd name="T100" fmla="*/ 2147483647 w 1535"/>
                  <a:gd name="T101" fmla="*/ 2147483647 h 1109"/>
                  <a:gd name="T102" fmla="*/ 2147483647 w 1535"/>
                  <a:gd name="T103" fmla="*/ 2147483647 h 1109"/>
                  <a:gd name="T104" fmla="*/ 2147483647 w 1535"/>
                  <a:gd name="T105" fmla="*/ 2147483647 h 1109"/>
                  <a:gd name="T106" fmla="*/ 2147483647 w 1535"/>
                  <a:gd name="T107" fmla="*/ 2147483647 h 1109"/>
                  <a:gd name="T108" fmla="*/ 2147483647 w 1535"/>
                  <a:gd name="T109" fmla="*/ 2147483647 h 1109"/>
                  <a:gd name="T110" fmla="*/ 2147483647 w 1535"/>
                  <a:gd name="T111" fmla="*/ 2147483647 h 1109"/>
                  <a:gd name="T112" fmla="*/ 2147483647 w 1535"/>
                  <a:gd name="T113" fmla="*/ 2147483647 h 1109"/>
                  <a:gd name="T114" fmla="*/ 2147483647 w 1535"/>
                  <a:gd name="T115" fmla="*/ 2147483647 h 1109"/>
                  <a:gd name="T116" fmla="*/ 2147483647 w 1535"/>
                  <a:gd name="T117" fmla="*/ 2147483647 h 1109"/>
                  <a:gd name="T118" fmla="*/ 2147483647 w 1535"/>
                  <a:gd name="T119" fmla="*/ 2147483647 h 1109"/>
                  <a:gd name="T120" fmla="*/ 2147483647 w 1535"/>
                  <a:gd name="T121" fmla="*/ 2147483647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94"/>
              <p:cNvSpPr>
                <a:spLocks/>
              </p:cNvSpPr>
              <p:nvPr/>
            </p:nvSpPr>
            <p:spPr bwMode="auto">
              <a:xfrm>
                <a:off x="2582162" y="4163769"/>
                <a:ext cx="226355" cy="268780"/>
              </a:xfrm>
              <a:custGeom>
                <a:avLst/>
                <a:gdLst>
                  <a:gd name="T0" fmla="*/ 2147483647 w 486"/>
                  <a:gd name="T1" fmla="*/ 2147483647 h 505"/>
                  <a:gd name="T2" fmla="*/ 2147483647 w 486"/>
                  <a:gd name="T3" fmla="*/ 2147483647 h 505"/>
                  <a:gd name="T4" fmla="*/ 2147483647 w 486"/>
                  <a:gd name="T5" fmla="*/ 2147483647 h 505"/>
                  <a:gd name="T6" fmla="*/ 2147483647 w 486"/>
                  <a:gd name="T7" fmla="*/ 2147483647 h 505"/>
                  <a:gd name="T8" fmla="*/ 2147483647 w 486"/>
                  <a:gd name="T9" fmla="*/ 2147483647 h 505"/>
                  <a:gd name="T10" fmla="*/ 2147483647 w 486"/>
                  <a:gd name="T11" fmla="*/ 2147483647 h 505"/>
                  <a:gd name="T12" fmla="*/ 2147483647 w 486"/>
                  <a:gd name="T13" fmla="*/ 2147483647 h 505"/>
                  <a:gd name="T14" fmla="*/ 2147483647 w 486"/>
                  <a:gd name="T15" fmla="*/ 2147483647 h 505"/>
                  <a:gd name="T16" fmla="*/ 2147483647 w 486"/>
                  <a:gd name="T17" fmla="*/ 2147483647 h 505"/>
                  <a:gd name="T18" fmla="*/ 2147483647 w 486"/>
                  <a:gd name="T19" fmla="*/ 2147483647 h 505"/>
                  <a:gd name="T20" fmla="*/ 2147483647 w 486"/>
                  <a:gd name="T21" fmla="*/ 2147483647 h 505"/>
                  <a:gd name="T22" fmla="*/ 2147483647 w 486"/>
                  <a:gd name="T23" fmla="*/ 2147483647 h 505"/>
                  <a:gd name="T24" fmla="*/ 2147483647 w 486"/>
                  <a:gd name="T25" fmla="*/ 2147483647 h 505"/>
                  <a:gd name="T26" fmla="*/ 2147483647 w 486"/>
                  <a:gd name="T27" fmla="*/ 2147483647 h 505"/>
                  <a:gd name="T28" fmla="*/ 2147483647 w 486"/>
                  <a:gd name="T29" fmla="*/ 2147483647 h 505"/>
                  <a:gd name="T30" fmla="*/ 2147483647 w 486"/>
                  <a:gd name="T31" fmla="*/ 2147483647 h 505"/>
                  <a:gd name="T32" fmla="*/ 2147483647 w 486"/>
                  <a:gd name="T33" fmla="*/ 2147483647 h 505"/>
                  <a:gd name="T34" fmla="*/ 2147483647 w 486"/>
                  <a:gd name="T35" fmla="*/ 2147483647 h 505"/>
                  <a:gd name="T36" fmla="*/ 2147483647 w 486"/>
                  <a:gd name="T37" fmla="*/ 2147483647 h 505"/>
                  <a:gd name="T38" fmla="*/ 2147483647 w 486"/>
                  <a:gd name="T39" fmla="*/ 2147483647 h 505"/>
                  <a:gd name="T40" fmla="*/ 2147483647 w 486"/>
                  <a:gd name="T41" fmla="*/ 2147483647 h 505"/>
                  <a:gd name="T42" fmla="*/ 2147483647 w 486"/>
                  <a:gd name="T43" fmla="*/ 2147483647 h 505"/>
                  <a:gd name="T44" fmla="*/ 2147483647 w 486"/>
                  <a:gd name="T45" fmla="*/ 2147483647 h 505"/>
                  <a:gd name="T46" fmla="*/ 2147483647 w 486"/>
                  <a:gd name="T47" fmla="*/ 2147483647 h 505"/>
                  <a:gd name="T48" fmla="*/ 2147483647 w 486"/>
                  <a:gd name="T49" fmla="*/ 2147483647 h 505"/>
                  <a:gd name="T50" fmla="*/ 2147483647 w 486"/>
                  <a:gd name="T51" fmla="*/ 2147483647 h 505"/>
                  <a:gd name="T52" fmla="*/ 2147483647 w 486"/>
                  <a:gd name="T53" fmla="*/ 2147483647 h 505"/>
                  <a:gd name="T54" fmla="*/ 2147483647 w 486"/>
                  <a:gd name="T55" fmla="*/ 2147483647 h 505"/>
                  <a:gd name="T56" fmla="*/ 2147483647 w 486"/>
                  <a:gd name="T57" fmla="*/ 2147483647 h 505"/>
                  <a:gd name="T58" fmla="*/ 2147483647 w 486"/>
                  <a:gd name="T59" fmla="*/ 2147483647 h 505"/>
                  <a:gd name="T60" fmla="*/ 2147483647 w 486"/>
                  <a:gd name="T61" fmla="*/ 2147483647 h 505"/>
                  <a:gd name="T62" fmla="*/ 2147483647 w 486"/>
                  <a:gd name="T63" fmla="*/ 2147483647 h 505"/>
                  <a:gd name="T64" fmla="*/ 2147483647 w 486"/>
                  <a:gd name="T65" fmla="*/ 2147483647 h 505"/>
                  <a:gd name="T66" fmla="*/ 2147483647 w 486"/>
                  <a:gd name="T67" fmla="*/ 2147483647 h 505"/>
                  <a:gd name="T68" fmla="*/ 2147483647 w 486"/>
                  <a:gd name="T69" fmla="*/ 2147483647 h 505"/>
                  <a:gd name="T70" fmla="*/ 2147483647 w 486"/>
                  <a:gd name="T71" fmla="*/ 2147483647 h 505"/>
                  <a:gd name="T72" fmla="*/ 2147483647 w 486"/>
                  <a:gd name="T73" fmla="*/ 2147483647 h 505"/>
                  <a:gd name="T74" fmla="*/ 2147483647 w 486"/>
                  <a:gd name="T75" fmla="*/ 2147483647 h 505"/>
                  <a:gd name="T76" fmla="*/ 2147483647 w 486"/>
                  <a:gd name="T77" fmla="*/ 2147483647 h 505"/>
                  <a:gd name="T78" fmla="*/ 2147483647 w 486"/>
                  <a:gd name="T79" fmla="*/ 2147483647 h 505"/>
                  <a:gd name="T80" fmla="*/ 2147483647 w 486"/>
                  <a:gd name="T81" fmla="*/ 2147483647 h 505"/>
                  <a:gd name="T82" fmla="*/ 2147483647 w 486"/>
                  <a:gd name="T83" fmla="*/ 2147483647 h 505"/>
                  <a:gd name="T84" fmla="*/ 2147483647 w 486"/>
                  <a:gd name="T85" fmla="*/ 2147483647 h 505"/>
                  <a:gd name="T86" fmla="*/ 2147483647 w 486"/>
                  <a:gd name="T87" fmla="*/ 2147483647 h 505"/>
                  <a:gd name="T88" fmla="*/ 2147483647 w 486"/>
                  <a:gd name="T89" fmla="*/ 2147483647 h 505"/>
                  <a:gd name="T90" fmla="*/ 2147483647 w 486"/>
                  <a:gd name="T91" fmla="*/ 2147483647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95"/>
              <p:cNvSpPr>
                <a:spLocks/>
              </p:cNvSpPr>
              <p:nvPr/>
            </p:nvSpPr>
            <p:spPr bwMode="auto">
              <a:xfrm>
                <a:off x="2763635" y="3359245"/>
                <a:ext cx="78053" cy="110782"/>
              </a:xfrm>
              <a:custGeom>
                <a:avLst/>
                <a:gdLst>
                  <a:gd name="T0" fmla="*/ 2147483647 w 166"/>
                  <a:gd name="T1" fmla="*/ 2147483647 h 208"/>
                  <a:gd name="T2" fmla="*/ 2147483647 w 166"/>
                  <a:gd name="T3" fmla="*/ 2147483647 h 208"/>
                  <a:gd name="T4" fmla="*/ 2147483647 w 166"/>
                  <a:gd name="T5" fmla="*/ 2147483647 h 208"/>
                  <a:gd name="T6" fmla="*/ 2147483647 w 166"/>
                  <a:gd name="T7" fmla="*/ 2147483647 h 208"/>
                  <a:gd name="T8" fmla="*/ 2147483647 w 166"/>
                  <a:gd name="T9" fmla="*/ 2147483647 h 208"/>
                  <a:gd name="T10" fmla="*/ 2147483647 w 166"/>
                  <a:gd name="T11" fmla="*/ 2147483647 h 208"/>
                  <a:gd name="T12" fmla="*/ 2147483647 w 166"/>
                  <a:gd name="T13" fmla="*/ 2147483647 h 208"/>
                  <a:gd name="T14" fmla="*/ 2147483647 w 166"/>
                  <a:gd name="T15" fmla="*/ 2147483647 h 208"/>
                  <a:gd name="T16" fmla="*/ 2147483647 w 166"/>
                  <a:gd name="T17" fmla="*/ 2147483647 h 208"/>
                  <a:gd name="T18" fmla="*/ 2147483647 w 166"/>
                  <a:gd name="T19" fmla="*/ 2147483647 h 208"/>
                  <a:gd name="T20" fmla="*/ 2147483647 w 166"/>
                  <a:gd name="T21" fmla="*/ 2147483647 h 208"/>
                  <a:gd name="T22" fmla="*/ 2147483647 w 166"/>
                  <a:gd name="T23" fmla="*/ 2147483647 h 208"/>
                  <a:gd name="T24" fmla="*/ 2147483647 w 166"/>
                  <a:gd name="T25" fmla="*/ 2147483647 h 208"/>
                  <a:gd name="T26" fmla="*/ 2147483647 w 166"/>
                  <a:gd name="T27" fmla="*/ 2147483647 h 208"/>
                  <a:gd name="T28" fmla="*/ 2147483647 w 166"/>
                  <a:gd name="T29" fmla="*/ 2147483647 h 208"/>
                  <a:gd name="T30" fmla="*/ 2147483647 w 166"/>
                  <a:gd name="T31" fmla="*/ 2147483647 h 208"/>
                  <a:gd name="T32" fmla="*/ 2147483647 w 166"/>
                  <a:gd name="T33" fmla="*/ 2147483647 h 208"/>
                  <a:gd name="T34" fmla="*/ 2147483647 w 166"/>
                  <a:gd name="T35" fmla="*/ 2147483647 h 208"/>
                  <a:gd name="T36" fmla="*/ 2147483647 w 166"/>
                  <a:gd name="T37" fmla="*/ 2147483647 h 208"/>
                  <a:gd name="T38" fmla="*/ 2147483647 w 166"/>
                  <a:gd name="T39" fmla="*/ 2147483647 h 208"/>
                  <a:gd name="T40" fmla="*/ 2147483647 w 166"/>
                  <a:gd name="T41" fmla="*/ 2147483647 h 208"/>
                  <a:gd name="T42" fmla="*/ 2147483647 w 166"/>
                  <a:gd name="T43" fmla="*/ 2147483647 h 208"/>
                  <a:gd name="T44" fmla="*/ 2147483647 w 166"/>
                  <a:gd name="T45" fmla="*/ 2147483647 h 208"/>
                  <a:gd name="T46" fmla="*/ 2147483647 w 166"/>
                  <a:gd name="T47" fmla="*/ 2147483647 h 208"/>
                  <a:gd name="T48" fmla="*/ 2147483647 w 166"/>
                  <a:gd name="T49" fmla="*/ 2147483647 h 208"/>
                  <a:gd name="T50" fmla="*/ 2147483647 w 166"/>
                  <a:gd name="T51" fmla="*/ 2147483647 h 208"/>
                  <a:gd name="T52" fmla="*/ 2147483647 w 166"/>
                  <a:gd name="T53" fmla="*/ 2147483647 h 208"/>
                  <a:gd name="T54" fmla="*/ 2147483647 w 166"/>
                  <a:gd name="T55" fmla="*/ 0 h 208"/>
                  <a:gd name="T56" fmla="*/ 2147483647 w 166"/>
                  <a:gd name="T57" fmla="*/ 2147483647 h 208"/>
                  <a:gd name="T58" fmla="*/ 2147483647 w 166"/>
                  <a:gd name="T59" fmla="*/ 2147483647 h 208"/>
                  <a:gd name="T60" fmla="*/ 2147483647 w 166"/>
                  <a:gd name="T61" fmla="*/ 2147483647 h 208"/>
                  <a:gd name="T62" fmla="*/ 2147483647 w 166"/>
                  <a:gd name="T63" fmla="*/ 2147483647 h 208"/>
                  <a:gd name="T64" fmla="*/ 2147483647 w 166"/>
                  <a:gd name="T65" fmla="*/ 2147483647 h 208"/>
                  <a:gd name="T66" fmla="*/ 2147483647 w 166"/>
                  <a:gd name="T67" fmla="*/ 2147483647 h 208"/>
                  <a:gd name="T68" fmla="*/ 2147483647 w 166"/>
                  <a:gd name="T69" fmla="*/ 2147483647 h 208"/>
                  <a:gd name="T70" fmla="*/ 0 w 166"/>
                  <a:gd name="T71" fmla="*/ 2147483647 h 208"/>
                  <a:gd name="T72" fmla="*/ 0 w 166"/>
                  <a:gd name="T73" fmla="*/ 2147483647 h 208"/>
                  <a:gd name="T74" fmla="*/ 2147483647 w 166"/>
                  <a:gd name="T75" fmla="*/ 2147483647 h 208"/>
                  <a:gd name="T76" fmla="*/ 2147483647 w 166"/>
                  <a:gd name="T77" fmla="*/ 2147483647 h 208"/>
                  <a:gd name="T78" fmla="*/ 2147483647 w 166"/>
                  <a:gd name="T79" fmla="*/ 2147483647 h 208"/>
                  <a:gd name="T80" fmla="*/ 2147483647 w 166"/>
                  <a:gd name="T81" fmla="*/ 2147483647 h 208"/>
                  <a:gd name="T82" fmla="*/ 2147483647 w 166"/>
                  <a:gd name="T83" fmla="*/ 2147483647 h 208"/>
                  <a:gd name="T84" fmla="*/ 2147483647 w 166"/>
                  <a:gd name="T85" fmla="*/ 2147483647 h 208"/>
                  <a:gd name="T86" fmla="*/ 2147483647 w 166"/>
                  <a:gd name="T87" fmla="*/ 2147483647 h 208"/>
                  <a:gd name="T88" fmla="*/ 2147483647 w 166"/>
                  <a:gd name="T89" fmla="*/ 2147483647 h 208"/>
                  <a:gd name="T90" fmla="*/ 2147483647 w 166"/>
                  <a:gd name="T91" fmla="*/ 2147483647 h 208"/>
                  <a:gd name="T92" fmla="*/ 2147483647 w 166"/>
                  <a:gd name="T93" fmla="*/ 2147483647 h 208"/>
                  <a:gd name="T94" fmla="*/ 2147483647 w 166"/>
                  <a:gd name="T95" fmla="*/ 2147483647 h 208"/>
                  <a:gd name="T96" fmla="*/ 2147483647 w 166"/>
                  <a:gd name="T97" fmla="*/ 2147483647 h 208"/>
                  <a:gd name="T98" fmla="*/ 2147483647 w 166"/>
                  <a:gd name="T99" fmla="*/ 2147483647 h 208"/>
                  <a:gd name="T100" fmla="*/ 2147483647 w 166"/>
                  <a:gd name="T101" fmla="*/ 2147483647 h 208"/>
                  <a:gd name="T102" fmla="*/ 2147483647 w 166"/>
                  <a:gd name="T103" fmla="*/ 2147483647 h 208"/>
                  <a:gd name="T104" fmla="*/ 2147483647 w 166"/>
                  <a:gd name="T105" fmla="*/ 2147483647 h 208"/>
                  <a:gd name="T106" fmla="*/ 2147483647 w 166"/>
                  <a:gd name="T107" fmla="*/ 2147483647 h 208"/>
                  <a:gd name="T108" fmla="*/ 2147483647 w 166"/>
                  <a:gd name="T109" fmla="*/ 2147483647 h 208"/>
                  <a:gd name="T110" fmla="*/ 2147483647 w 166"/>
                  <a:gd name="T111" fmla="*/ 2147483647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96"/>
              <p:cNvSpPr>
                <a:spLocks/>
              </p:cNvSpPr>
              <p:nvPr/>
            </p:nvSpPr>
            <p:spPr bwMode="auto">
              <a:xfrm>
                <a:off x="2242631" y="2912489"/>
                <a:ext cx="74151" cy="59932"/>
              </a:xfrm>
              <a:custGeom>
                <a:avLst/>
                <a:gdLst>
                  <a:gd name="T0" fmla="*/ 2147483647 w 164"/>
                  <a:gd name="T1" fmla="*/ 2147483647 h 104"/>
                  <a:gd name="T2" fmla="*/ 2147483647 w 164"/>
                  <a:gd name="T3" fmla="*/ 2147483647 h 104"/>
                  <a:gd name="T4" fmla="*/ 2147483647 w 164"/>
                  <a:gd name="T5" fmla="*/ 2147483647 h 104"/>
                  <a:gd name="T6" fmla="*/ 2147483647 w 164"/>
                  <a:gd name="T7" fmla="*/ 2147483647 h 104"/>
                  <a:gd name="T8" fmla="*/ 2147483647 w 164"/>
                  <a:gd name="T9" fmla="*/ 2147483647 h 104"/>
                  <a:gd name="T10" fmla="*/ 2147483647 w 164"/>
                  <a:gd name="T11" fmla="*/ 2147483647 h 104"/>
                  <a:gd name="T12" fmla="*/ 2147483647 w 164"/>
                  <a:gd name="T13" fmla="*/ 2147483647 h 104"/>
                  <a:gd name="T14" fmla="*/ 2147483647 w 164"/>
                  <a:gd name="T15" fmla="*/ 2147483647 h 104"/>
                  <a:gd name="T16" fmla="*/ 2147483647 w 164"/>
                  <a:gd name="T17" fmla="*/ 2147483647 h 104"/>
                  <a:gd name="T18" fmla="*/ 2147483647 w 164"/>
                  <a:gd name="T19" fmla="*/ 2147483647 h 104"/>
                  <a:gd name="T20" fmla="*/ 2147483647 w 164"/>
                  <a:gd name="T21" fmla="*/ 2147483647 h 104"/>
                  <a:gd name="T22" fmla="*/ 2147483647 w 164"/>
                  <a:gd name="T23" fmla="*/ 2147483647 h 104"/>
                  <a:gd name="T24" fmla="*/ 2147483647 w 164"/>
                  <a:gd name="T25" fmla="*/ 2147483647 h 104"/>
                  <a:gd name="T26" fmla="*/ 2147483647 w 164"/>
                  <a:gd name="T27" fmla="*/ 2147483647 h 104"/>
                  <a:gd name="T28" fmla="*/ 2147483647 w 164"/>
                  <a:gd name="T29" fmla="*/ 2147483647 h 104"/>
                  <a:gd name="T30" fmla="*/ 2147483647 w 164"/>
                  <a:gd name="T31" fmla="*/ 2147483647 h 104"/>
                  <a:gd name="T32" fmla="*/ 2147483647 w 164"/>
                  <a:gd name="T33" fmla="*/ 2147483647 h 104"/>
                  <a:gd name="T34" fmla="*/ 0 w 164"/>
                  <a:gd name="T35" fmla="*/ 2147483647 h 104"/>
                  <a:gd name="T36" fmla="*/ 0 w 164"/>
                  <a:gd name="T37" fmla="*/ 2147483647 h 104"/>
                  <a:gd name="T38" fmla="*/ 0 w 164"/>
                  <a:gd name="T39" fmla="*/ 2147483647 h 104"/>
                  <a:gd name="T40" fmla="*/ 2147483647 w 164"/>
                  <a:gd name="T41" fmla="*/ 2147483647 h 104"/>
                  <a:gd name="T42" fmla="*/ 2147483647 w 164"/>
                  <a:gd name="T43" fmla="*/ 2147483647 h 104"/>
                  <a:gd name="T44" fmla="*/ 2147483647 w 164"/>
                  <a:gd name="T45" fmla="*/ 2147483647 h 104"/>
                  <a:gd name="T46" fmla="*/ 2147483647 w 164"/>
                  <a:gd name="T47" fmla="*/ 2147483647 h 104"/>
                  <a:gd name="T48" fmla="*/ 2147483647 w 164"/>
                  <a:gd name="T49" fmla="*/ 2147483647 h 104"/>
                  <a:gd name="T50" fmla="*/ 2147483647 w 164"/>
                  <a:gd name="T51" fmla="*/ 2147483647 h 104"/>
                  <a:gd name="T52" fmla="*/ 2147483647 w 164"/>
                  <a:gd name="T53" fmla="*/ 2147483647 h 104"/>
                  <a:gd name="T54" fmla="*/ 2147483647 w 164"/>
                  <a:gd name="T55" fmla="*/ 2147483647 h 104"/>
                  <a:gd name="T56" fmla="*/ 2147483647 w 164"/>
                  <a:gd name="T57" fmla="*/ 2147483647 h 104"/>
                  <a:gd name="T58" fmla="*/ 2147483647 w 164"/>
                  <a:gd name="T59" fmla="*/ 2147483647 h 104"/>
                  <a:gd name="T60" fmla="*/ 2147483647 w 164"/>
                  <a:gd name="T61" fmla="*/ 2147483647 h 104"/>
                  <a:gd name="T62" fmla="*/ 2147483647 w 164"/>
                  <a:gd name="T63" fmla="*/ 2147483647 h 104"/>
                  <a:gd name="T64" fmla="*/ 2147483647 w 164"/>
                  <a:gd name="T65" fmla="*/ 2147483647 h 104"/>
                  <a:gd name="T66" fmla="*/ 2147483647 w 164"/>
                  <a:gd name="T67" fmla="*/ 2147483647 h 104"/>
                  <a:gd name="T68" fmla="*/ 2147483647 w 164"/>
                  <a:gd name="T69" fmla="*/ 2147483647 h 104"/>
                  <a:gd name="T70" fmla="*/ 2147483647 w 164"/>
                  <a:gd name="T71" fmla="*/ 2147483647 h 104"/>
                  <a:gd name="T72" fmla="*/ 2147483647 w 164"/>
                  <a:gd name="T73" fmla="*/ 2147483647 h 104"/>
                  <a:gd name="T74" fmla="*/ 2147483647 w 164"/>
                  <a:gd name="T75" fmla="*/ 2147483647 h 104"/>
                  <a:gd name="T76" fmla="*/ 2147483647 w 164"/>
                  <a:gd name="T77" fmla="*/ 2147483647 h 104"/>
                  <a:gd name="T78" fmla="*/ 2147483647 w 164"/>
                  <a:gd name="T79" fmla="*/ 2147483647 h 104"/>
                  <a:gd name="T80" fmla="*/ 2147483647 w 164"/>
                  <a:gd name="T81" fmla="*/ 0 h 104"/>
                  <a:gd name="T82" fmla="*/ 2147483647 w 164"/>
                  <a:gd name="T83" fmla="*/ 0 h 104"/>
                  <a:gd name="T84" fmla="*/ 2147483647 w 164"/>
                  <a:gd name="T85" fmla="*/ 2147483647 h 104"/>
                  <a:gd name="T86" fmla="*/ 2147483647 w 164"/>
                  <a:gd name="T87" fmla="*/ 2147483647 h 104"/>
                  <a:gd name="T88" fmla="*/ 2147483647 w 164"/>
                  <a:gd name="T89" fmla="*/ 2147483647 h 104"/>
                  <a:gd name="T90" fmla="*/ 2147483647 w 164"/>
                  <a:gd name="T91" fmla="*/ 2147483647 h 104"/>
                  <a:gd name="T92" fmla="*/ 2147483647 w 164"/>
                  <a:gd name="T93" fmla="*/ 2147483647 h 104"/>
                  <a:gd name="T94" fmla="*/ 2147483647 w 164"/>
                  <a:gd name="T95" fmla="*/ 2147483647 h 104"/>
                  <a:gd name="T96" fmla="*/ 2147483647 w 164"/>
                  <a:gd name="T97" fmla="*/ 2147483647 h 104"/>
                  <a:gd name="T98" fmla="*/ 2147483647 w 164"/>
                  <a:gd name="T99" fmla="*/ 2147483647 h 104"/>
                  <a:gd name="T100" fmla="*/ 2147483647 w 164"/>
                  <a:gd name="T101" fmla="*/ 2147483647 h 104"/>
                  <a:gd name="T102" fmla="*/ 2147483647 w 164"/>
                  <a:gd name="T103" fmla="*/ 2147483647 h 104"/>
                  <a:gd name="T104" fmla="*/ 2147483647 w 164"/>
                  <a:gd name="T105" fmla="*/ 2147483647 h 104"/>
                  <a:gd name="T106" fmla="*/ 2147483647 w 164"/>
                  <a:gd name="T107" fmla="*/ 2147483647 h 104"/>
                  <a:gd name="T108" fmla="*/ 2147483647 w 164"/>
                  <a:gd name="T109" fmla="*/ 2147483647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7"/>
              <p:cNvSpPr>
                <a:spLocks/>
              </p:cNvSpPr>
              <p:nvPr/>
            </p:nvSpPr>
            <p:spPr bwMode="auto">
              <a:xfrm>
                <a:off x="2636800" y="5295187"/>
                <a:ext cx="25367" cy="56299"/>
              </a:xfrm>
              <a:custGeom>
                <a:avLst/>
                <a:gdLst>
                  <a:gd name="T0" fmla="*/ 0 w 53"/>
                  <a:gd name="T1" fmla="*/ 2147483647 h 19"/>
                  <a:gd name="T2" fmla="*/ 2147483647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2147483647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98"/>
              <p:cNvSpPr>
                <a:spLocks/>
              </p:cNvSpPr>
              <p:nvPr/>
            </p:nvSpPr>
            <p:spPr bwMode="auto">
              <a:xfrm>
                <a:off x="2597772" y="5273393"/>
                <a:ext cx="39027" cy="59932"/>
              </a:xfrm>
              <a:custGeom>
                <a:avLst/>
                <a:gdLst>
                  <a:gd name="T0" fmla="*/ 0 w 80"/>
                  <a:gd name="T1" fmla="*/ 0 h 18"/>
                  <a:gd name="T2" fmla="*/ 2147483647 w 80"/>
                  <a:gd name="T3" fmla="*/ 2147483647 h 18"/>
                  <a:gd name="T4" fmla="*/ 2147483647 w 80"/>
                  <a:gd name="T5" fmla="*/ 2147483647 h 18"/>
                  <a:gd name="T6" fmla="*/ 2147483647 w 80"/>
                  <a:gd name="T7" fmla="*/ 2147483647 h 18"/>
                  <a:gd name="T8" fmla="*/ 2147483647 w 80"/>
                  <a:gd name="T9" fmla="*/ 2147483647 h 18"/>
                  <a:gd name="T10" fmla="*/ 2147483647 w 80"/>
                  <a:gd name="T11" fmla="*/ 2147483647 h 18"/>
                  <a:gd name="T12" fmla="*/ 2147483647 w 80"/>
                  <a:gd name="T13" fmla="*/ 2147483647 h 18"/>
                  <a:gd name="T14" fmla="*/ 2147483647 w 80"/>
                  <a:gd name="T15" fmla="*/ 2147483647 h 18"/>
                  <a:gd name="T16" fmla="*/ 2147483647 w 80"/>
                  <a:gd name="T17" fmla="*/ 2147483647 h 18"/>
                  <a:gd name="T18" fmla="*/ 2147483647 w 80"/>
                  <a:gd name="T19" fmla="*/ 2147483647 h 18"/>
                  <a:gd name="T20" fmla="*/ 2147483647 w 80"/>
                  <a:gd name="T21" fmla="*/ 2147483647 h 18"/>
                  <a:gd name="T22" fmla="*/ 2147483647 w 80"/>
                  <a:gd name="T23" fmla="*/ 2147483647 h 18"/>
                  <a:gd name="T24" fmla="*/ 2147483647 w 80"/>
                  <a:gd name="T25" fmla="*/ 2147483647 h 18"/>
                  <a:gd name="T26" fmla="*/ 2147483647 w 80"/>
                  <a:gd name="T27" fmla="*/ 2147483647 h 18"/>
                  <a:gd name="T28" fmla="*/ 2147483647 w 80"/>
                  <a:gd name="T29" fmla="*/ 2147483647 h 18"/>
                  <a:gd name="T30" fmla="*/ 2147483647 w 80"/>
                  <a:gd name="T31" fmla="*/ 2147483647 h 18"/>
                  <a:gd name="T32" fmla="*/ 2147483647 w 80"/>
                  <a:gd name="T33" fmla="*/ 2147483647 h 18"/>
                  <a:gd name="T34" fmla="*/ 2147483647 w 80"/>
                  <a:gd name="T35" fmla="*/ 2147483647 h 18"/>
                  <a:gd name="T36" fmla="*/ 2147483647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99"/>
              <p:cNvSpPr>
                <a:spLocks/>
              </p:cNvSpPr>
              <p:nvPr/>
            </p:nvSpPr>
            <p:spPr bwMode="auto">
              <a:xfrm>
                <a:off x="2597773" y="5253417"/>
                <a:ext cx="25367" cy="59930"/>
              </a:xfrm>
              <a:custGeom>
                <a:avLst/>
                <a:gdLst>
                  <a:gd name="T0" fmla="*/ 2147483647 w 46"/>
                  <a:gd name="T1" fmla="*/ 0 h 27"/>
                  <a:gd name="T2" fmla="*/ 0 w 46"/>
                  <a:gd name="T3" fmla="*/ 2147483647 h 27"/>
                  <a:gd name="T4" fmla="*/ 2147483647 w 46"/>
                  <a:gd name="T5" fmla="*/ 2147483647 h 27"/>
                  <a:gd name="T6" fmla="*/ 2147483647 w 46"/>
                  <a:gd name="T7" fmla="*/ 2147483647 h 27"/>
                  <a:gd name="T8" fmla="*/ 2147483647 w 46"/>
                  <a:gd name="T9" fmla="*/ 2147483647 h 27"/>
                  <a:gd name="T10" fmla="*/ 2147483647 w 46"/>
                  <a:gd name="T11" fmla="*/ 2147483647 h 27"/>
                  <a:gd name="T12" fmla="*/ 2147483647 w 46"/>
                  <a:gd name="T13" fmla="*/ 2147483647 h 27"/>
                  <a:gd name="T14" fmla="*/ 2147483647 w 46"/>
                  <a:gd name="T15" fmla="*/ 2147483647 h 27"/>
                  <a:gd name="T16" fmla="*/ 2147483647 w 46"/>
                  <a:gd name="T17" fmla="*/ 2147483647 h 27"/>
                  <a:gd name="T18" fmla="*/ 2147483647 w 46"/>
                  <a:gd name="T19" fmla="*/ 2147483647 h 27"/>
                  <a:gd name="T20" fmla="*/ 2147483647 w 46"/>
                  <a:gd name="T21" fmla="*/ 2147483647 h 27"/>
                  <a:gd name="T22" fmla="*/ 2147483647 w 46"/>
                  <a:gd name="T23" fmla="*/ 2147483647 h 27"/>
                  <a:gd name="T24" fmla="*/ 2147483647 w 46"/>
                  <a:gd name="T25" fmla="*/ 2147483647 h 27"/>
                  <a:gd name="T26" fmla="*/ 2147483647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00"/>
              <p:cNvSpPr>
                <a:spLocks/>
              </p:cNvSpPr>
              <p:nvPr/>
            </p:nvSpPr>
            <p:spPr bwMode="auto">
              <a:xfrm>
                <a:off x="2566551" y="5246153"/>
                <a:ext cx="27319" cy="61747"/>
              </a:xfrm>
              <a:custGeom>
                <a:avLst/>
                <a:gdLst>
                  <a:gd name="T0" fmla="*/ 2147483647 w 54"/>
                  <a:gd name="T1" fmla="*/ 0 h 39"/>
                  <a:gd name="T2" fmla="*/ 2147483647 w 54"/>
                  <a:gd name="T3" fmla="*/ 2147483647 h 39"/>
                  <a:gd name="T4" fmla="*/ 2147483647 w 54"/>
                  <a:gd name="T5" fmla="*/ 2147483647 h 39"/>
                  <a:gd name="T6" fmla="*/ 2147483647 w 54"/>
                  <a:gd name="T7" fmla="*/ 2147483647 h 39"/>
                  <a:gd name="T8" fmla="*/ 2147483647 w 54"/>
                  <a:gd name="T9" fmla="*/ 2147483647 h 39"/>
                  <a:gd name="T10" fmla="*/ 2147483647 w 54"/>
                  <a:gd name="T11" fmla="*/ 2147483647 h 39"/>
                  <a:gd name="T12" fmla="*/ 0 w 54"/>
                  <a:gd name="T13" fmla="*/ 2147483647 h 39"/>
                  <a:gd name="T14" fmla="*/ 2147483647 w 54"/>
                  <a:gd name="T15" fmla="*/ 2147483647 h 39"/>
                  <a:gd name="T16" fmla="*/ 2147483647 w 54"/>
                  <a:gd name="T17" fmla="*/ 2147483647 h 39"/>
                  <a:gd name="T18" fmla="*/ 2147483647 w 54"/>
                  <a:gd name="T19" fmla="*/ 2147483647 h 39"/>
                  <a:gd name="T20" fmla="*/ 2147483647 w 54"/>
                  <a:gd name="T21" fmla="*/ 2147483647 h 39"/>
                  <a:gd name="T22" fmla="*/ 2147483647 w 54"/>
                  <a:gd name="T23" fmla="*/ 2147483647 h 39"/>
                  <a:gd name="T24" fmla="*/ 2147483647 w 54"/>
                  <a:gd name="T25" fmla="*/ 2147483647 h 39"/>
                  <a:gd name="T26" fmla="*/ 2147483647 w 54"/>
                  <a:gd name="T27" fmla="*/ 2147483647 h 39"/>
                  <a:gd name="T28" fmla="*/ 2147483647 w 54"/>
                  <a:gd name="T29" fmla="*/ 2147483647 h 39"/>
                  <a:gd name="T30" fmla="*/ 2147483647 w 54"/>
                  <a:gd name="T31" fmla="*/ 2147483647 h 39"/>
                  <a:gd name="T32" fmla="*/ 2147483647 w 54"/>
                  <a:gd name="T33" fmla="*/ 2147483647 h 39"/>
                  <a:gd name="T34" fmla="*/ 2147483647 w 54"/>
                  <a:gd name="T35" fmla="*/ 2147483647 h 39"/>
                  <a:gd name="T36" fmla="*/ 2147483647 w 54"/>
                  <a:gd name="T37" fmla="*/ 2147483647 h 39"/>
                  <a:gd name="T38" fmla="*/ 2147483647 w 54"/>
                  <a:gd name="T39" fmla="*/ 2147483647 h 39"/>
                  <a:gd name="T40" fmla="*/ 2147483647 w 54"/>
                  <a:gd name="T41" fmla="*/ 2147483647 h 39"/>
                  <a:gd name="T42" fmla="*/ 2147483647 w 54"/>
                  <a:gd name="T43" fmla="*/ 2147483647 h 39"/>
                  <a:gd name="T44" fmla="*/ 2147483647 w 54"/>
                  <a:gd name="T45" fmla="*/ 2147483647 h 39"/>
                  <a:gd name="T46" fmla="*/ 2147483647 w 54"/>
                  <a:gd name="T47" fmla="*/ 2147483647 h 39"/>
                  <a:gd name="T48" fmla="*/ 2147483647 w 54"/>
                  <a:gd name="T49" fmla="*/ 2147483647 h 39"/>
                  <a:gd name="T50" fmla="*/ 2147483647 w 54"/>
                  <a:gd name="T51" fmla="*/ 2147483647 h 39"/>
                  <a:gd name="T52" fmla="*/ 2147483647 w 54"/>
                  <a:gd name="T53" fmla="*/ 2147483647 h 39"/>
                  <a:gd name="T54" fmla="*/ 2147483647 w 54"/>
                  <a:gd name="T55" fmla="*/ 2147483647 h 39"/>
                  <a:gd name="T56" fmla="*/ 2147483647 w 54"/>
                  <a:gd name="T57" fmla="*/ 2147483647 h 39"/>
                  <a:gd name="T58" fmla="*/ 2147483647 w 54"/>
                  <a:gd name="T59" fmla="*/ 2147483647 h 39"/>
                  <a:gd name="T60" fmla="*/ 2147483647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01"/>
              <p:cNvSpPr>
                <a:spLocks/>
              </p:cNvSpPr>
              <p:nvPr/>
            </p:nvSpPr>
            <p:spPr bwMode="auto">
              <a:xfrm>
                <a:off x="2539232" y="5237072"/>
                <a:ext cx="31221" cy="58114"/>
              </a:xfrm>
              <a:custGeom>
                <a:avLst/>
                <a:gdLst>
                  <a:gd name="T0" fmla="*/ 0 w 60"/>
                  <a:gd name="T1" fmla="*/ 2147483647 h 15"/>
                  <a:gd name="T2" fmla="*/ 2147483647 w 60"/>
                  <a:gd name="T3" fmla="*/ 2147483647 h 15"/>
                  <a:gd name="T4" fmla="*/ 2147483647 w 60"/>
                  <a:gd name="T5" fmla="*/ 2147483647 h 15"/>
                  <a:gd name="T6" fmla="*/ 2147483647 w 60"/>
                  <a:gd name="T7" fmla="*/ 2147483647 h 15"/>
                  <a:gd name="T8" fmla="*/ 2147483647 w 60"/>
                  <a:gd name="T9" fmla="*/ 2147483647 h 15"/>
                  <a:gd name="T10" fmla="*/ 2147483647 w 60"/>
                  <a:gd name="T11" fmla="*/ 2147483647 h 15"/>
                  <a:gd name="T12" fmla="*/ 2147483647 w 60"/>
                  <a:gd name="T13" fmla="*/ 2147483647 h 15"/>
                  <a:gd name="T14" fmla="*/ 2147483647 w 60"/>
                  <a:gd name="T15" fmla="*/ 2147483647 h 15"/>
                  <a:gd name="T16" fmla="*/ 2147483647 w 60"/>
                  <a:gd name="T17" fmla="*/ 2147483647 h 15"/>
                  <a:gd name="T18" fmla="*/ 2147483647 w 60"/>
                  <a:gd name="T19" fmla="*/ 2147483647 h 15"/>
                  <a:gd name="T20" fmla="*/ 2147483647 w 60"/>
                  <a:gd name="T21" fmla="*/ 0 h 15"/>
                  <a:gd name="T22" fmla="*/ 2147483647 w 60"/>
                  <a:gd name="T23" fmla="*/ 0 h 15"/>
                  <a:gd name="T24" fmla="*/ 2147483647 w 60"/>
                  <a:gd name="T25" fmla="*/ 0 h 15"/>
                  <a:gd name="T26" fmla="*/ 2147483647 w 60"/>
                  <a:gd name="T27" fmla="*/ 0 h 15"/>
                  <a:gd name="T28" fmla="*/ 2147483647 w 60"/>
                  <a:gd name="T29" fmla="*/ 2147483647 h 15"/>
                  <a:gd name="T30" fmla="*/ 2147483647 w 60"/>
                  <a:gd name="T31" fmla="*/ 2147483647 h 15"/>
                  <a:gd name="T32" fmla="*/ 2147483647 w 60"/>
                  <a:gd name="T33" fmla="*/ 2147483647 h 15"/>
                  <a:gd name="T34" fmla="*/ 2147483647 w 60"/>
                  <a:gd name="T35" fmla="*/ 2147483647 h 15"/>
                  <a:gd name="T36" fmla="*/ 0 w 60"/>
                  <a:gd name="T37" fmla="*/ 2147483647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02"/>
              <p:cNvSpPr>
                <a:spLocks/>
              </p:cNvSpPr>
              <p:nvPr/>
            </p:nvSpPr>
            <p:spPr bwMode="auto">
              <a:xfrm>
                <a:off x="2513865" y="5224360"/>
                <a:ext cx="35124" cy="56298"/>
              </a:xfrm>
              <a:custGeom>
                <a:avLst/>
                <a:gdLst>
                  <a:gd name="T0" fmla="*/ 2147483647 w 79"/>
                  <a:gd name="T1" fmla="*/ 0 h 32"/>
                  <a:gd name="T2" fmla="*/ 2147483647 w 79"/>
                  <a:gd name="T3" fmla="*/ 2147483647 h 32"/>
                  <a:gd name="T4" fmla="*/ 2147483647 w 79"/>
                  <a:gd name="T5" fmla="*/ 2147483647 h 32"/>
                  <a:gd name="T6" fmla="*/ 2147483647 w 79"/>
                  <a:gd name="T7" fmla="*/ 2147483647 h 32"/>
                  <a:gd name="T8" fmla="*/ 2147483647 w 79"/>
                  <a:gd name="T9" fmla="*/ 2147483647 h 32"/>
                  <a:gd name="T10" fmla="*/ 2147483647 w 79"/>
                  <a:gd name="T11" fmla="*/ 2147483647 h 32"/>
                  <a:gd name="T12" fmla="*/ 2147483647 w 79"/>
                  <a:gd name="T13" fmla="*/ 2147483647 h 32"/>
                  <a:gd name="T14" fmla="*/ 2147483647 w 79"/>
                  <a:gd name="T15" fmla="*/ 2147483647 h 32"/>
                  <a:gd name="T16" fmla="*/ 0 w 79"/>
                  <a:gd name="T17" fmla="*/ 2147483647 h 32"/>
                  <a:gd name="T18" fmla="*/ 2147483647 w 79"/>
                  <a:gd name="T19" fmla="*/ 2147483647 h 32"/>
                  <a:gd name="T20" fmla="*/ 2147483647 w 79"/>
                  <a:gd name="T21" fmla="*/ 2147483647 h 32"/>
                  <a:gd name="T22" fmla="*/ 2147483647 w 79"/>
                  <a:gd name="T23" fmla="*/ 2147483647 h 32"/>
                  <a:gd name="T24" fmla="*/ 2147483647 w 79"/>
                  <a:gd name="T25" fmla="*/ 2147483647 h 32"/>
                  <a:gd name="T26" fmla="*/ 2147483647 w 79"/>
                  <a:gd name="T27" fmla="*/ 2147483647 h 32"/>
                  <a:gd name="T28" fmla="*/ 2147483647 w 79"/>
                  <a:gd name="T29" fmla="*/ 2147483647 h 32"/>
                  <a:gd name="T30" fmla="*/ 2147483647 w 79"/>
                  <a:gd name="T31" fmla="*/ 2147483647 h 32"/>
                  <a:gd name="T32" fmla="*/ 2147483647 w 79"/>
                  <a:gd name="T33" fmla="*/ 2147483647 h 32"/>
                  <a:gd name="T34" fmla="*/ 2147483647 w 79"/>
                  <a:gd name="T35" fmla="*/ 2147483647 h 32"/>
                  <a:gd name="T36" fmla="*/ 2147483647 w 79"/>
                  <a:gd name="T37" fmla="*/ 2147483647 h 32"/>
                  <a:gd name="T38" fmla="*/ 2147483647 w 79"/>
                  <a:gd name="T39" fmla="*/ 2147483647 h 32"/>
                  <a:gd name="T40" fmla="*/ 2147483647 w 79"/>
                  <a:gd name="T41" fmla="*/ 2147483647 h 32"/>
                  <a:gd name="T42" fmla="*/ 2147483647 w 79"/>
                  <a:gd name="T43" fmla="*/ 2147483647 h 32"/>
                  <a:gd name="T44" fmla="*/ 2147483647 w 79"/>
                  <a:gd name="T45" fmla="*/ 2147483647 h 32"/>
                  <a:gd name="T46" fmla="*/ 2147483647 w 79"/>
                  <a:gd name="T47" fmla="*/ 2147483647 h 32"/>
                  <a:gd name="T48" fmla="*/ 2147483647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03"/>
              <p:cNvSpPr>
                <a:spLocks/>
              </p:cNvSpPr>
              <p:nvPr/>
            </p:nvSpPr>
            <p:spPr bwMode="auto">
              <a:xfrm>
                <a:off x="2506059" y="5204383"/>
                <a:ext cx="33173" cy="58114"/>
              </a:xfrm>
              <a:custGeom>
                <a:avLst/>
                <a:gdLst>
                  <a:gd name="T0" fmla="*/ 2147483647 w 66"/>
                  <a:gd name="T1" fmla="*/ 0 h 19"/>
                  <a:gd name="T2" fmla="*/ 2147483647 w 66"/>
                  <a:gd name="T3" fmla="*/ 2147483647 h 19"/>
                  <a:gd name="T4" fmla="*/ 2147483647 w 66"/>
                  <a:gd name="T5" fmla="*/ 2147483647 h 19"/>
                  <a:gd name="T6" fmla="*/ 2147483647 w 66"/>
                  <a:gd name="T7" fmla="*/ 2147483647 h 19"/>
                  <a:gd name="T8" fmla="*/ 2147483647 w 66"/>
                  <a:gd name="T9" fmla="*/ 2147483647 h 19"/>
                  <a:gd name="T10" fmla="*/ 2147483647 w 66"/>
                  <a:gd name="T11" fmla="*/ 2147483647 h 19"/>
                  <a:gd name="T12" fmla="*/ 2147483647 w 66"/>
                  <a:gd name="T13" fmla="*/ 2147483647 h 19"/>
                  <a:gd name="T14" fmla="*/ 0 w 66"/>
                  <a:gd name="T15" fmla="*/ 2147483647 h 19"/>
                  <a:gd name="T16" fmla="*/ 0 w 66"/>
                  <a:gd name="T17" fmla="*/ 2147483647 h 19"/>
                  <a:gd name="T18" fmla="*/ 2147483647 w 66"/>
                  <a:gd name="T19" fmla="*/ 2147483647 h 19"/>
                  <a:gd name="T20" fmla="*/ 2147483647 w 66"/>
                  <a:gd name="T21" fmla="*/ 2147483647 h 19"/>
                  <a:gd name="T22" fmla="*/ 2147483647 w 66"/>
                  <a:gd name="T23" fmla="*/ 2147483647 h 19"/>
                  <a:gd name="T24" fmla="*/ 2147483647 w 66"/>
                  <a:gd name="T25" fmla="*/ 2147483647 h 19"/>
                  <a:gd name="T26" fmla="*/ 2147483647 w 66"/>
                  <a:gd name="T27" fmla="*/ 2147483647 h 19"/>
                  <a:gd name="T28" fmla="*/ 2147483647 w 66"/>
                  <a:gd name="T29" fmla="*/ 2147483647 h 19"/>
                  <a:gd name="T30" fmla="*/ 2147483647 w 66"/>
                  <a:gd name="T31" fmla="*/ 2147483647 h 19"/>
                  <a:gd name="T32" fmla="*/ 2147483647 w 66"/>
                  <a:gd name="T33" fmla="*/ 2147483647 h 19"/>
                  <a:gd name="T34" fmla="*/ 2147483647 w 66"/>
                  <a:gd name="T35" fmla="*/ 2147483647 h 19"/>
                  <a:gd name="T36" fmla="*/ 2147483647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04"/>
              <p:cNvSpPr>
                <a:spLocks/>
              </p:cNvSpPr>
              <p:nvPr/>
            </p:nvSpPr>
            <p:spPr bwMode="auto">
              <a:xfrm>
                <a:off x="2398737" y="4892016"/>
                <a:ext cx="27319" cy="59932"/>
              </a:xfrm>
              <a:custGeom>
                <a:avLst/>
                <a:gdLst>
                  <a:gd name="T0" fmla="*/ 2147483647 w 53"/>
                  <a:gd name="T1" fmla="*/ 0 h 80"/>
                  <a:gd name="T2" fmla="*/ 2147483647 w 53"/>
                  <a:gd name="T3" fmla="*/ 2147483647 h 80"/>
                  <a:gd name="T4" fmla="*/ 2147483647 w 53"/>
                  <a:gd name="T5" fmla="*/ 2147483647 h 80"/>
                  <a:gd name="T6" fmla="*/ 2147483647 w 53"/>
                  <a:gd name="T7" fmla="*/ 2147483647 h 80"/>
                  <a:gd name="T8" fmla="*/ 2147483647 w 53"/>
                  <a:gd name="T9" fmla="*/ 2147483647 h 80"/>
                  <a:gd name="T10" fmla="*/ 0 w 53"/>
                  <a:gd name="T11" fmla="*/ 2147483647 h 80"/>
                  <a:gd name="T12" fmla="*/ 0 w 53"/>
                  <a:gd name="T13" fmla="*/ 2147483647 h 80"/>
                  <a:gd name="T14" fmla="*/ 0 w 53"/>
                  <a:gd name="T15" fmla="*/ 2147483647 h 80"/>
                  <a:gd name="T16" fmla="*/ 2147483647 w 53"/>
                  <a:gd name="T17" fmla="*/ 2147483647 h 80"/>
                  <a:gd name="T18" fmla="*/ 2147483647 w 53"/>
                  <a:gd name="T19" fmla="*/ 2147483647 h 80"/>
                  <a:gd name="T20" fmla="*/ 2147483647 w 53"/>
                  <a:gd name="T21" fmla="*/ 2147483647 h 80"/>
                  <a:gd name="T22" fmla="*/ 2147483647 w 53"/>
                  <a:gd name="T23" fmla="*/ 2147483647 h 80"/>
                  <a:gd name="T24" fmla="*/ 2147483647 w 53"/>
                  <a:gd name="T25" fmla="*/ 2147483647 h 80"/>
                  <a:gd name="T26" fmla="*/ 2147483647 w 53"/>
                  <a:gd name="T27" fmla="*/ 2147483647 h 80"/>
                  <a:gd name="T28" fmla="*/ 2147483647 w 53"/>
                  <a:gd name="T29" fmla="*/ 2147483647 h 80"/>
                  <a:gd name="T30" fmla="*/ 2147483647 w 53"/>
                  <a:gd name="T31" fmla="*/ 2147483647 h 80"/>
                  <a:gd name="T32" fmla="*/ 2147483647 w 53"/>
                  <a:gd name="T33" fmla="*/ 2147483647 h 80"/>
                  <a:gd name="T34" fmla="*/ 2147483647 w 53"/>
                  <a:gd name="T35" fmla="*/ 2147483647 h 80"/>
                  <a:gd name="T36" fmla="*/ 2147483647 w 53"/>
                  <a:gd name="T37" fmla="*/ 2147483647 h 80"/>
                  <a:gd name="T38" fmla="*/ 2147483647 w 53"/>
                  <a:gd name="T39" fmla="*/ 2147483647 h 80"/>
                  <a:gd name="T40" fmla="*/ 2147483647 w 53"/>
                  <a:gd name="T41" fmla="*/ 2147483647 h 80"/>
                  <a:gd name="T42" fmla="*/ 2147483647 w 53"/>
                  <a:gd name="T43" fmla="*/ 2147483647 h 80"/>
                  <a:gd name="T44" fmla="*/ 2147483647 w 53"/>
                  <a:gd name="T45" fmla="*/ 2147483647 h 80"/>
                  <a:gd name="T46" fmla="*/ 2147483647 w 53"/>
                  <a:gd name="T47" fmla="*/ 2147483647 h 80"/>
                  <a:gd name="T48" fmla="*/ 2147483647 w 53"/>
                  <a:gd name="T49" fmla="*/ 2147483647 h 80"/>
                  <a:gd name="T50" fmla="*/ 2147483647 w 53"/>
                  <a:gd name="T51" fmla="*/ 2147483647 h 80"/>
                  <a:gd name="T52" fmla="*/ 2147483647 w 53"/>
                  <a:gd name="T53" fmla="*/ 2147483647 h 80"/>
                  <a:gd name="T54" fmla="*/ 2147483647 w 53"/>
                  <a:gd name="T55" fmla="*/ 2147483647 h 80"/>
                  <a:gd name="T56" fmla="*/ 2147483647 w 53"/>
                  <a:gd name="T57" fmla="*/ 2147483647 h 80"/>
                  <a:gd name="T58" fmla="*/ 2147483647 w 53"/>
                  <a:gd name="T59" fmla="*/ 2147483647 h 80"/>
                  <a:gd name="T60" fmla="*/ 2147483647 w 53"/>
                  <a:gd name="T61" fmla="*/ 2147483647 h 80"/>
                  <a:gd name="T62" fmla="*/ 2147483647 w 53"/>
                  <a:gd name="T63" fmla="*/ 2147483647 h 80"/>
                  <a:gd name="T64" fmla="*/ 2147483647 w 53"/>
                  <a:gd name="T65" fmla="*/ 2147483647 h 80"/>
                  <a:gd name="T66" fmla="*/ 2147483647 w 53"/>
                  <a:gd name="T67" fmla="*/ 2147483647 h 80"/>
                  <a:gd name="T68" fmla="*/ 2147483647 w 53"/>
                  <a:gd name="T69" fmla="*/ 2147483647 h 80"/>
                  <a:gd name="T70" fmla="*/ 2147483647 w 53"/>
                  <a:gd name="T71" fmla="*/ 2147483647 h 80"/>
                  <a:gd name="T72" fmla="*/ 2147483647 w 53"/>
                  <a:gd name="T73" fmla="*/ 2147483647 h 80"/>
                  <a:gd name="T74" fmla="*/ 2147483647 w 53"/>
                  <a:gd name="T75" fmla="*/ 2147483647 h 80"/>
                  <a:gd name="T76" fmla="*/ 2147483647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05"/>
              <p:cNvSpPr>
                <a:spLocks/>
              </p:cNvSpPr>
              <p:nvPr/>
            </p:nvSpPr>
            <p:spPr bwMode="auto">
              <a:xfrm>
                <a:off x="2431908" y="4988269"/>
                <a:ext cx="17563" cy="54483"/>
              </a:xfrm>
              <a:custGeom>
                <a:avLst/>
                <a:gdLst>
                  <a:gd name="T0" fmla="*/ 0 w 41"/>
                  <a:gd name="T1" fmla="*/ 2147483647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2147483647 w 41"/>
                  <a:gd name="T7" fmla="*/ 2147483647 h 43"/>
                  <a:gd name="T8" fmla="*/ 2147483647 w 41"/>
                  <a:gd name="T9" fmla="*/ 0 h 43"/>
                  <a:gd name="T10" fmla="*/ 2147483647 w 41"/>
                  <a:gd name="T11" fmla="*/ 2147483647 h 43"/>
                  <a:gd name="T12" fmla="*/ 2147483647 w 41"/>
                  <a:gd name="T13" fmla="*/ 2147483647 h 43"/>
                  <a:gd name="T14" fmla="*/ 2147483647 w 41"/>
                  <a:gd name="T15" fmla="*/ 2147483647 h 43"/>
                  <a:gd name="T16" fmla="*/ 2147483647 w 41"/>
                  <a:gd name="T17" fmla="*/ 2147483647 h 43"/>
                  <a:gd name="T18" fmla="*/ 2147483647 w 41"/>
                  <a:gd name="T19" fmla="*/ 2147483647 h 43"/>
                  <a:gd name="T20" fmla="*/ 2147483647 w 41"/>
                  <a:gd name="T21" fmla="*/ 2147483647 h 43"/>
                  <a:gd name="T22" fmla="*/ 2147483647 w 41"/>
                  <a:gd name="T23" fmla="*/ 2147483647 h 43"/>
                  <a:gd name="T24" fmla="*/ 0 w 41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06"/>
              <p:cNvSpPr>
                <a:spLocks/>
              </p:cNvSpPr>
              <p:nvPr/>
            </p:nvSpPr>
            <p:spPr bwMode="auto">
              <a:xfrm>
                <a:off x="2435811" y="5010063"/>
                <a:ext cx="9757" cy="59930"/>
              </a:xfrm>
              <a:custGeom>
                <a:avLst/>
                <a:gdLst>
                  <a:gd name="T0" fmla="*/ 2147483647 w 20"/>
                  <a:gd name="T1" fmla="*/ 0 h 24"/>
                  <a:gd name="T2" fmla="*/ 0 w 20"/>
                  <a:gd name="T3" fmla="*/ 0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07"/>
              <p:cNvSpPr>
                <a:spLocks/>
              </p:cNvSpPr>
              <p:nvPr/>
            </p:nvSpPr>
            <p:spPr bwMode="auto">
              <a:xfrm>
                <a:off x="2451423" y="5071810"/>
                <a:ext cx="19513" cy="61747"/>
              </a:xfrm>
              <a:custGeom>
                <a:avLst/>
                <a:gdLst>
                  <a:gd name="T0" fmla="*/ 0 w 39"/>
                  <a:gd name="T1" fmla="*/ 2147483647 h 43"/>
                  <a:gd name="T2" fmla="*/ 2147483647 w 39"/>
                  <a:gd name="T3" fmla="*/ 2147483647 h 43"/>
                  <a:gd name="T4" fmla="*/ 2147483647 w 39"/>
                  <a:gd name="T5" fmla="*/ 2147483647 h 43"/>
                  <a:gd name="T6" fmla="*/ 2147483647 w 39"/>
                  <a:gd name="T7" fmla="*/ 2147483647 h 43"/>
                  <a:gd name="T8" fmla="*/ 2147483647 w 39"/>
                  <a:gd name="T9" fmla="*/ 2147483647 h 43"/>
                  <a:gd name="T10" fmla="*/ 2147483647 w 39"/>
                  <a:gd name="T11" fmla="*/ 2147483647 h 43"/>
                  <a:gd name="T12" fmla="*/ 2147483647 w 39"/>
                  <a:gd name="T13" fmla="*/ 2147483647 h 43"/>
                  <a:gd name="T14" fmla="*/ 2147483647 w 39"/>
                  <a:gd name="T15" fmla="*/ 2147483647 h 43"/>
                  <a:gd name="T16" fmla="*/ 2147483647 w 39"/>
                  <a:gd name="T17" fmla="*/ 2147483647 h 43"/>
                  <a:gd name="T18" fmla="*/ 2147483647 w 39"/>
                  <a:gd name="T19" fmla="*/ 2147483647 h 43"/>
                  <a:gd name="T20" fmla="*/ 2147483647 w 39"/>
                  <a:gd name="T21" fmla="*/ 2147483647 h 43"/>
                  <a:gd name="T22" fmla="*/ 2147483647 w 39"/>
                  <a:gd name="T23" fmla="*/ 2147483647 h 43"/>
                  <a:gd name="T24" fmla="*/ 2147483647 w 39"/>
                  <a:gd name="T25" fmla="*/ 0 h 43"/>
                  <a:gd name="T26" fmla="*/ 2147483647 w 39"/>
                  <a:gd name="T27" fmla="*/ 2147483647 h 43"/>
                  <a:gd name="T28" fmla="*/ 2147483647 w 39"/>
                  <a:gd name="T29" fmla="*/ 2147483647 h 43"/>
                  <a:gd name="T30" fmla="*/ 0 w 39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08"/>
              <p:cNvSpPr>
                <a:spLocks/>
              </p:cNvSpPr>
              <p:nvPr/>
            </p:nvSpPr>
            <p:spPr bwMode="auto">
              <a:xfrm>
                <a:off x="2437763" y="5086338"/>
                <a:ext cx="29269" cy="58114"/>
              </a:xfrm>
              <a:custGeom>
                <a:avLst/>
                <a:gdLst>
                  <a:gd name="T0" fmla="*/ 2147483647 w 55"/>
                  <a:gd name="T1" fmla="*/ 2147483647 h 62"/>
                  <a:gd name="T2" fmla="*/ 2147483647 w 55"/>
                  <a:gd name="T3" fmla="*/ 0 h 62"/>
                  <a:gd name="T4" fmla="*/ 2147483647 w 55"/>
                  <a:gd name="T5" fmla="*/ 2147483647 h 62"/>
                  <a:gd name="T6" fmla="*/ 2147483647 w 55"/>
                  <a:gd name="T7" fmla="*/ 2147483647 h 62"/>
                  <a:gd name="T8" fmla="*/ 0 w 55"/>
                  <a:gd name="T9" fmla="*/ 2147483647 h 62"/>
                  <a:gd name="T10" fmla="*/ 0 w 55"/>
                  <a:gd name="T11" fmla="*/ 2147483647 h 62"/>
                  <a:gd name="T12" fmla="*/ 2147483647 w 55"/>
                  <a:gd name="T13" fmla="*/ 2147483647 h 62"/>
                  <a:gd name="T14" fmla="*/ 2147483647 w 55"/>
                  <a:gd name="T15" fmla="*/ 2147483647 h 62"/>
                  <a:gd name="T16" fmla="*/ 2147483647 w 55"/>
                  <a:gd name="T17" fmla="*/ 2147483647 h 62"/>
                  <a:gd name="T18" fmla="*/ 2147483647 w 55"/>
                  <a:gd name="T19" fmla="*/ 2147483647 h 62"/>
                  <a:gd name="T20" fmla="*/ 2147483647 w 55"/>
                  <a:gd name="T21" fmla="*/ 2147483647 h 62"/>
                  <a:gd name="T22" fmla="*/ 2147483647 w 55"/>
                  <a:gd name="T23" fmla="*/ 2147483647 h 62"/>
                  <a:gd name="T24" fmla="*/ 2147483647 w 55"/>
                  <a:gd name="T25" fmla="*/ 2147483647 h 62"/>
                  <a:gd name="T26" fmla="*/ 2147483647 w 55"/>
                  <a:gd name="T27" fmla="*/ 2147483647 h 62"/>
                  <a:gd name="T28" fmla="*/ 2147483647 w 55"/>
                  <a:gd name="T29" fmla="*/ 2147483647 h 62"/>
                  <a:gd name="T30" fmla="*/ 2147483647 w 55"/>
                  <a:gd name="T31" fmla="*/ 2147483647 h 62"/>
                  <a:gd name="T32" fmla="*/ 2147483647 w 55"/>
                  <a:gd name="T33" fmla="*/ 2147483647 h 62"/>
                  <a:gd name="T34" fmla="*/ 2147483647 w 55"/>
                  <a:gd name="T35" fmla="*/ 2147483647 h 62"/>
                  <a:gd name="T36" fmla="*/ 2147483647 w 55"/>
                  <a:gd name="T37" fmla="*/ 2147483647 h 62"/>
                  <a:gd name="T38" fmla="*/ 2147483647 w 55"/>
                  <a:gd name="T39" fmla="*/ 2147483647 h 62"/>
                  <a:gd name="T40" fmla="*/ 2147483647 w 55"/>
                  <a:gd name="T41" fmla="*/ 2147483647 h 62"/>
                  <a:gd name="T42" fmla="*/ 2147483647 w 55"/>
                  <a:gd name="T43" fmla="*/ 2147483647 h 62"/>
                  <a:gd name="T44" fmla="*/ 2147483647 w 55"/>
                  <a:gd name="T45" fmla="*/ 2147483647 h 62"/>
                  <a:gd name="T46" fmla="*/ 2147483647 w 55"/>
                  <a:gd name="T47" fmla="*/ 2147483647 h 62"/>
                  <a:gd name="T48" fmla="*/ 2147483647 w 55"/>
                  <a:gd name="T49" fmla="*/ 2147483647 h 62"/>
                  <a:gd name="T50" fmla="*/ 2147483647 w 55"/>
                  <a:gd name="T51" fmla="*/ 2147483647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09"/>
              <p:cNvSpPr>
                <a:spLocks/>
              </p:cNvSpPr>
              <p:nvPr/>
            </p:nvSpPr>
            <p:spPr bwMode="auto">
              <a:xfrm>
                <a:off x="2470936" y="5119027"/>
                <a:ext cx="11708" cy="59930"/>
              </a:xfrm>
              <a:custGeom>
                <a:avLst/>
                <a:gdLst>
                  <a:gd name="T0" fmla="*/ 2147483647 w 35"/>
                  <a:gd name="T1" fmla="*/ 2147483647 h 43"/>
                  <a:gd name="T2" fmla="*/ 2147483647 w 35"/>
                  <a:gd name="T3" fmla="*/ 0 h 43"/>
                  <a:gd name="T4" fmla="*/ 2147483647 w 35"/>
                  <a:gd name="T5" fmla="*/ 2147483647 h 43"/>
                  <a:gd name="T6" fmla="*/ 0 w 35"/>
                  <a:gd name="T7" fmla="*/ 2147483647 h 43"/>
                  <a:gd name="T8" fmla="*/ 2147483647 w 35"/>
                  <a:gd name="T9" fmla="*/ 2147483647 h 43"/>
                  <a:gd name="T10" fmla="*/ 2147483647 w 35"/>
                  <a:gd name="T11" fmla="*/ 2147483647 h 43"/>
                  <a:gd name="T12" fmla="*/ 2147483647 w 35"/>
                  <a:gd name="T13" fmla="*/ 2147483647 h 43"/>
                  <a:gd name="T14" fmla="*/ 2147483647 w 35"/>
                  <a:gd name="T15" fmla="*/ 2147483647 h 43"/>
                  <a:gd name="T16" fmla="*/ 2147483647 w 35"/>
                  <a:gd name="T17" fmla="*/ 2147483647 h 43"/>
                  <a:gd name="T18" fmla="*/ 2147483647 w 35"/>
                  <a:gd name="T19" fmla="*/ 2147483647 h 43"/>
                  <a:gd name="T20" fmla="*/ 2147483647 w 35"/>
                  <a:gd name="T21" fmla="*/ 2147483647 h 43"/>
                  <a:gd name="T22" fmla="*/ 2147483647 w 35"/>
                  <a:gd name="T23" fmla="*/ 2147483647 h 43"/>
                  <a:gd name="T24" fmla="*/ 2147483647 w 35"/>
                  <a:gd name="T25" fmla="*/ 2147483647 h 43"/>
                  <a:gd name="T26" fmla="*/ 2147483647 w 35"/>
                  <a:gd name="T27" fmla="*/ 2147483647 h 43"/>
                  <a:gd name="T28" fmla="*/ 2147483647 w 35"/>
                  <a:gd name="T29" fmla="*/ 2147483647 h 43"/>
                  <a:gd name="T30" fmla="*/ 2147483647 w 35"/>
                  <a:gd name="T31" fmla="*/ 2147483647 h 43"/>
                  <a:gd name="T32" fmla="*/ 2147483647 w 35"/>
                  <a:gd name="T33" fmla="*/ 2147483647 h 43"/>
                  <a:gd name="T34" fmla="*/ 2147483647 w 35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10"/>
              <p:cNvSpPr>
                <a:spLocks/>
              </p:cNvSpPr>
              <p:nvPr/>
            </p:nvSpPr>
            <p:spPr bwMode="auto">
              <a:xfrm>
                <a:off x="2467033" y="5153533"/>
                <a:ext cx="21465" cy="56299"/>
              </a:xfrm>
              <a:custGeom>
                <a:avLst/>
                <a:gdLst>
                  <a:gd name="T0" fmla="*/ 2147483647 w 53"/>
                  <a:gd name="T1" fmla="*/ 0 h 21"/>
                  <a:gd name="T2" fmla="*/ 2147483647 w 53"/>
                  <a:gd name="T3" fmla="*/ 2147483647 h 21"/>
                  <a:gd name="T4" fmla="*/ 2147483647 w 53"/>
                  <a:gd name="T5" fmla="*/ 2147483647 h 21"/>
                  <a:gd name="T6" fmla="*/ 2147483647 w 53"/>
                  <a:gd name="T7" fmla="*/ 2147483647 h 21"/>
                  <a:gd name="T8" fmla="*/ 2147483647 w 53"/>
                  <a:gd name="T9" fmla="*/ 2147483647 h 21"/>
                  <a:gd name="T10" fmla="*/ 2147483647 w 53"/>
                  <a:gd name="T11" fmla="*/ 2147483647 h 21"/>
                  <a:gd name="T12" fmla="*/ 2147483647 w 53"/>
                  <a:gd name="T13" fmla="*/ 2147483647 h 21"/>
                  <a:gd name="T14" fmla="*/ 2147483647 w 53"/>
                  <a:gd name="T15" fmla="*/ 2147483647 h 21"/>
                  <a:gd name="T16" fmla="*/ 0 w 53"/>
                  <a:gd name="T17" fmla="*/ 2147483647 h 21"/>
                  <a:gd name="T18" fmla="*/ 2147483647 w 53"/>
                  <a:gd name="T19" fmla="*/ 2147483647 h 21"/>
                  <a:gd name="T20" fmla="*/ 2147483647 w 53"/>
                  <a:gd name="T21" fmla="*/ 2147483647 h 21"/>
                  <a:gd name="T22" fmla="*/ 2147483647 w 53"/>
                  <a:gd name="T23" fmla="*/ 2147483647 h 21"/>
                  <a:gd name="T24" fmla="*/ 2147483647 w 53"/>
                  <a:gd name="T25" fmla="*/ 2147483647 h 21"/>
                  <a:gd name="T26" fmla="*/ 2147483647 w 53"/>
                  <a:gd name="T27" fmla="*/ 2147483647 h 21"/>
                  <a:gd name="T28" fmla="*/ 2147483647 w 53"/>
                  <a:gd name="T29" fmla="*/ 2147483647 h 21"/>
                  <a:gd name="T30" fmla="*/ 2147483647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11"/>
              <p:cNvSpPr>
                <a:spLocks/>
              </p:cNvSpPr>
              <p:nvPr/>
            </p:nvSpPr>
            <p:spPr bwMode="auto">
              <a:xfrm>
                <a:off x="2492401" y="5168061"/>
                <a:ext cx="19513" cy="56299"/>
              </a:xfrm>
              <a:custGeom>
                <a:avLst/>
                <a:gdLst>
                  <a:gd name="T0" fmla="*/ 2147483647 w 43"/>
                  <a:gd name="T1" fmla="*/ 0 h 38"/>
                  <a:gd name="T2" fmla="*/ 2147483647 w 43"/>
                  <a:gd name="T3" fmla="*/ 0 h 38"/>
                  <a:gd name="T4" fmla="*/ 2147483647 w 43"/>
                  <a:gd name="T5" fmla="*/ 0 h 38"/>
                  <a:gd name="T6" fmla="*/ 2147483647 w 43"/>
                  <a:gd name="T7" fmla="*/ 0 h 38"/>
                  <a:gd name="T8" fmla="*/ 0 w 43"/>
                  <a:gd name="T9" fmla="*/ 2147483647 h 38"/>
                  <a:gd name="T10" fmla="*/ 0 w 43"/>
                  <a:gd name="T11" fmla="*/ 2147483647 h 38"/>
                  <a:gd name="T12" fmla="*/ 0 w 43"/>
                  <a:gd name="T13" fmla="*/ 2147483647 h 38"/>
                  <a:gd name="T14" fmla="*/ 2147483647 w 43"/>
                  <a:gd name="T15" fmla="*/ 2147483647 h 38"/>
                  <a:gd name="T16" fmla="*/ 2147483647 w 43"/>
                  <a:gd name="T17" fmla="*/ 2147483647 h 38"/>
                  <a:gd name="T18" fmla="*/ 2147483647 w 43"/>
                  <a:gd name="T19" fmla="*/ 2147483647 h 38"/>
                  <a:gd name="T20" fmla="*/ 2147483647 w 43"/>
                  <a:gd name="T21" fmla="*/ 2147483647 h 38"/>
                  <a:gd name="T22" fmla="*/ 2147483647 w 43"/>
                  <a:gd name="T23" fmla="*/ 2147483647 h 38"/>
                  <a:gd name="T24" fmla="*/ 2147483647 w 43"/>
                  <a:gd name="T25" fmla="*/ 2147483647 h 38"/>
                  <a:gd name="T26" fmla="*/ 2147483647 w 43"/>
                  <a:gd name="T27" fmla="*/ 2147483647 h 38"/>
                  <a:gd name="T28" fmla="*/ 2147483647 w 43"/>
                  <a:gd name="T29" fmla="*/ 2147483647 h 38"/>
                  <a:gd name="T30" fmla="*/ 2147483647 w 43"/>
                  <a:gd name="T31" fmla="*/ 2147483647 h 38"/>
                  <a:gd name="T32" fmla="*/ 2147483647 w 43"/>
                  <a:gd name="T33" fmla="*/ 2147483647 h 38"/>
                  <a:gd name="T34" fmla="*/ 2147483647 w 43"/>
                  <a:gd name="T35" fmla="*/ 2147483647 h 38"/>
                  <a:gd name="T36" fmla="*/ 2147483647 w 43"/>
                  <a:gd name="T37" fmla="*/ 2147483647 h 38"/>
                  <a:gd name="T38" fmla="*/ 2147483647 w 43"/>
                  <a:gd name="T39" fmla="*/ 2147483647 h 38"/>
                  <a:gd name="T40" fmla="*/ 2147483647 w 43"/>
                  <a:gd name="T41" fmla="*/ 2147483647 h 38"/>
                  <a:gd name="T42" fmla="*/ 2147483647 w 43"/>
                  <a:gd name="T43" fmla="*/ 2147483647 h 38"/>
                  <a:gd name="T44" fmla="*/ 2147483647 w 43"/>
                  <a:gd name="T45" fmla="*/ 2147483647 h 38"/>
                  <a:gd name="T46" fmla="*/ 2147483647 w 43"/>
                  <a:gd name="T47" fmla="*/ 2147483647 h 38"/>
                  <a:gd name="T48" fmla="*/ 2147483647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12"/>
              <p:cNvSpPr>
                <a:spLocks/>
              </p:cNvSpPr>
              <p:nvPr/>
            </p:nvSpPr>
            <p:spPr bwMode="auto">
              <a:xfrm>
                <a:off x="2494351" y="5197119"/>
                <a:ext cx="7805" cy="56299"/>
              </a:xfrm>
              <a:custGeom>
                <a:avLst/>
                <a:gdLst>
                  <a:gd name="T0" fmla="*/ 0 w 20"/>
                  <a:gd name="T1" fmla="*/ 0 h 5"/>
                  <a:gd name="T2" fmla="*/ 2147483647 w 20"/>
                  <a:gd name="T3" fmla="*/ 2147483647 h 5"/>
                  <a:gd name="T4" fmla="*/ 2147483647 w 20"/>
                  <a:gd name="T5" fmla="*/ 2147483647 h 5"/>
                  <a:gd name="T6" fmla="*/ 2147483647 w 20"/>
                  <a:gd name="T7" fmla="*/ 2147483647 h 5"/>
                  <a:gd name="T8" fmla="*/ 2147483647 w 20"/>
                  <a:gd name="T9" fmla="*/ 2147483647 h 5"/>
                  <a:gd name="T10" fmla="*/ 2147483647 w 20"/>
                  <a:gd name="T11" fmla="*/ 2147483647 h 5"/>
                  <a:gd name="T12" fmla="*/ 2147483647 w 20"/>
                  <a:gd name="T13" fmla="*/ 2147483647 h 5"/>
                  <a:gd name="T14" fmla="*/ 2147483647 w 20"/>
                  <a:gd name="T15" fmla="*/ 2147483647 h 5"/>
                  <a:gd name="T16" fmla="*/ 2147483647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13"/>
              <p:cNvSpPr>
                <a:spLocks/>
              </p:cNvSpPr>
              <p:nvPr/>
            </p:nvSpPr>
            <p:spPr bwMode="auto">
              <a:xfrm>
                <a:off x="2574356" y="5266128"/>
                <a:ext cx="37075" cy="58114"/>
              </a:xfrm>
              <a:custGeom>
                <a:avLst/>
                <a:gdLst>
                  <a:gd name="T0" fmla="*/ 2147483647 w 73"/>
                  <a:gd name="T1" fmla="*/ 0 h 22"/>
                  <a:gd name="T2" fmla="*/ 2147483647 w 73"/>
                  <a:gd name="T3" fmla="*/ 2147483647 h 22"/>
                  <a:gd name="T4" fmla="*/ 2147483647 w 73"/>
                  <a:gd name="T5" fmla="*/ 2147483647 h 22"/>
                  <a:gd name="T6" fmla="*/ 2147483647 w 73"/>
                  <a:gd name="T7" fmla="*/ 2147483647 h 22"/>
                  <a:gd name="T8" fmla="*/ 2147483647 w 73"/>
                  <a:gd name="T9" fmla="*/ 2147483647 h 22"/>
                  <a:gd name="T10" fmla="*/ 2147483647 w 73"/>
                  <a:gd name="T11" fmla="*/ 2147483647 h 22"/>
                  <a:gd name="T12" fmla="*/ 0 w 73"/>
                  <a:gd name="T13" fmla="*/ 2147483647 h 22"/>
                  <a:gd name="T14" fmla="*/ 2147483647 w 73"/>
                  <a:gd name="T15" fmla="*/ 2147483647 h 22"/>
                  <a:gd name="T16" fmla="*/ 2147483647 w 73"/>
                  <a:gd name="T17" fmla="*/ 2147483647 h 22"/>
                  <a:gd name="T18" fmla="*/ 2147483647 w 73"/>
                  <a:gd name="T19" fmla="*/ 2147483647 h 22"/>
                  <a:gd name="T20" fmla="*/ 2147483647 w 73"/>
                  <a:gd name="T21" fmla="*/ 2147483647 h 22"/>
                  <a:gd name="T22" fmla="*/ 2147483647 w 73"/>
                  <a:gd name="T23" fmla="*/ 2147483647 h 22"/>
                  <a:gd name="T24" fmla="*/ 2147483647 w 73"/>
                  <a:gd name="T25" fmla="*/ 2147483647 h 22"/>
                  <a:gd name="T26" fmla="*/ 2147483647 w 73"/>
                  <a:gd name="T27" fmla="*/ 2147483647 h 22"/>
                  <a:gd name="T28" fmla="*/ 2147483647 w 73"/>
                  <a:gd name="T29" fmla="*/ 2147483647 h 22"/>
                  <a:gd name="T30" fmla="*/ 2147483647 w 73"/>
                  <a:gd name="T31" fmla="*/ 2147483647 h 22"/>
                  <a:gd name="T32" fmla="*/ 2147483647 w 73"/>
                  <a:gd name="T33" fmla="*/ 2147483647 h 22"/>
                  <a:gd name="T34" fmla="*/ 2147483647 w 73"/>
                  <a:gd name="T35" fmla="*/ 2147483647 h 22"/>
                  <a:gd name="T36" fmla="*/ 2147483647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14"/>
              <p:cNvSpPr>
                <a:spLocks/>
              </p:cNvSpPr>
              <p:nvPr/>
            </p:nvSpPr>
            <p:spPr bwMode="auto">
              <a:xfrm>
                <a:off x="2615334" y="5208015"/>
                <a:ext cx="132691" cy="99885"/>
              </a:xfrm>
              <a:custGeom>
                <a:avLst/>
                <a:gdLst>
                  <a:gd name="T0" fmla="*/ 2147483647 w 281"/>
                  <a:gd name="T1" fmla="*/ 2147483647 h 193"/>
                  <a:gd name="T2" fmla="*/ 2147483647 w 281"/>
                  <a:gd name="T3" fmla="*/ 2147483647 h 193"/>
                  <a:gd name="T4" fmla="*/ 2147483647 w 281"/>
                  <a:gd name="T5" fmla="*/ 2147483647 h 193"/>
                  <a:gd name="T6" fmla="*/ 2147483647 w 281"/>
                  <a:gd name="T7" fmla="*/ 2147483647 h 193"/>
                  <a:gd name="T8" fmla="*/ 2147483647 w 281"/>
                  <a:gd name="T9" fmla="*/ 2147483647 h 193"/>
                  <a:gd name="T10" fmla="*/ 2147483647 w 281"/>
                  <a:gd name="T11" fmla="*/ 2147483647 h 193"/>
                  <a:gd name="T12" fmla="*/ 2147483647 w 281"/>
                  <a:gd name="T13" fmla="*/ 2147483647 h 193"/>
                  <a:gd name="T14" fmla="*/ 2147483647 w 281"/>
                  <a:gd name="T15" fmla="*/ 2147483647 h 193"/>
                  <a:gd name="T16" fmla="*/ 2147483647 w 281"/>
                  <a:gd name="T17" fmla="*/ 2147483647 h 193"/>
                  <a:gd name="T18" fmla="*/ 2147483647 w 281"/>
                  <a:gd name="T19" fmla="*/ 0 h 193"/>
                  <a:gd name="T20" fmla="*/ 2147483647 w 281"/>
                  <a:gd name="T21" fmla="*/ 2147483647 h 193"/>
                  <a:gd name="T22" fmla="*/ 2147483647 w 281"/>
                  <a:gd name="T23" fmla="*/ 2147483647 h 193"/>
                  <a:gd name="T24" fmla="*/ 2147483647 w 281"/>
                  <a:gd name="T25" fmla="*/ 2147483647 h 193"/>
                  <a:gd name="T26" fmla="*/ 0 w 281"/>
                  <a:gd name="T27" fmla="*/ 2147483647 h 193"/>
                  <a:gd name="T28" fmla="*/ 2147483647 w 281"/>
                  <a:gd name="T29" fmla="*/ 2147483647 h 193"/>
                  <a:gd name="T30" fmla="*/ 2147483647 w 281"/>
                  <a:gd name="T31" fmla="*/ 2147483647 h 193"/>
                  <a:gd name="T32" fmla="*/ 2147483647 w 281"/>
                  <a:gd name="T33" fmla="*/ 2147483647 h 193"/>
                  <a:gd name="T34" fmla="*/ 2147483647 w 281"/>
                  <a:gd name="T35" fmla="*/ 2147483647 h 193"/>
                  <a:gd name="T36" fmla="*/ 2147483647 w 281"/>
                  <a:gd name="T37" fmla="*/ 2147483647 h 193"/>
                  <a:gd name="T38" fmla="*/ 2147483647 w 281"/>
                  <a:gd name="T39" fmla="*/ 2147483647 h 193"/>
                  <a:gd name="T40" fmla="*/ 2147483647 w 281"/>
                  <a:gd name="T41" fmla="*/ 2147483647 h 193"/>
                  <a:gd name="T42" fmla="*/ 2147483647 w 281"/>
                  <a:gd name="T43" fmla="*/ 2147483647 h 193"/>
                  <a:gd name="T44" fmla="*/ 2147483647 w 281"/>
                  <a:gd name="T45" fmla="*/ 2147483647 h 193"/>
                  <a:gd name="T46" fmla="*/ 2147483647 w 281"/>
                  <a:gd name="T47" fmla="*/ 2147483647 h 193"/>
                  <a:gd name="T48" fmla="*/ 2147483647 w 281"/>
                  <a:gd name="T49" fmla="*/ 2147483647 h 193"/>
                  <a:gd name="T50" fmla="*/ 2147483647 w 281"/>
                  <a:gd name="T51" fmla="*/ 2147483647 h 193"/>
                  <a:gd name="T52" fmla="*/ 2147483647 w 281"/>
                  <a:gd name="T53" fmla="*/ 2147483647 h 193"/>
                  <a:gd name="T54" fmla="*/ 2147483647 w 281"/>
                  <a:gd name="T55" fmla="*/ 2147483647 h 193"/>
                  <a:gd name="T56" fmla="*/ 2147483647 w 281"/>
                  <a:gd name="T57" fmla="*/ 2147483647 h 193"/>
                  <a:gd name="T58" fmla="*/ 2147483647 w 281"/>
                  <a:gd name="T59" fmla="*/ 2147483647 h 193"/>
                  <a:gd name="T60" fmla="*/ 2147483647 w 281"/>
                  <a:gd name="T61" fmla="*/ 2147483647 h 193"/>
                  <a:gd name="T62" fmla="*/ 2147483647 w 281"/>
                  <a:gd name="T63" fmla="*/ 2147483647 h 193"/>
                  <a:gd name="T64" fmla="*/ 2147483647 w 281"/>
                  <a:gd name="T65" fmla="*/ 2147483647 h 193"/>
                  <a:gd name="T66" fmla="*/ 2147483647 w 281"/>
                  <a:gd name="T67" fmla="*/ 2147483647 h 193"/>
                  <a:gd name="T68" fmla="*/ 2147483647 w 281"/>
                  <a:gd name="T69" fmla="*/ 2147483647 h 193"/>
                  <a:gd name="T70" fmla="*/ 2147483647 w 281"/>
                  <a:gd name="T71" fmla="*/ 2147483647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15"/>
              <p:cNvSpPr>
                <a:spLocks/>
              </p:cNvSpPr>
              <p:nvPr/>
            </p:nvSpPr>
            <p:spPr bwMode="auto">
              <a:xfrm>
                <a:off x="2135305" y="2948811"/>
                <a:ext cx="56589" cy="58114"/>
              </a:xfrm>
              <a:custGeom>
                <a:avLst/>
                <a:gdLst>
                  <a:gd name="T0" fmla="*/ 0 w 120"/>
                  <a:gd name="T1" fmla="*/ 2147483647 h 56"/>
                  <a:gd name="T2" fmla="*/ 2147483647 w 120"/>
                  <a:gd name="T3" fmla="*/ 2147483647 h 56"/>
                  <a:gd name="T4" fmla="*/ 2147483647 w 120"/>
                  <a:gd name="T5" fmla="*/ 2147483647 h 56"/>
                  <a:gd name="T6" fmla="*/ 2147483647 w 120"/>
                  <a:gd name="T7" fmla="*/ 2147483647 h 56"/>
                  <a:gd name="T8" fmla="*/ 2147483647 w 120"/>
                  <a:gd name="T9" fmla="*/ 2147483647 h 56"/>
                  <a:gd name="T10" fmla="*/ 2147483647 w 120"/>
                  <a:gd name="T11" fmla="*/ 2147483647 h 56"/>
                  <a:gd name="T12" fmla="*/ 2147483647 w 120"/>
                  <a:gd name="T13" fmla="*/ 2147483647 h 56"/>
                  <a:gd name="T14" fmla="*/ 2147483647 w 120"/>
                  <a:gd name="T15" fmla="*/ 2147483647 h 56"/>
                  <a:gd name="T16" fmla="*/ 2147483647 w 120"/>
                  <a:gd name="T17" fmla="*/ 2147483647 h 56"/>
                  <a:gd name="T18" fmla="*/ 2147483647 w 120"/>
                  <a:gd name="T19" fmla="*/ 2147483647 h 56"/>
                  <a:gd name="T20" fmla="*/ 2147483647 w 120"/>
                  <a:gd name="T21" fmla="*/ 2147483647 h 56"/>
                  <a:gd name="T22" fmla="*/ 2147483647 w 120"/>
                  <a:gd name="T23" fmla="*/ 2147483647 h 56"/>
                  <a:gd name="T24" fmla="*/ 2147483647 w 120"/>
                  <a:gd name="T25" fmla="*/ 2147483647 h 56"/>
                  <a:gd name="T26" fmla="*/ 2147483647 w 120"/>
                  <a:gd name="T27" fmla="*/ 2147483647 h 56"/>
                  <a:gd name="T28" fmla="*/ 2147483647 w 120"/>
                  <a:gd name="T29" fmla="*/ 2147483647 h 56"/>
                  <a:gd name="T30" fmla="*/ 2147483647 w 120"/>
                  <a:gd name="T31" fmla="*/ 2147483647 h 56"/>
                  <a:gd name="T32" fmla="*/ 2147483647 w 120"/>
                  <a:gd name="T33" fmla="*/ 2147483647 h 56"/>
                  <a:gd name="T34" fmla="*/ 2147483647 w 120"/>
                  <a:gd name="T35" fmla="*/ 2147483647 h 56"/>
                  <a:gd name="T36" fmla="*/ 2147483647 w 120"/>
                  <a:gd name="T37" fmla="*/ 2147483647 h 56"/>
                  <a:gd name="T38" fmla="*/ 2147483647 w 120"/>
                  <a:gd name="T39" fmla="*/ 2147483647 h 56"/>
                  <a:gd name="T40" fmla="*/ 2147483647 w 120"/>
                  <a:gd name="T41" fmla="*/ 2147483647 h 56"/>
                  <a:gd name="T42" fmla="*/ 2147483647 w 120"/>
                  <a:gd name="T43" fmla="*/ 0 h 56"/>
                  <a:gd name="T44" fmla="*/ 2147483647 w 120"/>
                  <a:gd name="T45" fmla="*/ 2147483647 h 56"/>
                  <a:gd name="T46" fmla="*/ 2147483647 w 120"/>
                  <a:gd name="T47" fmla="*/ 2147483647 h 56"/>
                  <a:gd name="T48" fmla="*/ 2147483647 w 120"/>
                  <a:gd name="T49" fmla="*/ 2147483647 h 56"/>
                  <a:gd name="T50" fmla="*/ 2147483647 w 120"/>
                  <a:gd name="T51" fmla="*/ 2147483647 h 56"/>
                  <a:gd name="T52" fmla="*/ 2147483647 w 120"/>
                  <a:gd name="T53" fmla="*/ 2147483647 h 56"/>
                  <a:gd name="T54" fmla="*/ 2147483647 w 120"/>
                  <a:gd name="T55" fmla="*/ 2147483647 h 56"/>
                  <a:gd name="T56" fmla="*/ 2147483647 w 120"/>
                  <a:gd name="T57" fmla="*/ 2147483647 h 56"/>
                  <a:gd name="T58" fmla="*/ 0 w 120"/>
                  <a:gd name="T59" fmla="*/ 214748364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216"/>
              <p:cNvSpPr>
                <a:spLocks/>
              </p:cNvSpPr>
              <p:nvPr/>
            </p:nvSpPr>
            <p:spPr bwMode="auto">
              <a:xfrm>
                <a:off x="1981152" y="2808974"/>
                <a:ext cx="269284" cy="110781"/>
              </a:xfrm>
              <a:custGeom>
                <a:avLst/>
                <a:gdLst>
                  <a:gd name="T0" fmla="*/ 2147483647 w 574"/>
                  <a:gd name="T1" fmla="*/ 2147483647 h 204"/>
                  <a:gd name="T2" fmla="*/ 2147483647 w 574"/>
                  <a:gd name="T3" fmla="*/ 2147483647 h 204"/>
                  <a:gd name="T4" fmla="*/ 2147483647 w 574"/>
                  <a:gd name="T5" fmla="*/ 2147483647 h 204"/>
                  <a:gd name="T6" fmla="*/ 2147483647 w 574"/>
                  <a:gd name="T7" fmla="*/ 2147483647 h 204"/>
                  <a:gd name="T8" fmla="*/ 2147483647 w 574"/>
                  <a:gd name="T9" fmla="*/ 2147483647 h 204"/>
                  <a:gd name="T10" fmla="*/ 2147483647 w 574"/>
                  <a:gd name="T11" fmla="*/ 2147483647 h 204"/>
                  <a:gd name="T12" fmla="*/ 2147483647 w 574"/>
                  <a:gd name="T13" fmla="*/ 2147483647 h 204"/>
                  <a:gd name="T14" fmla="*/ 0 w 574"/>
                  <a:gd name="T15" fmla="*/ 2147483647 h 204"/>
                  <a:gd name="T16" fmla="*/ 2147483647 w 574"/>
                  <a:gd name="T17" fmla="*/ 2147483647 h 204"/>
                  <a:gd name="T18" fmla="*/ 2147483647 w 574"/>
                  <a:gd name="T19" fmla="*/ 2147483647 h 204"/>
                  <a:gd name="T20" fmla="*/ 2147483647 w 574"/>
                  <a:gd name="T21" fmla="*/ 2147483647 h 204"/>
                  <a:gd name="T22" fmla="*/ 2147483647 w 574"/>
                  <a:gd name="T23" fmla="*/ 2147483647 h 204"/>
                  <a:gd name="T24" fmla="*/ 2147483647 w 574"/>
                  <a:gd name="T25" fmla="*/ 2147483647 h 204"/>
                  <a:gd name="T26" fmla="*/ 2147483647 w 574"/>
                  <a:gd name="T27" fmla="*/ 2147483647 h 204"/>
                  <a:gd name="T28" fmla="*/ 2147483647 w 574"/>
                  <a:gd name="T29" fmla="*/ 2147483647 h 204"/>
                  <a:gd name="T30" fmla="*/ 2147483647 w 574"/>
                  <a:gd name="T31" fmla="*/ 2147483647 h 204"/>
                  <a:gd name="T32" fmla="*/ 2147483647 w 574"/>
                  <a:gd name="T33" fmla="*/ 2147483647 h 204"/>
                  <a:gd name="T34" fmla="*/ 2147483647 w 574"/>
                  <a:gd name="T35" fmla="*/ 2147483647 h 204"/>
                  <a:gd name="T36" fmla="*/ 2147483647 w 574"/>
                  <a:gd name="T37" fmla="*/ 2147483647 h 204"/>
                  <a:gd name="T38" fmla="*/ 2147483647 w 574"/>
                  <a:gd name="T39" fmla="*/ 2147483647 h 204"/>
                  <a:gd name="T40" fmla="*/ 2147483647 w 574"/>
                  <a:gd name="T41" fmla="*/ 2147483647 h 204"/>
                  <a:gd name="T42" fmla="*/ 2147483647 w 574"/>
                  <a:gd name="T43" fmla="*/ 2147483647 h 204"/>
                  <a:gd name="T44" fmla="*/ 2147483647 w 574"/>
                  <a:gd name="T45" fmla="*/ 2147483647 h 204"/>
                  <a:gd name="T46" fmla="*/ 2147483647 w 574"/>
                  <a:gd name="T47" fmla="*/ 2147483647 h 204"/>
                  <a:gd name="T48" fmla="*/ 2147483647 w 574"/>
                  <a:gd name="T49" fmla="*/ 2147483647 h 204"/>
                  <a:gd name="T50" fmla="*/ 2147483647 w 574"/>
                  <a:gd name="T51" fmla="*/ 2147483647 h 204"/>
                  <a:gd name="T52" fmla="*/ 2147483647 w 574"/>
                  <a:gd name="T53" fmla="*/ 2147483647 h 204"/>
                  <a:gd name="T54" fmla="*/ 2147483647 w 574"/>
                  <a:gd name="T55" fmla="*/ 2147483647 h 204"/>
                  <a:gd name="T56" fmla="*/ 2147483647 w 574"/>
                  <a:gd name="T57" fmla="*/ 2147483647 h 204"/>
                  <a:gd name="T58" fmla="*/ 2147483647 w 574"/>
                  <a:gd name="T59" fmla="*/ 2147483647 h 204"/>
                  <a:gd name="T60" fmla="*/ 2147483647 w 574"/>
                  <a:gd name="T61" fmla="*/ 2147483647 h 204"/>
                  <a:gd name="T62" fmla="*/ 2147483647 w 574"/>
                  <a:gd name="T63" fmla="*/ 2147483647 h 204"/>
                  <a:gd name="T64" fmla="*/ 2147483647 w 574"/>
                  <a:gd name="T65" fmla="*/ 2147483647 h 204"/>
                  <a:gd name="T66" fmla="*/ 2147483647 w 574"/>
                  <a:gd name="T67" fmla="*/ 2147483647 h 204"/>
                  <a:gd name="T68" fmla="*/ 2147483647 w 574"/>
                  <a:gd name="T69" fmla="*/ 2147483647 h 204"/>
                  <a:gd name="T70" fmla="*/ 2147483647 w 574"/>
                  <a:gd name="T71" fmla="*/ 2147483647 h 204"/>
                  <a:gd name="T72" fmla="*/ 2147483647 w 574"/>
                  <a:gd name="T73" fmla="*/ 2147483647 h 204"/>
                  <a:gd name="T74" fmla="*/ 2147483647 w 574"/>
                  <a:gd name="T75" fmla="*/ 2147483647 h 204"/>
                  <a:gd name="T76" fmla="*/ 2147483647 w 574"/>
                  <a:gd name="T77" fmla="*/ 2147483647 h 204"/>
                  <a:gd name="T78" fmla="*/ 2147483647 w 574"/>
                  <a:gd name="T79" fmla="*/ 2147483647 h 204"/>
                  <a:gd name="T80" fmla="*/ 2147483647 w 574"/>
                  <a:gd name="T81" fmla="*/ 2147483647 h 204"/>
                  <a:gd name="T82" fmla="*/ 2147483647 w 574"/>
                  <a:gd name="T83" fmla="*/ 2147483647 h 204"/>
                  <a:gd name="T84" fmla="*/ 2147483647 w 574"/>
                  <a:gd name="T85" fmla="*/ 2147483647 h 204"/>
                  <a:gd name="T86" fmla="*/ 2147483647 w 574"/>
                  <a:gd name="T87" fmla="*/ 2147483647 h 204"/>
                  <a:gd name="T88" fmla="*/ 2147483647 w 574"/>
                  <a:gd name="T89" fmla="*/ 2147483647 h 204"/>
                  <a:gd name="T90" fmla="*/ 2147483647 w 574"/>
                  <a:gd name="T91" fmla="*/ 2147483647 h 204"/>
                  <a:gd name="T92" fmla="*/ 2147483647 w 574"/>
                  <a:gd name="T93" fmla="*/ 2147483647 h 204"/>
                  <a:gd name="T94" fmla="*/ 2147483647 w 574"/>
                  <a:gd name="T95" fmla="*/ 2147483647 h 204"/>
                  <a:gd name="T96" fmla="*/ 2147483647 w 574"/>
                  <a:gd name="T97" fmla="*/ 2147483647 h 204"/>
                  <a:gd name="T98" fmla="*/ 2147483647 w 574"/>
                  <a:gd name="T99" fmla="*/ 2147483647 h 204"/>
                  <a:gd name="T100" fmla="*/ 2147483647 w 574"/>
                  <a:gd name="T101" fmla="*/ 2147483647 h 204"/>
                  <a:gd name="T102" fmla="*/ 2147483647 w 574"/>
                  <a:gd name="T103" fmla="*/ 2147483647 h 204"/>
                  <a:gd name="T104" fmla="*/ 2147483647 w 574"/>
                  <a:gd name="T105" fmla="*/ 0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17"/>
              <p:cNvSpPr>
                <a:spLocks/>
              </p:cNvSpPr>
              <p:nvPr/>
            </p:nvSpPr>
            <p:spPr bwMode="auto">
              <a:xfrm>
                <a:off x="2308976" y="2912491"/>
                <a:ext cx="95615" cy="70827"/>
              </a:xfrm>
              <a:custGeom>
                <a:avLst/>
                <a:gdLst>
                  <a:gd name="T0" fmla="*/ 2147483647 w 207"/>
                  <a:gd name="T1" fmla="*/ 2147483647 h 129"/>
                  <a:gd name="T2" fmla="*/ 2147483647 w 207"/>
                  <a:gd name="T3" fmla="*/ 2147483647 h 129"/>
                  <a:gd name="T4" fmla="*/ 2147483647 w 207"/>
                  <a:gd name="T5" fmla="*/ 2147483647 h 129"/>
                  <a:gd name="T6" fmla="*/ 2147483647 w 207"/>
                  <a:gd name="T7" fmla="*/ 2147483647 h 129"/>
                  <a:gd name="T8" fmla="*/ 2147483647 w 207"/>
                  <a:gd name="T9" fmla="*/ 2147483647 h 129"/>
                  <a:gd name="T10" fmla="*/ 2147483647 w 207"/>
                  <a:gd name="T11" fmla="*/ 2147483647 h 129"/>
                  <a:gd name="T12" fmla="*/ 2147483647 w 207"/>
                  <a:gd name="T13" fmla="*/ 2147483647 h 129"/>
                  <a:gd name="T14" fmla="*/ 2147483647 w 207"/>
                  <a:gd name="T15" fmla="*/ 2147483647 h 129"/>
                  <a:gd name="T16" fmla="*/ 2147483647 w 207"/>
                  <a:gd name="T17" fmla="*/ 2147483647 h 129"/>
                  <a:gd name="T18" fmla="*/ 2147483647 w 207"/>
                  <a:gd name="T19" fmla="*/ 2147483647 h 129"/>
                  <a:gd name="T20" fmla="*/ 2147483647 w 207"/>
                  <a:gd name="T21" fmla="*/ 2147483647 h 129"/>
                  <a:gd name="T22" fmla="*/ 2147483647 w 207"/>
                  <a:gd name="T23" fmla="*/ 2147483647 h 129"/>
                  <a:gd name="T24" fmla="*/ 2147483647 w 207"/>
                  <a:gd name="T25" fmla="*/ 2147483647 h 129"/>
                  <a:gd name="T26" fmla="*/ 2147483647 w 207"/>
                  <a:gd name="T27" fmla="*/ 2147483647 h 129"/>
                  <a:gd name="T28" fmla="*/ 2147483647 w 207"/>
                  <a:gd name="T29" fmla="*/ 2147483647 h 129"/>
                  <a:gd name="T30" fmla="*/ 2147483647 w 207"/>
                  <a:gd name="T31" fmla="*/ 2147483647 h 129"/>
                  <a:gd name="T32" fmla="*/ 2147483647 w 207"/>
                  <a:gd name="T33" fmla="*/ 2147483647 h 129"/>
                  <a:gd name="T34" fmla="*/ 2147483647 w 207"/>
                  <a:gd name="T35" fmla="*/ 2147483647 h 129"/>
                  <a:gd name="T36" fmla="*/ 2147483647 w 207"/>
                  <a:gd name="T37" fmla="*/ 2147483647 h 129"/>
                  <a:gd name="T38" fmla="*/ 2147483647 w 207"/>
                  <a:gd name="T39" fmla="*/ 2147483647 h 129"/>
                  <a:gd name="T40" fmla="*/ 2147483647 w 207"/>
                  <a:gd name="T41" fmla="*/ 2147483647 h 129"/>
                  <a:gd name="T42" fmla="*/ 2147483647 w 207"/>
                  <a:gd name="T43" fmla="*/ 2147483647 h 129"/>
                  <a:gd name="T44" fmla="*/ 2147483647 w 207"/>
                  <a:gd name="T45" fmla="*/ 0 h 129"/>
                  <a:gd name="T46" fmla="*/ 0 w 207"/>
                  <a:gd name="T47" fmla="*/ 0 h 129"/>
                  <a:gd name="T48" fmla="*/ 2147483647 w 207"/>
                  <a:gd name="T49" fmla="*/ 2147483647 h 129"/>
                  <a:gd name="T50" fmla="*/ 2147483647 w 207"/>
                  <a:gd name="T51" fmla="*/ 2147483647 h 129"/>
                  <a:gd name="T52" fmla="*/ 2147483647 w 207"/>
                  <a:gd name="T53" fmla="*/ 2147483647 h 129"/>
                  <a:gd name="T54" fmla="*/ 2147483647 w 207"/>
                  <a:gd name="T55" fmla="*/ 2147483647 h 129"/>
                  <a:gd name="T56" fmla="*/ 2147483647 w 207"/>
                  <a:gd name="T57" fmla="*/ 2147483647 h 129"/>
                  <a:gd name="T58" fmla="*/ 2147483647 w 207"/>
                  <a:gd name="T59" fmla="*/ 2147483647 h 129"/>
                  <a:gd name="T60" fmla="*/ 2147483647 w 207"/>
                  <a:gd name="T61" fmla="*/ 2147483647 h 129"/>
                  <a:gd name="T62" fmla="*/ 2147483647 w 207"/>
                  <a:gd name="T63" fmla="*/ 2147483647 h 129"/>
                  <a:gd name="T64" fmla="*/ 2147483647 w 207"/>
                  <a:gd name="T65" fmla="*/ 2147483647 h 129"/>
                  <a:gd name="T66" fmla="*/ 2147483647 w 207"/>
                  <a:gd name="T67" fmla="*/ 2147483647 h 129"/>
                  <a:gd name="T68" fmla="*/ 2147483647 w 207"/>
                  <a:gd name="T69" fmla="*/ 2147483647 h 129"/>
                  <a:gd name="T70" fmla="*/ 2147483647 w 207"/>
                  <a:gd name="T71" fmla="*/ 2147483647 h 129"/>
                  <a:gd name="T72" fmla="*/ 0 w 207"/>
                  <a:gd name="T73" fmla="*/ 2147483647 h 129"/>
                  <a:gd name="T74" fmla="*/ 2147483647 w 207"/>
                  <a:gd name="T75" fmla="*/ 2147483647 h 129"/>
                  <a:gd name="T76" fmla="*/ 2147483647 w 207"/>
                  <a:gd name="T77" fmla="*/ 2147483647 h 129"/>
                  <a:gd name="T78" fmla="*/ 2147483647 w 207"/>
                  <a:gd name="T79" fmla="*/ 2147483647 h 129"/>
                  <a:gd name="T80" fmla="*/ 2147483647 w 207"/>
                  <a:gd name="T81" fmla="*/ 2147483647 h 129"/>
                  <a:gd name="T82" fmla="*/ 2147483647 w 207"/>
                  <a:gd name="T83" fmla="*/ 2147483647 h 129"/>
                  <a:gd name="T84" fmla="*/ 2147483647 w 207"/>
                  <a:gd name="T85" fmla="*/ 2147483647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18"/>
              <p:cNvSpPr>
                <a:spLocks/>
              </p:cNvSpPr>
              <p:nvPr/>
            </p:nvSpPr>
            <p:spPr bwMode="auto">
              <a:xfrm>
                <a:off x="1844557" y="2974237"/>
                <a:ext cx="37075" cy="85357"/>
              </a:xfrm>
              <a:custGeom>
                <a:avLst/>
                <a:gdLst>
                  <a:gd name="T0" fmla="*/ 2147483647 w 72"/>
                  <a:gd name="T1" fmla="*/ 0 h 154"/>
                  <a:gd name="T2" fmla="*/ 2147483647 w 72"/>
                  <a:gd name="T3" fmla="*/ 2147483647 h 154"/>
                  <a:gd name="T4" fmla="*/ 2147483647 w 72"/>
                  <a:gd name="T5" fmla="*/ 2147483647 h 154"/>
                  <a:gd name="T6" fmla="*/ 2147483647 w 72"/>
                  <a:gd name="T7" fmla="*/ 2147483647 h 154"/>
                  <a:gd name="T8" fmla="*/ 2147483647 w 72"/>
                  <a:gd name="T9" fmla="*/ 2147483647 h 154"/>
                  <a:gd name="T10" fmla="*/ 2147483647 w 72"/>
                  <a:gd name="T11" fmla="*/ 2147483647 h 154"/>
                  <a:gd name="T12" fmla="*/ 2147483647 w 72"/>
                  <a:gd name="T13" fmla="*/ 2147483647 h 154"/>
                  <a:gd name="T14" fmla="*/ 2147483647 w 72"/>
                  <a:gd name="T15" fmla="*/ 2147483647 h 154"/>
                  <a:gd name="T16" fmla="*/ 2147483647 w 72"/>
                  <a:gd name="T17" fmla="*/ 2147483647 h 154"/>
                  <a:gd name="T18" fmla="*/ 2147483647 w 72"/>
                  <a:gd name="T19" fmla="*/ 2147483647 h 154"/>
                  <a:gd name="T20" fmla="*/ 2147483647 w 72"/>
                  <a:gd name="T21" fmla="*/ 2147483647 h 154"/>
                  <a:gd name="T22" fmla="*/ 2147483647 w 72"/>
                  <a:gd name="T23" fmla="*/ 2147483647 h 154"/>
                  <a:gd name="T24" fmla="*/ 2147483647 w 72"/>
                  <a:gd name="T25" fmla="*/ 2147483647 h 154"/>
                  <a:gd name="T26" fmla="*/ 2147483647 w 72"/>
                  <a:gd name="T27" fmla="*/ 2147483647 h 154"/>
                  <a:gd name="T28" fmla="*/ 2147483647 w 72"/>
                  <a:gd name="T29" fmla="*/ 2147483647 h 154"/>
                  <a:gd name="T30" fmla="*/ 2147483647 w 72"/>
                  <a:gd name="T31" fmla="*/ 2147483647 h 154"/>
                  <a:gd name="T32" fmla="*/ 2147483647 w 72"/>
                  <a:gd name="T33" fmla="*/ 2147483647 h 154"/>
                  <a:gd name="T34" fmla="*/ 2147483647 w 72"/>
                  <a:gd name="T35" fmla="*/ 2147483647 h 154"/>
                  <a:gd name="T36" fmla="*/ 2147483647 w 72"/>
                  <a:gd name="T37" fmla="*/ 2147483647 h 154"/>
                  <a:gd name="T38" fmla="*/ 2147483647 w 72"/>
                  <a:gd name="T39" fmla="*/ 2147483647 h 154"/>
                  <a:gd name="T40" fmla="*/ 2147483647 w 72"/>
                  <a:gd name="T41" fmla="*/ 2147483647 h 154"/>
                  <a:gd name="T42" fmla="*/ 0 w 72"/>
                  <a:gd name="T43" fmla="*/ 2147483647 h 154"/>
                  <a:gd name="T44" fmla="*/ 2147483647 w 72"/>
                  <a:gd name="T45" fmla="*/ 2147483647 h 154"/>
                  <a:gd name="T46" fmla="*/ 2147483647 w 72"/>
                  <a:gd name="T47" fmla="*/ 2147483647 h 154"/>
                  <a:gd name="T48" fmla="*/ 2147483647 w 72"/>
                  <a:gd name="T49" fmla="*/ 2147483647 h 154"/>
                  <a:gd name="T50" fmla="*/ 2147483647 w 72"/>
                  <a:gd name="T51" fmla="*/ 2147483647 h 154"/>
                  <a:gd name="T52" fmla="*/ 2147483647 w 72"/>
                  <a:gd name="T53" fmla="*/ 2147483647 h 154"/>
                  <a:gd name="T54" fmla="*/ 2147483647 w 72"/>
                  <a:gd name="T55" fmla="*/ 2147483647 h 154"/>
                  <a:gd name="T56" fmla="*/ 2147483647 w 72"/>
                  <a:gd name="T57" fmla="*/ 0 h 154"/>
                  <a:gd name="T58" fmla="*/ 2147483647 w 72"/>
                  <a:gd name="T59" fmla="*/ 0 h 154"/>
                  <a:gd name="T60" fmla="*/ 2147483647 w 72"/>
                  <a:gd name="T61" fmla="*/ 0 h 154"/>
                  <a:gd name="T62" fmla="*/ 2147483647 w 72"/>
                  <a:gd name="T63" fmla="*/ 0 h 154"/>
                  <a:gd name="T64" fmla="*/ 2147483647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19"/>
              <p:cNvSpPr>
                <a:spLocks/>
              </p:cNvSpPr>
              <p:nvPr/>
            </p:nvSpPr>
            <p:spPr bwMode="auto">
              <a:xfrm>
                <a:off x="1760650" y="2974236"/>
                <a:ext cx="99519" cy="147103"/>
              </a:xfrm>
              <a:custGeom>
                <a:avLst/>
                <a:gdLst>
                  <a:gd name="T0" fmla="*/ 2147483647 w 214"/>
                  <a:gd name="T1" fmla="*/ 2147483647 h 271"/>
                  <a:gd name="T2" fmla="*/ 2147483647 w 214"/>
                  <a:gd name="T3" fmla="*/ 2147483647 h 271"/>
                  <a:gd name="T4" fmla="*/ 2147483647 w 214"/>
                  <a:gd name="T5" fmla="*/ 2147483647 h 271"/>
                  <a:gd name="T6" fmla="*/ 2147483647 w 214"/>
                  <a:gd name="T7" fmla="*/ 2147483647 h 271"/>
                  <a:gd name="T8" fmla="*/ 2147483647 w 214"/>
                  <a:gd name="T9" fmla="*/ 2147483647 h 271"/>
                  <a:gd name="T10" fmla="*/ 2147483647 w 214"/>
                  <a:gd name="T11" fmla="*/ 2147483647 h 271"/>
                  <a:gd name="T12" fmla="*/ 2147483647 w 214"/>
                  <a:gd name="T13" fmla="*/ 2147483647 h 271"/>
                  <a:gd name="T14" fmla="*/ 2147483647 w 214"/>
                  <a:gd name="T15" fmla="*/ 2147483647 h 271"/>
                  <a:gd name="T16" fmla="*/ 2147483647 w 214"/>
                  <a:gd name="T17" fmla="*/ 2147483647 h 271"/>
                  <a:gd name="T18" fmla="*/ 2147483647 w 214"/>
                  <a:gd name="T19" fmla="*/ 2147483647 h 271"/>
                  <a:gd name="T20" fmla="*/ 2147483647 w 214"/>
                  <a:gd name="T21" fmla="*/ 2147483647 h 271"/>
                  <a:gd name="T22" fmla="*/ 2147483647 w 214"/>
                  <a:gd name="T23" fmla="*/ 2147483647 h 271"/>
                  <a:gd name="T24" fmla="*/ 2147483647 w 214"/>
                  <a:gd name="T25" fmla="*/ 2147483647 h 271"/>
                  <a:gd name="T26" fmla="*/ 2147483647 w 214"/>
                  <a:gd name="T27" fmla="*/ 2147483647 h 271"/>
                  <a:gd name="T28" fmla="*/ 2147483647 w 214"/>
                  <a:gd name="T29" fmla="*/ 2147483647 h 271"/>
                  <a:gd name="T30" fmla="*/ 2147483647 w 214"/>
                  <a:gd name="T31" fmla="*/ 2147483647 h 271"/>
                  <a:gd name="T32" fmla="*/ 2147483647 w 214"/>
                  <a:gd name="T33" fmla="*/ 2147483647 h 271"/>
                  <a:gd name="T34" fmla="*/ 2147483647 w 214"/>
                  <a:gd name="T35" fmla="*/ 2147483647 h 271"/>
                  <a:gd name="T36" fmla="*/ 2147483647 w 214"/>
                  <a:gd name="T37" fmla="*/ 0 h 271"/>
                  <a:gd name="T38" fmla="*/ 2147483647 w 214"/>
                  <a:gd name="T39" fmla="*/ 0 h 271"/>
                  <a:gd name="T40" fmla="*/ 2147483647 w 214"/>
                  <a:gd name="T41" fmla="*/ 2147483647 h 271"/>
                  <a:gd name="T42" fmla="*/ 2147483647 w 214"/>
                  <a:gd name="T43" fmla="*/ 2147483647 h 271"/>
                  <a:gd name="T44" fmla="*/ 2147483647 w 214"/>
                  <a:gd name="T45" fmla="*/ 2147483647 h 271"/>
                  <a:gd name="T46" fmla="*/ 2147483647 w 214"/>
                  <a:gd name="T47" fmla="*/ 2147483647 h 271"/>
                  <a:gd name="T48" fmla="*/ 2147483647 w 214"/>
                  <a:gd name="T49" fmla="*/ 2147483647 h 271"/>
                  <a:gd name="T50" fmla="*/ 2147483647 w 214"/>
                  <a:gd name="T51" fmla="*/ 2147483647 h 271"/>
                  <a:gd name="T52" fmla="*/ 2147483647 w 214"/>
                  <a:gd name="T53" fmla="*/ 2147483647 h 271"/>
                  <a:gd name="T54" fmla="*/ 2147483647 w 214"/>
                  <a:gd name="T55" fmla="*/ 2147483647 h 271"/>
                  <a:gd name="T56" fmla="*/ 2147483647 w 214"/>
                  <a:gd name="T57" fmla="*/ 2147483647 h 271"/>
                  <a:gd name="T58" fmla="*/ 2147483647 w 214"/>
                  <a:gd name="T59" fmla="*/ 2147483647 h 271"/>
                  <a:gd name="T60" fmla="*/ 2147483647 w 214"/>
                  <a:gd name="T61" fmla="*/ 2147483647 h 271"/>
                  <a:gd name="T62" fmla="*/ 2147483647 w 214"/>
                  <a:gd name="T63" fmla="*/ 2147483647 h 271"/>
                  <a:gd name="T64" fmla="*/ 2147483647 w 214"/>
                  <a:gd name="T65" fmla="*/ 2147483647 h 271"/>
                  <a:gd name="T66" fmla="*/ 2147483647 w 214"/>
                  <a:gd name="T67" fmla="*/ 2147483647 h 271"/>
                  <a:gd name="T68" fmla="*/ 2147483647 w 214"/>
                  <a:gd name="T69" fmla="*/ 2147483647 h 271"/>
                  <a:gd name="T70" fmla="*/ 0 w 214"/>
                  <a:gd name="T71" fmla="*/ 2147483647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20"/>
              <p:cNvSpPr>
                <a:spLocks/>
              </p:cNvSpPr>
              <p:nvPr/>
            </p:nvSpPr>
            <p:spPr bwMode="auto">
              <a:xfrm>
                <a:off x="1811385" y="3086833"/>
                <a:ext cx="76103" cy="58114"/>
              </a:xfrm>
              <a:custGeom>
                <a:avLst/>
                <a:gdLst>
                  <a:gd name="T0" fmla="*/ 2147483647 w 153"/>
                  <a:gd name="T1" fmla="*/ 0 h 80"/>
                  <a:gd name="T2" fmla="*/ 2147483647 w 153"/>
                  <a:gd name="T3" fmla="*/ 2147483647 h 80"/>
                  <a:gd name="T4" fmla="*/ 2147483647 w 153"/>
                  <a:gd name="T5" fmla="*/ 2147483647 h 80"/>
                  <a:gd name="T6" fmla="*/ 2147483647 w 153"/>
                  <a:gd name="T7" fmla="*/ 2147483647 h 80"/>
                  <a:gd name="T8" fmla="*/ 2147483647 w 153"/>
                  <a:gd name="T9" fmla="*/ 2147483647 h 80"/>
                  <a:gd name="T10" fmla="*/ 2147483647 w 153"/>
                  <a:gd name="T11" fmla="*/ 2147483647 h 80"/>
                  <a:gd name="T12" fmla="*/ 2147483647 w 153"/>
                  <a:gd name="T13" fmla="*/ 2147483647 h 80"/>
                  <a:gd name="T14" fmla="*/ 2147483647 w 153"/>
                  <a:gd name="T15" fmla="*/ 2147483647 h 80"/>
                  <a:gd name="T16" fmla="*/ 2147483647 w 153"/>
                  <a:gd name="T17" fmla="*/ 2147483647 h 80"/>
                  <a:gd name="T18" fmla="*/ 2147483647 w 153"/>
                  <a:gd name="T19" fmla="*/ 2147483647 h 80"/>
                  <a:gd name="T20" fmla="*/ 2147483647 w 153"/>
                  <a:gd name="T21" fmla="*/ 2147483647 h 80"/>
                  <a:gd name="T22" fmla="*/ 2147483647 w 153"/>
                  <a:gd name="T23" fmla="*/ 2147483647 h 80"/>
                  <a:gd name="T24" fmla="*/ 2147483647 w 153"/>
                  <a:gd name="T25" fmla="*/ 2147483647 h 80"/>
                  <a:gd name="T26" fmla="*/ 2147483647 w 153"/>
                  <a:gd name="T27" fmla="*/ 2147483647 h 80"/>
                  <a:gd name="T28" fmla="*/ 2147483647 w 153"/>
                  <a:gd name="T29" fmla="*/ 2147483647 h 80"/>
                  <a:gd name="T30" fmla="*/ 2147483647 w 153"/>
                  <a:gd name="T31" fmla="*/ 2147483647 h 80"/>
                  <a:gd name="T32" fmla="*/ 2147483647 w 153"/>
                  <a:gd name="T33" fmla="*/ 2147483647 h 80"/>
                  <a:gd name="T34" fmla="*/ 2147483647 w 153"/>
                  <a:gd name="T35" fmla="*/ 2147483647 h 80"/>
                  <a:gd name="T36" fmla="*/ 2147483647 w 153"/>
                  <a:gd name="T37" fmla="*/ 2147483647 h 80"/>
                  <a:gd name="T38" fmla="*/ 2147483647 w 153"/>
                  <a:gd name="T39" fmla="*/ 2147483647 h 80"/>
                  <a:gd name="T40" fmla="*/ 2147483647 w 153"/>
                  <a:gd name="T41" fmla="*/ 2147483647 h 80"/>
                  <a:gd name="T42" fmla="*/ 2147483647 w 153"/>
                  <a:gd name="T43" fmla="*/ 2147483647 h 80"/>
                  <a:gd name="T44" fmla="*/ 2147483647 w 153"/>
                  <a:gd name="T45" fmla="*/ 2147483647 h 80"/>
                  <a:gd name="T46" fmla="*/ 2147483647 w 153"/>
                  <a:gd name="T47" fmla="*/ 2147483647 h 80"/>
                  <a:gd name="T48" fmla="*/ 2147483647 w 153"/>
                  <a:gd name="T49" fmla="*/ 2147483647 h 80"/>
                  <a:gd name="T50" fmla="*/ 0 w 153"/>
                  <a:gd name="T51" fmla="*/ 2147483647 h 80"/>
                  <a:gd name="T52" fmla="*/ 2147483647 w 153"/>
                  <a:gd name="T53" fmla="*/ 2147483647 h 80"/>
                  <a:gd name="T54" fmla="*/ 2147483647 w 153"/>
                  <a:gd name="T55" fmla="*/ 2147483647 h 80"/>
                  <a:gd name="T56" fmla="*/ 2147483647 w 153"/>
                  <a:gd name="T57" fmla="*/ 2147483647 h 80"/>
                  <a:gd name="T58" fmla="*/ 2147483647 w 153"/>
                  <a:gd name="T59" fmla="*/ 2147483647 h 80"/>
                  <a:gd name="T60" fmla="*/ 2147483647 w 153"/>
                  <a:gd name="T61" fmla="*/ 2147483647 h 80"/>
                  <a:gd name="T62" fmla="*/ 2147483647 w 153"/>
                  <a:gd name="T63" fmla="*/ 2147483647 h 80"/>
                  <a:gd name="T64" fmla="*/ 2147483647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21"/>
              <p:cNvSpPr>
                <a:spLocks/>
              </p:cNvSpPr>
              <p:nvPr/>
            </p:nvSpPr>
            <p:spPr bwMode="auto">
              <a:xfrm>
                <a:off x="1844557" y="3048696"/>
                <a:ext cx="154155" cy="87172"/>
              </a:xfrm>
              <a:custGeom>
                <a:avLst/>
                <a:gdLst>
                  <a:gd name="T0" fmla="*/ 0 w 332"/>
                  <a:gd name="T1" fmla="*/ 2147483647 h 169"/>
                  <a:gd name="T2" fmla="*/ 2147483647 w 332"/>
                  <a:gd name="T3" fmla="*/ 2147483647 h 169"/>
                  <a:gd name="T4" fmla="*/ 2147483647 w 332"/>
                  <a:gd name="T5" fmla="*/ 2147483647 h 169"/>
                  <a:gd name="T6" fmla="*/ 2147483647 w 332"/>
                  <a:gd name="T7" fmla="*/ 2147483647 h 169"/>
                  <a:gd name="T8" fmla="*/ 2147483647 w 332"/>
                  <a:gd name="T9" fmla="*/ 2147483647 h 169"/>
                  <a:gd name="T10" fmla="*/ 2147483647 w 332"/>
                  <a:gd name="T11" fmla="*/ 2147483647 h 169"/>
                  <a:gd name="T12" fmla="*/ 2147483647 w 332"/>
                  <a:gd name="T13" fmla="*/ 2147483647 h 169"/>
                  <a:gd name="T14" fmla="*/ 2147483647 w 332"/>
                  <a:gd name="T15" fmla="*/ 2147483647 h 169"/>
                  <a:gd name="T16" fmla="*/ 2147483647 w 332"/>
                  <a:gd name="T17" fmla="*/ 2147483647 h 169"/>
                  <a:gd name="T18" fmla="*/ 2147483647 w 332"/>
                  <a:gd name="T19" fmla="*/ 2147483647 h 169"/>
                  <a:gd name="T20" fmla="*/ 2147483647 w 332"/>
                  <a:gd name="T21" fmla="*/ 2147483647 h 169"/>
                  <a:gd name="T22" fmla="*/ 2147483647 w 332"/>
                  <a:gd name="T23" fmla="*/ 2147483647 h 169"/>
                  <a:gd name="T24" fmla="*/ 2147483647 w 332"/>
                  <a:gd name="T25" fmla="*/ 2147483647 h 169"/>
                  <a:gd name="T26" fmla="*/ 2147483647 w 332"/>
                  <a:gd name="T27" fmla="*/ 2147483647 h 169"/>
                  <a:gd name="T28" fmla="*/ 2147483647 w 332"/>
                  <a:gd name="T29" fmla="*/ 2147483647 h 169"/>
                  <a:gd name="T30" fmla="*/ 2147483647 w 332"/>
                  <a:gd name="T31" fmla="*/ 2147483647 h 169"/>
                  <a:gd name="T32" fmla="*/ 2147483647 w 332"/>
                  <a:gd name="T33" fmla="*/ 2147483647 h 169"/>
                  <a:gd name="T34" fmla="*/ 2147483647 w 332"/>
                  <a:gd name="T35" fmla="*/ 2147483647 h 169"/>
                  <a:gd name="T36" fmla="*/ 2147483647 w 332"/>
                  <a:gd name="T37" fmla="*/ 2147483647 h 169"/>
                  <a:gd name="T38" fmla="*/ 2147483647 w 332"/>
                  <a:gd name="T39" fmla="*/ 2147483647 h 169"/>
                  <a:gd name="T40" fmla="*/ 2147483647 w 332"/>
                  <a:gd name="T41" fmla="*/ 2147483647 h 169"/>
                  <a:gd name="T42" fmla="*/ 2147483647 w 332"/>
                  <a:gd name="T43" fmla="*/ 0 h 169"/>
                  <a:gd name="T44" fmla="*/ 2147483647 w 332"/>
                  <a:gd name="T45" fmla="*/ 2147483647 h 169"/>
                  <a:gd name="T46" fmla="*/ 2147483647 w 332"/>
                  <a:gd name="T47" fmla="*/ 2147483647 h 169"/>
                  <a:gd name="T48" fmla="*/ 2147483647 w 332"/>
                  <a:gd name="T49" fmla="*/ 2147483647 h 169"/>
                  <a:gd name="T50" fmla="*/ 2147483647 w 332"/>
                  <a:gd name="T51" fmla="*/ 2147483647 h 169"/>
                  <a:gd name="T52" fmla="*/ 2147483647 w 332"/>
                  <a:gd name="T53" fmla="*/ 2147483647 h 169"/>
                  <a:gd name="T54" fmla="*/ 2147483647 w 332"/>
                  <a:gd name="T55" fmla="*/ 2147483647 h 169"/>
                  <a:gd name="T56" fmla="*/ 2147483647 w 332"/>
                  <a:gd name="T57" fmla="*/ 2147483647 h 169"/>
                  <a:gd name="T58" fmla="*/ 2147483647 w 332"/>
                  <a:gd name="T59" fmla="*/ 2147483647 h 169"/>
                  <a:gd name="T60" fmla="*/ 2147483647 w 332"/>
                  <a:gd name="T61" fmla="*/ 2147483647 h 169"/>
                  <a:gd name="T62" fmla="*/ 2147483647 w 332"/>
                  <a:gd name="T63" fmla="*/ 2147483647 h 169"/>
                  <a:gd name="T64" fmla="*/ 2147483647 w 332"/>
                  <a:gd name="T65" fmla="*/ 2147483647 h 169"/>
                  <a:gd name="T66" fmla="*/ 2147483647 w 332"/>
                  <a:gd name="T67" fmla="*/ 2147483647 h 169"/>
                  <a:gd name="T68" fmla="*/ 2147483647 w 332"/>
                  <a:gd name="T69" fmla="*/ 2147483647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22"/>
              <p:cNvSpPr>
                <a:spLocks/>
              </p:cNvSpPr>
              <p:nvPr/>
            </p:nvSpPr>
            <p:spPr bwMode="auto">
              <a:xfrm>
                <a:off x="1864072" y="3077754"/>
                <a:ext cx="134641" cy="123494"/>
              </a:xfrm>
              <a:custGeom>
                <a:avLst/>
                <a:gdLst>
                  <a:gd name="T0" fmla="*/ 2147483647 w 286"/>
                  <a:gd name="T1" fmla="*/ 2147483647 h 235"/>
                  <a:gd name="T2" fmla="*/ 2147483647 w 286"/>
                  <a:gd name="T3" fmla="*/ 2147483647 h 235"/>
                  <a:gd name="T4" fmla="*/ 2147483647 w 286"/>
                  <a:gd name="T5" fmla="*/ 2147483647 h 235"/>
                  <a:gd name="T6" fmla="*/ 2147483647 w 286"/>
                  <a:gd name="T7" fmla="*/ 2147483647 h 235"/>
                  <a:gd name="T8" fmla="*/ 2147483647 w 286"/>
                  <a:gd name="T9" fmla="*/ 2147483647 h 235"/>
                  <a:gd name="T10" fmla="*/ 2147483647 w 286"/>
                  <a:gd name="T11" fmla="*/ 2147483647 h 235"/>
                  <a:gd name="T12" fmla="*/ 2147483647 w 286"/>
                  <a:gd name="T13" fmla="*/ 2147483647 h 235"/>
                  <a:gd name="T14" fmla="*/ 2147483647 w 286"/>
                  <a:gd name="T15" fmla="*/ 2147483647 h 235"/>
                  <a:gd name="T16" fmla="*/ 2147483647 w 286"/>
                  <a:gd name="T17" fmla="*/ 2147483647 h 235"/>
                  <a:gd name="T18" fmla="*/ 2147483647 w 286"/>
                  <a:gd name="T19" fmla="*/ 2147483647 h 235"/>
                  <a:gd name="T20" fmla="*/ 2147483647 w 286"/>
                  <a:gd name="T21" fmla="*/ 2147483647 h 235"/>
                  <a:gd name="T22" fmla="*/ 2147483647 w 286"/>
                  <a:gd name="T23" fmla="*/ 2147483647 h 235"/>
                  <a:gd name="T24" fmla="*/ 2147483647 w 286"/>
                  <a:gd name="T25" fmla="*/ 2147483647 h 235"/>
                  <a:gd name="T26" fmla="*/ 2147483647 w 286"/>
                  <a:gd name="T27" fmla="*/ 2147483647 h 235"/>
                  <a:gd name="T28" fmla="*/ 2147483647 w 286"/>
                  <a:gd name="T29" fmla="*/ 2147483647 h 235"/>
                  <a:gd name="T30" fmla="*/ 2147483647 w 286"/>
                  <a:gd name="T31" fmla="*/ 2147483647 h 235"/>
                  <a:gd name="T32" fmla="*/ 2147483647 w 286"/>
                  <a:gd name="T33" fmla="*/ 2147483647 h 235"/>
                  <a:gd name="T34" fmla="*/ 2147483647 w 286"/>
                  <a:gd name="T35" fmla="*/ 2147483647 h 235"/>
                  <a:gd name="T36" fmla="*/ 2147483647 w 286"/>
                  <a:gd name="T37" fmla="*/ 2147483647 h 235"/>
                  <a:gd name="T38" fmla="*/ 2147483647 w 286"/>
                  <a:gd name="T39" fmla="*/ 2147483647 h 235"/>
                  <a:gd name="T40" fmla="*/ 2147483647 w 286"/>
                  <a:gd name="T41" fmla="*/ 2147483647 h 235"/>
                  <a:gd name="T42" fmla="*/ 2147483647 w 286"/>
                  <a:gd name="T43" fmla="*/ 2147483647 h 235"/>
                  <a:gd name="T44" fmla="*/ 2147483647 w 286"/>
                  <a:gd name="T45" fmla="*/ 2147483647 h 235"/>
                  <a:gd name="T46" fmla="*/ 2147483647 w 286"/>
                  <a:gd name="T47" fmla="*/ 2147483647 h 235"/>
                  <a:gd name="T48" fmla="*/ 2147483647 w 286"/>
                  <a:gd name="T49" fmla="*/ 2147483647 h 235"/>
                  <a:gd name="T50" fmla="*/ 2147483647 w 286"/>
                  <a:gd name="T51" fmla="*/ 2147483647 h 235"/>
                  <a:gd name="T52" fmla="*/ 2147483647 w 286"/>
                  <a:gd name="T53" fmla="*/ 2147483647 h 235"/>
                  <a:gd name="T54" fmla="*/ 2147483647 w 286"/>
                  <a:gd name="T55" fmla="*/ 2147483647 h 235"/>
                  <a:gd name="T56" fmla="*/ 0 w 286"/>
                  <a:gd name="T57" fmla="*/ 2147483647 h 235"/>
                  <a:gd name="T58" fmla="*/ 2147483647 w 286"/>
                  <a:gd name="T59" fmla="*/ 2147483647 h 235"/>
                  <a:gd name="T60" fmla="*/ 2147483647 w 286"/>
                  <a:gd name="T61" fmla="*/ 2147483647 h 235"/>
                  <a:gd name="T62" fmla="*/ 2147483647 w 286"/>
                  <a:gd name="T63" fmla="*/ 2147483647 h 235"/>
                  <a:gd name="T64" fmla="*/ 2147483647 w 286"/>
                  <a:gd name="T65" fmla="*/ 2147483647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23"/>
              <p:cNvSpPr>
                <a:spLocks/>
              </p:cNvSpPr>
              <p:nvPr/>
            </p:nvSpPr>
            <p:spPr bwMode="auto">
              <a:xfrm>
                <a:off x="1918709" y="3192166"/>
                <a:ext cx="89761" cy="101700"/>
              </a:xfrm>
              <a:custGeom>
                <a:avLst/>
                <a:gdLst>
                  <a:gd name="T0" fmla="*/ 2147483647 w 205"/>
                  <a:gd name="T1" fmla="*/ 2147483647 h 191"/>
                  <a:gd name="T2" fmla="*/ 2147483647 w 205"/>
                  <a:gd name="T3" fmla="*/ 2147483647 h 191"/>
                  <a:gd name="T4" fmla="*/ 2147483647 w 205"/>
                  <a:gd name="T5" fmla="*/ 2147483647 h 191"/>
                  <a:gd name="T6" fmla="*/ 2147483647 w 205"/>
                  <a:gd name="T7" fmla="*/ 2147483647 h 191"/>
                  <a:gd name="T8" fmla="*/ 2147483647 w 205"/>
                  <a:gd name="T9" fmla="*/ 2147483647 h 191"/>
                  <a:gd name="T10" fmla="*/ 2147483647 w 205"/>
                  <a:gd name="T11" fmla="*/ 2147483647 h 191"/>
                  <a:gd name="T12" fmla="*/ 2147483647 w 205"/>
                  <a:gd name="T13" fmla="*/ 2147483647 h 191"/>
                  <a:gd name="T14" fmla="*/ 2147483647 w 205"/>
                  <a:gd name="T15" fmla="*/ 2147483647 h 191"/>
                  <a:gd name="T16" fmla="*/ 2147483647 w 205"/>
                  <a:gd name="T17" fmla="*/ 2147483647 h 191"/>
                  <a:gd name="T18" fmla="*/ 2147483647 w 205"/>
                  <a:gd name="T19" fmla="*/ 2147483647 h 191"/>
                  <a:gd name="T20" fmla="*/ 2147483647 w 205"/>
                  <a:gd name="T21" fmla="*/ 2147483647 h 191"/>
                  <a:gd name="T22" fmla="*/ 2147483647 w 205"/>
                  <a:gd name="T23" fmla="*/ 2147483647 h 191"/>
                  <a:gd name="T24" fmla="*/ 2147483647 w 205"/>
                  <a:gd name="T25" fmla="*/ 2147483647 h 191"/>
                  <a:gd name="T26" fmla="*/ 2147483647 w 205"/>
                  <a:gd name="T27" fmla="*/ 2147483647 h 191"/>
                  <a:gd name="T28" fmla="*/ 2147483647 w 205"/>
                  <a:gd name="T29" fmla="*/ 2147483647 h 191"/>
                  <a:gd name="T30" fmla="*/ 2147483647 w 205"/>
                  <a:gd name="T31" fmla="*/ 2147483647 h 191"/>
                  <a:gd name="T32" fmla="*/ 2147483647 w 205"/>
                  <a:gd name="T33" fmla="*/ 2147483647 h 191"/>
                  <a:gd name="T34" fmla="*/ 2147483647 w 205"/>
                  <a:gd name="T35" fmla="*/ 2147483647 h 191"/>
                  <a:gd name="T36" fmla="*/ 2147483647 w 205"/>
                  <a:gd name="T37" fmla="*/ 2147483647 h 191"/>
                  <a:gd name="T38" fmla="*/ 2147483647 w 205"/>
                  <a:gd name="T39" fmla="*/ 2147483647 h 191"/>
                  <a:gd name="T40" fmla="*/ 2147483647 w 205"/>
                  <a:gd name="T41" fmla="*/ 2147483647 h 191"/>
                  <a:gd name="T42" fmla="*/ 2147483647 w 205"/>
                  <a:gd name="T43" fmla="*/ 2147483647 h 191"/>
                  <a:gd name="T44" fmla="*/ 2147483647 w 205"/>
                  <a:gd name="T45" fmla="*/ 2147483647 h 191"/>
                  <a:gd name="T46" fmla="*/ 0 w 205"/>
                  <a:gd name="T47" fmla="*/ 2147483647 h 191"/>
                  <a:gd name="T48" fmla="*/ 0 w 205"/>
                  <a:gd name="T49" fmla="*/ 2147483647 h 191"/>
                  <a:gd name="T50" fmla="*/ 2147483647 w 205"/>
                  <a:gd name="T51" fmla="*/ 2147483647 h 191"/>
                  <a:gd name="T52" fmla="*/ 2147483647 w 205"/>
                  <a:gd name="T53" fmla="*/ 2147483647 h 191"/>
                  <a:gd name="T54" fmla="*/ 2147483647 w 205"/>
                  <a:gd name="T55" fmla="*/ 2147483647 h 191"/>
                  <a:gd name="T56" fmla="*/ 2147483647 w 205"/>
                  <a:gd name="T57" fmla="*/ 2147483647 h 191"/>
                  <a:gd name="T58" fmla="*/ 2147483647 w 205"/>
                  <a:gd name="T59" fmla="*/ 0 h 191"/>
                  <a:gd name="T60" fmla="*/ 2147483647 w 205"/>
                  <a:gd name="T61" fmla="*/ 2147483647 h 191"/>
                  <a:gd name="T62" fmla="*/ 2147483647 w 205"/>
                  <a:gd name="T63" fmla="*/ 2147483647 h 191"/>
                  <a:gd name="T64" fmla="*/ 2147483647 w 205"/>
                  <a:gd name="T65" fmla="*/ 2147483647 h 191"/>
                  <a:gd name="T66" fmla="*/ 2147483647 w 205"/>
                  <a:gd name="T67" fmla="*/ 2147483647 h 191"/>
                  <a:gd name="T68" fmla="*/ 2147483647 w 205"/>
                  <a:gd name="T69" fmla="*/ 2147483647 h 191"/>
                  <a:gd name="T70" fmla="*/ 2147483647 w 205"/>
                  <a:gd name="T71" fmla="*/ 2147483647 h 191"/>
                  <a:gd name="T72" fmla="*/ 2147483647 w 205"/>
                  <a:gd name="T73" fmla="*/ 2147483647 h 191"/>
                  <a:gd name="T74" fmla="*/ 2147483647 w 205"/>
                  <a:gd name="T75" fmla="*/ 2147483647 h 191"/>
                  <a:gd name="T76" fmla="*/ 2147483647 w 205"/>
                  <a:gd name="T77" fmla="*/ 2147483647 h 191"/>
                  <a:gd name="T78" fmla="*/ 2147483647 w 205"/>
                  <a:gd name="T79" fmla="*/ 2147483647 h 191"/>
                  <a:gd name="T80" fmla="*/ 2147483647 w 205"/>
                  <a:gd name="T81" fmla="*/ 2147483647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24"/>
              <p:cNvSpPr>
                <a:spLocks/>
              </p:cNvSpPr>
              <p:nvPr/>
            </p:nvSpPr>
            <p:spPr bwMode="auto">
              <a:xfrm>
                <a:off x="2004567" y="3246648"/>
                <a:ext cx="154155" cy="79908"/>
              </a:xfrm>
              <a:custGeom>
                <a:avLst/>
                <a:gdLst>
                  <a:gd name="T0" fmla="*/ 2147483647 w 329"/>
                  <a:gd name="T1" fmla="*/ 2147483647 h 154"/>
                  <a:gd name="T2" fmla="*/ 0 w 329"/>
                  <a:gd name="T3" fmla="*/ 2147483647 h 154"/>
                  <a:gd name="T4" fmla="*/ 2147483647 w 329"/>
                  <a:gd name="T5" fmla="*/ 2147483647 h 154"/>
                  <a:gd name="T6" fmla="*/ 2147483647 w 329"/>
                  <a:gd name="T7" fmla="*/ 2147483647 h 154"/>
                  <a:gd name="T8" fmla="*/ 2147483647 w 329"/>
                  <a:gd name="T9" fmla="*/ 2147483647 h 154"/>
                  <a:gd name="T10" fmla="*/ 2147483647 w 329"/>
                  <a:gd name="T11" fmla="*/ 2147483647 h 154"/>
                  <a:gd name="T12" fmla="*/ 2147483647 w 329"/>
                  <a:gd name="T13" fmla="*/ 2147483647 h 154"/>
                  <a:gd name="T14" fmla="*/ 2147483647 w 329"/>
                  <a:gd name="T15" fmla="*/ 2147483647 h 154"/>
                  <a:gd name="T16" fmla="*/ 2147483647 w 329"/>
                  <a:gd name="T17" fmla="*/ 2147483647 h 154"/>
                  <a:gd name="T18" fmla="*/ 2147483647 w 329"/>
                  <a:gd name="T19" fmla="*/ 2147483647 h 154"/>
                  <a:gd name="T20" fmla="*/ 2147483647 w 329"/>
                  <a:gd name="T21" fmla="*/ 2147483647 h 154"/>
                  <a:gd name="T22" fmla="*/ 2147483647 w 329"/>
                  <a:gd name="T23" fmla="*/ 0 h 154"/>
                  <a:gd name="T24" fmla="*/ 2147483647 w 329"/>
                  <a:gd name="T25" fmla="*/ 0 h 154"/>
                  <a:gd name="T26" fmla="*/ 2147483647 w 329"/>
                  <a:gd name="T27" fmla="*/ 2147483647 h 154"/>
                  <a:gd name="T28" fmla="*/ 2147483647 w 329"/>
                  <a:gd name="T29" fmla="*/ 2147483647 h 154"/>
                  <a:gd name="T30" fmla="*/ 2147483647 w 329"/>
                  <a:gd name="T31" fmla="*/ 2147483647 h 154"/>
                  <a:gd name="T32" fmla="*/ 2147483647 w 329"/>
                  <a:gd name="T33" fmla="*/ 2147483647 h 154"/>
                  <a:gd name="T34" fmla="*/ 2147483647 w 329"/>
                  <a:gd name="T35" fmla="*/ 2147483647 h 154"/>
                  <a:gd name="T36" fmla="*/ 2147483647 w 329"/>
                  <a:gd name="T37" fmla="*/ 2147483647 h 154"/>
                  <a:gd name="T38" fmla="*/ 2147483647 w 329"/>
                  <a:gd name="T39" fmla="*/ 2147483647 h 154"/>
                  <a:gd name="T40" fmla="*/ 2147483647 w 329"/>
                  <a:gd name="T41" fmla="*/ 2147483647 h 154"/>
                  <a:gd name="T42" fmla="*/ 2147483647 w 329"/>
                  <a:gd name="T43" fmla="*/ 2147483647 h 154"/>
                  <a:gd name="T44" fmla="*/ 2147483647 w 329"/>
                  <a:gd name="T45" fmla="*/ 2147483647 h 154"/>
                  <a:gd name="T46" fmla="*/ 2147483647 w 329"/>
                  <a:gd name="T47" fmla="*/ 2147483647 h 154"/>
                  <a:gd name="T48" fmla="*/ 2147483647 w 329"/>
                  <a:gd name="T49" fmla="*/ 2147483647 h 154"/>
                  <a:gd name="T50" fmla="*/ 2147483647 w 329"/>
                  <a:gd name="T51" fmla="*/ 2147483647 h 154"/>
                  <a:gd name="T52" fmla="*/ 2147483647 w 329"/>
                  <a:gd name="T53" fmla="*/ 2147483647 h 154"/>
                  <a:gd name="T54" fmla="*/ 2147483647 w 329"/>
                  <a:gd name="T55" fmla="*/ 2147483647 h 154"/>
                  <a:gd name="T56" fmla="*/ 2147483647 w 329"/>
                  <a:gd name="T57" fmla="*/ 2147483647 h 154"/>
                  <a:gd name="T58" fmla="*/ 2147483647 w 329"/>
                  <a:gd name="T59" fmla="*/ 2147483647 h 154"/>
                  <a:gd name="T60" fmla="*/ 2147483647 w 329"/>
                  <a:gd name="T61" fmla="*/ 2147483647 h 154"/>
                  <a:gd name="T62" fmla="*/ 2147483647 w 329"/>
                  <a:gd name="T63" fmla="*/ 2147483647 h 154"/>
                  <a:gd name="T64" fmla="*/ 2147483647 w 329"/>
                  <a:gd name="T65" fmla="*/ 2147483647 h 154"/>
                  <a:gd name="T66" fmla="*/ 2147483647 w 329"/>
                  <a:gd name="T67" fmla="*/ 2147483647 h 154"/>
                  <a:gd name="T68" fmla="*/ 2147483647 w 329"/>
                  <a:gd name="T69" fmla="*/ 2147483647 h 154"/>
                  <a:gd name="T70" fmla="*/ 2147483647 w 329"/>
                  <a:gd name="T71" fmla="*/ 2147483647 h 154"/>
                  <a:gd name="T72" fmla="*/ 2147483647 w 329"/>
                  <a:gd name="T73" fmla="*/ 2147483647 h 154"/>
                  <a:gd name="T74" fmla="*/ 2147483647 w 329"/>
                  <a:gd name="T75" fmla="*/ 2147483647 h 154"/>
                  <a:gd name="T76" fmla="*/ 2147483647 w 329"/>
                  <a:gd name="T77" fmla="*/ 2147483647 h 154"/>
                  <a:gd name="T78" fmla="*/ 2147483647 w 329"/>
                  <a:gd name="T79" fmla="*/ 2147483647 h 154"/>
                  <a:gd name="T80" fmla="*/ 2147483647 w 329"/>
                  <a:gd name="T81" fmla="*/ 2147483647 h 154"/>
                  <a:gd name="T82" fmla="*/ 2147483647 w 329"/>
                  <a:gd name="T83" fmla="*/ 2147483647 h 154"/>
                  <a:gd name="T84" fmla="*/ 2147483647 w 329"/>
                  <a:gd name="T85" fmla="*/ 2147483647 h 154"/>
                  <a:gd name="T86" fmla="*/ 2147483647 w 329"/>
                  <a:gd name="T87" fmla="*/ 2147483647 h 154"/>
                  <a:gd name="T88" fmla="*/ 2147483647 w 329"/>
                  <a:gd name="T89" fmla="*/ 2147483647 h 154"/>
                  <a:gd name="T90" fmla="*/ 2147483647 w 329"/>
                  <a:gd name="T91" fmla="*/ 2147483647 h 154"/>
                  <a:gd name="T92" fmla="*/ 2147483647 w 329"/>
                  <a:gd name="T93" fmla="*/ 2147483647 h 154"/>
                  <a:gd name="T94" fmla="*/ 2147483647 w 329"/>
                  <a:gd name="T95" fmla="*/ 2147483647 h 154"/>
                  <a:gd name="T96" fmla="*/ 2147483647 w 329"/>
                  <a:gd name="T97" fmla="*/ 214748364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25"/>
              <p:cNvSpPr>
                <a:spLocks/>
              </p:cNvSpPr>
              <p:nvPr/>
            </p:nvSpPr>
            <p:spPr bwMode="auto">
              <a:xfrm>
                <a:off x="2736316" y="4516089"/>
                <a:ext cx="142448" cy="156183"/>
              </a:xfrm>
              <a:custGeom>
                <a:avLst/>
                <a:gdLst>
                  <a:gd name="T0" fmla="*/ 2147483647 w 306"/>
                  <a:gd name="T1" fmla="*/ 2147483647 h 293"/>
                  <a:gd name="T2" fmla="*/ 2147483647 w 306"/>
                  <a:gd name="T3" fmla="*/ 2147483647 h 293"/>
                  <a:gd name="T4" fmla="*/ 2147483647 w 306"/>
                  <a:gd name="T5" fmla="*/ 2147483647 h 293"/>
                  <a:gd name="T6" fmla="*/ 2147483647 w 306"/>
                  <a:gd name="T7" fmla="*/ 2147483647 h 293"/>
                  <a:gd name="T8" fmla="*/ 2147483647 w 306"/>
                  <a:gd name="T9" fmla="*/ 2147483647 h 293"/>
                  <a:gd name="T10" fmla="*/ 2147483647 w 306"/>
                  <a:gd name="T11" fmla="*/ 2147483647 h 293"/>
                  <a:gd name="T12" fmla="*/ 2147483647 w 306"/>
                  <a:gd name="T13" fmla="*/ 2147483647 h 293"/>
                  <a:gd name="T14" fmla="*/ 2147483647 w 306"/>
                  <a:gd name="T15" fmla="*/ 2147483647 h 293"/>
                  <a:gd name="T16" fmla="*/ 2147483647 w 306"/>
                  <a:gd name="T17" fmla="*/ 2147483647 h 293"/>
                  <a:gd name="T18" fmla="*/ 2147483647 w 306"/>
                  <a:gd name="T19" fmla="*/ 2147483647 h 293"/>
                  <a:gd name="T20" fmla="*/ 2147483647 w 306"/>
                  <a:gd name="T21" fmla="*/ 2147483647 h 293"/>
                  <a:gd name="T22" fmla="*/ 2147483647 w 306"/>
                  <a:gd name="T23" fmla="*/ 2147483647 h 293"/>
                  <a:gd name="T24" fmla="*/ 2147483647 w 306"/>
                  <a:gd name="T25" fmla="*/ 2147483647 h 293"/>
                  <a:gd name="T26" fmla="*/ 2147483647 w 306"/>
                  <a:gd name="T27" fmla="*/ 2147483647 h 293"/>
                  <a:gd name="T28" fmla="*/ 2147483647 w 306"/>
                  <a:gd name="T29" fmla="*/ 2147483647 h 293"/>
                  <a:gd name="T30" fmla="*/ 2147483647 w 306"/>
                  <a:gd name="T31" fmla="*/ 2147483647 h 293"/>
                  <a:gd name="T32" fmla="*/ 2147483647 w 306"/>
                  <a:gd name="T33" fmla="*/ 2147483647 h 293"/>
                  <a:gd name="T34" fmla="*/ 2147483647 w 306"/>
                  <a:gd name="T35" fmla="*/ 2147483647 h 293"/>
                  <a:gd name="T36" fmla="*/ 2147483647 w 306"/>
                  <a:gd name="T37" fmla="*/ 2147483647 h 293"/>
                  <a:gd name="T38" fmla="*/ 0 w 306"/>
                  <a:gd name="T39" fmla="*/ 2147483647 h 293"/>
                  <a:gd name="T40" fmla="*/ 2147483647 w 306"/>
                  <a:gd name="T41" fmla="*/ 2147483647 h 293"/>
                  <a:gd name="T42" fmla="*/ 2147483647 w 306"/>
                  <a:gd name="T43" fmla="*/ 2147483647 h 293"/>
                  <a:gd name="T44" fmla="*/ 2147483647 w 306"/>
                  <a:gd name="T45" fmla="*/ 2147483647 h 293"/>
                  <a:gd name="T46" fmla="*/ 2147483647 w 306"/>
                  <a:gd name="T47" fmla="*/ 2147483647 h 293"/>
                  <a:gd name="T48" fmla="*/ 2147483647 w 306"/>
                  <a:gd name="T49" fmla="*/ 2147483647 h 293"/>
                  <a:gd name="T50" fmla="*/ 2147483647 w 306"/>
                  <a:gd name="T51" fmla="*/ 0 h 293"/>
                  <a:gd name="T52" fmla="*/ 2147483647 w 306"/>
                  <a:gd name="T53" fmla="*/ 2147483647 h 293"/>
                  <a:gd name="T54" fmla="*/ 2147483647 w 306"/>
                  <a:gd name="T55" fmla="*/ 2147483647 h 293"/>
                  <a:gd name="T56" fmla="*/ 2147483647 w 306"/>
                  <a:gd name="T57" fmla="*/ 2147483647 h 293"/>
                  <a:gd name="T58" fmla="*/ 2147483647 w 306"/>
                  <a:gd name="T59" fmla="*/ 2147483647 h 293"/>
                  <a:gd name="T60" fmla="*/ 2147483647 w 306"/>
                  <a:gd name="T61" fmla="*/ 2147483647 h 293"/>
                  <a:gd name="T62" fmla="*/ 2147483647 w 306"/>
                  <a:gd name="T63" fmla="*/ 2147483647 h 293"/>
                  <a:gd name="T64" fmla="*/ 2147483647 w 306"/>
                  <a:gd name="T65" fmla="*/ 2147483647 h 293"/>
                  <a:gd name="T66" fmla="*/ 2147483647 w 306"/>
                  <a:gd name="T67" fmla="*/ 2147483647 h 293"/>
                  <a:gd name="T68" fmla="*/ 2147483647 w 306"/>
                  <a:gd name="T69" fmla="*/ 2147483647 h 293"/>
                  <a:gd name="T70" fmla="*/ 2147483647 w 306"/>
                  <a:gd name="T71" fmla="*/ 2147483647 h 293"/>
                  <a:gd name="T72" fmla="*/ 2147483647 w 306"/>
                  <a:gd name="T73" fmla="*/ 2147483647 h 293"/>
                  <a:gd name="T74" fmla="*/ 2147483647 w 306"/>
                  <a:gd name="T75" fmla="*/ 2147483647 h 293"/>
                  <a:gd name="T76" fmla="*/ 2147483647 w 306"/>
                  <a:gd name="T77" fmla="*/ 2147483647 h 293"/>
                  <a:gd name="T78" fmla="*/ 2147483647 w 306"/>
                  <a:gd name="T79" fmla="*/ 2147483647 h 293"/>
                  <a:gd name="T80" fmla="*/ 2147483647 w 306"/>
                  <a:gd name="T81" fmla="*/ 2147483647 h 293"/>
                  <a:gd name="T82" fmla="*/ 2147483647 w 306"/>
                  <a:gd name="T83" fmla="*/ 2147483647 h 293"/>
                  <a:gd name="T84" fmla="*/ 2147483647 w 306"/>
                  <a:gd name="T85" fmla="*/ 2147483647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346"/>
              <p:cNvSpPr>
                <a:spLocks/>
              </p:cNvSpPr>
              <p:nvPr/>
            </p:nvSpPr>
            <p:spPr bwMode="auto">
              <a:xfrm>
                <a:off x="2580210" y="3046880"/>
                <a:ext cx="15611" cy="56299"/>
              </a:xfrm>
              <a:custGeom>
                <a:avLst/>
                <a:gdLst>
                  <a:gd name="T0" fmla="*/ 2147483647 w 33"/>
                  <a:gd name="T1" fmla="*/ 2147483647 h 31"/>
                  <a:gd name="T2" fmla="*/ 0 w 33"/>
                  <a:gd name="T3" fmla="*/ 2147483647 h 31"/>
                  <a:gd name="T4" fmla="*/ 2147483647 w 33"/>
                  <a:gd name="T5" fmla="*/ 2147483647 h 31"/>
                  <a:gd name="T6" fmla="*/ 2147483647 w 33"/>
                  <a:gd name="T7" fmla="*/ 2147483647 h 31"/>
                  <a:gd name="T8" fmla="*/ 2147483647 w 33"/>
                  <a:gd name="T9" fmla="*/ 2147483647 h 31"/>
                  <a:gd name="T10" fmla="*/ 2147483647 w 33"/>
                  <a:gd name="T11" fmla="*/ 2147483647 h 31"/>
                  <a:gd name="T12" fmla="*/ 2147483647 w 33"/>
                  <a:gd name="T13" fmla="*/ 2147483647 h 31"/>
                  <a:gd name="T14" fmla="*/ 2147483647 w 33"/>
                  <a:gd name="T15" fmla="*/ 2147483647 h 31"/>
                  <a:gd name="T16" fmla="*/ 2147483647 w 33"/>
                  <a:gd name="T17" fmla="*/ 0 h 31"/>
                  <a:gd name="T18" fmla="*/ 2147483647 w 33"/>
                  <a:gd name="T19" fmla="*/ 0 h 31"/>
                  <a:gd name="T20" fmla="*/ 2147483647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13" y="6"/>
                    </a:moveTo>
                    <a:lnTo>
                      <a:pt x="0" y="19"/>
                    </a:lnTo>
                    <a:lnTo>
                      <a:pt x="5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359"/>
              <p:cNvSpPr>
                <a:spLocks noChangeShapeType="1"/>
              </p:cNvSpPr>
              <p:nvPr/>
            </p:nvSpPr>
            <p:spPr bwMode="auto">
              <a:xfrm flipH="1">
                <a:off x="1746992" y="3566278"/>
                <a:ext cx="3903" cy="908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360"/>
              <p:cNvSpPr>
                <a:spLocks/>
              </p:cNvSpPr>
              <p:nvPr/>
            </p:nvSpPr>
            <p:spPr bwMode="auto">
              <a:xfrm>
                <a:off x="1746990" y="3575360"/>
                <a:ext cx="13659" cy="58114"/>
              </a:xfrm>
              <a:custGeom>
                <a:avLst/>
                <a:gdLst>
                  <a:gd name="T0" fmla="*/ 0 w 33"/>
                  <a:gd name="T1" fmla="*/ 0 h 6"/>
                  <a:gd name="T2" fmla="*/ 2147483647 w 33"/>
                  <a:gd name="T3" fmla="*/ 2147483647 h 6"/>
                  <a:gd name="T4" fmla="*/ 2147483647 w 33"/>
                  <a:gd name="T5" fmla="*/ 2147483647 h 6"/>
                  <a:gd name="T6" fmla="*/ 2147483647 w 33"/>
                  <a:gd name="T7" fmla="*/ 2147483647 h 6"/>
                  <a:gd name="T8" fmla="*/ 2147483647 w 33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0" y="0"/>
                    </a:moveTo>
                    <a:lnTo>
                      <a:pt x="7" y="1"/>
                    </a:lnTo>
                    <a:lnTo>
                      <a:pt x="15" y="3"/>
                    </a:lnTo>
                    <a:lnTo>
                      <a:pt x="23" y="5"/>
                    </a:lnTo>
                    <a:lnTo>
                      <a:pt x="3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361"/>
              <p:cNvSpPr>
                <a:spLocks/>
              </p:cNvSpPr>
              <p:nvPr/>
            </p:nvSpPr>
            <p:spPr bwMode="auto">
              <a:xfrm>
                <a:off x="1754796" y="3560831"/>
                <a:ext cx="5853" cy="58114"/>
              </a:xfrm>
              <a:custGeom>
                <a:avLst/>
                <a:gdLst>
                  <a:gd name="T0" fmla="*/ 2147483647 w 13"/>
                  <a:gd name="T1" fmla="*/ 2147483647 h 30"/>
                  <a:gd name="T2" fmla="*/ 2147483647 w 13"/>
                  <a:gd name="T3" fmla="*/ 0 h 30"/>
                  <a:gd name="T4" fmla="*/ 0 w 13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0">
                    <a:moveTo>
                      <a:pt x="13" y="3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6" name="Group 362"/>
              <p:cNvGrpSpPr>
                <a:grpSpLocks/>
              </p:cNvGrpSpPr>
              <p:nvPr/>
            </p:nvGrpSpPr>
            <p:grpSpPr bwMode="auto">
              <a:xfrm>
                <a:off x="1746992" y="3495452"/>
                <a:ext cx="446855" cy="205216"/>
                <a:chOff x="912" y="2626"/>
                <a:chExt cx="311" cy="127"/>
              </a:xfrm>
            </p:grpSpPr>
            <p:sp>
              <p:nvSpPr>
                <p:cNvPr id="184" name="Freeform 363"/>
                <p:cNvSpPr>
                  <a:spLocks/>
                </p:cNvSpPr>
                <p:nvPr/>
              </p:nvSpPr>
              <p:spPr bwMode="auto">
                <a:xfrm>
                  <a:off x="1110" y="2626"/>
                  <a:ext cx="113" cy="127"/>
                </a:xfrm>
                <a:custGeom>
                  <a:avLst/>
                  <a:gdLst>
                    <a:gd name="T0" fmla="*/ 3 w 352"/>
                    <a:gd name="T1" fmla="*/ 1 h 387"/>
                    <a:gd name="T2" fmla="*/ 3 w 352"/>
                    <a:gd name="T3" fmla="*/ 1 h 387"/>
                    <a:gd name="T4" fmla="*/ 3 w 352"/>
                    <a:gd name="T5" fmla="*/ 1 h 387"/>
                    <a:gd name="T6" fmla="*/ 3 w 352"/>
                    <a:gd name="T7" fmla="*/ 1 h 387"/>
                    <a:gd name="T8" fmla="*/ 2 w 352"/>
                    <a:gd name="T9" fmla="*/ 1 h 387"/>
                    <a:gd name="T10" fmla="*/ 2 w 352"/>
                    <a:gd name="T11" fmla="*/ 0 h 387"/>
                    <a:gd name="T12" fmla="*/ 1 w 352"/>
                    <a:gd name="T13" fmla="*/ 0 h 387"/>
                    <a:gd name="T14" fmla="*/ 1 w 352"/>
                    <a:gd name="T15" fmla="*/ 0 h 387"/>
                    <a:gd name="T16" fmla="*/ 1 w 352"/>
                    <a:gd name="T17" fmla="*/ 0 h 387"/>
                    <a:gd name="T18" fmla="*/ 1 w 352"/>
                    <a:gd name="T19" fmla="*/ 0 h 387"/>
                    <a:gd name="T20" fmla="*/ 1 w 352"/>
                    <a:gd name="T21" fmla="*/ 1 h 387"/>
                    <a:gd name="T22" fmla="*/ 1 w 352"/>
                    <a:gd name="T23" fmla="*/ 1 h 387"/>
                    <a:gd name="T24" fmla="*/ 0 w 352"/>
                    <a:gd name="T25" fmla="*/ 2 h 387"/>
                    <a:gd name="T26" fmla="*/ 0 w 352"/>
                    <a:gd name="T27" fmla="*/ 2 h 387"/>
                    <a:gd name="T28" fmla="*/ 0 w 352"/>
                    <a:gd name="T29" fmla="*/ 2 h 387"/>
                    <a:gd name="T30" fmla="*/ 0 w 352"/>
                    <a:gd name="T31" fmla="*/ 2 h 387"/>
                    <a:gd name="T32" fmla="*/ 0 w 352"/>
                    <a:gd name="T33" fmla="*/ 3 h 387"/>
                    <a:gd name="T34" fmla="*/ 0 w 352"/>
                    <a:gd name="T35" fmla="*/ 3 h 387"/>
                    <a:gd name="T36" fmla="*/ 0 w 352"/>
                    <a:gd name="T37" fmla="*/ 3 h 387"/>
                    <a:gd name="T38" fmla="*/ 0 w 352"/>
                    <a:gd name="T39" fmla="*/ 3 h 387"/>
                    <a:gd name="T40" fmla="*/ 0 w 352"/>
                    <a:gd name="T41" fmla="*/ 3 h 387"/>
                    <a:gd name="T42" fmla="*/ 1 w 352"/>
                    <a:gd name="T43" fmla="*/ 3 h 387"/>
                    <a:gd name="T44" fmla="*/ 1 w 352"/>
                    <a:gd name="T45" fmla="*/ 3 h 387"/>
                    <a:gd name="T46" fmla="*/ 1 w 352"/>
                    <a:gd name="T47" fmla="*/ 3 h 387"/>
                    <a:gd name="T48" fmla="*/ 1 w 352"/>
                    <a:gd name="T49" fmla="*/ 3 h 387"/>
                    <a:gd name="T50" fmla="*/ 1 w 352"/>
                    <a:gd name="T51" fmla="*/ 3 h 387"/>
                    <a:gd name="T52" fmla="*/ 1 w 352"/>
                    <a:gd name="T53" fmla="*/ 3 h 387"/>
                    <a:gd name="T54" fmla="*/ 1 w 352"/>
                    <a:gd name="T55" fmla="*/ 3 h 387"/>
                    <a:gd name="T56" fmla="*/ 1 w 352"/>
                    <a:gd name="T57" fmla="*/ 3 h 387"/>
                    <a:gd name="T58" fmla="*/ 1 w 352"/>
                    <a:gd name="T59" fmla="*/ 4 h 387"/>
                    <a:gd name="T60" fmla="*/ 1 w 352"/>
                    <a:gd name="T61" fmla="*/ 4 h 387"/>
                    <a:gd name="T62" fmla="*/ 1 w 352"/>
                    <a:gd name="T63" fmla="*/ 4 h 387"/>
                    <a:gd name="T64" fmla="*/ 1 w 352"/>
                    <a:gd name="T65" fmla="*/ 4 h 387"/>
                    <a:gd name="T66" fmla="*/ 2 w 352"/>
                    <a:gd name="T67" fmla="*/ 4 h 387"/>
                    <a:gd name="T68" fmla="*/ 2 w 352"/>
                    <a:gd name="T69" fmla="*/ 5 h 387"/>
                    <a:gd name="T70" fmla="*/ 2 w 352"/>
                    <a:gd name="T71" fmla="*/ 4 h 387"/>
                    <a:gd name="T72" fmla="*/ 2 w 352"/>
                    <a:gd name="T73" fmla="*/ 4 h 387"/>
                    <a:gd name="T74" fmla="*/ 2 w 352"/>
                    <a:gd name="T75" fmla="*/ 4 h 387"/>
                    <a:gd name="T76" fmla="*/ 2 w 352"/>
                    <a:gd name="T77" fmla="*/ 4 h 387"/>
                    <a:gd name="T78" fmla="*/ 2 w 352"/>
                    <a:gd name="T79" fmla="*/ 4 h 387"/>
                    <a:gd name="T80" fmla="*/ 2 w 352"/>
                    <a:gd name="T81" fmla="*/ 4 h 387"/>
                    <a:gd name="T82" fmla="*/ 2 w 352"/>
                    <a:gd name="T83" fmla="*/ 3 h 387"/>
                    <a:gd name="T84" fmla="*/ 3 w 352"/>
                    <a:gd name="T85" fmla="*/ 3 h 387"/>
                    <a:gd name="T86" fmla="*/ 3 w 352"/>
                    <a:gd name="T87" fmla="*/ 3 h 387"/>
                    <a:gd name="T88" fmla="*/ 3 w 352"/>
                    <a:gd name="T89" fmla="*/ 3 h 387"/>
                    <a:gd name="T90" fmla="*/ 4 w 352"/>
                    <a:gd name="T91" fmla="*/ 3 h 387"/>
                    <a:gd name="T92" fmla="*/ 4 w 352"/>
                    <a:gd name="T93" fmla="*/ 2 h 387"/>
                    <a:gd name="T94" fmla="*/ 4 w 352"/>
                    <a:gd name="T95" fmla="*/ 2 h 387"/>
                    <a:gd name="T96" fmla="*/ 4 w 352"/>
                    <a:gd name="T97" fmla="*/ 2 h 387"/>
                    <a:gd name="T98" fmla="*/ 4 w 352"/>
                    <a:gd name="T99" fmla="*/ 2 h 387"/>
                    <a:gd name="T100" fmla="*/ 4 w 352"/>
                    <a:gd name="T101" fmla="*/ 1 h 387"/>
                    <a:gd name="T102" fmla="*/ 4 w 352"/>
                    <a:gd name="T103" fmla="*/ 1 h 3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52" h="387">
                      <a:moveTo>
                        <a:pt x="325" y="79"/>
                      </a:moveTo>
                      <a:lnTo>
                        <a:pt x="312" y="79"/>
                      </a:lnTo>
                      <a:lnTo>
                        <a:pt x="299" y="79"/>
                      </a:lnTo>
                      <a:lnTo>
                        <a:pt x="286" y="79"/>
                      </a:lnTo>
                      <a:lnTo>
                        <a:pt x="273" y="79"/>
                      </a:lnTo>
                      <a:lnTo>
                        <a:pt x="265" y="79"/>
                      </a:lnTo>
                      <a:lnTo>
                        <a:pt x="256" y="77"/>
                      </a:lnTo>
                      <a:lnTo>
                        <a:pt x="249" y="74"/>
                      </a:lnTo>
                      <a:lnTo>
                        <a:pt x="240" y="70"/>
                      </a:lnTo>
                      <a:lnTo>
                        <a:pt x="222" y="59"/>
                      </a:lnTo>
                      <a:lnTo>
                        <a:pt x="204" y="46"/>
                      </a:lnTo>
                      <a:lnTo>
                        <a:pt x="168" y="20"/>
                      </a:lnTo>
                      <a:lnTo>
                        <a:pt x="140" y="0"/>
                      </a:lnTo>
                      <a:lnTo>
                        <a:pt x="137" y="6"/>
                      </a:lnTo>
                      <a:lnTo>
                        <a:pt x="133" y="13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19" y="29"/>
                      </a:lnTo>
                      <a:lnTo>
                        <a:pt x="114" y="33"/>
                      </a:lnTo>
                      <a:lnTo>
                        <a:pt x="107" y="35"/>
                      </a:lnTo>
                      <a:lnTo>
                        <a:pt x="100" y="36"/>
                      </a:lnTo>
                      <a:lnTo>
                        <a:pt x="86" y="56"/>
                      </a:lnTo>
                      <a:lnTo>
                        <a:pt x="71" y="76"/>
                      </a:lnTo>
                      <a:lnTo>
                        <a:pt x="53" y="97"/>
                      </a:lnTo>
                      <a:lnTo>
                        <a:pt x="38" y="120"/>
                      </a:lnTo>
                      <a:lnTo>
                        <a:pt x="30" y="131"/>
                      </a:lnTo>
                      <a:lnTo>
                        <a:pt x="22" y="143"/>
                      </a:lnTo>
                      <a:lnTo>
                        <a:pt x="17" y="154"/>
                      </a:lnTo>
                      <a:lnTo>
                        <a:pt x="11" y="165"/>
                      </a:lnTo>
                      <a:lnTo>
                        <a:pt x="7" y="177"/>
                      </a:lnTo>
                      <a:lnTo>
                        <a:pt x="3" y="187"/>
                      </a:lnTo>
                      <a:lnTo>
                        <a:pt x="0" y="198"/>
                      </a:lnTo>
                      <a:lnTo>
                        <a:pt x="0" y="208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3" y="222"/>
                      </a:lnTo>
                      <a:lnTo>
                        <a:pt x="5" y="225"/>
                      </a:lnTo>
                      <a:lnTo>
                        <a:pt x="9" y="231"/>
                      </a:lnTo>
                      <a:lnTo>
                        <a:pt x="16" y="237"/>
                      </a:lnTo>
                      <a:lnTo>
                        <a:pt x="24" y="241"/>
                      </a:lnTo>
                      <a:lnTo>
                        <a:pt x="31" y="243"/>
                      </a:lnTo>
                      <a:lnTo>
                        <a:pt x="39" y="245"/>
                      </a:lnTo>
                      <a:lnTo>
                        <a:pt x="47" y="246"/>
                      </a:lnTo>
                      <a:lnTo>
                        <a:pt x="52" y="245"/>
                      </a:lnTo>
                      <a:lnTo>
                        <a:pt x="58" y="243"/>
                      </a:lnTo>
                      <a:lnTo>
                        <a:pt x="63" y="241"/>
                      </a:lnTo>
                      <a:lnTo>
                        <a:pt x="69" y="238"/>
                      </a:lnTo>
                      <a:lnTo>
                        <a:pt x="73" y="236"/>
                      </a:lnTo>
                      <a:lnTo>
                        <a:pt x="76" y="235"/>
                      </a:lnTo>
                      <a:lnTo>
                        <a:pt x="78" y="236"/>
                      </a:lnTo>
                      <a:lnTo>
                        <a:pt x="80" y="236"/>
                      </a:lnTo>
                      <a:lnTo>
                        <a:pt x="80" y="238"/>
                      </a:lnTo>
                      <a:lnTo>
                        <a:pt x="80" y="240"/>
                      </a:lnTo>
                      <a:lnTo>
                        <a:pt x="80" y="257"/>
                      </a:lnTo>
                      <a:lnTo>
                        <a:pt x="78" y="271"/>
                      </a:lnTo>
                      <a:lnTo>
                        <a:pt x="76" y="279"/>
                      </a:lnTo>
                      <a:lnTo>
                        <a:pt x="74" y="285"/>
                      </a:lnTo>
                      <a:lnTo>
                        <a:pt x="71" y="290"/>
                      </a:lnTo>
                      <a:lnTo>
                        <a:pt x="66" y="295"/>
                      </a:lnTo>
                      <a:lnTo>
                        <a:pt x="73" y="307"/>
                      </a:lnTo>
                      <a:lnTo>
                        <a:pt x="80" y="319"/>
                      </a:lnTo>
                      <a:lnTo>
                        <a:pt x="80" y="331"/>
                      </a:lnTo>
                      <a:lnTo>
                        <a:pt x="80" y="344"/>
                      </a:lnTo>
                      <a:lnTo>
                        <a:pt x="89" y="351"/>
                      </a:lnTo>
                      <a:lnTo>
                        <a:pt x="110" y="366"/>
                      </a:lnTo>
                      <a:lnTo>
                        <a:pt x="122" y="373"/>
                      </a:lnTo>
                      <a:lnTo>
                        <a:pt x="133" y="380"/>
                      </a:lnTo>
                      <a:lnTo>
                        <a:pt x="142" y="385"/>
                      </a:lnTo>
                      <a:lnTo>
                        <a:pt x="147" y="387"/>
                      </a:lnTo>
                      <a:lnTo>
                        <a:pt x="152" y="386"/>
                      </a:lnTo>
                      <a:lnTo>
                        <a:pt x="158" y="382"/>
                      </a:lnTo>
                      <a:lnTo>
                        <a:pt x="163" y="377"/>
                      </a:lnTo>
                      <a:lnTo>
                        <a:pt x="168" y="370"/>
                      </a:lnTo>
                      <a:lnTo>
                        <a:pt x="173" y="363"/>
                      </a:lnTo>
                      <a:lnTo>
                        <a:pt x="176" y="356"/>
                      </a:lnTo>
                      <a:lnTo>
                        <a:pt x="178" y="350"/>
                      </a:lnTo>
                      <a:lnTo>
                        <a:pt x="179" y="344"/>
                      </a:lnTo>
                      <a:lnTo>
                        <a:pt x="181" y="338"/>
                      </a:lnTo>
                      <a:lnTo>
                        <a:pt x="182" y="330"/>
                      </a:lnTo>
                      <a:lnTo>
                        <a:pt x="184" y="323"/>
                      </a:lnTo>
                      <a:lnTo>
                        <a:pt x="187" y="317"/>
                      </a:lnTo>
                      <a:lnTo>
                        <a:pt x="195" y="304"/>
                      </a:lnTo>
                      <a:lnTo>
                        <a:pt x="206" y="292"/>
                      </a:lnTo>
                      <a:lnTo>
                        <a:pt x="216" y="281"/>
                      </a:lnTo>
                      <a:lnTo>
                        <a:pt x="228" y="271"/>
                      </a:lnTo>
                      <a:lnTo>
                        <a:pt x="238" y="263"/>
                      </a:lnTo>
                      <a:lnTo>
                        <a:pt x="246" y="258"/>
                      </a:lnTo>
                      <a:lnTo>
                        <a:pt x="264" y="249"/>
                      </a:lnTo>
                      <a:lnTo>
                        <a:pt x="283" y="239"/>
                      </a:lnTo>
                      <a:lnTo>
                        <a:pt x="300" y="229"/>
                      </a:lnTo>
                      <a:lnTo>
                        <a:pt x="317" y="217"/>
                      </a:lnTo>
                      <a:lnTo>
                        <a:pt x="324" y="212"/>
                      </a:lnTo>
                      <a:lnTo>
                        <a:pt x="331" y="205"/>
                      </a:lnTo>
                      <a:lnTo>
                        <a:pt x="338" y="199"/>
                      </a:lnTo>
                      <a:lnTo>
                        <a:pt x="342" y="192"/>
                      </a:lnTo>
                      <a:lnTo>
                        <a:pt x="346" y="185"/>
                      </a:lnTo>
                      <a:lnTo>
                        <a:pt x="350" y="177"/>
                      </a:lnTo>
                      <a:lnTo>
                        <a:pt x="352" y="169"/>
                      </a:lnTo>
                      <a:lnTo>
                        <a:pt x="352" y="159"/>
                      </a:lnTo>
                      <a:lnTo>
                        <a:pt x="351" y="149"/>
                      </a:lnTo>
                      <a:lnTo>
                        <a:pt x="349" y="137"/>
                      </a:lnTo>
                      <a:lnTo>
                        <a:pt x="344" y="125"/>
                      </a:lnTo>
                      <a:lnTo>
                        <a:pt x="339" y="113"/>
                      </a:lnTo>
                      <a:lnTo>
                        <a:pt x="330" y="91"/>
                      </a:lnTo>
                      <a:lnTo>
                        <a:pt x="325" y="7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364"/>
                <p:cNvSpPr>
                  <a:spLocks/>
                </p:cNvSpPr>
                <p:nvPr/>
              </p:nvSpPr>
              <p:spPr bwMode="auto">
                <a:xfrm>
                  <a:off x="923" y="2662"/>
                  <a:ext cx="17" cy="26"/>
                </a:xfrm>
                <a:custGeom>
                  <a:avLst/>
                  <a:gdLst>
                    <a:gd name="T0" fmla="*/ 0 w 52"/>
                    <a:gd name="T1" fmla="*/ 0 h 78"/>
                    <a:gd name="T2" fmla="*/ 0 w 52"/>
                    <a:gd name="T3" fmla="*/ 0 h 78"/>
                    <a:gd name="T4" fmla="*/ 0 w 52"/>
                    <a:gd name="T5" fmla="*/ 0 h 78"/>
                    <a:gd name="T6" fmla="*/ 0 w 52"/>
                    <a:gd name="T7" fmla="*/ 0 h 78"/>
                    <a:gd name="T8" fmla="*/ 0 w 52"/>
                    <a:gd name="T9" fmla="*/ 0 h 78"/>
                    <a:gd name="T10" fmla="*/ 0 w 52"/>
                    <a:gd name="T11" fmla="*/ 0 h 78"/>
                    <a:gd name="T12" fmla="*/ 1 w 52"/>
                    <a:gd name="T13" fmla="*/ 0 h 78"/>
                    <a:gd name="T14" fmla="*/ 1 w 52"/>
                    <a:gd name="T15" fmla="*/ 0 h 78"/>
                    <a:gd name="T16" fmla="*/ 1 w 52"/>
                    <a:gd name="T17" fmla="*/ 0 h 78"/>
                    <a:gd name="T18" fmla="*/ 1 w 52"/>
                    <a:gd name="T19" fmla="*/ 0 h 78"/>
                    <a:gd name="T20" fmla="*/ 1 w 52"/>
                    <a:gd name="T21" fmla="*/ 1 h 78"/>
                    <a:gd name="T22" fmla="*/ 1 w 52"/>
                    <a:gd name="T23" fmla="*/ 1 h 78"/>
                    <a:gd name="T24" fmla="*/ 1 w 52"/>
                    <a:gd name="T25" fmla="*/ 1 h 78"/>
                    <a:gd name="T26" fmla="*/ 1 w 52"/>
                    <a:gd name="T27" fmla="*/ 1 h 78"/>
                    <a:gd name="T28" fmla="*/ 1 w 52"/>
                    <a:gd name="T29" fmla="*/ 1 h 78"/>
                    <a:gd name="T30" fmla="*/ 0 w 52"/>
                    <a:gd name="T31" fmla="*/ 1 h 78"/>
                    <a:gd name="T32" fmla="*/ 0 w 52"/>
                    <a:gd name="T33" fmla="*/ 1 h 78"/>
                    <a:gd name="T34" fmla="*/ 0 w 52"/>
                    <a:gd name="T35" fmla="*/ 1 h 78"/>
                    <a:gd name="T36" fmla="*/ 0 w 52"/>
                    <a:gd name="T37" fmla="*/ 1 h 78"/>
                    <a:gd name="T38" fmla="*/ 0 w 52"/>
                    <a:gd name="T39" fmla="*/ 1 h 78"/>
                    <a:gd name="T40" fmla="*/ 0 w 52"/>
                    <a:gd name="T41" fmla="*/ 1 h 78"/>
                    <a:gd name="T42" fmla="*/ 0 w 52"/>
                    <a:gd name="T43" fmla="*/ 1 h 78"/>
                    <a:gd name="T44" fmla="*/ 0 w 52"/>
                    <a:gd name="T45" fmla="*/ 1 h 78"/>
                    <a:gd name="T46" fmla="*/ 0 w 52"/>
                    <a:gd name="T47" fmla="*/ 1 h 78"/>
                    <a:gd name="T48" fmla="*/ 0 w 52"/>
                    <a:gd name="T49" fmla="*/ 1 h 78"/>
                    <a:gd name="T50" fmla="*/ 0 w 52"/>
                    <a:gd name="T51" fmla="*/ 1 h 78"/>
                    <a:gd name="T52" fmla="*/ 0 w 52"/>
                    <a:gd name="T53" fmla="*/ 1 h 78"/>
                    <a:gd name="T54" fmla="*/ 0 w 52"/>
                    <a:gd name="T55" fmla="*/ 1 h 78"/>
                    <a:gd name="T56" fmla="*/ 0 w 52"/>
                    <a:gd name="T57" fmla="*/ 1 h 78"/>
                    <a:gd name="T58" fmla="*/ 0 w 52"/>
                    <a:gd name="T59" fmla="*/ 1 h 78"/>
                    <a:gd name="T60" fmla="*/ 0 w 52"/>
                    <a:gd name="T61" fmla="*/ 1 h 78"/>
                    <a:gd name="T62" fmla="*/ 0 w 52"/>
                    <a:gd name="T63" fmla="*/ 0 h 78"/>
                    <a:gd name="T64" fmla="*/ 0 w 52"/>
                    <a:gd name="T65" fmla="*/ 0 h 78"/>
                    <a:gd name="T66" fmla="*/ 0 w 52"/>
                    <a:gd name="T67" fmla="*/ 0 h 78"/>
                    <a:gd name="T68" fmla="*/ 0 w 52"/>
                    <a:gd name="T69" fmla="*/ 0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2" h="78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5" y="17"/>
                      </a:lnTo>
                      <a:lnTo>
                        <a:pt x="47" y="21"/>
                      </a:lnTo>
                      <a:lnTo>
                        <a:pt x="48" y="24"/>
                      </a:lnTo>
                      <a:lnTo>
                        <a:pt x="51" y="34"/>
                      </a:lnTo>
                      <a:lnTo>
                        <a:pt x="52" y="41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7" y="54"/>
                      </a:lnTo>
                      <a:lnTo>
                        <a:pt x="44" y="60"/>
                      </a:lnTo>
                      <a:lnTo>
                        <a:pt x="41" y="65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16" y="78"/>
                      </a:lnTo>
                      <a:lnTo>
                        <a:pt x="11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1" y="73"/>
                      </a:ln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3" y="60"/>
                      </a:lnTo>
                      <a:lnTo>
                        <a:pt x="7" y="56"/>
                      </a:lnTo>
                      <a:lnTo>
                        <a:pt x="17" y="47"/>
                      </a:lnTo>
                      <a:lnTo>
                        <a:pt x="28" y="42"/>
                      </a:lnTo>
                      <a:lnTo>
                        <a:pt x="24" y="32"/>
                      </a:lnTo>
                      <a:lnTo>
                        <a:pt x="21" y="21"/>
                      </a:lnTo>
                      <a:lnTo>
                        <a:pt x="18" y="1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365"/>
                <p:cNvSpPr>
                  <a:spLocks/>
                </p:cNvSpPr>
                <p:nvPr/>
              </p:nvSpPr>
              <p:spPr bwMode="auto">
                <a:xfrm>
                  <a:off x="912" y="2666"/>
                  <a:ext cx="9" cy="10"/>
                </a:xfrm>
                <a:custGeom>
                  <a:avLst/>
                  <a:gdLst>
                    <a:gd name="T0" fmla="*/ 0 w 33"/>
                    <a:gd name="T1" fmla="*/ 0 h 30"/>
                    <a:gd name="T2" fmla="*/ 0 w 33"/>
                    <a:gd name="T3" fmla="*/ 0 h 30"/>
                    <a:gd name="T4" fmla="*/ 0 w 33"/>
                    <a:gd name="T5" fmla="*/ 0 h 30"/>
                    <a:gd name="T6" fmla="*/ 0 w 33"/>
                    <a:gd name="T7" fmla="*/ 0 h 30"/>
                    <a:gd name="T8" fmla="*/ 0 w 33"/>
                    <a:gd name="T9" fmla="*/ 0 h 30"/>
                    <a:gd name="T10" fmla="*/ 0 w 33"/>
                    <a:gd name="T11" fmla="*/ 0 h 30"/>
                    <a:gd name="T12" fmla="*/ 0 w 33"/>
                    <a:gd name="T13" fmla="*/ 0 h 30"/>
                    <a:gd name="T14" fmla="*/ 0 w 33"/>
                    <a:gd name="T15" fmla="*/ 0 h 30"/>
                    <a:gd name="T16" fmla="*/ 0 w 33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30">
                      <a:moveTo>
                        <a:pt x="13" y="6"/>
                      </a:move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5" y="27"/>
                      </a:lnTo>
                      <a:lnTo>
                        <a:pt x="23" y="29"/>
                      </a:ln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7" name="Group 438"/>
              <p:cNvGrpSpPr>
                <a:grpSpLocks/>
              </p:cNvGrpSpPr>
              <p:nvPr/>
            </p:nvGrpSpPr>
            <p:grpSpPr bwMode="auto">
              <a:xfrm>
                <a:off x="2414347" y="4254574"/>
                <a:ext cx="411731" cy="1042429"/>
                <a:chOff x="1589" y="3126"/>
                <a:chExt cx="290" cy="657"/>
              </a:xfrm>
            </p:grpSpPr>
            <p:sp>
              <p:nvSpPr>
                <p:cNvPr id="181" name="Freeform 439"/>
                <p:cNvSpPr>
                  <a:spLocks/>
                </p:cNvSpPr>
                <p:nvPr/>
              </p:nvSpPr>
              <p:spPr bwMode="auto">
                <a:xfrm>
                  <a:off x="1748" y="3531"/>
                  <a:ext cx="15" cy="17"/>
                </a:xfrm>
                <a:custGeom>
                  <a:avLst/>
                  <a:gdLst>
                    <a:gd name="T0" fmla="*/ 1 w 46"/>
                    <a:gd name="T1" fmla="*/ 0 h 51"/>
                    <a:gd name="T2" fmla="*/ 0 w 46"/>
                    <a:gd name="T3" fmla="*/ 0 h 51"/>
                    <a:gd name="T4" fmla="*/ 0 w 46"/>
                    <a:gd name="T5" fmla="*/ 0 h 51"/>
                    <a:gd name="T6" fmla="*/ 0 w 46"/>
                    <a:gd name="T7" fmla="*/ 0 h 51"/>
                    <a:gd name="T8" fmla="*/ 0 w 46"/>
                    <a:gd name="T9" fmla="*/ 0 h 51"/>
                    <a:gd name="T10" fmla="*/ 0 w 46"/>
                    <a:gd name="T11" fmla="*/ 0 h 51"/>
                    <a:gd name="T12" fmla="*/ 0 w 46"/>
                    <a:gd name="T13" fmla="*/ 0 h 51"/>
                    <a:gd name="T14" fmla="*/ 0 w 46"/>
                    <a:gd name="T15" fmla="*/ 0 h 51"/>
                    <a:gd name="T16" fmla="*/ 0 w 46"/>
                    <a:gd name="T17" fmla="*/ 0 h 51"/>
                    <a:gd name="T18" fmla="*/ 0 w 46"/>
                    <a:gd name="T19" fmla="*/ 0 h 51"/>
                    <a:gd name="T20" fmla="*/ 0 w 46"/>
                    <a:gd name="T21" fmla="*/ 0 h 51"/>
                    <a:gd name="T22" fmla="*/ 0 w 46"/>
                    <a:gd name="T23" fmla="*/ 1 h 51"/>
                    <a:gd name="T24" fmla="*/ 0 w 46"/>
                    <a:gd name="T25" fmla="*/ 1 h 51"/>
                    <a:gd name="T26" fmla="*/ 0 w 46"/>
                    <a:gd name="T27" fmla="*/ 1 h 51"/>
                    <a:gd name="T28" fmla="*/ 0 w 46"/>
                    <a:gd name="T29" fmla="*/ 1 h 51"/>
                    <a:gd name="T30" fmla="*/ 0 w 46"/>
                    <a:gd name="T31" fmla="*/ 1 h 51"/>
                    <a:gd name="T32" fmla="*/ 0 w 46"/>
                    <a:gd name="T33" fmla="*/ 1 h 51"/>
                    <a:gd name="T34" fmla="*/ 0 w 46"/>
                    <a:gd name="T35" fmla="*/ 1 h 51"/>
                    <a:gd name="T36" fmla="*/ 0 w 46"/>
                    <a:gd name="T37" fmla="*/ 1 h 51"/>
                    <a:gd name="T38" fmla="*/ 1 w 46"/>
                    <a:gd name="T39" fmla="*/ 1 h 51"/>
                    <a:gd name="T40" fmla="*/ 1 w 46"/>
                    <a:gd name="T41" fmla="*/ 0 h 51"/>
                    <a:gd name="T42" fmla="*/ 1 w 46"/>
                    <a:gd name="T43" fmla="*/ 0 h 51"/>
                    <a:gd name="T44" fmla="*/ 1 w 46"/>
                    <a:gd name="T45" fmla="*/ 0 h 51"/>
                    <a:gd name="T46" fmla="*/ 1 w 46"/>
                    <a:gd name="T47" fmla="*/ 0 h 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6" h="51">
                      <a:moveTo>
                        <a:pt x="46" y="12"/>
                      </a:move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3" y="49"/>
                      </a:lnTo>
                      <a:lnTo>
                        <a:pt x="15" y="50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19" y="50"/>
                      </a:lnTo>
                      <a:lnTo>
                        <a:pt x="35" y="50"/>
                      </a:lnTo>
                      <a:lnTo>
                        <a:pt x="46" y="50"/>
                      </a:lnTo>
                      <a:lnTo>
                        <a:pt x="46" y="37"/>
                      </a:lnTo>
                      <a:lnTo>
                        <a:pt x="46" y="26"/>
                      </a:lnTo>
                      <a:lnTo>
                        <a:pt x="46" y="18"/>
                      </a:lnTo>
                      <a:lnTo>
                        <a:pt x="46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Freeform 440"/>
                <p:cNvSpPr>
                  <a:spLocks/>
                </p:cNvSpPr>
                <p:nvPr/>
              </p:nvSpPr>
              <p:spPr bwMode="auto">
                <a:xfrm>
                  <a:off x="1759" y="3730"/>
                  <a:ext cx="63" cy="53"/>
                </a:xfrm>
                <a:custGeom>
                  <a:avLst/>
                  <a:gdLst>
                    <a:gd name="T0" fmla="*/ 0 w 192"/>
                    <a:gd name="T1" fmla="*/ 0 h 158"/>
                    <a:gd name="T2" fmla="*/ 0 w 192"/>
                    <a:gd name="T3" fmla="*/ 0 h 158"/>
                    <a:gd name="T4" fmla="*/ 0 w 192"/>
                    <a:gd name="T5" fmla="*/ 0 h 158"/>
                    <a:gd name="T6" fmla="*/ 0 w 192"/>
                    <a:gd name="T7" fmla="*/ 0 h 158"/>
                    <a:gd name="T8" fmla="*/ 0 w 192"/>
                    <a:gd name="T9" fmla="*/ 1 h 158"/>
                    <a:gd name="T10" fmla="*/ 0 w 192"/>
                    <a:gd name="T11" fmla="*/ 1 h 158"/>
                    <a:gd name="T12" fmla="*/ 0 w 192"/>
                    <a:gd name="T13" fmla="*/ 1 h 158"/>
                    <a:gd name="T14" fmla="*/ 0 w 192"/>
                    <a:gd name="T15" fmla="*/ 1 h 158"/>
                    <a:gd name="T16" fmla="*/ 0 w 192"/>
                    <a:gd name="T17" fmla="*/ 1 h 158"/>
                    <a:gd name="T18" fmla="*/ 1 w 192"/>
                    <a:gd name="T19" fmla="*/ 2 h 158"/>
                    <a:gd name="T20" fmla="*/ 1 w 192"/>
                    <a:gd name="T21" fmla="*/ 2 h 158"/>
                    <a:gd name="T22" fmla="*/ 1 w 192"/>
                    <a:gd name="T23" fmla="*/ 2 h 158"/>
                    <a:gd name="T24" fmla="*/ 1 w 192"/>
                    <a:gd name="T25" fmla="*/ 2 h 158"/>
                    <a:gd name="T26" fmla="*/ 1 w 192"/>
                    <a:gd name="T27" fmla="*/ 2 h 158"/>
                    <a:gd name="T28" fmla="*/ 1 w 192"/>
                    <a:gd name="T29" fmla="*/ 2 h 158"/>
                    <a:gd name="T30" fmla="*/ 1 w 192"/>
                    <a:gd name="T31" fmla="*/ 2 h 158"/>
                    <a:gd name="T32" fmla="*/ 1 w 192"/>
                    <a:gd name="T33" fmla="*/ 2 h 158"/>
                    <a:gd name="T34" fmla="*/ 2 w 192"/>
                    <a:gd name="T35" fmla="*/ 2 h 158"/>
                    <a:gd name="T36" fmla="*/ 2 w 192"/>
                    <a:gd name="T37" fmla="*/ 2 h 158"/>
                    <a:gd name="T38" fmla="*/ 2 w 192"/>
                    <a:gd name="T39" fmla="*/ 2 h 158"/>
                    <a:gd name="T40" fmla="*/ 2 w 192"/>
                    <a:gd name="T41" fmla="*/ 2 h 158"/>
                    <a:gd name="T42" fmla="*/ 2 w 192"/>
                    <a:gd name="T43" fmla="*/ 2 h 158"/>
                    <a:gd name="T44" fmla="*/ 2 w 192"/>
                    <a:gd name="T45" fmla="*/ 2 h 158"/>
                    <a:gd name="T46" fmla="*/ 2 w 192"/>
                    <a:gd name="T47" fmla="*/ 2 h 158"/>
                    <a:gd name="T48" fmla="*/ 2 w 192"/>
                    <a:gd name="T49" fmla="*/ 2 h 158"/>
                    <a:gd name="T50" fmla="*/ 1 w 192"/>
                    <a:gd name="T51" fmla="*/ 2 h 158"/>
                    <a:gd name="T52" fmla="*/ 1 w 192"/>
                    <a:gd name="T53" fmla="*/ 1 h 158"/>
                    <a:gd name="T54" fmla="*/ 1 w 192"/>
                    <a:gd name="T55" fmla="*/ 1 h 158"/>
                    <a:gd name="T56" fmla="*/ 1 w 192"/>
                    <a:gd name="T57" fmla="*/ 1 h 158"/>
                    <a:gd name="T58" fmla="*/ 1 w 192"/>
                    <a:gd name="T59" fmla="*/ 1 h 158"/>
                    <a:gd name="T60" fmla="*/ 1 w 192"/>
                    <a:gd name="T61" fmla="*/ 1 h 158"/>
                    <a:gd name="T62" fmla="*/ 1 w 192"/>
                    <a:gd name="T63" fmla="*/ 1 h 158"/>
                    <a:gd name="T64" fmla="*/ 0 w 192"/>
                    <a:gd name="T65" fmla="*/ 1 h 158"/>
                    <a:gd name="T66" fmla="*/ 0 w 192"/>
                    <a:gd name="T67" fmla="*/ 0 h 158"/>
                    <a:gd name="T68" fmla="*/ 0 w 192"/>
                    <a:gd name="T69" fmla="*/ 0 h 158"/>
                    <a:gd name="T70" fmla="*/ 0 w 192"/>
                    <a:gd name="T71" fmla="*/ 0 h 158"/>
                    <a:gd name="T72" fmla="*/ 0 w 192"/>
                    <a:gd name="T73" fmla="*/ 0 h 158"/>
                    <a:gd name="T74" fmla="*/ 0 w 192"/>
                    <a:gd name="T75" fmla="*/ 0 h 1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92" h="158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" y="26"/>
                      </a:lnTo>
                      <a:lnTo>
                        <a:pt x="4" y="38"/>
                      </a:lnTo>
                      <a:lnTo>
                        <a:pt x="7" y="50"/>
                      </a:lnTo>
                      <a:lnTo>
                        <a:pt x="11" y="61"/>
                      </a:lnTo>
                      <a:lnTo>
                        <a:pt x="15" y="71"/>
                      </a:lnTo>
                      <a:lnTo>
                        <a:pt x="21" y="81"/>
                      </a:lnTo>
                      <a:lnTo>
                        <a:pt x="25" y="90"/>
                      </a:lnTo>
                      <a:lnTo>
                        <a:pt x="47" y="122"/>
                      </a:lnTo>
                      <a:lnTo>
                        <a:pt x="66" y="148"/>
                      </a:lnTo>
                      <a:lnTo>
                        <a:pt x="72" y="151"/>
                      </a:lnTo>
                      <a:lnTo>
                        <a:pt x="79" y="153"/>
                      </a:lnTo>
                      <a:lnTo>
                        <a:pt x="85" y="155"/>
                      </a:lnTo>
                      <a:lnTo>
                        <a:pt x="92" y="156"/>
                      </a:lnTo>
                      <a:lnTo>
                        <a:pt x="105" y="158"/>
                      </a:lnTo>
                      <a:lnTo>
                        <a:pt x="119" y="158"/>
                      </a:lnTo>
                      <a:lnTo>
                        <a:pt x="152" y="155"/>
                      </a:lnTo>
                      <a:lnTo>
                        <a:pt x="192" y="154"/>
                      </a:lnTo>
                      <a:lnTo>
                        <a:pt x="184" y="153"/>
                      </a:lnTo>
                      <a:lnTo>
                        <a:pt x="176" y="152"/>
                      </a:lnTo>
                      <a:lnTo>
                        <a:pt x="168" y="151"/>
                      </a:lnTo>
                      <a:lnTo>
                        <a:pt x="160" y="149"/>
                      </a:lnTo>
                      <a:lnTo>
                        <a:pt x="145" y="144"/>
                      </a:lnTo>
                      <a:lnTo>
                        <a:pt x="129" y="138"/>
                      </a:lnTo>
                      <a:lnTo>
                        <a:pt x="115" y="130"/>
                      </a:lnTo>
                      <a:lnTo>
                        <a:pt x="101" y="120"/>
                      </a:lnTo>
                      <a:lnTo>
                        <a:pt x="87" y="110"/>
                      </a:lnTo>
                      <a:lnTo>
                        <a:pt x="75" y="98"/>
                      </a:lnTo>
                      <a:lnTo>
                        <a:pt x="63" y="87"/>
                      </a:lnTo>
                      <a:lnTo>
                        <a:pt x="52" y="75"/>
                      </a:lnTo>
                      <a:lnTo>
                        <a:pt x="42" y="63"/>
                      </a:lnTo>
                      <a:lnTo>
                        <a:pt x="35" y="50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6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Freeform 441"/>
                <p:cNvSpPr>
                  <a:spLocks/>
                </p:cNvSpPr>
                <p:nvPr/>
              </p:nvSpPr>
              <p:spPr bwMode="auto">
                <a:xfrm>
                  <a:off x="1589" y="3126"/>
                  <a:ext cx="290" cy="606"/>
                </a:xfrm>
                <a:custGeom>
                  <a:avLst/>
                  <a:gdLst>
                    <a:gd name="T0" fmla="*/ 9 w 884"/>
                    <a:gd name="T1" fmla="*/ 5 h 1818"/>
                    <a:gd name="T2" fmla="*/ 10 w 884"/>
                    <a:gd name="T3" fmla="*/ 4 h 1818"/>
                    <a:gd name="T4" fmla="*/ 10 w 884"/>
                    <a:gd name="T5" fmla="*/ 3 h 1818"/>
                    <a:gd name="T6" fmla="*/ 10 w 884"/>
                    <a:gd name="T7" fmla="*/ 2 h 1818"/>
                    <a:gd name="T8" fmla="*/ 10 w 884"/>
                    <a:gd name="T9" fmla="*/ 3 h 1818"/>
                    <a:gd name="T10" fmla="*/ 9 w 884"/>
                    <a:gd name="T11" fmla="*/ 4 h 1818"/>
                    <a:gd name="T12" fmla="*/ 8 w 884"/>
                    <a:gd name="T13" fmla="*/ 4 h 1818"/>
                    <a:gd name="T14" fmla="*/ 7 w 884"/>
                    <a:gd name="T15" fmla="*/ 4 h 1818"/>
                    <a:gd name="T16" fmla="*/ 8 w 884"/>
                    <a:gd name="T17" fmla="*/ 3 h 1818"/>
                    <a:gd name="T18" fmla="*/ 6 w 884"/>
                    <a:gd name="T19" fmla="*/ 2 h 1818"/>
                    <a:gd name="T20" fmla="*/ 5 w 884"/>
                    <a:gd name="T21" fmla="*/ 1 h 1818"/>
                    <a:gd name="T22" fmla="*/ 4 w 884"/>
                    <a:gd name="T23" fmla="*/ 0 h 1818"/>
                    <a:gd name="T24" fmla="*/ 3 w 884"/>
                    <a:gd name="T25" fmla="*/ 0 h 1818"/>
                    <a:gd name="T26" fmla="*/ 3 w 884"/>
                    <a:gd name="T27" fmla="*/ 0 h 1818"/>
                    <a:gd name="T28" fmla="*/ 2 w 884"/>
                    <a:gd name="T29" fmla="*/ 0 h 1818"/>
                    <a:gd name="T30" fmla="*/ 1 w 884"/>
                    <a:gd name="T31" fmla="*/ 1 h 1818"/>
                    <a:gd name="T32" fmla="*/ 1 w 884"/>
                    <a:gd name="T33" fmla="*/ 1 h 1818"/>
                    <a:gd name="T34" fmla="*/ 0 w 884"/>
                    <a:gd name="T35" fmla="*/ 2 h 1818"/>
                    <a:gd name="T36" fmla="*/ 1 w 884"/>
                    <a:gd name="T37" fmla="*/ 3 h 1818"/>
                    <a:gd name="T38" fmla="*/ 1 w 884"/>
                    <a:gd name="T39" fmla="*/ 4 h 1818"/>
                    <a:gd name="T40" fmla="*/ 0 w 884"/>
                    <a:gd name="T41" fmla="*/ 5 h 1818"/>
                    <a:gd name="T42" fmla="*/ 0 w 884"/>
                    <a:gd name="T43" fmla="*/ 8 h 1818"/>
                    <a:gd name="T44" fmla="*/ 1 w 884"/>
                    <a:gd name="T45" fmla="*/ 9 h 1818"/>
                    <a:gd name="T46" fmla="*/ 1 w 884"/>
                    <a:gd name="T47" fmla="*/ 9 h 1818"/>
                    <a:gd name="T48" fmla="*/ 1 w 884"/>
                    <a:gd name="T49" fmla="*/ 10 h 1818"/>
                    <a:gd name="T50" fmla="*/ 1 w 884"/>
                    <a:gd name="T51" fmla="*/ 10 h 1818"/>
                    <a:gd name="T52" fmla="*/ 1 w 884"/>
                    <a:gd name="T53" fmla="*/ 11 h 1818"/>
                    <a:gd name="T54" fmla="*/ 1 w 884"/>
                    <a:gd name="T55" fmla="*/ 12 h 1818"/>
                    <a:gd name="T56" fmla="*/ 1 w 884"/>
                    <a:gd name="T57" fmla="*/ 13 h 1818"/>
                    <a:gd name="T58" fmla="*/ 1 w 884"/>
                    <a:gd name="T59" fmla="*/ 14 h 1818"/>
                    <a:gd name="T60" fmla="*/ 2 w 884"/>
                    <a:gd name="T61" fmla="*/ 16 h 1818"/>
                    <a:gd name="T62" fmla="*/ 2 w 884"/>
                    <a:gd name="T63" fmla="*/ 17 h 1818"/>
                    <a:gd name="T64" fmla="*/ 3 w 884"/>
                    <a:gd name="T65" fmla="*/ 18 h 1818"/>
                    <a:gd name="T66" fmla="*/ 3 w 884"/>
                    <a:gd name="T67" fmla="*/ 19 h 1818"/>
                    <a:gd name="T68" fmla="*/ 3 w 884"/>
                    <a:gd name="T69" fmla="*/ 20 h 1818"/>
                    <a:gd name="T70" fmla="*/ 2 w 884"/>
                    <a:gd name="T71" fmla="*/ 20 h 1818"/>
                    <a:gd name="T72" fmla="*/ 3 w 884"/>
                    <a:gd name="T73" fmla="*/ 21 h 1818"/>
                    <a:gd name="T74" fmla="*/ 4 w 884"/>
                    <a:gd name="T75" fmla="*/ 22 h 1818"/>
                    <a:gd name="T76" fmla="*/ 5 w 884"/>
                    <a:gd name="T77" fmla="*/ 22 h 1818"/>
                    <a:gd name="T78" fmla="*/ 5 w 884"/>
                    <a:gd name="T79" fmla="*/ 22 h 1818"/>
                    <a:gd name="T80" fmla="*/ 5 w 884"/>
                    <a:gd name="T81" fmla="*/ 21 h 1818"/>
                    <a:gd name="T82" fmla="*/ 6 w 884"/>
                    <a:gd name="T83" fmla="*/ 20 h 1818"/>
                    <a:gd name="T84" fmla="*/ 6 w 884"/>
                    <a:gd name="T85" fmla="*/ 19 h 1818"/>
                    <a:gd name="T86" fmla="*/ 5 w 884"/>
                    <a:gd name="T87" fmla="*/ 18 h 1818"/>
                    <a:gd name="T88" fmla="*/ 5 w 884"/>
                    <a:gd name="T89" fmla="*/ 18 h 1818"/>
                    <a:gd name="T90" fmla="*/ 5 w 884"/>
                    <a:gd name="T91" fmla="*/ 17 h 1818"/>
                    <a:gd name="T92" fmla="*/ 6 w 884"/>
                    <a:gd name="T93" fmla="*/ 16 h 1818"/>
                    <a:gd name="T94" fmla="*/ 5 w 884"/>
                    <a:gd name="T95" fmla="*/ 15 h 1818"/>
                    <a:gd name="T96" fmla="*/ 5 w 884"/>
                    <a:gd name="T97" fmla="*/ 14 h 1818"/>
                    <a:gd name="T98" fmla="*/ 6 w 884"/>
                    <a:gd name="T99" fmla="*/ 14 h 1818"/>
                    <a:gd name="T100" fmla="*/ 7 w 884"/>
                    <a:gd name="T101" fmla="*/ 14 h 1818"/>
                    <a:gd name="T102" fmla="*/ 7 w 884"/>
                    <a:gd name="T103" fmla="*/ 13 h 1818"/>
                    <a:gd name="T104" fmla="*/ 7 w 884"/>
                    <a:gd name="T105" fmla="*/ 13 h 1818"/>
                    <a:gd name="T106" fmla="*/ 8 w 884"/>
                    <a:gd name="T107" fmla="*/ 13 h 1818"/>
                    <a:gd name="T108" fmla="*/ 9 w 884"/>
                    <a:gd name="T109" fmla="*/ 12 h 1818"/>
                    <a:gd name="T110" fmla="*/ 10 w 884"/>
                    <a:gd name="T111" fmla="*/ 11 h 1818"/>
                    <a:gd name="T112" fmla="*/ 9 w 884"/>
                    <a:gd name="T113" fmla="*/ 11 h 1818"/>
                    <a:gd name="T114" fmla="*/ 9 w 884"/>
                    <a:gd name="T115" fmla="*/ 10 h 1818"/>
                    <a:gd name="T116" fmla="*/ 8 w 884"/>
                    <a:gd name="T117" fmla="*/ 9 h 1818"/>
                    <a:gd name="T118" fmla="*/ 8 w 884"/>
                    <a:gd name="T119" fmla="*/ 7 h 18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84" h="1818">
                      <a:moveTo>
                        <a:pt x="725" y="493"/>
                      </a:moveTo>
                      <a:lnTo>
                        <a:pt x="726" y="484"/>
                      </a:lnTo>
                      <a:lnTo>
                        <a:pt x="729" y="474"/>
                      </a:lnTo>
                      <a:lnTo>
                        <a:pt x="735" y="462"/>
                      </a:lnTo>
                      <a:lnTo>
                        <a:pt x="742" y="450"/>
                      </a:lnTo>
                      <a:lnTo>
                        <a:pt x="750" y="438"/>
                      </a:lnTo>
                      <a:lnTo>
                        <a:pt x="761" y="427"/>
                      </a:lnTo>
                      <a:lnTo>
                        <a:pt x="772" y="415"/>
                      </a:lnTo>
                      <a:lnTo>
                        <a:pt x="784" y="402"/>
                      </a:lnTo>
                      <a:lnTo>
                        <a:pt x="798" y="391"/>
                      </a:lnTo>
                      <a:lnTo>
                        <a:pt x="811" y="381"/>
                      </a:lnTo>
                      <a:lnTo>
                        <a:pt x="824" y="371"/>
                      </a:lnTo>
                      <a:lnTo>
                        <a:pt x="837" y="362"/>
                      </a:lnTo>
                      <a:lnTo>
                        <a:pt x="849" y="353"/>
                      </a:lnTo>
                      <a:lnTo>
                        <a:pt x="862" y="347"/>
                      </a:lnTo>
                      <a:lnTo>
                        <a:pt x="873" y="342"/>
                      </a:lnTo>
                      <a:lnTo>
                        <a:pt x="884" y="339"/>
                      </a:lnTo>
                      <a:lnTo>
                        <a:pt x="884" y="329"/>
                      </a:lnTo>
                      <a:lnTo>
                        <a:pt x="884" y="310"/>
                      </a:lnTo>
                      <a:lnTo>
                        <a:pt x="884" y="289"/>
                      </a:lnTo>
                      <a:lnTo>
                        <a:pt x="884" y="272"/>
                      </a:lnTo>
                      <a:lnTo>
                        <a:pt x="884" y="259"/>
                      </a:lnTo>
                      <a:lnTo>
                        <a:pt x="884" y="247"/>
                      </a:lnTo>
                      <a:lnTo>
                        <a:pt x="884" y="232"/>
                      </a:lnTo>
                      <a:lnTo>
                        <a:pt x="884" y="216"/>
                      </a:lnTo>
                      <a:lnTo>
                        <a:pt x="874" y="216"/>
                      </a:lnTo>
                      <a:lnTo>
                        <a:pt x="867" y="214"/>
                      </a:lnTo>
                      <a:lnTo>
                        <a:pt x="859" y="211"/>
                      </a:lnTo>
                      <a:lnTo>
                        <a:pt x="854" y="208"/>
                      </a:lnTo>
                      <a:lnTo>
                        <a:pt x="848" y="203"/>
                      </a:lnTo>
                      <a:lnTo>
                        <a:pt x="844" y="198"/>
                      </a:lnTo>
                      <a:lnTo>
                        <a:pt x="840" y="192"/>
                      </a:lnTo>
                      <a:lnTo>
                        <a:pt x="837" y="185"/>
                      </a:lnTo>
                      <a:lnTo>
                        <a:pt x="837" y="222"/>
                      </a:lnTo>
                      <a:lnTo>
                        <a:pt x="840" y="227"/>
                      </a:lnTo>
                      <a:lnTo>
                        <a:pt x="843" y="231"/>
                      </a:lnTo>
                      <a:lnTo>
                        <a:pt x="844" y="236"/>
                      </a:lnTo>
                      <a:lnTo>
                        <a:pt x="845" y="241"/>
                      </a:lnTo>
                      <a:lnTo>
                        <a:pt x="844" y="252"/>
                      </a:lnTo>
                      <a:lnTo>
                        <a:pt x="841" y="262"/>
                      </a:lnTo>
                      <a:lnTo>
                        <a:pt x="837" y="271"/>
                      </a:lnTo>
                      <a:lnTo>
                        <a:pt x="832" y="281"/>
                      </a:lnTo>
                      <a:lnTo>
                        <a:pt x="824" y="290"/>
                      </a:lnTo>
                      <a:lnTo>
                        <a:pt x="815" y="299"/>
                      </a:lnTo>
                      <a:lnTo>
                        <a:pt x="805" y="308"/>
                      </a:lnTo>
                      <a:lnTo>
                        <a:pt x="795" y="316"/>
                      </a:lnTo>
                      <a:lnTo>
                        <a:pt x="785" y="322"/>
                      </a:lnTo>
                      <a:lnTo>
                        <a:pt x="774" y="328"/>
                      </a:lnTo>
                      <a:lnTo>
                        <a:pt x="765" y="333"/>
                      </a:lnTo>
                      <a:lnTo>
                        <a:pt x="755" y="336"/>
                      </a:lnTo>
                      <a:lnTo>
                        <a:pt x="746" y="338"/>
                      </a:lnTo>
                      <a:lnTo>
                        <a:pt x="738" y="339"/>
                      </a:lnTo>
                      <a:lnTo>
                        <a:pt x="722" y="339"/>
                      </a:lnTo>
                      <a:lnTo>
                        <a:pt x="703" y="338"/>
                      </a:lnTo>
                      <a:lnTo>
                        <a:pt x="684" y="335"/>
                      </a:lnTo>
                      <a:lnTo>
                        <a:pt x="667" y="331"/>
                      </a:lnTo>
                      <a:lnTo>
                        <a:pt x="658" y="328"/>
                      </a:lnTo>
                      <a:lnTo>
                        <a:pt x="650" y="325"/>
                      </a:lnTo>
                      <a:lnTo>
                        <a:pt x="643" y="321"/>
                      </a:lnTo>
                      <a:lnTo>
                        <a:pt x="637" y="316"/>
                      </a:lnTo>
                      <a:lnTo>
                        <a:pt x="632" y="311"/>
                      </a:lnTo>
                      <a:lnTo>
                        <a:pt x="628" y="305"/>
                      </a:lnTo>
                      <a:lnTo>
                        <a:pt x="625" y="297"/>
                      </a:lnTo>
                      <a:lnTo>
                        <a:pt x="625" y="290"/>
                      </a:lnTo>
                      <a:lnTo>
                        <a:pt x="625" y="283"/>
                      </a:lnTo>
                      <a:lnTo>
                        <a:pt x="626" y="277"/>
                      </a:lnTo>
                      <a:lnTo>
                        <a:pt x="628" y="270"/>
                      </a:lnTo>
                      <a:lnTo>
                        <a:pt x="631" y="264"/>
                      </a:lnTo>
                      <a:lnTo>
                        <a:pt x="636" y="252"/>
                      </a:lnTo>
                      <a:lnTo>
                        <a:pt x="643" y="240"/>
                      </a:lnTo>
                      <a:lnTo>
                        <a:pt x="650" y="228"/>
                      </a:lnTo>
                      <a:lnTo>
                        <a:pt x="658" y="215"/>
                      </a:lnTo>
                      <a:lnTo>
                        <a:pt x="666" y="201"/>
                      </a:lnTo>
                      <a:lnTo>
                        <a:pt x="671" y="185"/>
                      </a:lnTo>
                      <a:lnTo>
                        <a:pt x="654" y="178"/>
                      </a:lnTo>
                      <a:lnTo>
                        <a:pt x="637" y="172"/>
                      </a:lnTo>
                      <a:lnTo>
                        <a:pt x="621" y="166"/>
                      </a:lnTo>
                      <a:lnTo>
                        <a:pt x="605" y="162"/>
                      </a:lnTo>
                      <a:lnTo>
                        <a:pt x="574" y="155"/>
                      </a:lnTo>
                      <a:lnTo>
                        <a:pt x="544" y="148"/>
                      </a:lnTo>
                      <a:lnTo>
                        <a:pt x="529" y="144"/>
                      </a:lnTo>
                      <a:lnTo>
                        <a:pt x="514" y="139"/>
                      </a:lnTo>
                      <a:lnTo>
                        <a:pt x="499" y="133"/>
                      </a:lnTo>
                      <a:lnTo>
                        <a:pt x="485" y="127"/>
                      </a:lnTo>
                      <a:lnTo>
                        <a:pt x="470" y="119"/>
                      </a:lnTo>
                      <a:lnTo>
                        <a:pt x="455" y="110"/>
                      </a:lnTo>
                      <a:lnTo>
                        <a:pt x="441" y="100"/>
                      </a:lnTo>
                      <a:lnTo>
                        <a:pt x="425" y="87"/>
                      </a:lnTo>
                      <a:lnTo>
                        <a:pt x="417" y="76"/>
                      </a:lnTo>
                      <a:lnTo>
                        <a:pt x="410" y="66"/>
                      </a:lnTo>
                      <a:lnTo>
                        <a:pt x="403" y="55"/>
                      </a:lnTo>
                      <a:lnTo>
                        <a:pt x="398" y="44"/>
                      </a:lnTo>
                      <a:lnTo>
                        <a:pt x="390" y="32"/>
                      </a:lnTo>
                      <a:lnTo>
                        <a:pt x="383" y="20"/>
                      </a:lnTo>
                      <a:lnTo>
                        <a:pt x="378" y="15"/>
                      </a:lnTo>
                      <a:lnTo>
                        <a:pt x="373" y="10"/>
                      </a:lnTo>
                      <a:lnTo>
                        <a:pt x="366" y="5"/>
                      </a:lnTo>
                      <a:lnTo>
                        <a:pt x="359" y="0"/>
                      </a:lnTo>
                      <a:lnTo>
                        <a:pt x="332" y="6"/>
                      </a:lnTo>
                      <a:lnTo>
                        <a:pt x="308" y="11"/>
                      </a:lnTo>
                      <a:lnTo>
                        <a:pt x="302" y="13"/>
                      </a:lnTo>
                      <a:lnTo>
                        <a:pt x="297" y="15"/>
                      </a:lnTo>
                      <a:lnTo>
                        <a:pt x="291" y="19"/>
                      </a:lnTo>
                      <a:lnTo>
                        <a:pt x="286" y="22"/>
                      </a:lnTo>
                      <a:lnTo>
                        <a:pt x="281" y="28"/>
                      </a:lnTo>
                      <a:lnTo>
                        <a:pt x="276" y="34"/>
                      </a:lnTo>
                      <a:lnTo>
                        <a:pt x="272" y="41"/>
                      </a:lnTo>
                      <a:lnTo>
                        <a:pt x="266" y="50"/>
                      </a:lnTo>
                      <a:lnTo>
                        <a:pt x="257" y="44"/>
                      </a:lnTo>
                      <a:lnTo>
                        <a:pt x="249" y="38"/>
                      </a:lnTo>
                      <a:lnTo>
                        <a:pt x="242" y="31"/>
                      </a:lnTo>
                      <a:lnTo>
                        <a:pt x="234" y="24"/>
                      </a:lnTo>
                      <a:lnTo>
                        <a:pt x="225" y="17"/>
                      </a:lnTo>
                      <a:lnTo>
                        <a:pt x="215" y="11"/>
                      </a:lnTo>
                      <a:lnTo>
                        <a:pt x="209" y="9"/>
                      </a:lnTo>
                      <a:lnTo>
                        <a:pt x="202" y="8"/>
                      </a:lnTo>
                      <a:lnTo>
                        <a:pt x="195" y="7"/>
                      </a:lnTo>
                      <a:lnTo>
                        <a:pt x="186" y="6"/>
                      </a:lnTo>
                      <a:lnTo>
                        <a:pt x="178" y="7"/>
                      </a:lnTo>
                      <a:lnTo>
                        <a:pt x="171" y="8"/>
                      </a:lnTo>
                      <a:lnTo>
                        <a:pt x="163" y="11"/>
                      </a:lnTo>
                      <a:lnTo>
                        <a:pt x="156" y="14"/>
                      </a:lnTo>
                      <a:lnTo>
                        <a:pt x="143" y="22"/>
                      </a:lnTo>
                      <a:lnTo>
                        <a:pt x="132" y="32"/>
                      </a:lnTo>
                      <a:lnTo>
                        <a:pt x="120" y="41"/>
                      </a:lnTo>
                      <a:lnTo>
                        <a:pt x="110" y="48"/>
                      </a:lnTo>
                      <a:lnTo>
                        <a:pt x="105" y="51"/>
                      </a:lnTo>
                      <a:lnTo>
                        <a:pt x="98" y="54"/>
                      </a:lnTo>
                      <a:lnTo>
                        <a:pt x="93" y="55"/>
                      </a:lnTo>
                      <a:lnTo>
                        <a:pt x="87" y="56"/>
                      </a:lnTo>
                      <a:lnTo>
                        <a:pt x="86" y="69"/>
                      </a:lnTo>
                      <a:lnTo>
                        <a:pt x="84" y="81"/>
                      </a:lnTo>
                      <a:lnTo>
                        <a:pt x="82" y="91"/>
                      </a:lnTo>
                      <a:lnTo>
                        <a:pt x="77" y="100"/>
                      </a:lnTo>
                      <a:lnTo>
                        <a:pt x="73" y="109"/>
                      </a:lnTo>
                      <a:lnTo>
                        <a:pt x="67" y="116"/>
                      </a:lnTo>
                      <a:lnTo>
                        <a:pt x="62" y="123"/>
                      </a:lnTo>
                      <a:lnTo>
                        <a:pt x="56" y="129"/>
                      </a:lnTo>
                      <a:lnTo>
                        <a:pt x="45" y="141"/>
                      </a:lnTo>
                      <a:lnTo>
                        <a:pt x="37" y="152"/>
                      </a:lnTo>
                      <a:lnTo>
                        <a:pt x="32" y="158"/>
                      </a:lnTo>
                      <a:lnTo>
                        <a:pt x="30" y="164"/>
                      </a:lnTo>
                      <a:lnTo>
                        <a:pt x="28" y="171"/>
                      </a:lnTo>
                      <a:lnTo>
                        <a:pt x="27" y="179"/>
                      </a:lnTo>
                      <a:lnTo>
                        <a:pt x="28" y="186"/>
                      </a:lnTo>
                      <a:lnTo>
                        <a:pt x="28" y="194"/>
                      </a:lnTo>
                      <a:lnTo>
                        <a:pt x="30" y="201"/>
                      </a:lnTo>
                      <a:lnTo>
                        <a:pt x="32" y="207"/>
                      </a:lnTo>
                      <a:lnTo>
                        <a:pt x="38" y="218"/>
                      </a:lnTo>
                      <a:lnTo>
                        <a:pt x="43" y="228"/>
                      </a:lnTo>
                      <a:lnTo>
                        <a:pt x="50" y="239"/>
                      </a:lnTo>
                      <a:lnTo>
                        <a:pt x="55" y="251"/>
                      </a:lnTo>
                      <a:lnTo>
                        <a:pt x="57" y="257"/>
                      </a:lnTo>
                      <a:lnTo>
                        <a:pt x="59" y="263"/>
                      </a:lnTo>
                      <a:lnTo>
                        <a:pt x="60" y="270"/>
                      </a:lnTo>
                      <a:lnTo>
                        <a:pt x="60" y="278"/>
                      </a:lnTo>
                      <a:lnTo>
                        <a:pt x="60" y="289"/>
                      </a:lnTo>
                      <a:lnTo>
                        <a:pt x="57" y="299"/>
                      </a:lnTo>
                      <a:lnTo>
                        <a:pt x="54" y="310"/>
                      </a:lnTo>
                      <a:lnTo>
                        <a:pt x="51" y="319"/>
                      </a:lnTo>
                      <a:lnTo>
                        <a:pt x="41" y="337"/>
                      </a:lnTo>
                      <a:lnTo>
                        <a:pt x="30" y="354"/>
                      </a:lnTo>
                      <a:lnTo>
                        <a:pt x="19" y="372"/>
                      </a:lnTo>
                      <a:lnTo>
                        <a:pt x="9" y="390"/>
                      </a:lnTo>
                      <a:lnTo>
                        <a:pt x="6" y="400"/>
                      </a:lnTo>
                      <a:lnTo>
                        <a:pt x="3" y="410"/>
                      </a:lnTo>
                      <a:lnTo>
                        <a:pt x="2" y="421"/>
                      </a:lnTo>
                      <a:lnTo>
                        <a:pt x="0" y="432"/>
                      </a:lnTo>
                      <a:lnTo>
                        <a:pt x="0" y="471"/>
                      </a:lnTo>
                      <a:lnTo>
                        <a:pt x="0" y="501"/>
                      </a:lnTo>
                      <a:lnTo>
                        <a:pt x="0" y="529"/>
                      </a:lnTo>
                      <a:lnTo>
                        <a:pt x="0" y="561"/>
                      </a:lnTo>
                      <a:lnTo>
                        <a:pt x="2" y="574"/>
                      </a:lnTo>
                      <a:lnTo>
                        <a:pt x="4" y="587"/>
                      </a:lnTo>
                      <a:lnTo>
                        <a:pt x="8" y="598"/>
                      </a:lnTo>
                      <a:lnTo>
                        <a:pt x="12" y="609"/>
                      </a:lnTo>
                      <a:lnTo>
                        <a:pt x="19" y="618"/>
                      </a:lnTo>
                      <a:lnTo>
                        <a:pt x="26" y="627"/>
                      </a:lnTo>
                      <a:lnTo>
                        <a:pt x="33" y="637"/>
                      </a:lnTo>
                      <a:lnTo>
                        <a:pt x="40" y="645"/>
                      </a:lnTo>
                      <a:lnTo>
                        <a:pt x="55" y="662"/>
                      </a:lnTo>
                      <a:lnTo>
                        <a:pt x="67" y="678"/>
                      </a:lnTo>
                      <a:lnTo>
                        <a:pt x="73" y="686"/>
                      </a:lnTo>
                      <a:lnTo>
                        <a:pt x="76" y="696"/>
                      </a:lnTo>
                      <a:lnTo>
                        <a:pt x="79" y="705"/>
                      </a:lnTo>
                      <a:lnTo>
                        <a:pt x="81" y="715"/>
                      </a:lnTo>
                      <a:lnTo>
                        <a:pt x="79" y="722"/>
                      </a:lnTo>
                      <a:lnTo>
                        <a:pt x="78" y="728"/>
                      </a:lnTo>
                      <a:lnTo>
                        <a:pt x="75" y="733"/>
                      </a:lnTo>
                      <a:lnTo>
                        <a:pt x="73" y="738"/>
                      </a:lnTo>
                      <a:lnTo>
                        <a:pt x="66" y="747"/>
                      </a:lnTo>
                      <a:lnTo>
                        <a:pt x="60" y="753"/>
                      </a:lnTo>
                      <a:lnTo>
                        <a:pt x="71" y="753"/>
                      </a:lnTo>
                      <a:lnTo>
                        <a:pt x="81" y="753"/>
                      </a:lnTo>
                      <a:lnTo>
                        <a:pt x="79" y="760"/>
                      </a:lnTo>
                      <a:lnTo>
                        <a:pt x="77" y="768"/>
                      </a:lnTo>
                      <a:lnTo>
                        <a:pt x="74" y="776"/>
                      </a:lnTo>
                      <a:lnTo>
                        <a:pt x="71" y="784"/>
                      </a:lnTo>
                      <a:lnTo>
                        <a:pt x="63" y="799"/>
                      </a:lnTo>
                      <a:lnTo>
                        <a:pt x="60" y="808"/>
                      </a:lnTo>
                      <a:lnTo>
                        <a:pt x="61" y="813"/>
                      </a:lnTo>
                      <a:lnTo>
                        <a:pt x="63" y="817"/>
                      </a:lnTo>
                      <a:lnTo>
                        <a:pt x="66" y="822"/>
                      </a:lnTo>
                      <a:lnTo>
                        <a:pt x="71" y="827"/>
                      </a:lnTo>
                      <a:lnTo>
                        <a:pt x="74" y="832"/>
                      </a:lnTo>
                      <a:lnTo>
                        <a:pt x="77" y="838"/>
                      </a:lnTo>
                      <a:lnTo>
                        <a:pt x="79" y="844"/>
                      </a:lnTo>
                      <a:lnTo>
                        <a:pt x="81" y="850"/>
                      </a:lnTo>
                      <a:lnTo>
                        <a:pt x="79" y="858"/>
                      </a:lnTo>
                      <a:lnTo>
                        <a:pt x="76" y="864"/>
                      </a:lnTo>
                      <a:lnTo>
                        <a:pt x="72" y="870"/>
                      </a:lnTo>
                      <a:lnTo>
                        <a:pt x="67" y="876"/>
                      </a:lnTo>
                      <a:lnTo>
                        <a:pt x="62" y="881"/>
                      </a:lnTo>
                      <a:lnTo>
                        <a:pt x="57" y="887"/>
                      </a:lnTo>
                      <a:lnTo>
                        <a:pt x="54" y="893"/>
                      </a:lnTo>
                      <a:lnTo>
                        <a:pt x="53" y="900"/>
                      </a:lnTo>
                      <a:lnTo>
                        <a:pt x="54" y="909"/>
                      </a:lnTo>
                      <a:lnTo>
                        <a:pt x="55" y="918"/>
                      </a:lnTo>
                      <a:lnTo>
                        <a:pt x="56" y="925"/>
                      </a:lnTo>
                      <a:lnTo>
                        <a:pt x="59" y="932"/>
                      </a:lnTo>
                      <a:lnTo>
                        <a:pt x="64" y="945"/>
                      </a:lnTo>
                      <a:lnTo>
                        <a:pt x="71" y="958"/>
                      </a:lnTo>
                      <a:lnTo>
                        <a:pt x="76" y="970"/>
                      </a:lnTo>
                      <a:lnTo>
                        <a:pt x="82" y="983"/>
                      </a:lnTo>
                      <a:lnTo>
                        <a:pt x="84" y="989"/>
                      </a:lnTo>
                      <a:lnTo>
                        <a:pt x="85" y="996"/>
                      </a:lnTo>
                      <a:lnTo>
                        <a:pt x="86" y="1003"/>
                      </a:lnTo>
                      <a:lnTo>
                        <a:pt x="87" y="1011"/>
                      </a:lnTo>
                      <a:lnTo>
                        <a:pt x="86" y="1022"/>
                      </a:lnTo>
                      <a:lnTo>
                        <a:pt x="85" y="1034"/>
                      </a:lnTo>
                      <a:lnTo>
                        <a:pt x="83" y="1044"/>
                      </a:lnTo>
                      <a:lnTo>
                        <a:pt x="81" y="1055"/>
                      </a:lnTo>
                      <a:lnTo>
                        <a:pt x="77" y="1066"/>
                      </a:lnTo>
                      <a:lnTo>
                        <a:pt x="75" y="1077"/>
                      </a:lnTo>
                      <a:lnTo>
                        <a:pt x="74" y="1090"/>
                      </a:lnTo>
                      <a:lnTo>
                        <a:pt x="74" y="1103"/>
                      </a:lnTo>
                      <a:lnTo>
                        <a:pt x="74" y="1116"/>
                      </a:lnTo>
                      <a:lnTo>
                        <a:pt x="75" y="1128"/>
                      </a:lnTo>
                      <a:lnTo>
                        <a:pt x="76" y="1141"/>
                      </a:lnTo>
                      <a:lnTo>
                        <a:pt x="78" y="1152"/>
                      </a:lnTo>
                      <a:lnTo>
                        <a:pt x="82" y="1163"/>
                      </a:lnTo>
                      <a:lnTo>
                        <a:pt x="85" y="1174"/>
                      </a:lnTo>
                      <a:lnTo>
                        <a:pt x="89" y="1184"/>
                      </a:lnTo>
                      <a:lnTo>
                        <a:pt x="94" y="1195"/>
                      </a:lnTo>
                      <a:lnTo>
                        <a:pt x="103" y="1213"/>
                      </a:lnTo>
                      <a:lnTo>
                        <a:pt x="113" y="1231"/>
                      </a:lnTo>
                      <a:lnTo>
                        <a:pt x="124" y="1249"/>
                      </a:lnTo>
                      <a:lnTo>
                        <a:pt x="137" y="1265"/>
                      </a:lnTo>
                      <a:lnTo>
                        <a:pt x="149" y="1282"/>
                      </a:lnTo>
                      <a:lnTo>
                        <a:pt x="160" y="1298"/>
                      </a:lnTo>
                      <a:lnTo>
                        <a:pt x="171" y="1316"/>
                      </a:lnTo>
                      <a:lnTo>
                        <a:pt x="180" y="1334"/>
                      </a:lnTo>
                      <a:lnTo>
                        <a:pt x="188" y="1352"/>
                      </a:lnTo>
                      <a:lnTo>
                        <a:pt x="195" y="1373"/>
                      </a:lnTo>
                      <a:lnTo>
                        <a:pt x="197" y="1383"/>
                      </a:lnTo>
                      <a:lnTo>
                        <a:pt x="198" y="1394"/>
                      </a:lnTo>
                      <a:lnTo>
                        <a:pt x="199" y="1405"/>
                      </a:lnTo>
                      <a:lnTo>
                        <a:pt x="200" y="1418"/>
                      </a:lnTo>
                      <a:lnTo>
                        <a:pt x="200" y="1425"/>
                      </a:lnTo>
                      <a:lnTo>
                        <a:pt x="201" y="1431"/>
                      </a:lnTo>
                      <a:lnTo>
                        <a:pt x="202" y="1437"/>
                      </a:lnTo>
                      <a:lnTo>
                        <a:pt x="205" y="1442"/>
                      </a:lnTo>
                      <a:lnTo>
                        <a:pt x="210" y="1453"/>
                      </a:lnTo>
                      <a:lnTo>
                        <a:pt x="217" y="1463"/>
                      </a:lnTo>
                      <a:lnTo>
                        <a:pt x="222" y="1475"/>
                      </a:lnTo>
                      <a:lnTo>
                        <a:pt x="228" y="1485"/>
                      </a:lnTo>
                      <a:lnTo>
                        <a:pt x="230" y="1491"/>
                      </a:lnTo>
                      <a:lnTo>
                        <a:pt x="231" y="1497"/>
                      </a:lnTo>
                      <a:lnTo>
                        <a:pt x="232" y="1503"/>
                      </a:lnTo>
                      <a:lnTo>
                        <a:pt x="233" y="1510"/>
                      </a:lnTo>
                      <a:lnTo>
                        <a:pt x="232" y="1518"/>
                      </a:lnTo>
                      <a:lnTo>
                        <a:pt x="230" y="1526"/>
                      </a:lnTo>
                      <a:lnTo>
                        <a:pt x="227" y="1532"/>
                      </a:lnTo>
                      <a:lnTo>
                        <a:pt x="223" y="1537"/>
                      </a:lnTo>
                      <a:lnTo>
                        <a:pt x="219" y="1542"/>
                      </a:lnTo>
                      <a:lnTo>
                        <a:pt x="216" y="1547"/>
                      </a:lnTo>
                      <a:lnTo>
                        <a:pt x="213" y="1553"/>
                      </a:lnTo>
                      <a:lnTo>
                        <a:pt x="213" y="1559"/>
                      </a:lnTo>
                      <a:lnTo>
                        <a:pt x="213" y="1578"/>
                      </a:lnTo>
                      <a:lnTo>
                        <a:pt x="213" y="1590"/>
                      </a:lnTo>
                      <a:lnTo>
                        <a:pt x="213" y="1598"/>
                      </a:lnTo>
                      <a:lnTo>
                        <a:pt x="213" y="1603"/>
                      </a:lnTo>
                      <a:lnTo>
                        <a:pt x="212" y="1609"/>
                      </a:lnTo>
                      <a:lnTo>
                        <a:pt x="211" y="1615"/>
                      </a:lnTo>
                      <a:lnTo>
                        <a:pt x="209" y="1622"/>
                      </a:lnTo>
                      <a:lnTo>
                        <a:pt x="207" y="1628"/>
                      </a:lnTo>
                      <a:lnTo>
                        <a:pt x="204" y="1635"/>
                      </a:lnTo>
                      <a:lnTo>
                        <a:pt x="201" y="1644"/>
                      </a:lnTo>
                      <a:lnTo>
                        <a:pt x="200" y="1654"/>
                      </a:lnTo>
                      <a:lnTo>
                        <a:pt x="200" y="1664"/>
                      </a:lnTo>
                      <a:lnTo>
                        <a:pt x="200" y="1672"/>
                      </a:lnTo>
                      <a:lnTo>
                        <a:pt x="204" y="1681"/>
                      </a:lnTo>
                      <a:lnTo>
                        <a:pt x="207" y="1690"/>
                      </a:lnTo>
                      <a:lnTo>
                        <a:pt x="213" y="1700"/>
                      </a:lnTo>
                      <a:lnTo>
                        <a:pt x="220" y="1709"/>
                      </a:lnTo>
                      <a:lnTo>
                        <a:pt x="228" y="1718"/>
                      </a:lnTo>
                      <a:lnTo>
                        <a:pt x="236" y="1727"/>
                      </a:lnTo>
                      <a:lnTo>
                        <a:pt x="246" y="1735"/>
                      </a:lnTo>
                      <a:lnTo>
                        <a:pt x="256" y="1743"/>
                      </a:lnTo>
                      <a:lnTo>
                        <a:pt x="267" y="1752"/>
                      </a:lnTo>
                      <a:lnTo>
                        <a:pt x="278" y="1758"/>
                      </a:lnTo>
                      <a:lnTo>
                        <a:pt x="289" y="1764"/>
                      </a:lnTo>
                      <a:lnTo>
                        <a:pt x="300" y="1769"/>
                      </a:lnTo>
                      <a:lnTo>
                        <a:pt x="311" y="1772"/>
                      </a:lnTo>
                      <a:lnTo>
                        <a:pt x="322" y="1774"/>
                      </a:lnTo>
                      <a:lnTo>
                        <a:pt x="333" y="1775"/>
                      </a:lnTo>
                      <a:lnTo>
                        <a:pt x="342" y="1776"/>
                      </a:lnTo>
                      <a:lnTo>
                        <a:pt x="351" y="1779"/>
                      </a:lnTo>
                      <a:lnTo>
                        <a:pt x="358" y="1781"/>
                      </a:lnTo>
                      <a:lnTo>
                        <a:pt x="366" y="1784"/>
                      </a:lnTo>
                      <a:lnTo>
                        <a:pt x="380" y="1791"/>
                      </a:lnTo>
                      <a:lnTo>
                        <a:pt x="392" y="1798"/>
                      </a:lnTo>
                      <a:lnTo>
                        <a:pt x="404" y="1807"/>
                      </a:lnTo>
                      <a:lnTo>
                        <a:pt x="419" y="1813"/>
                      </a:lnTo>
                      <a:lnTo>
                        <a:pt x="426" y="1815"/>
                      </a:lnTo>
                      <a:lnTo>
                        <a:pt x="434" y="1817"/>
                      </a:lnTo>
                      <a:lnTo>
                        <a:pt x="443" y="1818"/>
                      </a:lnTo>
                      <a:lnTo>
                        <a:pt x="452" y="1818"/>
                      </a:lnTo>
                      <a:lnTo>
                        <a:pt x="452" y="1803"/>
                      </a:lnTo>
                      <a:lnTo>
                        <a:pt x="451" y="1786"/>
                      </a:lnTo>
                      <a:lnTo>
                        <a:pt x="448" y="1772"/>
                      </a:lnTo>
                      <a:lnTo>
                        <a:pt x="445" y="1758"/>
                      </a:lnTo>
                      <a:lnTo>
                        <a:pt x="441" y="1736"/>
                      </a:lnTo>
                      <a:lnTo>
                        <a:pt x="439" y="1726"/>
                      </a:lnTo>
                      <a:lnTo>
                        <a:pt x="440" y="1721"/>
                      </a:lnTo>
                      <a:lnTo>
                        <a:pt x="443" y="1715"/>
                      </a:lnTo>
                      <a:lnTo>
                        <a:pt x="448" y="1709"/>
                      </a:lnTo>
                      <a:lnTo>
                        <a:pt x="454" y="1703"/>
                      </a:lnTo>
                      <a:lnTo>
                        <a:pt x="460" y="1698"/>
                      </a:lnTo>
                      <a:lnTo>
                        <a:pt x="467" y="1693"/>
                      </a:lnTo>
                      <a:lnTo>
                        <a:pt x="474" y="1689"/>
                      </a:lnTo>
                      <a:lnTo>
                        <a:pt x="479" y="1688"/>
                      </a:lnTo>
                      <a:lnTo>
                        <a:pt x="466" y="1633"/>
                      </a:lnTo>
                      <a:lnTo>
                        <a:pt x="459" y="1633"/>
                      </a:lnTo>
                      <a:lnTo>
                        <a:pt x="459" y="1615"/>
                      </a:lnTo>
                      <a:lnTo>
                        <a:pt x="470" y="1612"/>
                      </a:lnTo>
                      <a:lnTo>
                        <a:pt x="479" y="1610"/>
                      </a:lnTo>
                      <a:lnTo>
                        <a:pt x="487" y="1608"/>
                      </a:lnTo>
                      <a:lnTo>
                        <a:pt x="493" y="1605"/>
                      </a:lnTo>
                      <a:lnTo>
                        <a:pt x="505" y="1599"/>
                      </a:lnTo>
                      <a:lnTo>
                        <a:pt x="519" y="1590"/>
                      </a:lnTo>
                      <a:lnTo>
                        <a:pt x="519" y="1510"/>
                      </a:lnTo>
                      <a:lnTo>
                        <a:pt x="507" y="1510"/>
                      </a:lnTo>
                      <a:lnTo>
                        <a:pt x="495" y="1509"/>
                      </a:lnTo>
                      <a:lnTo>
                        <a:pt x="482" y="1508"/>
                      </a:lnTo>
                      <a:lnTo>
                        <a:pt x="471" y="1506"/>
                      </a:lnTo>
                      <a:lnTo>
                        <a:pt x="462" y="1504"/>
                      </a:lnTo>
                      <a:lnTo>
                        <a:pt x="452" y="1502"/>
                      </a:lnTo>
                      <a:lnTo>
                        <a:pt x="443" y="1498"/>
                      </a:lnTo>
                      <a:lnTo>
                        <a:pt x="434" y="1495"/>
                      </a:lnTo>
                      <a:lnTo>
                        <a:pt x="426" y="1490"/>
                      </a:lnTo>
                      <a:lnTo>
                        <a:pt x="420" y="1486"/>
                      </a:lnTo>
                      <a:lnTo>
                        <a:pt x="413" y="1480"/>
                      </a:lnTo>
                      <a:lnTo>
                        <a:pt x="409" y="1474"/>
                      </a:lnTo>
                      <a:lnTo>
                        <a:pt x="404" y="1466"/>
                      </a:lnTo>
                      <a:lnTo>
                        <a:pt x="401" y="1459"/>
                      </a:lnTo>
                      <a:lnTo>
                        <a:pt x="400" y="1451"/>
                      </a:lnTo>
                      <a:lnTo>
                        <a:pt x="399" y="1442"/>
                      </a:lnTo>
                      <a:lnTo>
                        <a:pt x="400" y="1436"/>
                      </a:lnTo>
                      <a:lnTo>
                        <a:pt x="401" y="1430"/>
                      </a:lnTo>
                      <a:lnTo>
                        <a:pt x="404" y="1424"/>
                      </a:lnTo>
                      <a:lnTo>
                        <a:pt x="408" y="1419"/>
                      </a:lnTo>
                      <a:lnTo>
                        <a:pt x="412" y="1415"/>
                      </a:lnTo>
                      <a:lnTo>
                        <a:pt x="417" y="1410"/>
                      </a:lnTo>
                      <a:lnTo>
                        <a:pt x="422" y="1407"/>
                      </a:lnTo>
                      <a:lnTo>
                        <a:pt x="429" y="1403"/>
                      </a:lnTo>
                      <a:lnTo>
                        <a:pt x="441" y="1399"/>
                      </a:lnTo>
                      <a:lnTo>
                        <a:pt x="453" y="1395"/>
                      </a:lnTo>
                      <a:lnTo>
                        <a:pt x="464" y="1393"/>
                      </a:lnTo>
                      <a:lnTo>
                        <a:pt x="473" y="1393"/>
                      </a:lnTo>
                      <a:lnTo>
                        <a:pt x="473" y="1384"/>
                      </a:lnTo>
                      <a:lnTo>
                        <a:pt x="474" y="1374"/>
                      </a:lnTo>
                      <a:lnTo>
                        <a:pt x="476" y="1364"/>
                      </a:lnTo>
                      <a:lnTo>
                        <a:pt x="479" y="1353"/>
                      </a:lnTo>
                      <a:lnTo>
                        <a:pt x="481" y="1342"/>
                      </a:lnTo>
                      <a:lnTo>
                        <a:pt x="484" y="1332"/>
                      </a:lnTo>
                      <a:lnTo>
                        <a:pt x="485" y="1323"/>
                      </a:lnTo>
                      <a:lnTo>
                        <a:pt x="486" y="1313"/>
                      </a:lnTo>
                      <a:lnTo>
                        <a:pt x="485" y="1301"/>
                      </a:lnTo>
                      <a:lnTo>
                        <a:pt x="482" y="1290"/>
                      </a:lnTo>
                      <a:lnTo>
                        <a:pt x="480" y="1278"/>
                      </a:lnTo>
                      <a:lnTo>
                        <a:pt x="476" y="1267"/>
                      </a:lnTo>
                      <a:lnTo>
                        <a:pt x="466" y="1245"/>
                      </a:lnTo>
                      <a:lnTo>
                        <a:pt x="455" y="1224"/>
                      </a:lnTo>
                      <a:lnTo>
                        <a:pt x="444" y="1205"/>
                      </a:lnTo>
                      <a:lnTo>
                        <a:pt x="435" y="1187"/>
                      </a:lnTo>
                      <a:lnTo>
                        <a:pt x="431" y="1179"/>
                      </a:lnTo>
                      <a:lnTo>
                        <a:pt x="429" y="1172"/>
                      </a:lnTo>
                      <a:lnTo>
                        <a:pt x="426" y="1165"/>
                      </a:lnTo>
                      <a:lnTo>
                        <a:pt x="425" y="1159"/>
                      </a:lnTo>
                      <a:lnTo>
                        <a:pt x="425" y="1148"/>
                      </a:lnTo>
                      <a:lnTo>
                        <a:pt x="425" y="1141"/>
                      </a:lnTo>
                      <a:lnTo>
                        <a:pt x="433" y="1141"/>
                      </a:lnTo>
                      <a:lnTo>
                        <a:pt x="441" y="1142"/>
                      </a:lnTo>
                      <a:lnTo>
                        <a:pt x="448" y="1144"/>
                      </a:lnTo>
                      <a:lnTo>
                        <a:pt x="456" y="1145"/>
                      </a:lnTo>
                      <a:lnTo>
                        <a:pt x="473" y="1150"/>
                      </a:lnTo>
                      <a:lnTo>
                        <a:pt x="488" y="1156"/>
                      </a:lnTo>
                      <a:lnTo>
                        <a:pt x="503" y="1161"/>
                      </a:lnTo>
                      <a:lnTo>
                        <a:pt x="518" y="1166"/>
                      </a:lnTo>
                      <a:lnTo>
                        <a:pt x="532" y="1170"/>
                      </a:lnTo>
                      <a:lnTo>
                        <a:pt x="545" y="1171"/>
                      </a:lnTo>
                      <a:lnTo>
                        <a:pt x="549" y="1171"/>
                      </a:lnTo>
                      <a:lnTo>
                        <a:pt x="554" y="1169"/>
                      </a:lnTo>
                      <a:lnTo>
                        <a:pt x="557" y="1168"/>
                      </a:lnTo>
                      <a:lnTo>
                        <a:pt x="560" y="1165"/>
                      </a:lnTo>
                      <a:lnTo>
                        <a:pt x="565" y="1159"/>
                      </a:lnTo>
                      <a:lnTo>
                        <a:pt x="568" y="1151"/>
                      </a:lnTo>
                      <a:lnTo>
                        <a:pt x="570" y="1142"/>
                      </a:lnTo>
                      <a:lnTo>
                        <a:pt x="571" y="1132"/>
                      </a:lnTo>
                      <a:lnTo>
                        <a:pt x="571" y="1123"/>
                      </a:lnTo>
                      <a:lnTo>
                        <a:pt x="571" y="1116"/>
                      </a:lnTo>
                      <a:lnTo>
                        <a:pt x="569" y="1112"/>
                      </a:lnTo>
                      <a:lnTo>
                        <a:pt x="565" y="1102"/>
                      </a:lnTo>
                      <a:lnTo>
                        <a:pt x="560" y="1090"/>
                      </a:lnTo>
                      <a:lnTo>
                        <a:pt x="558" y="1078"/>
                      </a:lnTo>
                      <a:lnTo>
                        <a:pt x="552" y="1066"/>
                      </a:lnTo>
                      <a:lnTo>
                        <a:pt x="545" y="1054"/>
                      </a:lnTo>
                      <a:lnTo>
                        <a:pt x="546" y="1049"/>
                      </a:lnTo>
                      <a:lnTo>
                        <a:pt x="548" y="1044"/>
                      </a:lnTo>
                      <a:lnTo>
                        <a:pt x="551" y="1040"/>
                      </a:lnTo>
                      <a:lnTo>
                        <a:pt x="555" y="1036"/>
                      </a:lnTo>
                      <a:lnTo>
                        <a:pt x="559" y="1032"/>
                      </a:lnTo>
                      <a:lnTo>
                        <a:pt x="565" y="1030"/>
                      </a:lnTo>
                      <a:lnTo>
                        <a:pt x="571" y="1027"/>
                      </a:lnTo>
                      <a:lnTo>
                        <a:pt x="578" y="1025"/>
                      </a:lnTo>
                      <a:lnTo>
                        <a:pt x="591" y="1022"/>
                      </a:lnTo>
                      <a:lnTo>
                        <a:pt x="604" y="1021"/>
                      </a:lnTo>
                      <a:lnTo>
                        <a:pt x="615" y="1021"/>
                      </a:lnTo>
                      <a:lnTo>
                        <a:pt x="625" y="1023"/>
                      </a:lnTo>
                      <a:lnTo>
                        <a:pt x="652" y="1023"/>
                      </a:lnTo>
                      <a:lnTo>
                        <a:pt x="676" y="1023"/>
                      </a:lnTo>
                      <a:lnTo>
                        <a:pt x="697" y="1021"/>
                      </a:lnTo>
                      <a:lnTo>
                        <a:pt x="716" y="1017"/>
                      </a:lnTo>
                      <a:lnTo>
                        <a:pt x="734" y="1013"/>
                      </a:lnTo>
                      <a:lnTo>
                        <a:pt x="750" y="1007"/>
                      </a:lnTo>
                      <a:lnTo>
                        <a:pt x="764" y="1001"/>
                      </a:lnTo>
                      <a:lnTo>
                        <a:pt x="776" y="993"/>
                      </a:lnTo>
                      <a:lnTo>
                        <a:pt x="787" y="984"/>
                      </a:lnTo>
                      <a:lnTo>
                        <a:pt x="795" y="973"/>
                      </a:lnTo>
                      <a:lnTo>
                        <a:pt x="802" y="961"/>
                      </a:lnTo>
                      <a:lnTo>
                        <a:pt x="809" y="949"/>
                      </a:lnTo>
                      <a:lnTo>
                        <a:pt x="812" y="935"/>
                      </a:lnTo>
                      <a:lnTo>
                        <a:pt x="815" y="921"/>
                      </a:lnTo>
                      <a:lnTo>
                        <a:pt x="817" y="904"/>
                      </a:lnTo>
                      <a:lnTo>
                        <a:pt x="817" y="888"/>
                      </a:lnTo>
                      <a:lnTo>
                        <a:pt x="817" y="884"/>
                      </a:lnTo>
                      <a:lnTo>
                        <a:pt x="816" y="882"/>
                      </a:lnTo>
                      <a:lnTo>
                        <a:pt x="815" y="879"/>
                      </a:lnTo>
                      <a:lnTo>
                        <a:pt x="813" y="877"/>
                      </a:lnTo>
                      <a:lnTo>
                        <a:pt x="809" y="874"/>
                      </a:lnTo>
                      <a:lnTo>
                        <a:pt x="803" y="871"/>
                      </a:lnTo>
                      <a:lnTo>
                        <a:pt x="792" y="867"/>
                      </a:lnTo>
                      <a:lnTo>
                        <a:pt x="784" y="863"/>
                      </a:lnTo>
                      <a:lnTo>
                        <a:pt x="782" y="859"/>
                      </a:lnTo>
                      <a:lnTo>
                        <a:pt x="781" y="852"/>
                      </a:lnTo>
                      <a:lnTo>
                        <a:pt x="780" y="847"/>
                      </a:lnTo>
                      <a:lnTo>
                        <a:pt x="779" y="841"/>
                      </a:lnTo>
                      <a:lnTo>
                        <a:pt x="780" y="836"/>
                      </a:lnTo>
                      <a:lnTo>
                        <a:pt x="781" y="830"/>
                      </a:lnTo>
                      <a:lnTo>
                        <a:pt x="782" y="825"/>
                      </a:lnTo>
                      <a:lnTo>
                        <a:pt x="784" y="820"/>
                      </a:lnTo>
                      <a:lnTo>
                        <a:pt x="772" y="816"/>
                      </a:lnTo>
                      <a:lnTo>
                        <a:pt x="758" y="810"/>
                      </a:lnTo>
                      <a:lnTo>
                        <a:pt x="742" y="800"/>
                      </a:lnTo>
                      <a:lnTo>
                        <a:pt x="725" y="789"/>
                      </a:lnTo>
                      <a:lnTo>
                        <a:pt x="717" y="783"/>
                      </a:lnTo>
                      <a:lnTo>
                        <a:pt x="711" y="777"/>
                      </a:lnTo>
                      <a:lnTo>
                        <a:pt x="704" y="771"/>
                      </a:lnTo>
                      <a:lnTo>
                        <a:pt x="700" y="765"/>
                      </a:lnTo>
                      <a:lnTo>
                        <a:pt x="695" y="758"/>
                      </a:lnTo>
                      <a:lnTo>
                        <a:pt x="692" y="752"/>
                      </a:lnTo>
                      <a:lnTo>
                        <a:pt x="691" y="745"/>
                      </a:lnTo>
                      <a:lnTo>
                        <a:pt x="691" y="739"/>
                      </a:lnTo>
                      <a:lnTo>
                        <a:pt x="698" y="616"/>
                      </a:lnTo>
                      <a:lnTo>
                        <a:pt x="697" y="585"/>
                      </a:lnTo>
                      <a:lnTo>
                        <a:pt x="697" y="553"/>
                      </a:lnTo>
                      <a:lnTo>
                        <a:pt x="698" y="546"/>
                      </a:lnTo>
                      <a:lnTo>
                        <a:pt x="699" y="539"/>
                      </a:lnTo>
                      <a:lnTo>
                        <a:pt x="701" y="532"/>
                      </a:lnTo>
                      <a:lnTo>
                        <a:pt x="703" y="525"/>
                      </a:lnTo>
                      <a:lnTo>
                        <a:pt x="708" y="518"/>
                      </a:lnTo>
                      <a:lnTo>
                        <a:pt x="712" y="511"/>
                      </a:lnTo>
                      <a:lnTo>
                        <a:pt x="717" y="505"/>
                      </a:lnTo>
                      <a:lnTo>
                        <a:pt x="725" y="499"/>
                      </a:lnTo>
                      <a:lnTo>
                        <a:pt x="725" y="4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8" name="Freeform 445"/>
              <p:cNvSpPr>
                <a:spLocks/>
              </p:cNvSpPr>
              <p:nvPr/>
            </p:nvSpPr>
            <p:spPr bwMode="auto">
              <a:xfrm>
                <a:off x="2841688" y="3539038"/>
                <a:ext cx="89761" cy="58114"/>
              </a:xfrm>
              <a:custGeom>
                <a:avLst/>
                <a:gdLst>
                  <a:gd name="T0" fmla="*/ 2147483647 w 186"/>
                  <a:gd name="T1" fmla="*/ 2147483647 h 104"/>
                  <a:gd name="T2" fmla="*/ 2147483647 w 186"/>
                  <a:gd name="T3" fmla="*/ 2147483647 h 104"/>
                  <a:gd name="T4" fmla="*/ 2147483647 w 186"/>
                  <a:gd name="T5" fmla="*/ 2147483647 h 104"/>
                  <a:gd name="T6" fmla="*/ 2147483647 w 186"/>
                  <a:gd name="T7" fmla="*/ 2147483647 h 104"/>
                  <a:gd name="T8" fmla="*/ 2147483647 w 186"/>
                  <a:gd name="T9" fmla="*/ 2147483647 h 104"/>
                  <a:gd name="T10" fmla="*/ 2147483647 w 186"/>
                  <a:gd name="T11" fmla="*/ 2147483647 h 104"/>
                  <a:gd name="T12" fmla="*/ 2147483647 w 186"/>
                  <a:gd name="T13" fmla="*/ 2147483647 h 104"/>
                  <a:gd name="T14" fmla="*/ 2147483647 w 186"/>
                  <a:gd name="T15" fmla="*/ 2147483647 h 104"/>
                  <a:gd name="T16" fmla="*/ 2147483647 w 186"/>
                  <a:gd name="T17" fmla="*/ 2147483647 h 104"/>
                  <a:gd name="T18" fmla="*/ 2147483647 w 186"/>
                  <a:gd name="T19" fmla="*/ 2147483647 h 104"/>
                  <a:gd name="T20" fmla="*/ 2147483647 w 186"/>
                  <a:gd name="T21" fmla="*/ 2147483647 h 104"/>
                  <a:gd name="T22" fmla="*/ 2147483647 w 186"/>
                  <a:gd name="T23" fmla="*/ 2147483647 h 104"/>
                  <a:gd name="T24" fmla="*/ 2147483647 w 186"/>
                  <a:gd name="T25" fmla="*/ 2147483647 h 104"/>
                  <a:gd name="T26" fmla="*/ 2147483647 w 186"/>
                  <a:gd name="T27" fmla="*/ 0 h 104"/>
                  <a:gd name="T28" fmla="*/ 2147483647 w 186"/>
                  <a:gd name="T29" fmla="*/ 0 h 104"/>
                  <a:gd name="T30" fmla="*/ 2147483647 w 186"/>
                  <a:gd name="T31" fmla="*/ 2147483647 h 104"/>
                  <a:gd name="T32" fmla="*/ 2147483647 w 186"/>
                  <a:gd name="T33" fmla="*/ 2147483647 h 104"/>
                  <a:gd name="T34" fmla="*/ 2147483647 w 186"/>
                  <a:gd name="T35" fmla="*/ 2147483647 h 104"/>
                  <a:gd name="T36" fmla="*/ 2147483647 w 186"/>
                  <a:gd name="T37" fmla="*/ 2147483647 h 104"/>
                  <a:gd name="T38" fmla="*/ 2147483647 w 186"/>
                  <a:gd name="T39" fmla="*/ 2147483647 h 104"/>
                  <a:gd name="T40" fmla="*/ 2147483647 w 186"/>
                  <a:gd name="T41" fmla="*/ 2147483647 h 104"/>
                  <a:gd name="T42" fmla="*/ 2147483647 w 186"/>
                  <a:gd name="T43" fmla="*/ 2147483647 h 104"/>
                  <a:gd name="T44" fmla="*/ 2147483647 w 186"/>
                  <a:gd name="T45" fmla="*/ 2147483647 h 104"/>
                  <a:gd name="T46" fmla="*/ 2147483647 w 186"/>
                  <a:gd name="T47" fmla="*/ 2147483647 h 104"/>
                  <a:gd name="T48" fmla="*/ 0 w 186"/>
                  <a:gd name="T49" fmla="*/ 2147483647 h 104"/>
                  <a:gd name="T50" fmla="*/ 2147483647 w 186"/>
                  <a:gd name="T51" fmla="*/ 2147483647 h 104"/>
                  <a:gd name="T52" fmla="*/ 2147483647 w 186"/>
                  <a:gd name="T53" fmla="*/ 2147483647 h 104"/>
                  <a:gd name="T54" fmla="*/ 2147483647 w 186"/>
                  <a:gd name="T55" fmla="*/ 2147483647 h 104"/>
                  <a:gd name="T56" fmla="*/ 2147483647 w 186"/>
                  <a:gd name="T57" fmla="*/ 2147483647 h 104"/>
                  <a:gd name="T58" fmla="*/ 2147483647 w 186"/>
                  <a:gd name="T59" fmla="*/ 2147483647 h 104"/>
                  <a:gd name="T60" fmla="*/ 2147483647 w 186"/>
                  <a:gd name="T61" fmla="*/ 2147483647 h 104"/>
                  <a:gd name="T62" fmla="*/ 2147483647 w 186"/>
                  <a:gd name="T63" fmla="*/ 2147483647 h 104"/>
                  <a:gd name="T64" fmla="*/ 2147483647 w 186"/>
                  <a:gd name="T65" fmla="*/ 2147483647 h 104"/>
                  <a:gd name="T66" fmla="*/ 2147483647 w 186"/>
                  <a:gd name="T67" fmla="*/ 2147483647 h 104"/>
                  <a:gd name="T68" fmla="*/ 2147483647 w 186"/>
                  <a:gd name="T69" fmla="*/ 2147483647 h 104"/>
                  <a:gd name="T70" fmla="*/ 2147483647 w 186"/>
                  <a:gd name="T71" fmla="*/ 2147483647 h 104"/>
                  <a:gd name="T72" fmla="*/ 2147483647 w 186"/>
                  <a:gd name="T73" fmla="*/ 2147483647 h 104"/>
                  <a:gd name="T74" fmla="*/ 2147483647 w 186"/>
                  <a:gd name="T75" fmla="*/ 2147483647 h 104"/>
                  <a:gd name="T76" fmla="*/ 2147483647 w 186"/>
                  <a:gd name="T77" fmla="*/ 2147483647 h 104"/>
                  <a:gd name="T78" fmla="*/ 2147483647 w 186"/>
                  <a:gd name="T79" fmla="*/ 2147483647 h 104"/>
                  <a:gd name="T80" fmla="*/ 2147483647 w 186"/>
                  <a:gd name="T81" fmla="*/ 2147483647 h 104"/>
                  <a:gd name="T82" fmla="*/ 2147483647 w 186"/>
                  <a:gd name="T83" fmla="*/ 2147483647 h 104"/>
                  <a:gd name="T84" fmla="*/ 2147483647 w 186"/>
                  <a:gd name="T85" fmla="*/ 2147483647 h 104"/>
                  <a:gd name="T86" fmla="*/ 2147483647 w 186"/>
                  <a:gd name="T87" fmla="*/ 2147483647 h 104"/>
                  <a:gd name="T88" fmla="*/ 2147483647 w 186"/>
                  <a:gd name="T89" fmla="*/ 2147483647 h 104"/>
                  <a:gd name="T90" fmla="*/ 2147483647 w 186"/>
                  <a:gd name="T91" fmla="*/ 2147483647 h 104"/>
                  <a:gd name="T92" fmla="*/ 2147483647 w 186"/>
                  <a:gd name="T93" fmla="*/ 2147483647 h 104"/>
                  <a:gd name="T94" fmla="*/ 2147483647 w 186"/>
                  <a:gd name="T95" fmla="*/ 2147483647 h 104"/>
                  <a:gd name="T96" fmla="*/ 2147483647 w 186"/>
                  <a:gd name="T97" fmla="*/ 2147483647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50"/>
              <p:cNvSpPr>
                <a:spLocks/>
              </p:cNvSpPr>
              <p:nvPr/>
            </p:nvSpPr>
            <p:spPr bwMode="auto">
              <a:xfrm>
                <a:off x="2094328" y="3150397"/>
                <a:ext cx="320019" cy="530295"/>
              </a:xfrm>
              <a:custGeom>
                <a:avLst/>
                <a:gdLst>
                  <a:gd name="T0" fmla="*/ 2147483647 w 684"/>
                  <a:gd name="T1" fmla="*/ 2147483647 h 998"/>
                  <a:gd name="T2" fmla="*/ 2147483647 w 684"/>
                  <a:gd name="T3" fmla="*/ 2147483647 h 998"/>
                  <a:gd name="T4" fmla="*/ 2147483647 w 684"/>
                  <a:gd name="T5" fmla="*/ 2147483647 h 998"/>
                  <a:gd name="T6" fmla="*/ 2147483647 w 684"/>
                  <a:gd name="T7" fmla="*/ 2147483647 h 998"/>
                  <a:gd name="T8" fmla="*/ 2147483647 w 684"/>
                  <a:gd name="T9" fmla="*/ 2147483647 h 998"/>
                  <a:gd name="T10" fmla="*/ 2147483647 w 684"/>
                  <a:gd name="T11" fmla="*/ 2147483647 h 998"/>
                  <a:gd name="T12" fmla="*/ 2147483647 w 684"/>
                  <a:gd name="T13" fmla="*/ 2147483647 h 998"/>
                  <a:gd name="T14" fmla="*/ 2147483647 w 684"/>
                  <a:gd name="T15" fmla="*/ 2147483647 h 998"/>
                  <a:gd name="T16" fmla="*/ 2147483647 w 684"/>
                  <a:gd name="T17" fmla="*/ 2147483647 h 998"/>
                  <a:gd name="T18" fmla="*/ 2147483647 w 684"/>
                  <a:gd name="T19" fmla="*/ 2147483647 h 998"/>
                  <a:gd name="T20" fmla="*/ 2147483647 w 684"/>
                  <a:gd name="T21" fmla="*/ 2147483647 h 998"/>
                  <a:gd name="T22" fmla="*/ 2147483647 w 684"/>
                  <a:gd name="T23" fmla="*/ 2147483647 h 998"/>
                  <a:gd name="T24" fmla="*/ 2147483647 w 684"/>
                  <a:gd name="T25" fmla="*/ 2147483647 h 998"/>
                  <a:gd name="T26" fmla="*/ 2147483647 w 684"/>
                  <a:gd name="T27" fmla="*/ 2147483647 h 998"/>
                  <a:gd name="T28" fmla="*/ 2147483647 w 684"/>
                  <a:gd name="T29" fmla="*/ 2147483647 h 998"/>
                  <a:gd name="T30" fmla="*/ 2147483647 w 684"/>
                  <a:gd name="T31" fmla="*/ 2147483647 h 998"/>
                  <a:gd name="T32" fmla="*/ 2147483647 w 684"/>
                  <a:gd name="T33" fmla="*/ 2147483647 h 998"/>
                  <a:gd name="T34" fmla="*/ 2147483647 w 684"/>
                  <a:gd name="T35" fmla="*/ 2147483647 h 998"/>
                  <a:gd name="T36" fmla="*/ 2147483647 w 684"/>
                  <a:gd name="T37" fmla="*/ 2147483647 h 998"/>
                  <a:gd name="T38" fmla="*/ 2147483647 w 684"/>
                  <a:gd name="T39" fmla="*/ 2147483647 h 998"/>
                  <a:gd name="T40" fmla="*/ 2147483647 w 684"/>
                  <a:gd name="T41" fmla="*/ 2147483647 h 998"/>
                  <a:gd name="T42" fmla="*/ 2147483647 w 684"/>
                  <a:gd name="T43" fmla="*/ 2147483647 h 998"/>
                  <a:gd name="T44" fmla="*/ 2147483647 w 684"/>
                  <a:gd name="T45" fmla="*/ 2147483647 h 998"/>
                  <a:gd name="T46" fmla="*/ 2147483647 w 684"/>
                  <a:gd name="T47" fmla="*/ 2147483647 h 998"/>
                  <a:gd name="T48" fmla="*/ 2147483647 w 684"/>
                  <a:gd name="T49" fmla="*/ 2147483647 h 998"/>
                  <a:gd name="T50" fmla="*/ 2147483647 w 684"/>
                  <a:gd name="T51" fmla="*/ 2147483647 h 998"/>
                  <a:gd name="T52" fmla="*/ 2147483647 w 684"/>
                  <a:gd name="T53" fmla="*/ 2147483647 h 998"/>
                  <a:gd name="T54" fmla="*/ 2147483647 w 684"/>
                  <a:gd name="T55" fmla="*/ 2147483647 h 998"/>
                  <a:gd name="T56" fmla="*/ 2147483647 w 684"/>
                  <a:gd name="T57" fmla="*/ 2147483647 h 998"/>
                  <a:gd name="T58" fmla="*/ 2147483647 w 684"/>
                  <a:gd name="T59" fmla="*/ 2147483647 h 998"/>
                  <a:gd name="T60" fmla="*/ 2147483647 w 684"/>
                  <a:gd name="T61" fmla="*/ 2147483647 h 998"/>
                  <a:gd name="T62" fmla="*/ 2147483647 w 684"/>
                  <a:gd name="T63" fmla="*/ 2147483647 h 998"/>
                  <a:gd name="T64" fmla="*/ 2147483647 w 684"/>
                  <a:gd name="T65" fmla="*/ 2147483647 h 998"/>
                  <a:gd name="T66" fmla="*/ 2147483647 w 684"/>
                  <a:gd name="T67" fmla="*/ 2147483647 h 998"/>
                  <a:gd name="T68" fmla="*/ 2147483647 w 684"/>
                  <a:gd name="T69" fmla="*/ 2147483647 h 998"/>
                  <a:gd name="T70" fmla="*/ 2147483647 w 684"/>
                  <a:gd name="T71" fmla="*/ 2147483647 h 998"/>
                  <a:gd name="T72" fmla="*/ 2147483647 w 684"/>
                  <a:gd name="T73" fmla="*/ 2147483647 h 998"/>
                  <a:gd name="T74" fmla="*/ 2147483647 w 684"/>
                  <a:gd name="T75" fmla="*/ 2147483647 h 998"/>
                  <a:gd name="T76" fmla="*/ 2147483647 w 684"/>
                  <a:gd name="T77" fmla="*/ 2147483647 h 998"/>
                  <a:gd name="T78" fmla="*/ 2147483647 w 684"/>
                  <a:gd name="T79" fmla="*/ 2147483647 h 998"/>
                  <a:gd name="T80" fmla="*/ 2147483647 w 684"/>
                  <a:gd name="T81" fmla="*/ 2147483647 h 998"/>
                  <a:gd name="T82" fmla="*/ 2147483647 w 684"/>
                  <a:gd name="T83" fmla="*/ 2147483647 h 998"/>
                  <a:gd name="T84" fmla="*/ 2147483647 w 684"/>
                  <a:gd name="T85" fmla="*/ 2147483647 h 998"/>
                  <a:gd name="T86" fmla="*/ 2147483647 w 684"/>
                  <a:gd name="T87" fmla="*/ 2147483647 h 998"/>
                  <a:gd name="T88" fmla="*/ 2147483647 w 684"/>
                  <a:gd name="T89" fmla="*/ 2147483647 h 998"/>
                  <a:gd name="T90" fmla="*/ 2147483647 w 684"/>
                  <a:gd name="T91" fmla="*/ 2147483647 h 998"/>
                  <a:gd name="T92" fmla="*/ 2147483647 w 684"/>
                  <a:gd name="T93" fmla="*/ 2147483647 h 998"/>
                  <a:gd name="T94" fmla="*/ 2147483647 w 684"/>
                  <a:gd name="T95" fmla="*/ 2147483647 h 998"/>
                  <a:gd name="T96" fmla="*/ 2147483647 w 684"/>
                  <a:gd name="T97" fmla="*/ 2147483647 h 998"/>
                  <a:gd name="T98" fmla="*/ 2147483647 w 684"/>
                  <a:gd name="T99" fmla="*/ 2147483647 h 998"/>
                  <a:gd name="T100" fmla="*/ 2147483647 w 684"/>
                  <a:gd name="T101" fmla="*/ 2147483647 h 998"/>
                  <a:gd name="T102" fmla="*/ 2147483647 w 684"/>
                  <a:gd name="T103" fmla="*/ 2147483647 h 998"/>
                  <a:gd name="T104" fmla="*/ 2147483647 w 684"/>
                  <a:gd name="T105" fmla="*/ 2147483647 h 998"/>
                  <a:gd name="T106" fmla="*/ 2147483647 w 684"/>
                  <a:gd name="T107" fmla="*/ 2147483647 h 998"/>
                  <a:gd name="T108" fmla="*/ 2147483647 w 684"/>
                  <a:gd name="T109" fmla="*/ 2147483647 h 998"/>
                  <a:gd name="T110" fmla="*/ 2147483647 w 684"/>
                  <a:gd name="T111" fmla="*/ 2147483647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541"/>
              <p:cNvSpPr>
                <a:spLocks/>
              </p:cNvSpPr>
              <p:nvPr/>
            </p:nvSpPr>
            <p:spPr bwMode="auto">
              <a:xfrm>
                <a:off x="2673875" y="3353797"/>
                <a:ext cx="107324" cy="123494"/>
              </a:xfrm>
              <a:custGeom>
                <a:avLst/>
                <a:gdLst>
                  <a:gd name="T0" fmla="*/ 2147483647 w 226"/>
                  <a:gd name="T1" fmla="*/ 2147483647 h 237"/>
                  <a:gd name="T2" fmla="*/ 2147483647 w 226"/>
                  <a:gd name="T3" fmla="*/ 2147483647 h 237"/>
                  <a:gd name="T4" fmla="*/ 2147483647 w 226"/>
                  <a:gd name="T5" fmla="*/ 2147483647 h 237"/>
                  <a:gd name="T6" fmla="*/ 2147483647 w 226"/>
                  <a:gd name="T7" fmla="*/ 2147483647 h 237"/>
                  <a:gd name="T8" fmla="*/ 2147483647 w 226"/>
                  <a:gd name="T9" fmla="*/ 2147483647 h 237"/>
                  <a:gd name="T10" fmla="*/ 2147483647 w 226"/>
                  <a:gd name="T11" fmla="*/ 2147483647 h 237"/>
                  <a:gd name="T12" fmla="*/ 2147483647 w 226"/>
                  <a:gd name="T13" fmla="*/ 2147483647 h 237"/>
                  <a:gd name="T14" fmla="*/ 2147483647 w 226"/>
                  <a:gd name="T15" fmla="*/ 2147483647 h 237"/>
                  <a:gd name="T16" fmla="*/ 2147483647 w 226"/>
                  <a:gd name="T17" fmla="*/ 2147483647 h 237"/>
                  <a:gd name="T18" fmla="*/ 2147483647 w 226"/>
                  <a:gd name="T19" fmla="*/ 2147483647 h 237"/>
                  <a:gd name="T20" fmla="*/ 2147483647 w 226"/>
                  <a:gd name="T21" fmla="*/ 2147483647 h 237"/>
                  <a:gd name="T22" fmla="*/ 2147483647 w 226"/>
                  <a:gd name="T23" fmla="*/ 2147483647 h 237"/>
                  <a:gd name="T24" fmla="*/ 2147483647 w 226"/>
                  <a:gd name="T25" fmla="*/ 2147483647 h 237"/>
                  <a:gd name="T26" fmla="*/ 2147483647 w 226"/>
                  <a:gd name="T27" fmla="*/ 2147483647 h 237"/>
                  <a:gd name="T28" fmla="*/ 2147483647 w 226"/>
                  <a:gd name="T29" fmla="*/ 2147483647 h 237"/>
                  <a:gd name="T30" fmla="*/ 2147483647 w 226"/>
                  <a:gd name="T31" fmla="*/ 2147483647 h 237"/>
                  <a:gd name="T32" fmla="*/ 2147483647 w 226"/>
                  <a:gd name="T33" fmla="*/ 2147483647 h 237"/>
                  <a:gd name="T34" fmla="*/ 2147483647 w 226"/>
                  <a:gd name="T35" fmla="*/ 2147483647 h 237"/>
                  <a:gd name="T36" fmla="*/ 2147483647 w 226"/>
                  <a:gd name="T37" fmla="*/ 2147483647 h 237"/>
                  <a:gd name="T38" fmla="*/ 2147483647 w 226"/>
                  <a:gd name="T39" fmla="*/ 2147483647 h 237"/>
                  <a:gd name="T40" fmla="*/ 2147483647 w 226"/>
                  <a:gd name="T41" fmla="*/ 2147483647 h 237"/>
                  <a:gd name="T42" fmla="*/ 2147483647 w 226"/>
                  <a:gd name="T43" fmla="*/ 2147483647 h 237"/>
                  <a:gd name="T44" fmla="*/ 2147483647 w 226"/>
                  <a:gd name="T45" fmla="*/ 2147483647 h 237"/>
                  <a:gd name="T46" fmla="*/ 2147483647 w 226"/>
                  <a:gd name="T47" fmla="*/ 2147483647 h 237"/>
                  <a:gd name="T48" fmla="*/ 2147483647 w 226"/>
                  <a:gd name="T49" fmla="*/ 2147483647 h 237"/>
                  <a:gd name="T50" fmla="*/ 2147483647 w 226"/>
                  <a:gd name="T51" fmla="*/ 2147483647 h 237"/>
                  <a:gd name="T52" fmla="*/ 2147483647 w 226"/>
                  <a:gd name="T53" fmla="*/ 2147483647 h 237"/>
                  <a:gd name="T54" fmla="*/ 2147483647 w 226"/>
                  <a:gd name="T55" fmla="*/ 2147483647 h 237"/>
                  <a:gd name="T56" fmla="*/ 2147483647 w 226"/>
                  <a:gd name="T57" fmla="*/ 2147483647 h 237"/>
                  <a:gd name="T58" fmla="*/ 0 w 226"/>
                  <a:gd name="T59" fmla="*/ 2147483647 h 237"/>
                  <a:gd name="T60" fmla="*/ 2147483647 w 226"/>
                  <a:gd name="T61" fmla="*/ 2147483647 h 237"/>
                  <a:gd name="T62" fmla="*/ 2147483647 w 226"/>
                  <a:gd name="T63" fmla="*/ 2147483647 h 237"/>
                  <a:gd name="T64" fmla="*/ 2147483647 w 226"/>
                  <a:gd name="T65" fmla="*/ 2147483647 h 237"/>
                  <a:gd name="T66" fmla="*/ 2147483647 w 226"/>
                  <a:gd name="T67" fmla="*/ 2147483647 h 237"/>
                  <a:gd name="T68" fmla="*/ 2147483647 w 226"/>
                  <a:gd name="T69" fmla="*/ 2147483647 h 237"/>
                  <a:gd name="T70" fmla="*/ 2147483647 w 226"/>
                  <a:gd name="T71" fmla="*/ 2147483647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4" name="Picture 17" descr="http://www.state.sc.us/cma/images/USCU_logo.jpg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698" y="1673159"/>
              <a:ext cx="212239" cy="12969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9" descr="http://www.engagesciences.com/wp-content/uploads/2012/10/redbluep1.gif?24f86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587" y="1460922"/>
              <a:ext cx="133478" cy="1417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1" descr="http://www.caltech.edu/sites/all/themes/caltech_mte/img/caltech_logo.jpg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36" y="1664930"/>
              <a:ext cx="128976" cy="1379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5" descr="http://www.bu.edu/urop/files/2010/09/BU_rgb.gif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545" y="1648702"/>
              <a:ext cx="231905" cy="11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3" descr="http://sapac.umich.edu/files/sapac/field/image/university-of-michigan_logo_0.jpg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596" y="1324412"/>
              <a:ext cx="173684" cy="116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www.natcom.org/uploadedImages/More_Scholarly_Resources/Doctoral_Program_Resource_Guide/TexasAM%20Logo.png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717" y="1827200"/>
              <a:ext cx="157083" cy="1200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3" descr="http://bionews-tx.com/wp-content/uploads/2013/12/UTSW_2_fullcolor_logo.jpg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341" y="1738005"/>
              <a:ext cx="258455" cy="875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9" descr="http://msfhq.com/wp-content/uploads/2012/09/University-of-Texas-at-Austin.jpg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257" y="1724525"/>
              <a:ext cx="153643" cy="11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6" descr="http://bionews-tx.com/wp-content/uploads/2014/05/Houston-Technology-Center.jpg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26" y="1992007"/>
              <a:ext cx="351211" cy="1671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ttp://www.ucalgary.ca/ENCH/PPG/images/uofc-logo.jpg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81" y="1082482"/>
              <a:ext cx="162768" cy="1819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http://img1.findthebest.com/sites/default/files/10/media/images/t2/University_of_Utah_1016057.png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178" y="1508239"/>
              <a:ext cx="182823" cy="13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8" descr="https://d12dc99qm3izfr.cloudfront.net/uploads/badge/asset/165/uiuc_logo.jpg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336" y="1372549"/>
              <a:ext cx="147311" cy="1647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789" y="1899560"/>
              <a:ext cx="414756" cy="29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Изображение 6"/>
            <p:cNvPicPr>
              <a:picLocks noChangeAspect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720712" y="2017155"/>
              <a:ext cx="274984" cy="23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34" descr="http://www.f1cd.ru/companys/ibm_international_business_machines_aibiyem/logo_ibm_international_business_machines_aibiyem.jpg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2921717" y="1949369"/>
              <a:ext cx="321566" cy="17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5" descr="http://t1.gstatic.com/images?q=tbn:ANd9GcQT7AXb1YkJxxJQMgB0fyWZVuwvsIt8XShfMGk10P8Z-jsbPcuBPA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546030" y="1157808"/>
              <a:ext cx="349365" cy="10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Изображение 110"/>
            <p:cNvPicPr>
              <a:picLocks noChangeAspect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3023089" y="1131090"/>
              <a:ext cx="273482" cy="25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14" descr="http://www.roinnovation.com/images/en/user/cms/EMC-logo.jpg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2955842" y="1508683"/>
              <a:ext cx="407968" cy="14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104" descr="http://blog.web2win.ru/wp-content/uploads/2011/01/historyofJohnsonJohnson_1_original.jpg"/>
            <p:cNvPicPr>
              <a:picLocks noChangeAspect="1" noChangeArrowheads="1"/>
            </p:cNvPicPr>
            <p:nvPr/>
          </p:nvPicPr>
          <p:blipFill>
            <a:blip r:embed="rId55"/>
            <a:srcRect t="25945" b="19109"/>
            <a:stretch>
              <a:fillRect/>
            </a:stretch>
          </p:blipFill>
          <p:spPr bwMode="auto">
            <a:xfrm>
              <a:off x="2970339" y="1708991"/>
              <a:ext cx="430090" cy="19255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509494" y="1777387"/>
              <a:ext cx="292265" cy="18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2898470" y="925137"/>
              <a:ext cx="522713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12" descr="http://salvationarmystlouis.files.wordpress.com/2011/09/boeing-logo-photos1.jpg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2354416" y="704055"/>
              <a:ext cx="450037" cy="126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6" name="Прямая соединительная линия 75"/>
            <p:cNvCxnSpPr>
              <a:endCxn id="46" idx="2"/>
            </p:cNvCxnSpPr>
            <p:nvPr/>
          </p:nvCxnSpPr>
          <p:spPr>
            <a:xfrm flipH="1" flipV="1">
              <a:off x="778293" y="1535336"/>
              <a:ext cx="355979" cy="42651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816885" y="1602676"/>
              <a:ext cx="330955" cy="40517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311169" y="1701550"/>
              <a:ext cx="567598" cy="27746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2098155" y="1554048"/>
              <a:ext cx="339609" cy="34551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endCxn id="69" idx="3"/>
            </p:cNvCxnSpPr>
            <p:nvPr/>
          </p:nvCxnSpPr>
          <p:spPr>
            <a:xfrm flipH="1" flipV="1">
              <a:off x="895398" y="1211130"/>
              <a:ext cx="381419" cy="17167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endCxn id="72" idx="1"/>
            </p:cNvCxnSpPr>
            <p:nvPr/>
          </p:nvCxnSpPr>
          <p:spPr>
            <a:xfrm>
              <a:off x="2316780" y="1657527"/>
              <a:ext cx="653555" cy="14773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endCxn id="71" idx="1"/>
            </p:cNvCxnSpPr>
            <p:nvPr/>
          </p:nvCxnSpPr>
          <p:spPr>
            <a:xfrm>
              <a:off x="2311165" y="1583105"/>
              <a:ext cx="644676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4" descr="http://web.mit.edu/icl/MIT%20logo.jpg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46" y="1467625"/>
              <a:ext cx="222733" cy="1467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935778" y="847258"/>
              <a:ext cx="462961" cy="52418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276686" y="1065556"/>
              <a:ext cx="648240" cy="40244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276683" y="1277391"/>
              <a:ext cx="701673" cy="22575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9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629" y="1467628"/>
              <a:ext cx="175556" cy="18010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8" name="Прямая соединительная линия 87"/>
            <p:cNvCxnSpPr>
              <a:endCxn id="73" idx="3"/>
            </p:cNvCxnSpPr>
            <p:nvPr/>
          </p:nvCxnSpPr>
          <p:spPr>
            <a:xfrm flipH="1">
              <a:off x="801759" y="1588510"/>
              <a:ext cx="346077" cy="28171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888058" y="1598878"/>
              <a:ext cx="259778" cy="9246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27" y="1844298"/>
              <a:ext cx="479293" cy="1233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35" y="1982866"/>
              <a:ext cx="219862" cy="227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74" descr="http://www.pucrs.br/research/img/logo_research.png"/>
            <p:cNvPicPr>
              <a:picLocks noChangeAspect="1" noChangeArrowheads="1"/>
            </p:cNvPicPr>
            <p:nvPr/>
          </p:nvPicPr>
          <p:blipFill rotWithShape="1">
            <a:blip r:embed="rId6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84"/>
            <a:stretch/>
          </p:blipFill>
          <p:spPr bwMode="auto">
            <a:xfrm>
              <a:off x="3063895" y="2386845"/>
              <a:ext cx="232676" cy="31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2808517" y="2640010"/>
              <a:ext cx="316269" cy="30521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76" descr="http://en.techpark.ir/uploads/portal_demo7/park/logo.png"/>
            <p:cNvPicPr>
              <a:picLocks noChangeAspect="1" noChangeArrowheads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384" y="2303541"/>
              <a:ext cx="290053" cy="32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5" name="Прямая соединительная линия 94"/>
            <p:cNvCxnSpPr>
              <a:endCxn id="94" idx="0"/>
            </p:cNvCxnSpPr>
            <p:nvPr/>
          </p:nvCxnSpPr>
          <p:spPr>
            <a:xfrm>
              <a:off x="6175960" y="2037868"/>
              <a:ext cx="101451" cy="26567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5"/>
            <p:cNvPicPr>
              <a:picLocks noChangeAspect="1" noChangeArrowheads="1"/>
            </p:cNvPicPr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409" y="2118920"/>
              <a:ext cx="487982" cy="2291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7" name="Прямая соединительная линия 96"/>
            <p:cNvCxnSpPr/>
            <p:nvPr/>
          </p:nvCxnSpPr>
          <p:spPr>
            <a:xfrm>
              <a:off x="4725591" y="1465802"/>
              <a:ext cx="1057716" cy="64027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78" descr="PAN-GYO TECHNO VALLEY logo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648" y="2026496"/>
              <a:ext cx="528374" cy="156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221405" y="656884"/>
              <a:ext cx="901951" cy="32449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5161373" y="565356"/>
              <a:ext cx="535516" cy="38762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40" descr="http://i.nokia.com/r/image/view/-/3628952/mobileXhtml/2/-/teaser-image-Networks-jpg.jpg"/>
            <p:cNvPicPr>
              <a:picLocks noChangeAspect="1" noChangeArrowheads="1"/>
            </p:cNvPicPr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731" y="533312"/>
              <a:ext cx="313484" cy="15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6397650" y="2418095"/>
              <a:ext cx="238595" cy="39157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6" descr="File:Panasonic logo (Blue).svg"/>
            <p:cNvPicPr>
              <a:picLocks noChangeAspect="1" noChangeArrowheads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30" y="1726597"/>
              <a:ext cx="577957" cy="1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7" name="TextBox 666"/>
          <p:cNvSpPr txBox="1"/>
          <p:nvPr/>
        </p:nvSpPr>
        <p:spPr>
          <a:xfrm>
            <a:off x="1463698" y="3922092"/>
            <a:ext cx="1860163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Более</a:t>
            </a:r>
            <a:r>
              <a:rPr lang="en-US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25</a:t>
            </a:r>
            <a:r>
              <a:rPr lang="ru-RU" sz="900" dirty="0" smtClean="0">
                <a:latin typeface="HelveticaNeueCyr-Heavy"/>
              </a:rPr>
              <a:t> международных индустриальных партнеров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900" b="1" dirty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&gt;</a:t>
            </a:r>
            <a:r>
              <a:rPr lang="ru-RU" sz="900" b="1" dirty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20</a:t>
            </a:r>
            <a:r>
              <a:rPr lang="en-US" sz="900" b="1" dirty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0</a:t>
            </a:r>
            <a:r>
              <a:rPr lang="ru-RU" sz="900" dirty="0">
                <a:latin typeface="HelveticaNeueCyr-Heavy"/>
              </a:rPr>
              <a:t> стартапов приняли участие в международных </a:t>
            </a:r>
            <a:r>
              <a:rPr lang="ru-RU" sz="900" dirty="0" smtClean="0">
                <a:latin typeface="HelveticaNeueCyr-Heavy"/>
              </a:rPr>
              <a:t>мероприятиях</a:t>
            </a:r>
            <a:endParaRPr lang="en-US" sz="900" dirty="0">
              <a:latin typeface="HelveticaNeueCyr-Heavy"/>
            </a:endParaRPr>
          </a:p>
        </p:txBody>
      </p:sp>
      <p:sp>
        <p:nvSpPr>
          <p:cNvPr id="668" name="TextBox 667"/>
          <p:cNvSpPr txBox="1"/>
          <p:nvPr/>
        </p:nvSpPr>
        <p:spPr>
          <a:xfrm>
            <a:off x="3326351" y="3922092"/>
            <a:ext cx="253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Свыше</a:t>
            </a:r>
            <a:r>
              <a:rPr lang="en-US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20</a:t>
            </a:r>
            <a:r>
              <a:rPr lang="ru-RU" sz="900" dirty="0" smtClean="0">
                <a:latin typeface="HelveticaNeueCyr-Heavy"/>
              </a:rPr>
              <a:t> международных конференций и выставок</a:t>
            </a:r>
          </a:p>
        </p:txBody>
      </p:sp>
      <p:sp>
        <p:nvSpPr>
          <p:cNvPr id="669" name="TextBox 668"/>
          <p:cNvSpPr txBox="1"/>
          <p:nvPr/>
        </p:nvSpPr>
        <p:spPr>
          <a:xfrm>
            <a:off x="6155704" y="3922092"/>
            <a:ext cx="2938777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900" dirty="0" smtClean="0">
                <a:latin typeface="HelveticaNeueCyr-Heavy"/>
              </a:rPr>
              <a:t>Свыше </a:t>
            </a:r>
            <a:r>
              <a:rPr lang="en-US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900</a:t>
            </a:r>
            <a:r>
              <a:rPr lang="ru-RU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900" dirty="0" smtClean="0">
                <a:latin typeface="HelveticaNeueCyr-Heavy"/>
              </a:rPr>
              <a:t>международных заявок подано участниками в 2014 – 2017 гг.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900" dirty="0" smtClean="0">
                <a:latin typeface="HelveticaNeueCyr-Heavy"/>
              </a:rPr>
              <a:t>Более</a:t>
            </a:r>
            <a:r>
              <a:rPr lang="en-US" sz="900" b="1" dirty="0" smtClean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150 </a:t>
            </a:r>
            <a:r>
              <a:rPr lang="ru-RU" sz="900" dirty="0" smtClean="0">
                <a:latin typeface="HelveticaNeueCyr-Heavy"/>
              </a:rPr>
              <a:t>международных патентов получено</a:t>
            </a:r>
          </a:p>
        </p:txBody>
      </p:sp>
    </p:spTree>
    <p:extLst>
      <p:ext uri="{BB962C8B-B14F-4D97-AF65-F5344CB8AC3E}">
        <p14:creationId xmlns:p14="http://schemas.microsoft.com/office/powerpoint/2010/main" val="2841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73034" marR="1127048">
              <a:spcBef>
                <a:spcPts val="725"/>
              </a:spcBef>
            </a:pPr>
            <a:r>
              <a:rPr lang="ru-RU" dirty="0"/>
              <a:t>СКОЛКОВСКИЙ ИНСТИТУТ НАУКИ И ТЕХНОЛОГИЙ</a:t>
            </a:r>
            <a:endParaRPr spc="148" dirty="0"/>
          </a:p>
        </p:txBody>
      </p:sp>
      <p:sp>
        <p:nvSpPr>
          <p:cNvPr id="56" name="Скругленный прямоугольник 5"/>
          <p:cNvSpPr/>
          <p:nvPr/>
        </p:nvSpPr>
        <p:spPr>
          <a:xfrm>
            <a:off x="6372201" y="2787775"/>
            <a:ext cx="2711120" cy="2148863"/>
          </a:xfrm>
          <a:prstGeom prst="roundRect">
            <a:avLst>
              <a:gd name="adj" fmla="val 7510"/>
            </a:avLst>
          </a:prstGeom>
          <a:solidFill>
            <a:srgbClr val="FFFFFF"/>
          </a:solidFill>
          <a:ln w="6350" cap="flat" cmpd="sng" algn="ctr">
            <a:solidFill>
              <a:srgbClr val="646464"/>
            </a:solidFill>
            <a:prstDash val="solid"/>
          </a:ln>
          <a:effectLst/>
        </p:spPr>
        <p:txBody>
          <a:bodyPr lIns="0" tIns="0" rIns="0" bIns="0"/>
          <a:lstStyle/>
          <a:p>
            <a:pPr algn="ctr" defTabSz="457189">
              <a:defRPr/>
            </a:pPr>
            <a:r>
              <a:rPr lang="ru-RU" sz="1050" b="1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Зарубежные партнеры ЦНИО</a:t>
            </a:r>
          </a:p>
        </p:txBody>
      </p:sp>
      <p:sp>
        <p:nvSpPr>
          <p:cNvPr id="57" name="Скругленный прямоугольник 5"/>
          <p:cNvSpPr/>
          <p:nvPr/>
        </p:nvSpPr>
        <p:spPr>
          <a:xfrm>
            <a:off x="1259633" y="2787650"/>
            <a:ext cx="2135020" cy="2148987"/>
          </a:xfrm>
          <a:prstGeom prst="roundRect">
            <a:avLst>
              <a:gd name="adj" fmla="val 8532"/>
            </a:avLst>
          </a:prstGeom>
          <a:solidFill>
            <a:srgbClr val="FFFFFF"/>
          </a:solidFill>
          <a:ln w="6350" cap="flat" cmpd="sng" algn="ctr">
            <a:solidFill>
              <a:srgbClr val="646464"/>
            </a:solidFill>
            <a:prstDash val="solid"/>
          </a:ln>
          <a:effectLst/>
        </p:spPr>
        <p:txBody>
          <a:bodyPr lIns="0" tIns="0" rIns="0" bIns="0"/>
          <a:lstStyle/>
          <a:p>
            <a:pPr algn="ctr" defTabSz="457189">
              <a:defRPr/>
            </a:pPr>
            <a:r>
              <a:rPr lang="ru-RU" sz="1050" b="1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Российские партнеры ЦНИО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259632" y="703165"/>
            <a:ext cx="2066834" cy="1724570"/>
          </a:xfrm>
          <a:prstGeom prst="roundRect">
            <a:avLst>
              <a:gd name="adj" fmla="val 7147"/>
            </a:avLst>
          </a:prstGeom>
          <a:solidFill>
            <a:srgbClr val="FFFFFF"/>
          </a:solidFill>
          <a:ln w="6350" cap="flat" cmpd="sng" algn="ctr">
            <a:solidFill>
              <a:srgbClr val="646464"/>
            </a:solidFill>
            <a:prstDash val="solid"/>
          </a:ln>
          <a:effectLst/>
        </p:spPr>
        <p:txBody>
          <a:bodyPr lIns="0" tIns="0" rIns="0" bIns="0"/>
          <a:lstStyle/>
          <a:p>
            <a:pPr defTabSz="457189">
              <a:spcAft>
                <a:spcPts val="400"/>
              </a:spcAft>
              <a:defRPr/>
            </a:pPr>
            <a:r>
              <a:rPr lang="ru-RU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   </a:t>
            </a:r>
            <a:r>
              <a:rPr lang="ru-RU" sz="800" b="1" kern="0" dirty="0" smtClean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Персональный </a:t>
            </a:r>
            <a:r>
              <a:rPr lang="ru-RU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состав</a:t>
            </a:r>
          </a:p>
          <a:p>
            <a:pPr marL="92075" indent="-92075" defTabSz="457189"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 smtClean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85+</a:t>
            </a:r>
            <a:r>
              <a:rPr lang="en-US" sz="800" kern="0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членов профессорско-преподавательского состава</a:t>
            </a:r>
            <a:r>
              <a:rPr lang="en-US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(200 - план на 2020 год)</a:t>
            </a:r>
          </a:p>
          <a:p>
            <a:pPr marL="92075" indent="-92075" defTabSz="457189">
              <a:spcBef>
                <a:spcPts val="200"/>
              </a:spcBef>
              <a:spcAft>
                <a:spcPts val="20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 smtClean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600+</a:t>
            </a:r>
            <a:r>
              <a:rPr lang="ru-RU" sz="800" b="1" kern="0" dirty="0" smtClean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магистрантов и аспирантов (1200  к 2020 г.) </a:t>
            </a:r>
            <a:endParaRPr lang="en-US" sz="800" kern="0" dirty="0">
              <a:solidFill>
                <a:srgbClr val="EFEFEF">
                  <a:lumMod val="25000"/>
                </a:srgbClr>
              </a:solidFill>
              <a:latin typeface="HelveticaNeueCyr-Heavy"/>
              <a:cs typeface="Helvetica" panose="020B0604020202020204" pitchFamily="34" charset="0"/>
            </a:endParaRPr>
          </a:p>
          <a:p>
            <a:pPr marL="92075" indent="-92075" defTabSz="457189">
              <a:spcBef>
                <a:spcPts val="200"/>
              </a:spcBef>
              <a:spcAft>
                <a:spcPts val="20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67</a:t>
            </a:r>
            <a:r>
              <a:rPr lang="ru-RU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%</a:t>
            </a:r>
            <a:r>
              <a:rPr lang="ru-RU" sz="800" kern="0" dirty="0">
                <a:solidFill>
                  <a:srgbClr val="FF820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студентов вовлечены в инновационные проекты и стартапы</a:t>
            </a:r>
          </a:p>
          <a:p>
            <a:pPr marL="92075" indent="-92075" defTabSz="457189">
              <a:spcBef>
                <a:spcPts val="200"/>
              </a:spcBef>
              <a:spcAft>
                <a:spcPts val="20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1</a:t>
            </a:r>
            <a:r>
              <a:rPr lang="ru-RU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7</a:t>
            </a:r>
            <a:r>
              <a:rPr lang="en-US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%</a:t>
            </a:r>
            <a:r>
              <a:rPr lang="en-US" sz="800" b="1" kern="0" dirty="0">
                <a:solidFill>
                  <a:srgbClr val="FF820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иностранных студентов;</a:t>
            </a:r>
          </a:p>
          <a:p>
            <a:pPr marL="92075" indent="-92075" defTabSz="457189">
              <a:spcBef>
                <a:spcPts val="200"/>
              </a:spcBef>
              <a:spcAft>
                <a:spcPts val="20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60</a:t>
            </a:r>
            <a:r>
              <a:rPr lang="ru-RU" sz="800" b="1" kern="0" dirty="0">
                <a:solidFill>
                  <a:srgbClr val="646464"/>
                </a:solidFill>
                <a:latin typeface="HelveticaNeueCyr-Heavy"/>
                <a:cs typeface="Helvetica" panose="020B0604020202020204" pitchFamily="34" charset="0"/>
              </a:rPr>
              <a:t>%</a:t>
            </a:r>
            <a:r>
              <a:rPr lang="ru-RU" sz="800" kern="0" dirty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srgbClr val="EFEFEF">
                    <a:lumMod val="25000"/>
                  </a:srgbClr>
                </a:solidFill>
                <a:latin typeface="HelveticaNeueCyr-Heavy"/>
                <a:cs typeface="Helvetica" panose="020B0604020202020204" pitchFamily="34" charset="0"/>
              </a:rPr>
              <a:t>ППС привлечены из зарубежных университетов</a:t>
            </a:r>
          </a:p>
        </p:txBody>
      </p:sp>
      <p:sp>
        <p:nvSpPr>
          <p:cNvPr id="59" name="Freeform 23"/>
          <p:cNvSpPr/>
          <p:nvPr/>
        </p:nvSpPr>
        <p:spPr>
          <a:xfrm>
            <a:off x="5089006" y="1298613"/>
            <a:ext cx="933972" cy="262309"/>
          </a:xfrm>
          <a:custGeom>
            <a:avLst/>
            <a:gdLst>
              <a:gd name="connsiteX0" fmla="*/ 0 w 575733"/>
              <a:gd name="connsiteY0" fmla="*/ 262472 h 262472"/>
              <a:gd name="connsiteX1" fmla="*/ 135466 w 575733"/>
              <a:gd name="connsiteY1" fmla="*/ 42339 h 262472"/>
              <a:gd name="connsiteX2" fmla="*/ 575733 w 575733"/>
              <a:gd name="connsiteY2" fmla="*/ 5 h 262472"/>
              <a:gd name="connsiteX3" fmla="*/ 575733 w 575733"/>
              <a:gd name="connsiteY3" fmla="*/ 5 h 26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" h="262472">
                <a:moveTo>
                  <a:pt x="0" y="262472"/>
                </a:moveTo>
                <a:cubicBezTo>
                  <a:pt x="19755" y="174277"/>
                  <a:pt x="39511" y="86083"/>
                  <a:pt x="135466" y="42339"/>
                </a:cubicBezTo>
                <a:cubicBezTo>
                  <a:pt x="231421" y="-1405"/>
                  <a:pt x="575733" y="5"/>
                  <a:pt x="575733" y="5"/>
                </a:cubicBezTo>
                <a:lnTo>
                  <a:pt x="575733" y="5"/>
                </a:lnTo>
              </a:path>
            </a:pathLst>
          </a:custGeom>
          <a:noFill/>
          <a:ln w="12700" cap="flat" cmpd="sng" algn="ctr">
            <a:solidFill>
              <a:srgbClr val="646464"/>
            </a:solidFill>
            <a:prstDash val="solid"/>
            <a:headEnd type="none"/>
            <a:tailEnd type="triangle"/>
          </a:ln>
          <a:effectLst/>
        </p:spPr>
        <p:txBody>
          <a:bodyPr lIns="91435" tIns="45718" rIns="91435" bIns="45718" anchor="ctr"/>
          <a:lstStyle/>
          <a:p>
            <a:pPr algn="ctr" defTabSz="457189">
              <a:defRPr/>
            </a:pPr>
            <a:endParaRPr lang="en-US" sz="1400" kern="0">
              <a:solidFill>
                <a:srgbClr val="EFEFEF">
                  <a:lumMod val="25000"/>
                </a:srgbClr>
              </a:solidFill>
              <a:latin typeface="HelveticaNeueCyr-Heavy"/>
              <a:cs typeface="Helvetica" panose="020B0604020202020204" pitchFamily="34" charset="0"/>
            </a:endParaRPr>
          </a:p>
        </p:txBody>
      </p:sp>
      <p:sp>
        <p:nvSpPr>
          <p:cNvPr id="60" name="Скругленный прямоугольник 5"/>
          <p:cNvSpPr/>
          <p:nvPr/>
        </p:nvSpPr>
        <p:spPr>
          <a:xfrm>
            <a:off x="6372201" y="699542"/>
            <a:ext cx="2711119" cy="1856340"/>
          </a:xfrm>
          <a:prstGeom prst="roundRect">
            <a:avLst>
              <a:gd name="adj" fmla="val 9808"/>
            </a:avLst>
          </a:prstGeom>
          <a:solidFill>
            <a:srgbClr val="FFFFFF"/>
          </a:solidFill>
          <a:ln w="6350" cap="flat" cmpd="sng" algn="ctr">
            <a:solidFill>
              <a:srgbClr val="646464"/>
            </a:solidFill>
            <a:prstDash val="solid"/>
          </a:ln>
          <a:effectLst/>
        </p:spPr>
        <p:txBody>
          <a:bodyPr lIns="0" tIns="0" rIns="0" bIns="0"/>
          <a:lstStyle/>
          <a:p>
            <a:pPr marL="92075" defTabSz="457189">
              <a:spcBef>
                <a:spcPts val="600"/>
              </a:spcBef>
              <a:buClr>
                <a:srgbClr val="646464"/>
              </a:buClr>
              <a:defRPr/>
            </a:pPr>
            <a:r>
              <a:rPr lang="ru-RU" sz="9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Исследования</a:t>
            </a: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endParaRPr lang="ru-RU" sz="900" kern="0" dirty="0" smtClean="0">
              <a:solidFill>
                <a:prstClr val="black">
                  <a:lumMod val="65000"/>
                  <a:lumOff val="35000"/>
                </a:prstClr>
              </a:solidFill>
              <a:latin typeface="HelveticaNeueCyr-Heavy"/>
              <a:cs typeface="Helvetica" panose="020B0604020202020204" pitchFamily="34" charset="0"/>
            </a:endParaRPr>
          </a:p>
          <a:p>
            <a:pPr marL="92075" indent="-92075" defTabSz="457189">
              <a:spcBef>
                <a:spcPts val="600"/>
              </a:spcBef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Работают 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10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Центров науки, инноваций и образования (ЦНИО)</a:t>
            </a:r>
          </a:p>
          <a:p>
            <a:pPr marL="92073" indent="-92073" defTabSz="457189">
              <a:spcBef>
                <a:spcPts val="600"/>
              </a:spcBef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en-US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4,4 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публикации на сотрудника в изданиях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, </a:t>
            </a:r>
            <a:r>
              <a:rPr lang="en-US" sz="8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индексируемых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Scopus / Web of Science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, что сопоставимо с ведущими мировыми вузами</a:t>
            </a:r>
            <a:endParaRPr lang="en-US" sz="800" kern="0" dirty="0">
              <a:solidFill>
                <a:prstClr val="black">
                  <a:lumMod val="65000"/>
                  <a:lumOff val="35000"/>
                </a:prstClr>
              </a:solidFill>
              <a:latin typeface="HelveticaNeueCyr-Heavy"/>
              <a:cs typeface="Helvetica" panose="020B0604020202020204" pitchFamily="34" charset="0"/>
            </a:endParaRPr>
          </a:p>
          <a:p>
            <a:pPr marL="92073" indent="-92073" defTabSz="457189">
              <a:spcBef>
                <a:spcPts val="600"/>
              </a:spcBef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Образование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: </a:t>
            </a:r>
            <a:r>
              <a:rPr lang="en-US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15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образовательных программ; 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4 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инновационные</a:t>
            </a:r>
          </a:p>
          <a:p>
            <a:pPr marL="92073" indent="-92073" defTabSz="457189">
              <a:spcBef>
                <a:spcPts val="600"/>
              </a:spcBef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Индустрия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: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15%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расходов </a:t>
            </a:r>
            <a:r>
              <a:rPr lang="ru-RU" sz="8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Сколтеха</a:t>
            </a:r>
            <a:r>
              <a:rPr lang="ru-RU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NeueCyr-Heavy"/>
                <a:cs typeface="Helvetica" panose="020B0604020202020204" pitchFamily="34" charset="0"/>
              </a:rPr>
              <a:t> покрыто за счет внебюджетных источников. </a:t>
            </a:r>
            <a:endParaRPr lang="ru-RU" sz="800" b="1" kern="0" dirty="0">
              <a:solidFill>
                <a:prstClr val="black">
                  <a:lumMod val="65000"/>
                  <a:lumOff val="35000"/>
                </a:prstClr>
              </a:solidFill>
              <a:latin typeface="HelveticaNeueCyr-Heavy"/>
              <a:cs typeface="Helvetica" panose="020B0604020202020204" pitchFamily="34" charset="0"/>
            </a:endParaRPr>
          </a:p>
        </p:txBody>
      </p:sp>
      <p:sp>
        <p:nvSpPr>
          <p:cNvPr id="61" name="Freeform 65"/>
          <p:cNvSpPr/>
          <p:nvPr/>
        </p:nvSpPr>
        <p:spPr>
          <a:xfrm flipH="1">
            <a:off x="3563889" y="1298613"/>
            <a:ext cx="875185" cy="262309"/>
          </a:xfrm>
          <a:custGeom>
            <a:avLst/>
            <a:gdLst>
              <a:gd name="connsiteX0" fmla="*/ 0 w 575733"/>
              <a:gd name="connsiteY0" fmla="*/ 262472 h 262472"/>
              <a:gd name="connsiteX1" fmla="*/ 135466 w 575733"/>
              <a:gd name="connsiteY1" fmla="*/ 42339 h 262472"/>
              <a:gd name="connsiteX2" fmla="*/ 575733 w 575733"/>
              <a:gd name="connsiteY2" fmla="*/ 5 h 262472"/>
              <a:gd name="connsiteX3" fmla="*/ 575733 w 575733"/>
              <a:gd name="connsiteY3" fmla="*/ 5 h 26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" h="262472">
                <a:moveTo>
                  <a:pt x="0" y="262472"/>
                </a:moveTo>
                <a:cubicBezTo>
                  <a:pt x="19755" y="174277"/>
                  <a:pt x="39511" y="86083"/>
                  <a:pt x="135466" y="42339"/>
                </a:cubicBezTo>
                <a:cubicBezTo>
                  <a:pt x="231421" y="-1405"/>
                  <a:pt x="575733" y="5"/>
                  <a:pt x="575733" y="5"/>
                </a:cubicBezTo>
                <a:lnTo>
                  <a:pt x="575733" y="5"/>
                </a:lnTo>
              </a:path>
            </a:pathLst>
          </a:custGeom>
          <a:noFill/>
          <a:ln w="12700" cap="flat" cmpd="sng" algn="ctr">
            <a:solidFill>
              <a:srgbClr val="646464"/>
            </a:solidFill>
            <a:prstDash val="solid"/>
            <a:headEnd type="arrow"/>
            <a:tailEnd type="none"/>
          </a:ln>
          <a:effectLst/>
        </p:spPr>
        <p:txBody>
          <a:bodyPr lIns="91435" tIns="45718" rIns="91435" bIns="45718" anchor="ctr"/>
          <a:lstStyle/>
          <a:p>
            <a:pPr algn="ctr" defTabSz="457189">
              <a:defRPr/>
            </a:pPr>
            <a:endParaRPr lang="en-US" sz="1400" kern="0">
              <a:solidFill>
                <a:srgbClr val="EFEFEF">
                  <a:lumMod val="25000"/>
                </a:srgbClr>
              </a:solidFill>
              <a:latin typeface="HelveticaNeueCyr-Heavy"/>
              <a:cs typeface="Helvetica" panose="020B0604020202020204" pitchFamily="34" charset="0"/>
            </a:endParaRPr>
          </a:p>
        </p:txBody>
      </p:sp>
      <p:cxnSp>
        <p:nvCxnSpPr>
          <p:cNvPr id="62" name="Straight Connector 68"/>
          <p:cNvCxnSpPr/>
          <p:nvPr/>
        </p:nvCxnSpPr>
        <p:spPr>
          <a:xfrm flipV="1">
            <a:off x="4785843" y="1142344"/>
            <a:ext cx="0" cy="431973"/>
          </a:xfrm>
          <a:prstGeom prst="line">
            <a:avLst/>
          </a:prstGeom>
          <a:noFill/>
          <a:ln w="12700" cap="flat" cmpd="sng" algn="ctr">
            <a:solidFill>
              <a:srgbClr val="646464"/>
            </a:solidFill>
            <a:prstDash val="solid"/>
            <a:headEnd type="arrow"/>
            <a:tailEnd type="none"/>
          </a:ln>
          <a:effectLst/>
        </p:spPr>
      </p:cxnSp>
      <p:cxnSp>
        <p:nvCxnSpPr>
          <p:cNvPr id="63" name="Straight Connector 71"/>
          <p:cNvCxnSpPr/>
          <p:nvPr/>
        </p:nvCxnSpPr>
        <p:spPr>
          <a:xfrm flipV="1">
            <a:off x="4788024" y="2139703"/>
            <a:ext cx="1" cy="156890"/>
          </a:xfrm>
          <a:prstGeom prst="line">
            <a:avLst/>
          </a:prstGeom>
          <a:noFill/>
          <a:ln w="38100" cap="flat" cmpd="sng" algn="ctr">
            <a:solidFill>
              <a:srgbClr val="646464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64" name="Rectangle 3"/>
          <p:cNvSpPr/>
          <p:nvPr/>
        </p:nvSpPr>
        <p:spPr>
          <a:xfrm>
            <a:off x="2131625" y="31058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89"/>
            <a:r>
              <a:rPr lang="ru-RU" sz="1600" dirty="0">
                <a:solidFill>
                  <a:prstClr val="black"/>
                </a:solidFill>
                <a:latin typeface="HelveticaNeueCyr-Heavy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HelveticaNeueCyr-Heavy"/>
              </a:rPr>
            </a:br>
            <a:endParaRPr lang="ru-RU" sz="1600" dirty="0">
              <a:solidFill>
                <a:prstClr val="black"/>
              </a:solidFill>
              <a:latin typeface="HelveticaNeueCyr-Heavy"/>
            </a:endParaRPr>
          </a:p>
        </p:txBody>
      </p:sp>
      <p:pic>
        <p:nvPicPr>
          <p:cNvPr id="65" name="Picture 22" descr="http://ericwanglab.com/images/mit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25" y="699542"/>
            <a:ext cx="1812798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http://golkar.scripts.mit.edu/alessandro/wp-content/uploads/2012/12/Screen-Shot-2012-12-12-at-9.08.41-AM-650x2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2297"/>
            <a:ext cx="1609725" cy="5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12" y="3436593"/>
            <a:ext cx="388441" cy="3710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1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924" y="3962640"/>
            <a:ext cx="994505" cy="320073"/>
          </a:xfrm>
          <a:prstGeom prst="rect">
            <a:avLst/>
          </a:prstGeom>
          <a:noFill/>
        </p:spPr>
      </p:pic>
      <p:pic>
        <p:nvPicPr>
          <p:cNvPr id="82" name="Picture 21"/>
          <p:cNvPicPr>
            <a:picLocks noChangeAspect="1"/>
          </p:cNvPicPr>
          <p:nvPr/>
        </p:nvPicPr>
        <p:blipFill rotWithShape="1">
          <a:blip r:embed="rId6"/>
          <a:srcRect l="4647" r="17831" b="19338"/>
          <a:stretch/>
        </p:blipFill>
        <p:spPr>
          <a:xfrm>
            <a:off x="6487924" y="3436593"/>
            <a:ext cx="573800" cy="360040"/>
          </a:xfrm>
          <a:prstGeom prst="rect">
            <a:avLst/>
          </a:prstGeom>
          <a:noFill/>
        </p:spPr>
      </p:pic>
      <p:pic>
        <p:nvPicPr>
          <p:cNvPr id="83" name="Picture 2" descr="http://epoch-abroad.com/images/institutions/10/slider/uofc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80" y="3413629"/>
            <a:ext cx="523875" cy="410766"/>
          </a:xfrm>
          <a:prstGeom prst="rect">
            <a:avLst/>
          </a:prstGeom>
          <a:noFill/>
          <a:extLst/>
        </p:spPr>
      </p:pic>
      <p:pic>
        <p:nvPicPr>
          <p:cNvPr id="86" name="Picture 4" descr="University of Dayt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70" y="3904600"/>
            <a:ext cx="533400" cy="393192"/>
          </a:xfrm>
          <a:prstGeom prst="rect">
            <a:avLst/>
          </a:prstGeom>
          <a:noFill/>
          <a:extLst/>
        </p:spPr>
      </p:pic>
      <p:pic>
        <p:nvPicPr>
          <p:cNvPr id="88" name="Picture 10" descr="http://www.digitalmeetsculture.net/wp-content/uploads/2012/05/logo_kuleuv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80" y="3103278"/>
            <a:ext cx="680192" cy="265714"/>
          </a:xfrm>
          <a:prstGeom prst="rect">
            <a:avLst/>
          </a:prstGeom>
          <a:noFill/>
          <a:extLst/>
        </p:spPr>
      </p:pic>
      <p:pic>
        <p:nvPicPr>
          <p:cNvPr id="89" name="Picture 22" descr="http://ericwanglab.com/images/mit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80" y="3097915"/>
            <a:ext cx="1007111" cy="288032"/>
          </a:xfrm>
          <a:prstGeom prst="rect">
            <a:avLst/>
          </a:prstGeom>
          <a:noFill/>
          <a:extLst/>
        </p:spPr>
      </p:pic>
      <p:pic>
        <p:nvPicPr>
          <p:cNvPr id="90" name="Picture 2" descr="https://encrypted-tbn1.gstatic.com/images?q=tbn:ANd9GcTTtYRoMfec_A3tKdtP9wGXGuhzn7Bpld6yAmh9Z54TZ_m-CV_2sPSkNdZB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837" y="3103278"/>
            <a:ext cx="332631" cy="2461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4" name="Picture 8" descr="http://moikrug.ru/avatar/mk-company/232451175/normal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19" y="3488529"/>
            <a:ext cx="437579" cy="25617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6" name="Picture 10" descr="https://encrypted-tbn2.gstatic.com/images?q=tbn:ANd9GcTtNeuYqbqyL7c1tyYJJJBaoV8itR-nEvaNUVWF8hoxVcUIRSHc3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737" y="3998645"/>
            <a:ext cx="415230" cy="2051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7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0528" y="3116326"/>
            <a:ext cx="565404" cy="220028"/>
          </a:xfrm>
          <a:prstGeom prst="rect">
            <a:avLst/>
          </a:prstGeom>
          <a:noFill/>
        </p:spPr>
      </p:pic>
      <p:pic>
        <p:nvPicPr>
          <p:cNvPr id="98" name="Picture 12" descr="http://www.icmm.ru/images/icmm_head_name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84" y="3113961"/>
            <a:ext cx="575215" cy="221600"/>
          </a:xfrm>
          <a:prstGeom prst="rect">
            <a:avLst/>
          </a:prstGeom>
          <a:noFill/>
          <a:extLst/>
        </p:spPr>
      </p:pic>
      <p:pic>
        <p:nvPicPr>
          <p:cNvPr id="101" name="Picture 16" descr="National University of mineral  resourc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17" y="3472239"/>
            <a:ext cx="476250" cy="357188"/>
          </a:xfrm>
          <a:prstGeom prst="rect">
            <a:avLst/>
          </a:prstGeom>
          <a:noFill/>
          <a:extLst/>
        </p:spPr>
      </p:pic>
      <p:pic>
        <p:nvPicPr>
          <p:cNvPr id="102" name="Picture 18" descr="ИНГГ СО РАН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70" y="4011556"/>
            <a:ext cx="529495" cy="222242"/>
          </a:xfrm>
          <a:prstGeom prst="rect">
            <a:avLst/>
          </a:prstGeom>
          <a:noFill/>
          <a:extLst/>
        </p:spPr>
      </p:pic>
      <p:pic>
        <p:nvPicPr>
          <p:cNvPr id="104" name="Picture 20" descr="ИФЗ РА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98" y="3924112"/>
            <a:ext cx="342900" cy="246460"/>
          </a:xfrm>
          <a:prstGeom prst="rect">
            <a:avLst/>
          </a:prstGeom>
          <a:noFill/>
          <a:extLst/>
        </p:spPr>
      </p:pic>
      <p:sp>
        <p:nvSpPr>
          <p:cNvPr id="107" name="Скругленный прямоугольник 5"/>
          <p:cNvSpPr/>
          <p:nvPr/>
        </p:nvSpPr>
        <p:spPr>
          <a:xfrm>
            <a:off x="3466456" y="2296592"/>
            <a:ext cx="2761729" cy="2640045"/>
          </a:xfrm>
          <a:prstGeom prst="roundRect">
            <a:avLst>
              <a:gd name="adj" fmla="val 5100"/>
            </a:avLst>
          </a:prstGeom>
          <a:solidFill>
            <a:srgbClr val="FFFFFF"/>
          </a:solidFill>
          <a:ln w="6350" cap="flat" cmpd="sng" algn="ctr">
            <a:solidFill>
              <a:srgbClr val="646464"/>
            </a:solidFill>
            <a:prstDash val="solid"/>
          </a:ln>
          <a:effectLst/>
        </p:spPr>
        <p:txBody>
          <a:bodyPr lIns="0" tIns="0" rIns="0" bIns="0"/>
          <a:lstStyle/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системной биомедицине и биотехнологиям</a:t>
            </a: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Сколтеха по</a:t>
            </a:r>
            <a:r>
              <a:rPr lang="en-US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</a:t>
            </a:r>
            <a:r>
              <a:rPr lang="ru-RU" sz="850" kern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прикладной биомедицине</a:t>
            </a:r>
            <a:endParaRPr lang="ru-RU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электрохимическому хранению энергии</a:t>
            </a: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энергетическим системам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проектированию, производственным технологиям и материалам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добыче углеводородов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фотонике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и квантовым материалам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 по научным и инженерным вычислительным технологиям для задач с большими массивами данных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Космический центр </a:t>
            </a:r>
            <a:r>
              <a:rPr lang="ru-RU" sz="850" kern="0" dirty="0" err="1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Сколтеха</a:t>
            </a: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266693" indent="-174621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50" kern="0" dirty="0">
                <a:solidFill>
                  <a:srgbClr val="646464"/>
                </a:solidFill>
                <a:latin typeface="HelveticaNeueCyr-Heavy"/>
                <a:ea typeface="MS PGothic" pitchFamily="34" charset="-128"/>
                <a:cs typeface="Helvetica" panose="020B0604020202020204" pitchFamily="34" charset="0"/>
              </a:rPr>
              <a:t>Центр перспективных исследований</a:t>
            </a:r>
          </a:p>
          <a:p>
            <a:pPr marL="354005" indent="-171446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ru-RU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182558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marL="182558" defTabSz="457189" eaLnBrk="0" fontAlgn="base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50" kern="0" dirty="0">
              <a:solidFill>
                <a:srgbClr val="646464"/>
              </a:solidFill>
              <a:latin typeface="HelveticaNeueCyr-Heavy"/>
              <a:ea typeface="MS PGothic" pitchFamily="34" charset="-128"/>
              <a:cs typeface="Helvetica" panose="020B0604020202020204" pitchFamily="34" charset="0"/>
            </a:endParaRPr>
          </a:p>
        </p:txBody>
      </p:sp>
      <p:pic>
        <p:nvPicPr>
          <p:cNvPr id="32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23130" y="4360604"/>
            <a:ext cx="391973" cy="392892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70892" y="4375380"/>
            <a:ext cx="532329" cy="292781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t="-1"/>
          <a:stretch/>
        </p:blipFill>
        <p:spPr>
          <a:xfrm>
            <a:off x="7626444" y="3985252"/>
            <a:ext cx="266802" cy="312540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7601034" y="4396968"/>
            <a:ext cx="317622" cy="160082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644" y="4350818"/>
            <a:ext cx="887457" cy="457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9" y="4380333"/>
            <a:ext cx="618907" cy="32178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50476" y="4403969"/>
            <a:ext cx="740886" cy="26419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56" y="3421252"/>
            <a:ext cx="505405" cy="5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>
              <a:spcBef>
                <a:spcPts val="725"/>
              </a:spcBef>
            </a:pPr>
            <a:r>
              <a:rPr lang="ru-RU" dirty="0"/>
              <a:t>ТЕРРИТОРИЯ ИННОВАЦИОННОГО ЦЕНТРА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211613" y="843606"/>
            <a:ext cx="6456731" cy="238610"/>
          </a:xfrm>
          <a:prstGeom prst="rect">
            <a:avLst/>
          </a:prstGeom>
          <a:solidFill>
            <a:srgbClr val="CBDB2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75318" defTabSz="240896">
              <a:spcBef>
                <a:spcPts val="1220"/>
              </a:spcBef>
            </a:pPr>
            <a:r>
              <a:rPr lang="ru-RU" sz="1200" b="1" dirty="0" smtClean="0">
                <a:latin typeface="Arial"/>
                <a:cs typeface="Arial"/>
              </a:rPr>
              <a:t>КЛЮЧЕВЫЕ ОБЪЕКТЫ ИНФРАСТРУКТУРЫ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6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b="17425"/>
          <a:stretch/>
        </p:blipFill>
        <p:spPr>
          <a:xfrm>
            <a:off x="1539030" y="1370845"/>
            <a:ext cx="1681845" cy="941677"/>
          </a:xfrm>
          <a:prstGeom prst="rect">
            <a:avLst/>
          </a:prstGeom>
        </p:spPr>
      </p:pic>
      <p:pic>
        <p:nvPicPr>
          <p:cNvPr id="7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5286"/>
          <a:stretch/>
        </p:blipFill>
        <p:spPr>
          <a:xfrm>
            <a:off x="4304990" y="1358654"/>
            <a:ext cx="1923194" cy="941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5320" y="1131590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HelveticaNeueCyr-Roman"/>
              </a:rPr>
              <a:t>Образовательная инфраструктура</a:t>
            </a:r>
            <a:endParaRPr lang="en-US" sz="900" b="1" dirty="0">
              <a:latin typeface="HelveticaNeueCyr-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866" y="1131590"/>
            <a:ext cx="1770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HelveticaNeueCyr-Roman"/>
              </a:rPr>
              <a:t>Жилая инфраструктура</a:t>
            </a:r>
            <a:endParaRPr lang="en-US" sz="900" b="1" dirty="0">
              <a:latin typeface="HelveticaNeueCyr-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8113" y="1140022"/>
            <a:ext cx="2376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HelveticaNeueCyr-Roman"/>
              </a:rPr>
              <a:t>Центры НИОКР партнеров</a:t>
            </a:r>
            <a:endParaRPr lang="en-US" sz="900" b="1" dirty="0">
              <a:latin typeface="HelveticaNeueCyr-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36241" y="2283718"/>
            <a:ext cx="2595999" cy="619123"/>
            <a:chOff x="4136241" y="2863059"/>
            <a:chExt cx="2595999" cy="619123"/>
          </a:xfrm>
        </p:grpSpPr>
        <p:pic>
          <p:nvPicPr>
            <p:cNvPr id="13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3090955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297377" y="3072130"/>
              <a:ext cx="985880" cy="325954"/>
              <a:chOff x="4396892" y="3182999"/>
              <a:chExt cx="985880" cy="3259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96892" y="3278121"/>
                <a:ext cx="814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b="1" dirty="0">
                    <a:solidFill>
                      <a:srgbClr val="00B0F0"/>
                    </a:solidFill>
                  </a:rPr>
                  <a:t>14 тыс. кв.м.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04552" y="3182999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16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917" y="3119347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497642" y="3090955"/>
              <a:ext cx="1234598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Срок завершения строительства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7642" y="3251350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00B0F0"/>
                  </a:solidFill>
                </a:rPr>
                <a:t>2019 г.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1271" y="2863059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HelveticaNeueCyr-Roman"/>
                </a:rPr>
                <a:t>Квартал «Палисад» (</a:t>
              </a:r>
              <a:r>
                <a:rPr lang="en-US" sz="800" b="1" dirty="0" smtClean="0">
                  <a:latin typeface="HelveticaNeueCyr-Roman"/>
                </a:rPr>
                <a:t>D2.07)</a:t>
              </a:r>
              <a:endParaRPr lang="en-US" sz="800" b="1" dirty="0">
                <a:latin typeface="HelveticaNeueCyr-Roman"/>
              </a:endParaRPr>
            </a:p>
          </p:txBody>
        </p:sp>
      </p:grpSp>
      <p:pic>
        <p:nvPicPr>
          <p:cNvPr id="20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98" y="1358653"/>
            <a:ext cx="1882938" cy="94167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03350" y="2295910"/>
            <a:ext cx="2450344" cy="530322"/>
            <a:chOff x="4136241" y="2863059"/>
            <a:chExt cx="2450344" cy="530322"/>
          </a:xfrm>
        </p:grpSpPr>
        <p:pic>
          <p:nvPicPr>
            <p:cNvPr id="23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3090955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4298941" y="3072130"/>
              <a:ext cx="984316" cy="309062"/>
              <a:chOff x="4398456" y="3182999"/>
              <a:chExt cx="984316" cy="30906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398456" y="3261229"/>
                <a:ext cx="814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b="1" dirty="0" smtClean="0">
                    <a:solidFill>
                      <a:srgbClr val="00B0F0"/>
                    </a:solidFill>
                  </a:rPr>
                  <a:t>22 </a:t>
                </a:r>
                <a:r>
                  <a:rPr lang="ru-RU" sz="900" b="1" dirty="0">
                    <a:solidFill>
                      <a:srgbClr val="00B0F0"/>
                    </a:solidFill>
                  </a:rPr>
                  <a:t>тыс. кв.м.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04552" y="3182999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25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917" y="3119347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497642" y="3090955"/>
              <a:ext cx="1088943" cy="18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Ввод в эксплуатацию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97642" y="3162549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00B0F0"/>
                  </a:solidFill>
                </a:rPr>
                <a:t>введен</a:t>
              </a:r>
              <a:endParaRPr lang="ru-RU" sz="900" b="1" dirty="0">
                <a:solidFill>
                  <a:srgbClr val="00B0F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271" y="2863059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HelveticaNeueCyr-Roman"/>
                </a:rPr>
                <a:t>Семейный кампус</a:t>
              </a:r>
              <a:endParaRPr lang="en-US" sz="800" b="1" dirty="0">
                <a:latin typeface="HelveticaNeueCyr-Roman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3263893"/>
            <a:ext cx="1861650" cy="10575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372276" y="3030774"/>
            <a:ext cx="2271330" cy="1774739"/>
            <a:chOff x="4105167" y="1527883"/>
            <a:chExt cx="2271330" cy="1774739"/>
          </a:xfrm>
        </p:grpSpPr>
        <p:pic>
          <p:nvPicPr>
            <p:cNvPr id="33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2960239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4298941" y="2941414"/>
              <a:ext cx="984316" cy="309062"/>
              <a:chOff x="4398456" y="3052283"/>
              <a:chExt cx="984316" cy="30906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398456" y="3130513"/>
                <a:ext cx="8723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b="1" dirty="0" smtClean="0">
                    <a:solidFill>
                      <a:srgbClr val="00B0F0"/>
                    </a:solidFill>
                  </a:rPr>
                  <a:t>140 </a:t>
                </a:r>
                <a:r>
                  <a:rPr lang="ru-RU" sz="900" b="1" dirty="0">
                    <a:solidFill>
                      <a:srgbClr val="00B0F0"/>
                    </a:solidFill>
                  </a:rPr>
                  <a:t>тыс. кв.м.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04552" y="3052283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35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681" y="2941414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464407" y="2913022"/>
              <a:ext cx="912090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Срок завершения строительства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6580" y="3071790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00B0F0"/>
                  </a:solidFill>
                </a:rPr>
                <a:t>2018</a:t>
              </a:r>
              <a:endParaRPr lang="ru-RU" sz="900" b="1" dirty="0">
                <a:solidFill>
                  <a:srgbClr val="00B0F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05167" y="1527883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err="1" smtClean="0">
                  <a:latin typeface="HelveticaNeueCyr-Roman"/>
                </a:rPr>
                <a:t>Сколтех</a:t>
              </a:r>
              <a:endParaRPr lang="en-US" sz="800" b="1" dirty="0">
                <a:latin typeface="HelveticaNeueCyr-Roman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399510" y="2967951"/>
            <a:ext cx="2376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HelveticaNeueCyr-Roman"/>
              </a:rPr>
              <a:t>Офисная инфраструктура</a:t>
            </a:r>
            <a:endParaRPr lang="en-US" sz="900" b="1" dirty="0">
              <a:latin typeface="HelveticaNeueCyr-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66695" y="2286551"/>
            <a:ext cx="2595999" cy="619123"/>
            <a:chOff x="4136241" y="2863059"/>
            <a:chExt cx="2595999" cy="619123"/>
          </a:xfrm>
        </p:grpSpPr>
        <p:pic>
          <p:nvPicPr>
            <p:cNvPr id="44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3090955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4297377" y="3072130"/>
              <a:ext cx="985880" cy="325954"/>
              <a:chOff x="4396892" y="3182999"/>
              <a:chExt cx="985880" cy="32595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396892" y="3278121"/>
                <a:ext cx="75693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B0F0"/>
                    </a:solidFill>
                  </a:rPr>
                  <a:t>5</a:t>
                </a:r>
                <a:r>
                  <a:rPr lang="ru-RU" sz="9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ru-RU" sz="900" b="1" dirty="0">
                    <a:solidFill>
                      <a:srgbClr val="00B0F0"/>
                    </a:solidFill>
                  </a:rPr>
                  <a:t>тыс. кв.м.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04552" y="3182999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46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917" y="3119347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497642" y="3090955"/>
              <a:ext cx="1234598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Срок завершения строительства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97642" y="3251350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00B0F0"/>
                  </a:solidFill>
                </a:rPr>
                <a:t>2019 г.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71271" y="2863059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HelveticaNeueCyr-Roman"/>
                </a:rPr>
                <a:t>Центр </a:t>
              </a:r>
              <a:r>
                <a:rPr lang="en-US" sz="800" b="1" dirty="0" smtClean="0">
                  <a:latin typeface="HelveticaNeueCyr-Roman"/>
                </a:rPr>
                <a:t>Fanuc</a:t>
              </a:r>
              <a:endParaRPr lang="en-US" sz="800" b="1" dirty="0">
                <a:latin typeface="HelveticaNeueCyr-Roman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76" y="3263893"/>
            <a:ext cx="1930807" cy="108048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136241" y="4436628"/>
            <a:ext cx="2595999" cy="619123"/>
            <a:chOff x="4136241" y="2863059"/>
            <a:chExt cx="2595999" cy="619123"/>
          </a:xfrm>
        </p:grpSpPr>
        <p:pic>
          <p:nvPicPr>
            <p:cNvPr id="55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3090955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4297377" y="3072130"/>
              <a:ext cx="985880" cy="325954"/>
              <a:chOff x="4396892" y="3182999"/>
              <a:chExt cx="985880" cy="32595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396892" y="3278121"/>
                <a:ext cx="814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b="1" dirty="0" smtClean="0">
                    <a:solidFill>
                      <a:srgbClr val="00B0F0"/>
                    </a:solidFill>
                  </a:rPr>
                  <a:t>78 </a:t>
                </a:r>
                <a:r>
                  <a:rPr lang="ru-RU" sz="900" b="1" dirty="0">
                    <a:solidFill>
                      <a:srgbClr val="00B0F0"/>
                    </a:solidFill>
                  </a:rPr>
                  <a:t>тыс. кв.м.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04552" y="3182999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57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917" y="3119347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497642" y="3090955"/>
              <a:ext cx="1234598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Срок завершения строительства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97642" y="3251350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00B0F0"/>
                  </a:solidFill>
                </a:rPr>
                <a:t>2018 </a:t>
              </a:r>
              <a:r>
                <a:rPr lang="ru-RU" sz="900" b="1" dirty="0">
                  <a:solidFill>
                    <a:srgbClr val="00B0F0"/>
                  </a:solidFill>
                </a:rPr>
                <a:t>г.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71271" y="2863059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HelveticaNeueCyr-Roman"/>
                </a:rPr>
                <a:t>БЦ «</a:t>
              </a:r>
              <a:r>
                <a:rPr lang="ru-RU" sz="800" b="1" dirty="0" err="1" smtClean="0">
                  <a:latin typeface="HelveticaNeueCyr-Roman"/>
                </a:rPr>
                <a:t>Амальтея</a:t>
              </a:r>
              <a:r>
                <a:rPr lang="ru-RU" sz="800" b="1" dirty="0" smtClean="0">
                  <a:latin typeface="HelveticaNeueCyr-Roman"/>
                </a:rPr>
                <a:t>»</a:t>
              </a:r>
              <a:endParaRPr lang="en-US" sz="800" b="1" dirty="0">
                <a:latin typeface="HelveticaNeueCyr-Roman"/>
              </a:endParaRPr>
            </a:p>
          </p:txBody>
        </p:sp>
      </p:grpSp>
      <p:pic>
        <p:nvPicPr>
          <p:cNvPr id="63" name="Picture 2" descr="U:\01_Invest\01-01_Проекты\01-01-03_Творческий_квартал\Визуализация\2017-08-21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99" y="3263893"/>
            <a:ext cx="1845008" cy="11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6804248" y="4436628"/>
            <a:ext cx="2595999" cy="619123"/>
            <a:chOff x="4136241" y="2863059"/>
            <a:chExt cx="2595999" cy="619123"/>
          </a:xfrm>
        </p:grpSpPr>
        <p:pic>
          <p:nvPicPr>
            <p:cNvPr id="65" name="Picture 4" descr="C:\Users\YSazonova\Downloads\house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41" y="3090955"/>
              <a:ext cx="208324" cy="20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Group 65"/>
            <p:cNvGrpSpPr/>
            <p:nvPr/>
          </p:nvGrpSpPr>
          <p:grpSpPr>
            <a:xfrm>
              <a:off x="4297377" y="3072130"/>
              <a:ext cx="985880" cy="325954"/>
              <a:chOff x="4396892" y="3182999"/>
              <a:chExt cx="985880" cy="32595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396892" y="3278121"/>
                <a:ext cx="814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b="1" dirty="0" smtClean="0">
                    <a:solidFill>
                      <a:srgbClr val="00B0F0"/>
                    </a:solidFill>
                  </a:rPr>
                  <a:t>85 </a:t>
                </a:r>
                <a:r>
                  <a:rPr lang="ru-RU" sz="900" b="1" dirty="0">
                    <a:solidFill>
                      <a:srgbClr val="00B0F0"/>
                    </a:solidFill>
                  </a:rPr>
                  <a:t>тыс. кв.м.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404552" y="3182999"/>
                <a:ext cx="978220" cy="18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800" cap="small" dirty="0" smtClean="0">
                    <a:latin typeface="+mj-lt"/>
                  </a:rPr>
                  <a:t>Площадь объекта</a:t>
                </a:r>
              </a:p>
            </p:txBody>
          </p:sp>
        </p:grpSp>
        <p:pic>
          <p:nvPicPr>
            <p:cNvPr id="67" name="Picture 5" descr="Картинки по запросу календар знач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917" y="3119347"/>
              <a:ext cx="217187" cy="2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497642" y="3090955"/>
              <a:ext cx="1234598" cy="2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800" cap="small" dirty="0" smtClean="0">
                  <a:latin typeface="+mj-lt"/>
                </a:rPr>
                <a:t>Срок завершения строительства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97642" y="3251350"/>
              <a:ext cx="5709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00B0F0"/>
                  </a:solidFill>
                </a:rPr>
                <a:t>2020+ </a:t>
              </a:r>
              <a:r>
                <a:rPr lang="ru-RU" sz="900" b="1" dirty="0">
                  <a:solidFill>
                    <a:srgbClr val="00B0F0"/>
                  </a:solidFill>
                </a:rPr>
                <a:t>г.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71271" y="2863059"/>
              <a:ext cx="1770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err="1" smtClean="0">
                  <a:latin typeface="HelveticaNeueCyr-Roman"/>
                </a:rPr>
                <a:t>Лофт</a:t>
              </a:r>
              <a:r>
                <a:rPr lang="ru-RU" sz="800" b="1" dirty="0" smtClean="0">
                  <a:latin typeface="HelveticaNeueCyr-Roman"/>
                </a:rPr>
                <a:t> квартал</a:t>
              </a:r>
              <a:endParaRPr lang="en-US" sz="800" b="1" dirty="0">
                <a:latin typeface="HelveticaNeueCyr-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ЭКОСИСТЕМА </a:t>
            </a:r>
            <a:r>
              <a:rPr lang="ru-RU" dirty="0"/>
              <a:t>«СКОЛКОВО»</a:t>
            </a:r>
            <a:endParaRPr lang="en-US" dirty="0"/>
          </a:p>
        </p:txBody>
      </p:sp>
      <p:sp>
        <p:nvSpPr>
          <p:cNvPr id="3" name="object 22"/>
          <p:cNvSpPr/>
          <p:nvPr/>
        </p:nvSpPr>
        <p:spPr>
          <a:xfrm>
            <a:off x="1742851" y="772716"/>
            <a:ext cx="497736" cy="381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3"/>
          <p:cNvSpPr/>
          <p:nvPr/>
        </p:nvSpPr>
        <p:spPr>
          <a:xfrm>
            <a:off x="1739593" y="1317259"/>
            <a:ext cx="504253" cy="381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4"/>
          <p:cNvSpPr/>
          <p:nvPr/>
        </p:nvSpPr>
        <p:spPr>
          <a:xfrm>
            <a:off x="1739593" y="1861986"/>
            <a:ext cx="504253" cy="381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5"/>
          <p:cNvSpPr/>
          <p:nvPr/>
        </p:nvSpPr>
        <p:spPr>
          <a:xfrm>
            <a:off x="1738319" y="2406706"/>
            <a:ext cx="506801" cy="381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/>
          <p:nvPr/>
        </p:nvSpPr>
        <p:spPr>
          <a:xfrm>
            <a:off x="1736350" y="2787774"/>
            <a:ext cx="510739" cy="381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Группа 7"/>
          <p:cNvGrpSpPr/>
          <p:nvPr/>
        </p:nvGrpSpPr>
        <p:grpSpPr>
          <a:xfrm>
            <a:off x="2940316" y="771550"/>
            <a:ext cx="4536504" cy="2558807"/>
            <a:chOff x="3861917" y="1456314"/>
            <a:chExt cx="7472680" cy="4214952"/>
          </a:xfrm>
        </p:grpSpPr>
        <p:sp>
          <p:nvSpPr>
            <p:cNvPr id="9" name="object 14"/>
            <p:cNvSpPr/>
            <p:nvPr/>
          </p:nvSpPr>
          <p:spPr>
            <a:xfrm>
              <a:off x="3861917" y="3561809"/>
              <a:ext cx="3739515" cy="31115"/>
            </a:xfrm>
            <a:custGeom>
              <a:avLst/>
              <a:gdLst/>
              <a:ahLst/>
              <a:cxnLst/>
              <a:rect l="l" t="t" r="r" b="b"/>
              <a:pathLst>
                <a:path w="3739515" h="31114">
                  <a:moveTo>
                    <a:pt x="0" y="30873"/>
                  </a:moveTo>
                  <a:lnTo>
                    <a:pt x="3739515" y="30873"/>
                  </a:lnTo>
                  <a:lnTo>
                    <a:pt x="3739515" y="0"/>
                  </a:lnTo>
                  <a:lnTo>
                    <a:pt x="0" y="0"/>
                  </a:lnTo>
                  <a:lnTo>
                    <a:pt x="0" y="30873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5"/>
            <p:cNvSpPr/>
            <p:nvPr/>
          </p:nvSpPr>
          <p:spPr>
            <a:xfrm>
              <a:off x="3861917" y="4052651"/>
              <a:ext cx="3739515" cy="1618615"/>
            </a:xfrm>
            <a:custGeom>
              <a:avLst/>
              <a:gdLst/>
              <a:ahLst/>
              <a:cxnLst/>
              <a:rect l="l" t="t" r="r" b="b"/>
              <a:pathLst>
                <a:path w="3739515" h="1618614">
                  <a:moveTo>
                    <a:pt x="0" y="1618437"/>
                  </a:moveTo>
                  <a:lnTo>
                    <a:pt x="3739515" y="1618437"/>
                  </a:lnTo>
                  <a:lnTo>
                    <a:pt x="3739515" y="0"/>
                  </a:lnTo>
                  <a:lnTo>
                    <a:pt x="0" y="0"/>
                  </a:lnTo>
                  <a:lnTo>
                    <a:pt x="0" y="1618437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6"/>
            <p:cNvSpPr/>
            <p:nvPr/>
          </p:nvSpPr>
          <p:spPr>
            <a:xfrm>
              <a:off x="7594562" y="3561809"/>
              <a:ext cx="3739515" cy="31115"/>
            </a:xfrm>
            <a:custGeom>
              <a:avLst/>
              <a:gdLst/>
              <a:ahLst/>
              <a:cxnLst/>
              <a:rect l="l" t="t" r="r" b="b"/>
              <a:pathLst>
                <a:path w="3739515" h="31114">
                  <a:moveTo>
                    <a:pt x="0" y="30873"/>
                  </a:moveTo>
                  <a:lnTo>
                    <a:pt x="3739514" y="30873"/>
                  </a:lnTo>
                  <a:lnTo>
                    <a:pt x="3739514" y="0"/>
                  </a:lnTo>
                  <a:lnTo>
                    <a:pt x="0" y="0"/>
                  </a:lnTo>
                  <a:lnTo>
                    <a:pt x="0" y="3087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7"/>
            <p:cNvSpPr/>
            <p:nvPr/>
          </p:nvSpPr>
          <p:spPr>
            <a:xfrm>
              <a:off x="7594562" y="4052651"/>
              <a:ext cx="3739515" cy="1618615"/>
            </a:xfrm>
            <a:custGeom>
              <a:avLst/>
              <a:gdLst/>
              <a:ahLst/>
              <a:cxnLst/>
              <a:rect l="l" t="t" r="r" b="b"/>
              <a:pathLst>
                <a:path w="3739515" h="1618614">
                  <a:moveTo>
                    <a:pt x="0" y="1618437"/>
                  </a:moveTo>
                  <a:lnTo>
                    <a:pt x="3739514" y="1618437"/>
                  </a:lnTo>
                  <a:lnTo>
                    <a:pt x="3739514" y="0"/>
                  </a:lnTo>
                  <a:lnTo>
                    <a:pt x="0" y="0"/>
                  </a:lnTo>
                  <a:lnTo>
                    <a:pt x="0" y="161843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8"/>
            <p:cNvSpPr/>
            <p:nvPr/>
          </p:nvSpPr>
          <p:spPr>
            <a:xfrm>
              <a:off x="3861917" y="1916283"/>
              <a:ext cx="3739515" cy="1649730"/>
            </a:xfrm>
            <a:custGeom>
              <a:avLst/>
              <a:gdLst/>
              <a:ahLst/>
              <a:cxnLst/>
              <a:rect l="l" t="t" r="r" b="b"/>
              <a:pathLst>
                <a:path w="3739515" h="1649729">
                  <a:moveTo>
                    <a:pt x="0" y="1649298"/>
                  </a:moveTo>
                  <a:lnTo>
                    <a:pt x="3739515" y="1649298"/>
                  </a:lnTo>
                  <a:lnTo>
                    <a:pt x="3739515" y="0"/>
                  </a:lnTo>
                  <a:lnTo>
                    <a:pt x="0" y="0"/>
                  </a:lnTo>
                  <a:lnTo>
                    <a:pt x="0" y="164929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9"/>
            <p:cNvSpPr/>
            <p:nvPr/>
          </p:nvSpPr>
          <p:spPr>
            <a:xfrm>
              <a:off x="7594562" y="1916283"/>
              <a:ext cx="3739515" cy="1649730"/>
            </a:xfrm>
            <a:custGeom>
              <a:avLst/>
              <a:gdLst/>
              <a:ahLst/>
              <a:cxnLst/>
              <a:rect l="l" t="t" r="r" b="b"/>
              <a:pathLst>
                <a:path w="3739515" h="1649729">
                  <a:moveTo>
                    <a:pt x="0" y="1649298"/>
                  </a:moveTo>
                  <a:lnTo>
                    <a:pt x="3739514" y="1649298"/>
                  </a:lnTo>
                  <a:lnTo>
                    <a:pt x="3739514" y="0"/>
                  </a:lnTo>
                  <a:lnTo>
                    <a:pt x="0" y="0"/>
                  </a:lnTo>
                  <a:lnTo>
                    <a:pt x="0" y="1649298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0"/>
            <p:cNvSpPr/>
            <p:nvPr/>
          </p:nvSpPr>
          <p:spPr>
            <a:xfrm>
              <a:off x="3861917" y="1456314"/>
              <a:ext cx="7472680" cy="460375"/>
            </a:xfrm>
            <a:custGeom>
              <a:avLst/>
              <a:gdLst/>
              <a:ahLst/>
              <a:cxnLst/>
              <a:rect l="l" t="t" r="r" b="b"/>
              <a:pathLst>
                <a:path w="7472680" h="460375">
                  <a:moveTo>
                    <a:pt x="0" y="459968"/>
                  </a:moveTo>
                  <a:lnTo>
                    <a:pt x="7472159" y="459968"/>
                  </a:lnTo>
                  <a:lnTo>
                    <a:pt x="7472159" y="0"/>
                  </a:lnTo>
                  <a:lnTo>
                    <a:pt x="0" y="0"/>
                  </a:lnTo>
                  <a:lnTo>
                    <a:pt x="0" y="459968"/>
                  </a:lnTo>
                  <a:close/>
                </a:path>
              </a:pathLst>
            </a:custGeom>
            <a:solidFill>
              <a:srgbClr val="CACB2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1"/>
            <p:cNvSpPr/>
            <p:nvPr/>
          </p:nvSpPr>
          <p:spPr>
            <a:xfrm>
              <a:off x="3861917" y="3592683"/>
              <a:ext cx="7472680" cy="460375"/>
            </a:xfrm>
            <a:custGeom>
              <a:avLst/>
              <a:gdLst/>
              <a:ahLst/>
              <a:cxnLst/>
              <a:rect l="l" t="t" r="r" b="b"/>
              <a:pathLst>
                <a:path w="7472680" h="460375">
                  <a:moveTo>
                    <a:pt x="0" y="459968"/>
                  </a:moveTo>
                  <a:lnTo>
                    <a:pt x="7472159" y="459968"/>
                  </a:lnTo>
                  <a:lnTo>
                    <a:pt x="7472159" y="0"/>
                  </a:lnTo>
                  <a:lnTo>
                    <a:pt x="0" y="0"/>
                  </a:lnTo>
                  <a:lnTo>
                    <a:pt x="0" y="459968"/>
                  </a:lnTo>
                  <a:close/>
                </a:path>
              </a:pathLst>
            </a:custGeom>
            <a:solidFill>
              <a:srgbClr val="CACB2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46"/>
            <p:cNvSpPr/>
            <p:nvPr/>
          </p:nvSpPr>
          <p:spPr>
            <a:xfrm>
              <a:off x="7097064" y="2584556"/>
              <a:ext cx="1009015" cy="1016000"/>
            </a:xfrm>
            <a:custGeom>
              <a:avLst/>
              <a:gdLst/>
              <a:ahLst/>
              <a:cxnLst/>
              <a:rect l="l" t="t" r="r" b="b"/>
              <a:pathLst>
                <a:path w="1009015" h="1016000">
                  <a:moveTo>
                    <a:pt x="692443" y="825333"/>
                  </a:moveTo>
                  <a:lnTo>
                    <a:pt x="276404" y="825333"/>
                  </a:lnTo>
                  <a:lnTo>
                    <a:pt x="299018" y="829251"/>
                  </a:lnTo>
                  <a:lnTo>
                    <a:pt x="321036" y="837853"/>
                  </a:lnTo>
                  <a:lnTo>
                    <a:pt x="373361" y="880558"/>
                  </a:lnTo>
                  <a:lnTo>
                    <a:pt x="406630" y="912756"/>
                  </a:lnTo>
                  <a:lnTo>
                    <a:pt x="439687" y="946132"/>
                  </a:lnTo>
                  <a:lnTo>
                    <a:pt x="473154" y="980433"/>
                  </a:lnTo>
                  <a:lnTo>
                    <a:pt x="507657" y="1015403"/>
                  </a:lnTo>
                  <a:lnTo>
                    <a:pt x="618977" y="905541"/>
                  </a:lnTo>
                  <a:lnTo>
                    <a:pt x="654511" y="869374"/>
                  </a:lnTo>
                  <a:lnTo>
                    <a:pt x="688987" y="832599"/>
                  </a:lnTo>
                  <a:lnTo>
                    <a:pt x="692443" y="825333"/>
                  </a:lnTo>
                  <a:close/>
                </a:path>
                <a:path w="1009015" h="1016000">
                  <a:moveTo>
                    <a:pt x="502691" y="0"/>
                  </a:moveTo>
                  <a:lnTo>
                    <a:pt x="0" y="502691"/>
                  </a:lnTo>
                  <a:lnTo>
                    <a:pt x="32408" y="535594"/>
                  </a:lnTo>
                  <a:lnTo>
                    <a:pt x="65036" y="568313"/>
                  </a:lnTo>
                  <a:lnTo>
                    <a:pt x="97365" y="601278"/>
                  </a:lnTo>
                  <a:lnTo>
                    <a:pt x="128877" y="634920"/>
                  </a:lnTo>
                  <a:lnTo>
                    <a:pt x="159054" y="669670"/>
                  </a:lnTo>
                  <a:lnTo>
                    <a:pt x="180649" y="712616"/>
                  </a:lnTo>
                  <a:lnTo>
                    <a:pt x="185116" y="736840"/>
                  </a:lnTo>
                  <a:lnTo>
                    <a:pt x="184061" y="759332"/>
                  </a:lnTo>
                  <a:lnTo>
                    <a:pt x="136840" y="794533"/>
                  </a:lnTo>
                  <a:lnTo>
                    <a:pt x="85483" y="809188"/>
                  </a:lnTo>
                  <a:lnTo>
                    <a:pt x="61626" y="822490"/>
                  </a:lnTo>
                  <a:lnTo>
                    <a:pt x="46370" y="843506"/>
                  </a:lnTo>
                  <a:lnTo>
                    <a:pt x="41821" y="875093"/>
                  </a:lnTo>
                  <a:lnTo>
                    <a:pt x="52193" y="909581"/>
                  </a:lnTo>
                  <a:lnTo>
                    <a:pt x="76749" y="940365"/>
                  </a:lnTo>
                  <a:lnTo>
                    <a:pt x="109729" y="962204"/>
                  </a:lnTo>
                  <a:lnTo>
                    <a:pt x="145376" y="969860"/>
                  </a:lnTo>
                  <a:lnTo>
                    <a:pt x="174692" y="963673"/>
                  </a:lnTo>
                  <a:lnTo>
                    <a:pt x="194298" y="948405"/>
                  </a:lnTo>
                  <a:lnTo>
                    <a:pt x="206611" y="925453"/>
                  </a:lnTo>
                  <a:lnTo>
                    <a:pt x="214045" y="896213"/>
                  </a:lnTo>
                  <a:lnTo>
                    <a:pt x="219838" y="875477"/>
                  </a:lnTo>
                  <a:lnTo>
                    <a:pt x="229508" y="854522"/>
                  </a:lnTo>
                  <a:lnTo>
                    <a:pt x="242035" y="837220"/>
                  </a:lnTo>
                  <a:lnTo>
                    <a:pt x="256400" y="827443"/>
                  </a:lnTo>
                  <a:lnTo>
                    <a:pt x="276404" y="825333"/>
                  </a:lnTo>
                  <a:lnTo>
                    <a:pt x="692443" y="825333"/>
                  </a:lnTo>
                  <a:lnTo>
                    <a:pt x="705493" y="797891"/>
                  </a:lnTo>
                  <a:lnTo>
                    <a:pt x="701284" y="760736"/>
                  </a:lnTo>
                  <a:lnTo>
                    <a:pt x="678925" y="730229"/>
                  </a:lnTo>
                  <a:lnTo>
                    <a:pt x="640981" y="715467"/>
                  </a:lnTo>
                  <a:lnTo>
                    <a:pt x="611559" y="714125"/>
                  </a:lnTo>
                  <a:lnTo>
                    <a:pt x="584349" y="711160"/>
                  </a:lnTo>
                  <a:lnTo>
                    <a:pt x="564640" y="700763"/>
                  </a:lnTo>
                  <a:lnTo>
                    <a:pt x="557720" y="677125"/>
                  </a:lnTo>
                  <a:lnTo>
                    <a:pt x="561823" y="650049"/>
                  </a:lnTo>
                  <a:lnTo>
                    <a:pt x="571476" y="622512"/>
                  </a:lnTo>
                  <a:lnTo>
                    <a:pt x="585693" y="597219"/>
                  </a:lnTo>
                  <a:lnTo>
                    <a:pt x="603491" y="576872"/>
                  </a:lnTo>
                  <a:lnTo>
                    <a:pt x="638411" y="559919"/>
                  </a:lnTo>
                  <a:lnTo>
                    <a:pt x="964353" y="559919"/>
                  </a:lnTo>
                  <a:lnTo>
                    <a:pt x="1008697" y="514769"/>
                  </a:lnTo>
                  <a:lnTo>
                    <a:pt x="930154" y="435260"/>
                  </a:lnTo>
                  <a:lnTo>
                    <a:pt x="891982" y="397282"/>
                  </a:lnTo>
                  <a:lnTo>
                    <a:pt x="853401" y="360591"/>
                  </a:lnTo>
                  <a:lnTo>
                    <a:pt x="832792" y="338054"/>
                  </a:lnTo>
                  <a:lnTo>
                    <a:pt x="818878" y="313628"/>
                  </a:lnTo>
                  <a:lnTo>
                    <a:pt x="814063" y="287994"/>
                  </a:lnTo>
                  <a:lnTo>
                    <a:pt x="820750" y="261835"/>
                  </a:lnTo>
                  <a:lnTo>
                    <a:pt x="833260" y="247060"/>
                  </a:lnTo>
                  <a:lnTo>
                    <a:pt x="852176" y="235151"/>
                  </a:lnTo>
                  <a:lnTo>
                    <a:pt x="874235" y="226040"/>
                  </a:lnTo>
                  <a:lnTo>
                    <a:pt x="896175" y="219659"/>
                  </a:lnTo>
                  <a:lnTo>
                    <a:pt x="924881" y="210304"/>
                  </a:lnTo>
                  <a:lnTo>
                    <a:pt x="935044" y="203729"/>
                  </a:lnTo>
                  <a:lnTo>
                    <a:pt x="724882" y="203729"/>
                  </a:lnTo>
                  <a:lnTo>
                    <a:pt x="702055" y="199520"/>
                  </a:lnTo>
                  <a:lnTo>
                    <a:pt x="680505" y="186257"/>
                  </a:lnTo>
                  <a:lnTo>
                    <a:pt x="660717" y="167385"/>
                  </a:lnTo>
                  <a:lnTo>
                    <a:pt x="629480" y="133569"/>
                  </a:lnTo>
                  <a:lnTo>
                    <a:pt x="597938" y="100033"/>
                  </a:lnTo>
                  <a:lnTo>
                    <a:pt x="502691" y="0"/>
                  </a:lnTo>
                  <a:close/>
                </a:path>
                <a:path w="1009015" h="1016000">
                  <a:moveTo>
                    <a:pt x="964353" y="559919"/>
                  </a:moveTo>
                  <a:lnTo>
                    <a:pt x="638411" y="559919"/>
                  </a:lnTo>
                  <a:lnTo>
                    <a:pt x="668061" y="570403"/>
                  </a:lnTo>
                  <a:lnTo>
                    <a:pt x="692420" y="601148"/>
                  </a:lnTo>
                  <a:lnTo>
                    <a:pt x="711466" y="644982"/>
                  </a:lnTo>
                  <a:lnTo>
                    <a:pt x="738333" y="691994"/>
                  </a:lnTo>
                  <a:lnTo>
                    <a:pt x="765390" y="700963"/>
                  </a:lnTo>
                  <a:lnTo>
                    <a:pt x="786842" y="700895"/>
                  </a:lnTo>
                  <a:lnTo>
                    <a:pt x="832845" y="682700"/>
                  </a:lnTo>
                  <a:lnTo>
                    <a:pt x="891773" y="632862"/>
                  </a:lnTo>
                  <a:lnTo>
                    <a:pt x="930130" y="594988"/>
                  </a:lnTo>
                  <a:lnTo>
                    <a:pt x="964353" y="559919"/>
                  </a:lnTo>
                  <a:close/>
                </a:path>
                <a:path w="1009015" h="1016000">
                  <a:moveTo>
                    <a:pt x="865428" y="51434"/>
                  </a:moveTo>
                  <a:lnTo>
                    <a:pt x="814963" y="68937"/>
                  </a:lnTo>
                  <a:lnTo>
                    <a:pt x="792073" y="119900"/>
                  </a:lnTo>
                  <a:lnTo>
                    <a:pt x="785854" y="141329"/>
                  </a:lnTo>
                  <a:lnTo>
                    <a:pt x="776316" y="162604"/>
                  </a:lnTo>
                  <a:lnTo>
                    <a:pt x="763762" y="181411"/>
                  </a:lnTo>
                  <a:lnTo>
                    <a:pt x="748499" y="195440"/>
                  </a:lnTo>
                  <a:lnTo>
                    <a:pt x="724882" y="203729"/>
                  </a:lnTo>
                  <a:lnTo>
                    <a:pt x="935044" y="203729"/>
                  </a:lnTo>
                  <a:lnTo>
                    <a:pt x="946724" y="196173"/>
                  </a:lnTo>
                  <a:lnTo>
                    <a:pt x="960219" y="175217"/>
                  </a:lnTo>
                  <a:lnTo>
                    <a:pt x="963879" y="145389"/>
                  </a:lnTo>
                  <a:lnTo>
                    <a:pt x="953930" y="112392"/>
                  </a:lnTo>
                  <a:lnTo>
                    <a:pt x="930803" y="82467"/>
                  </a:lnTo>
                  <a:lnTo>
                    <a:pt x="899601" y="60514"/>
                  </a:lnTo>
                  <a:lnTo>
                    <a:pt x="865428" y="5143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47"/>
            <p:cNvSpPr/>
            <p:nvPr/>
          </p:nvSpPr>
          <p:spPr>
            <a:xfrm>
              <a:off x="7593812" y="3099440"/>
              <a:ext cx="1016000" cy="1009015"/>
            </a:xfrm>
            <a:custGeom>
              <a:avLst/>
              <a:gdLst/>
              <a:ahLst/>
              <a:cxnLst/>
              <a:rect l="l" t="t" r="r" b="b"/>
              <a:pathLst>
                <a:path w="1016000" h="1009014">
                  <a:moveTo>
                    <a:pt x="963450" y="552170"/>
                  </a:moveTo>
                  <a:lnTo>
                    <a:pt x="359181" y="552170"/>
                  </a:lnTo>
                  <a:lnTo>
                    <a:pt x="382997" y="557133"/>
                  </a:lnTo>
                  <a:lnTo>
                    <a:pt x="403347" y="568693"/>
                  </a:lnTo>
                  <a:lnTo>
                    <a:pt x="421451" y="584824"/>
                  </a:lnTo>
                  <a:lnTo>
                    <a:pt x="438530" y="603504"/>
                  </a:lnTo>
                  <a:lnTo>
                    <a:pt x="454826" y="637760"/>
                  </a:lnTo>
                  <a:lnTo>
                    <a:pt x="442763" y="665449"/>
                  </a:lnTo>
                  <a:lnTo>
                    <a:pt x="410073" y="686569"/>
                  </a:lnTo>
                  <a:lnTo>
                    <a:pt x="364489" y="701116"/>
                  </a:lnTo>
                  <a:lnTo>
                    <a:pt x="343382" y="709006"/>
                  </a:lnTo>
                  <a:lnTo>
                    <a:pt x="323630" y="721653"/>
                  </a:lnTo>
                  <a:lnTo>
                    <a:pt x="308350" y="736665"/>
                  </a:lnTo>
                  <a:lnTo>
                    <a:pt x="300659" y="751649"/>
                  </a:lnTo>
                  <a:lnTo>
                    <a:pt x="302878" y="775240"/>
                  </a:lnTo>
                  <a:lnTo>
                    <a:pt x="330538" y="830691"/>
                  </a:lnTo>
                  <a:lnTo>
                    <a:pt x="382529" y="891775"/>
                  </a:lnTo>
                  <a:lnTo>
                    <a:pt x="420432" y="930160"/>
                  </a:lnTo>
                  <a:lnTo>
                    <a:pt x="460004" y="968779"/>
                  </a:lnTo>
                  <a:lnTo>
                    <a:pt x="500621" y="1008697"/>
                  </a:lnTo>
                  <a:lnTo>
                    <a:pt x="541025" y="968704"/>
                  </a:lnTo>
                  <a:lnTo>
                    <a:pt x="580164" y="930135"/>
                  </a:lnTo>
                  <a:lnTo>
                    <a:pt x="618114" y="891990"/>
                  </a:lnTo>
                  <a:lnTo>
                    <a:pt x="654799" y="853414"/>
                  </a:lnTo>
                  <a:lnTo>
                    <a:pt x="677330" y="832796"/>
                  </a:lnTo>
                  <a:lnTo>
                    <a:pt x="701757" y="818876"/>
                  </a:lnTo>
                  <a:lnTo>
                    <a:pt x="727394" y="814063"/>
                  </a:lnTo>
                  <a:lnTo>
                    <a:pt x="945051" y="814063"/>
                  </a:lnTo>
                  <a:lnTo>
                    <a:pt x="924639" y="800981"/>
                  </a:lnTo>
                  <a:lnTo>
                    <a:pt x="895502" y="792073"/>
                  </a:lnTo>
                  <a:lnTo>
                    <a:pt x="874071" y="785854"/>
                  </a:lnTo>
                  <a:lnTo>
                    <a:pt x="852793" y="776316"/>
                  </a:lnTo>
                  <a:lnTo>
                    <a:pt x="833985" y="763762"/>
                  </a:lnTo>
                  <a:lnTo>
                    <a:pt x="819962" y="748499"/>
                  </a:lnTo>
                  <a:lnTo>
                    <a:pt x="811671" y="724888"/>
                  </a:lnTo>
                  <a:lnTo>
                    <a:pt x="815876" y="702060"/>
                  </a:lnTo>
                  <a:lnTo>
                    <a:pt x="829135" y="680507"/>
                  </a:lnTo>
                  <a:lnTo>
                    <a:pt x="848004" y="660717"/>
                  </a:lnTo>
                  <a:lnTo>
                    <a:pt x="881825" y="629486"/>
                  </a:lnTo>
                  <a:lnTo>
                    <a:pt x="915363" y="597947"/>
                  </a:lnTo>
                  <a:lnTo>
                    <a:pt x="963450" y="552170"/>
                  </a:lnTo>
                  <a:close/>
                </a:path>
                <a:path w="1016000" h="1009014">
                  <a:moveTo>
                    <a:pt x="945051" y="814063"/>
                  </a:moveTo>
                  <a:lnTo>
                    <a:pt x="727394" y="814063"/>
                  </a:lnTo>
                  <a:lnTo>
                    <a:pt x="753554" y="820762"/>
                  </a:lnTo>
                  <a:lnTo>
                    <a:pt x="768336" y="833266"/>
                  </a:lnTo>
                  <a:lnTo>
                    <a:pt x="780249" y="852179"/>
                  </a:lnTo>
                  <a:lnTo>
                    <a:pt x="789362" y="874241"/>
                  </a:lnTo>
                  <a:lnTo>
                    <a:pt x="795743" y="896188"/>
                  </a:lnTo>
                  <a:lnTo>
                    <a:pt x="805096" y="924886"/>
                  </a:lnTo>
                  <a:lnTo>
                    <a:pt x="819223" y="946726"/>
                  </a:lnTo>
                  <a:lnTo>
                    <a:pt x="840174" y="960219"/>
                  </a:lnTo>
                  <a:lnTo>
                    <a:pt x="870000" y="963879"/>
                  </a:lnTo>
                  <a:lnTo>
                    <a:pt x="903004" y="953930"/>
                  </a:lnTo>
                  <a:lnTo>
                    <a:pt x="932932" y="930803"/>
                  </a:lnTo>
                  <a:lnTo>
                    <a:pt x="954882" y="899601"/>
                  </a:lnTo>
                  <a:lnTo>
                    <a:pt x="963955" y="865428"/>
                  </a:lnTo>
                  <a:lnTo>
                    <a:pt x="959921" y="835846"/>
                  </a:lnTo>
                  <a:lnTo>
                    <a:pt x="946464" y="814968"/>
                  </a:lnTo>
                  <a:lnTo>
                    <a:pt x="945051" y="814063"/>
                  </a:lnTo>
                  <a:close/>
                </a:path>
                <a:path w="1016000" h="1009014">
                  <a:moveTo>
                    <a:pt x="140296" y="41821"/>
                  </a:moveTo>
                  <a:lnTo>
                    <a:pt x="105814" y="52194"/>
                  </a:lnTo>
                  <a:lnTo>
                    <a:pt x="75031" y="76750"/>
                  </a:lnTo>
                  <a:lnTo>
                    <a:pt x="53193" y="109734"/>
                  </a:lnTo>
                  <a:lnTo>
                    <a:pt x="45542" y="145389"/>
                  </a:lnTo>
                  <a:lnTo>
                    <a:pt x="51721" y="174698"/>
                  </a:lnTo>
                  <a:lnTo>
                    <a:pt x="66986" y="194300"/>
                  </a:lnTo>
                  <a:lnTo>
                    <a:pt x="89937" y="206611"/>
                  </a:lnTo>
                  <a:lnTo>
                    <a:pt x="119176" y="214045"/>
                  </a:lnTo>
                  <a:lnTo>
                    <a:pt x="139918" y="219843"/>
                  </a:lnTo>
                  <a:lnTo>
                    <a:pt x="160872" y="229512"/>
                  </a:lnTo>
                  <a:lnTo>
                    <a:pt x="178171" y="242036"/>
                  </a:lnTo>
                  <a:lnTo>
                    <a:pt x="187947" y="256400"/>
                  </a:lnTo>
                  <a:lnTo>
                    <a:pt x="190059" y="276404"/>
                  </a:lnTo>
                  <a:lnTo>
                    <a:pt x="186143" y="299018"/>
                  </a:lnTo>
                  <a:lnTo>
                    <a:pt x="165595" y="339255"/>
                  </a:lnTo>
                  <a:lnTo>
                    <a:pt x="134837" y="373361"/>
                  </a:lnTo>
                  <a:lnTo>
                    <a:pt x="102644" y="406630"/>
                  </a:lnTo>
                  <a:lnTo>
                    <a:pt x="69269" y="439687"/>
                  </a:lnTo>
                  <a:lnTo>
                    <a:pt x="34969" y="473154"/>
                  </a:lnTo>
                  <a:lnTo>
                    <a:pt x="0" y="507657"/>
                  </a:lnTo>
                  <a:lnTo>
                    <a:pt x="109856" y="618980"/>
                  </a:lnTo>
                  <a:lnTo>
                    <a:pt x="146023" y="654517"/>
                  </a:lnTo>
                  <a:lnTo>
                    <a:pt x="182803" y="689000"/>
                  </a:lnTo>
                  <a:lnTo>
                    <a:pt x="214346" y="705996"/>
                  </a:lnTo>
                  <a:lnTo>
                    <a:pt x="245852" y="703191"/>
                  </a:lnTo>
                  <a:lnTo>
                    <a:pt x="273968" y="683019"/>
                  </a:lnTo>
                  <a:lnTo>
                    <a:pt x="295338" y="647915"/>
                  </a:lnTo>
                  <a:lnTo>
                    <a:pt x="303828" y="621466"/>
                  </a:lnTo>
                  <a:lnTo>
                    <a:pt x="315210" y="589418"/>
                  </a:lnTo>
                  <a:lnTo>
                    <a:pt x="332618" y="562682"/>
                  </a:lnTo>
                  <a:lnTo>
                    <a:pt x="359181" y="552170"/>
                  </a:lnTo>
                  <a:lnTo>
                    <a:pt x="963450" y="552170"/>
                  </a:lnTo>
                  <a:lnTo>
                    <a:pt x="1015403" y="502691"/>
                  </a:lnTo>
                  <a:lnTo>
                    <a:pt x="697826" y="185115"/>
                  </a:lnTo>
                  <a:lnTo>
                    <a:pt x="278562" y="185115"/>
                  </a:lnTo>
                  <a:lnTo>
                    <a:pt x="256070" y="184061"/>
                  </a:lnTo>
                  <a:lnTo>
                    <a:pt x="220858" y="136840"/>
                  </a:lnTo>
                  <a:lnTo>
                    <a:pt x="206206" y="85483"/>
                  </a:lnTo>
                  <a:lnTo>
                    <a:pt x="192905" y="61626"/>
                  </a:lnTo>
                  <a:lnTo>
                    <a:pt x="171885" y="46370"/>
                  </a:lnTo>
                  <a:lnTo>
                    <a:pt x="140296" y="41821"/>
                  </a:lnTo>
                  <a:close/>
                </a:path>
                <a:path w="1016000" h="1009014">
                  <a:moveTo>
                    <a:pt x="512711" y="0"/>
                  </a:moveTo>
                  <a:lnTo>
                    <a:pt x="479807" y="32408"/>
                  </a:lnTo>
                  <a:lnTo>
                    <a:pt x="447085" y="65036"/>
                  </a:lnTo>
                  <a:lnTo>
                    <a:pt x="414116" y="97365"/>
                  </a:lnTo>
                  <a:lnTo>
                    <a:pt x="380471" y="128877"/>
                  </a:lnTo>
                  <a:lnTo>
                    <a:pt x="345719" y="159054"/>
                  </a:lnTo>
                  <a:lnTo>
                    <a:pt x="302785" y="180644"/>
                  </a:lnTo>
                  <a:lnTo>
                    <a:pt x="278562" y="185115"/>
                  </a:lnTo>
                  <a:lnTo>
                    <a:pt x="697826" y="185115"/>
                  </a:lnTo>
                  <a:lnTo>
                    <a:pt x="512711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48"/>
            <p:cNvSpPr/>
            <p:nvPr/>
          </p:nvSpPr>
          <p:spPr>
            <a:xfrm>
              <a:off x="7099135" y="3585405"/>
              <a:ext cx="1009015" cy="1016000"/>
            </a:xfrm>
            <a:custGeom>
              <a:avLst/>
              <a:gdLst/>
              <a:ahLst/>
              <a:cxnLst/>
              <a:rect l="l" t="t" r="r" b="b"/>
              <a:pathLst>
                <a:path w="1009015" h="1016000">
                  <a:moveTo>
                    <a:pt x="709748" y="811673"/>
                  </a:moveTo>
                  <a:lnTo>
                    <a:pt x="283822" y="811673"/>
                  </a:lnTo>
                  <a:lnTo>
                    <a:pt x="306649" y="815882"/>
                  </a:lnTo>
                  <a:lnTo>
                    <a:pt x="328202" y="829146"/>
                  </a:lnTo>
                  <a:lnTo>
                    <a:pt x="347992" y="848017"/>
                  </a:lnTo>
                  <a:lnTo>
                    <a:pt x="379228" y="881833"/>
                  </a:lnTo>
                  <a:lnTo>
                    <a:pt x="410768" y="915369"/>
                  </a:lnTo>
                  <a:lnTo>
                    <a:pt x="506018" y="1015403"/>
                  </a:lnTo>
                  <a:lnTo>
                    <a:pt x="709748" y="811673"/>
                  </a:lnTo>
                  <a:close/>
                </a:path>
                <a:path w="1009015" h="1016000">
                  <a:moveTo>
                    <a:pt x="243319" y="314439"/>
                  </a:moveTo>
                  <a:lnTo>
                    <a:pt x="198550" y="321263"/>
                  </a:lnTo>
                  <a:lnTo>
                    <a:pt x="156286" y="346786"/>
                  </a:lnTo>
                  <a:lnTo>
                    <a:pt x="116923" y="382540"/>
                  </a:lnTo>
                  <a:lnTo>
                    <a:pt x="78566" y="420414"/>
                  </a:lnTo>
                  <a:lnTo>
                    <a:pt x="0" y="500633"/>
                  </a:lnTo>
                  <a:lnTo>
                    <a:pt x="78547" y="580142"/>
                  </a:lnTo>
                  <a:lnTo>
                    <a:pt x="116719" y="618120"/>
                  </a:lnTo>
                  <a:lnTo>
                    <a:pt x="155295" y="654811"/>
                  </a:lnTo>
                  <a:lnTo>
                    <a:pt x="175911" y="677341"/>
                  </a:lnTo>
                  <a:lnTo>
                    <a:pt x="189828" y="701765"/>
                  </a:lnTo>
                  <a:lnTo>
                    <a:pt x="194641" y="727401"/>
                  </a:lnTo>
                  <a:lnTo>
                    <a:pt x="187947" y="753567"/>
                  </a:lnTo>
                  <a:lnTo>
                    <a:pt x="175444" y="768336"/>
                  </a:lnTo>
                  <a:lnTo>
                    <a:pt x="156530" y="780246"/>
                  </a:lnTo>
                  <a:lnTo>
                    <a:pt x="134469" y="789360"/>
                  </a:lnTo>
                  <a:lnTo>
                    <a:pt x="112522" y="795743"/>
                  </a:lnTo>
                  <a:lnTo>
                    <a:pt x="83821" y="805098"/>
                  </a:lnTo>
                  <a:lnTo>
                    <a:pt x="61979" y="819229"/>
                  </a:lnTo>
                  <a:lnTo>
                    <a:pt x="48485" y="840185"/>
                  </a:lnTo>
                  <a:lnTo>
                    <a:pt x="44831" y="870013"/>
                  </a:lnTo>
                  <a:lnTo>
                    <a:pt x="54784" y="903010"/>
                  </a:lnTo>
                  <a:lnTo>
                    <a:pt x="77909" y="932935"/>
                  </a:lnTo>
                  <a:lnTo>
                    <a:pt x="109105" y="954888"/>
                  </a:lnTo>
                  <a:lnTo>
                    <a:pt x="143268" y="963968"/>
                  </a:lnTo>
                  <a:lnTo>
                    <a:pt x="172857" y="959921"/>
                  </a:lnTo>
                  <a:lnTo>
                    <a:pt x="193740" y="946461"/>
                  </a:lnTo>
                  <a:lnTo>
                    <a:pt x="207728" y="924638"/>
                  </a:lnTo>
                  <a:lnTo>
                    <a:pt x="216636" y="895502"/>
                  </a:lnTo>
                  <a:lnTo>
                    <a:pt x="222855" y="874073"/>
                  </a:lnTo>
                  <a:lnTo>
                    <a:pt x="232394" y="852798"/>
                  </a:lnTo>
                  <a:lnTo>
                    <a:pt x="244947" y="833991"/>
                  </a:lnTo>
                  <a:lnTo>
                    <a:pt x="260210" y="819962"/>
                  </a:lnTo>
                  <a:lnTo>
                    <a:pt x="283822" y="811673"/>
                  </a:lnTo>
                  <a:lnTo>
                    <a:pt x="709748" y="811673"/>
                  </a:lnTo>
                  <a:lnTo>
                    <a:pt x="1008710" y="512711"/>
                  </a:lnTo>
                  <a:lnTo>
                    <a:pt x="976301" y="479808"/>
                  </a:lnTo>
                  <a:lnTo>
                    <a:pt x="951872" y="455312"/>
                  </a:lnTo>
                  <a:lnTo>
                    <a:pt x="369731" y="455312"/>
                  </a:lnTo>
                  <a:lnTo>
                    <a:pt x="339363" y="444306"/>
                  </a:lnTo>
                  <a:lnTo>
                    <a:pt x="315566" y="412674"/>
                  </a:lnTo>
                  <a:lnTo>
                    <a:pt x="299808" y="367576"/>
                  </a:lnTo>
                  <a:lnTo>
                    <a:pt x="290985" y="348138"/>
                  </a:lnTo>
                  <a:lnTo>
                    <a:pt x="276288" y="332058"/>
                  </a:lnTo>
                  <a:lnTo>
                    <a:pt x="259228" y="320454"/>
                  </a:lnTo>
                  <a:lnTo>
                    <a:pt x="243319" y="314439"/>
                  </a:lnTo>
                  <a:close/>
                </a:path>
                <a:path w="1009015" h="1016000">
                  <a:moveTo>
                    <a:pt x="501040" y="0"/>
                  </a:moveTo>
                  <a:lnTo>
                    <a:pt x="389723" y="109856"/>
                  </a:lnTo>
                  <a:lnTo>
                    <a:pt x="354187" y="146023"/>
                  </a:lnTo>
                  <a:lnTo>
                    <a:pt x="319709" y="182803"/>
                  </a:lnTo>
                  <a:lnTo>
                    <a:pt x="302576" y="216445"/>
                  </a:lnTo>
                  <a:lnTo>
                    <a:pt x="305390" y="251255"/>
                  </a:lnTo>
                  <a:lnTo>
                    <a:pt x="326349" y="279414"/>
                  </a:lnTo>
                  <a:lnTo>
                    <a:pt x="363651" y="293103"/>
                  </a:lnTo>
                  <a:lnTo>
                    <a:pt x="390919" y="296945"/>
                  </a:lnTo>
                  <a:lnTo>
                    <a:pt x="414878" y="304636"/>
                  </a:lnTo>
                  <a:lnTo>
                    <a:pt x="435058" y="317854"/>
                  </a:lnTo>
                  <a:lnTo>
                    <a:pt x="450989" y="338277"/>
                  </a:lnTo>
                  <a:lnTo>
                    <a:pt x="454542" y="363528"/>
                  </a:lnTo>
                  <a:lnTo>
                    <a:pt x="444038" y="391271"/>
                  </a:lnTo>
                  <a:lnTo>
                    <a:pt x="425563" y="417579"/>
                  </a:lnTo>
                  <a:lnTo>
                    <a:pt x="405206" y="438530"/>
                  </a:lnTo>
                  <a:lnTo>
                    <a:pt x="369731" y="455312"/>
                  </a:lnTo>
                  <a:lnTo>
                    <a:pt x="951872" y="455312"/>
                  </a:lnTo>
                  <a:lnTo>
                    <a:pt x="911342" y="414124"/>
                  </a:lnTo>
                  <a:lnTo>
                    <a:pt x="879826" y="380482"/>
                  </a:lnTo>
                  <a:lnTo>
                    <a:pt x="849642" y="345732"/>
                  </a:lnTo>
                  <a:lnTo>
                    <a:pt x="828052" y="302787"/>
                  </a:lnTo>
                  <a:lnTo>
                    <a:pt x="823582" y="278562"/>
                  </a:lnTo>
                  <a:lnTo>
                    <a:pt x="824636" y="256070"/>
                  </a:lnTo>
                  <a:lnTo>
                    <a:pt x="871856" y="220869"/>
                  </a:lnTo>
                  <a:lnTo>
                    <a:pt x="923215" y="206212"/>
                  </a:lnTo>
                  <a:lnTo>
                    <a:pt x="947077" y="192908"/>
                  </a:lnTo>
                  <a:lnTo>
                    <a:pt x="949141" y="190064"/>
                  </a:lnTo>
                  <a:lnTo>
                    <a:pt x="732300" y="190064"/>
                  </a:lnTo>
                  <a:lnTo>
                    <a:pt x="709687" y="186147"/>
                  </a:lnTo>
                  <a:lnTo>
                    <a:pt x="669455" y="165607"/>
                  </a:lnTo>
                  <a:lnTo>
                    <a:pt x="635343" y="134844"/>
                  </a:lnTo>
                  <a:lnTo>
                    <a:pt x="602069" y="102646"/>
                  </a:lnTo>
                  <a:lnTo>
                    <a:pt x="569011" y="69270"/>
                  </a:lnTo>
                  <a:lnTo>
                    <a:pt x="535542" y="34969"/>
                  </a:lnTo>
                  <a:lnTo>
                    <a:pt x="501040" y="0"/>
                  </a:lnTo>
                  <a:close/>
                </a:path>
                <a:path w="1009015" h="1016000">
                  <a:moveTo>
                    <a:pt x="863320" y="45542"/>
                  </a:moveTo>
                  <a:lnTo>
                    <a:pt x="834006" y="51723"/>
                  </a:lnTo>
                  <a:lnTo>
                    <a:pt x="814404" y="66990"/>
                  </a:lnTo>
                  <a:lnTo>
                    <a:pt x="802096" y="89942"/>
                  </a:lnTo>
                  <a:lnTo>
                    <a:pt x="794664" y="119176"/>
                  </a:lnTo>
                  <a:lnTo>
                    <a:pt x="788864" y="139918"/>
                  </a:lnTo>
                  <a:lnTo>
                    <a:pt x="779192" y="160874"/>
                  </a:lnTo>
                  <a:lnTo>
                    <a:pt x="766668" y="178177"/>
                  </a:lnTo>
                  <a:lnTo>
                    <a:pt x="752309" y="187959"/>
                  </a:lnTo>
                  <a:lnTo>
                    <a:pt x="732300" y="190064"/>
                  </a:lnTo>
                  <a:lnTo>
                    <a:pt x="949141" y="190064"/>
                  </a:lnTo>
                  <a:lnTo>
                    <a:pt x="962337" y="171891"/>
                  </a:lnTo>
                  <a:lnTo>
                    <a:pt x="966889" y="140309"/>
                  </a:lnTo>
                  <a:lnTo>
                    <a:pt x="956516" y="105821"/>
                  </a:lnTo>
                  <a:lnTo>
                    <a:pt x="931959" y="75037"/>
                  </a:lnTo>
                  <a:lnTo>
                    <a:pt x="898975" y="53198"/>
                  </a:lnTo>
                  <a:lnTo>
                    <a:pt x="863320" y="4554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49"/>
            <p:cNvSpPr/>
            <p:nvPr/>
          </p:nvSpPr>
          <p:spPr>
            <a:xfrm>
              <a:off x="6593662" y="3076186"/>
              <a:ext cx="1016000" cy="1009015"/>
            </a:xfrm>
            <a:custGeom>
              <a:avLst/>
              <a:gdLst/>
              <a:ahLst/>
              <a:cxnLst/>
              <a:rect l="l" t="t" r="r" b="b"/>
              <a:pathLst>
                <a:path w="1016000" h="1009014">
                  <a:moveTo>
                    <a:pt x="145389" y="44830"/>
                  </a:moveTo>
                  <a:lnTo>
                    <a:pt x="112392" y="54779"/>
                  </a:lnTo>
                  <a:lnTo>
                    <a:pt x="82467" y="77904"/>
                  </a:lnTo>
                  <a:lnTo>
                    <a:pt x="60514" y="109103"/>
                  </a:lnTo>
                  <a:lnTo>
                    <a:pt x="51435" y="143268"/>
                  </a:lnTo>
                  <a:lnTo>
                    <a:pt x="138684" y="241096"/>
                  </a:lnTo>
                  <a:lnTo>
                    <a:pt x="182079" y="280676"/>
                  </a:lnTo>
                  <a:lnTo>
                    <a:pt x="182098" y="321465"/>
                  </a:lnTo>
                  <a:lnTo>
                    <a:pt x="125739" y="388300"/>
                  </a:lnTo>
                  <a:lnTo>
                    <a:pt x="0" y="506018"/>
                  </a:lnTo>
                  <a:lnTo>
                    <a:pt x="502691" y="1008710"/>
                  </a:lnTo>
                  <a:lnTo>
                    <a:pt x="535594" y="976300"/>
                  </a:lnTo>
                  <a:lnTo>
                    <a:pt x="568313" y="943669"/>
                  </a:lnTo>
                  <a:lnTo>
                    <a:pt x="601278" y="911336"/>
                  </a:lnTo>
                  <a:lnTo>
                    <a:pt x="634920" y="879821"/>
                  </a:lnTo>
                  <a:lnTo>
                    <a:pt x="669671" y="849642"/>
                  </a:lnTo>
                  <a:lnTo>
                    <a:pt x="712606" y="828059"/>
                  </a:lnTo>
                  <a:lnTo>
                    <a:pt x="736832" y="823593"/>
                  </a:lnTo>
                  <a:lnTo>
                    <a:pt x="955558" y="823593"/>
                  </a:lnTo>
                  <a:lnTo>
                    <a:pt x="948405" y="814409"/>
                  </a:lnTo>
                  <a:lnTo>
                    <a:pt x="925453" y="802098"/>
                  </a:lnTo>
                  <a:lnTo>
                    <a:pt x="896213" y="794664"/>
                  </a:lnTo>
                  <a:lnTo>
                    <a:pt x="875477" y="788866"/>
                  </a:lnTo>
                  <a:lnTo>
                    <a:pt x="854522" y="779197"/>
                  </a:lnTo>
                  <a:lnTo>
                    <a:pt x="837220" y="766673"/>
                  </a:lnTo>
                  <a:lnTo>
                    <a:pt x="827443" y="752309"/>
                  </a:lnTo>
                  <a:lnTo>
                    <a:pt x="825338" y="732305"/>
                  </a:lnTo>
                  <a:lnTo>
                    <a:pt x="829254" y="709690"/>
                  </a:lnTo>
                  <a:lnTo>
                    <a:pt x="849782" y="669442"/>
                  </a:lnTo>
                  <a:lnTo>
                    <a:pt x="880547" y="635336"/>
                  </a:lnTo>
                  <a:lnTo>
                    <a:pt x="912747" y="602066"/>
                  </a:lnTo>
                  <a:lnTo>
                    <a:pt x="946128" y="569010"/>
                  </a:lnTo>
                  <a:lnTo>
                    <a:pt x="980431" y="535542"/>
                  </a:lnTo>
                  <a:lnTo>
                    <a:pt x="1015403" y="501040"/>
                  </a:lnTo>
                  <a:lnTo>
                    <a:pt x="977763" y="463016"/>
                  </a:lnTo>
                  <a:lnTo>
                    <a:pt x="644169" y="463016"/>
                  </a:lnTo>
                  <a:lnTo>
                    <a:pt x="620951" y="457714"/>
                  </a:lnTo>
                  <a:lnTo>
                    <a:pt x="602089" y="445273"/>
                  </a:lnTo>
                  <a:lnTo>
                    <a:pt x="585906" y="427913"/>
                  </a:lnTo>
                  <a:lnTo>
                    <a:pt x="570725" y="407860"/>
                  </a:lnTo>
                  <a:lnTo>
                    <a:pt x="558597" y="371582"/>
                  </a:lnTo>
                  <a:lnTo>
                    <a:pt x="573808" y="340734"/>
                  </a:lnTo>
                  <a:lnTo>
                    <a:pt x="608483" y="316706"/>
                  </a:lnTo>
                  <a:lnTo>
                    <a:pt x="654748" y="300888"/>
                  </a:lnTo>
                  <a:lnTo>
                    <a:pt x="673108" y="291891"/>
                  </a:lnTo>
                  <a:lnTo>
                    <a:pt x="686803" y="276823"/>
                  </a:lnTo>
                  <a:lnTo>
                    <a:pt x="696021" y="259395"/>
                  </a:lnTo>
                  <a:lnTo>
                    <a:pt x="700951" y="243319"/>
                  </a:lnTo>
                  <a:lnTo>
                    <a:pt x="700890" y="221867"/>
                  </a:lnTo>
                  <a:lnTo>
                    <a:pt x="694131" y="198550"/>
                  </a:lnTo>
                  <a:lnTo>
                    <a:pt x="692161" y="194641"/>
                  </a:lnTo>
                  <a:lnTo>
                    <a:pt x="287994" y="194641"/>
                  </a:lnTo>
                  <a:lnTo>
                    <a:pt x="261835" y="187947"/>
                  </a:lnTo>
                  <a:lnTo>
                    <a:pt x="247060" y="175444"/>
                  </a:lnTo>
                  <a:lnTo>
                    <a:pt x="235151" y="156530"/>
                  </a:lnTo>
                  <a:lnTo>
                    <a:pt x="226040" y="134469"/>
                  </a:lnTo>
                  <a:lnTo>
                    <a:pt x="219659" y="112521"/>
                  </a:lnTo>
                  <a:lnTo>
                    <a:pt x="210299" y="83821"/>
                  </a:lnTo>
                  <a:lnTo>
                    <a:pt x="196168" y="61979"/>
                  </a:lnTo>
                  <a:lnTo>
                    <a:pt x="175216" y="48485"/>
                  </a:lnTo>
                  <a:lnTo>
                    <a:pt x="145389" y="44830"/>
                  </a:lnTo>
                  <a:close/>
                </a:path>
                <a:path w="1016000" h="1009014">
                  <a:moveTo>
                    <a:pt x="955558" y="823593"/>
                  </a:moveTo>
                  <a:lnTo>
                    <a:pt x="736832" y="823593"/>
                  </a:lnTo>
                  <a:lnTo>
                    <a:pt x="759333" y="824649"/>
                  </a:lnTo>
                  <a:lnTo>
                    <a:pt x="772683" y="833217"/>
                  </a:lnTo>
                  <a:lnTo>
                    <a:pt x="784793" y="850469"/>
                  </a:lnTo>
                  <a:lnTo>
                    <a:pt x="794526" y="871867"/>
                  </a:lnTo>
                  <a:lnTo>
                    <a:pt x="800747" y="892873"/>
                  </a:lnTo>
                  <a:lnTo>
                    <a:pt x="809183" y="923219"/>
                  </a:lnTo>
                  <a:lnTo>
                    <a:pt x="822483" y="947073"/>
                  </a:lnTo>
                  <a:lnTo>
                    <a:pt x="843499" y="962332"/>
                  </a:lnTo>
                  <a:lnTo>
                    <a:pt x="875080" y="966889"/>
                  </a:lnTo>
                  <a:lnTo>
                    <a:pt x="909576" y="956516"/>
                  </a:lnTo>
                  <a:lnTo>
                    <a:pt x="940363" y="931959"/>
                  </a:lnTo>
                  <a:lnTo>
                    <a:pt x="962204" y="898975"/>
                  </a:lnTo>
                  <a:lnTo>
                    <a:pt x="969860" y="863320"/>
                  </a:lnTo>
                  <a:lnTo>
                    <a:pt x="963673" y="834012"/>
                  </a:lnTo>
                  <a:lnTo>
                    <a:pt x="955558" y="823593"/>
                  </a:lnTo>
                  <a:close/>
                </a:path>
                <a:path w="1016000" h="1009014">
                  <a:moveTo>
                    <a:pt x="798179" y="302933"/>
                  </a:moveTo>
                  <a:lnTo>
                    <a:pt x="761657" y="306533"/>
                  </a:lnTo>
                  <a:lnTo>
                    <a:pt x="731783" y="328278"/>
                  </a:lnTo>
                  <a:lnTo>
                    <a:pt x="717308" y="365937"/>
                  </a:lnTo>
                  <a:lnTo>
                    <a:pt x="710527" y="397517"/>
                  </a:lnTo>
                  <a:lnTo>
                    <a:pt x="695598" y="429474"/>
                  </a:lnTo>
                  <a:lnTo>
                    <a:pt x="673238" y="453932"/>
                  </a:lnTo>
                  <a:lnTo>
                    <a:pt x="644169" y="463016"/>
                  </a:lnTo>
                  <a:lnTo>
                    <a:pt x="977763" y="463016"/>
                  </a:lnTo>
                  <a:lnTo>
                    <a:pt x="905541" y="389723"/>
                  </a:lnTo>
                  <a:lnTo>
                    <a:pt x="869374" y="354187"/>
                  </a:lnTo>
                  <a:lnTo>
                    <a:pt x="832599" y="319709"/>
                  </a:lnTo>
                  <a:lnTo>
                    <a:pt x="798179" y="302933"/>
                  </a:lnTo>
                  <a:close/>
                </a:path>
                <a:path w="1016000" h="1009014">
                  <a:moveTo>
                    <a:pt x="514769" y="0"/>
                  </a:moveTo>
                  <a:lnTo>
                    <a:pt x="474367" y="40003"/>
                  </a:lnTo>
                  <a:lnTo>
                    <a:pt x="435232" y="78571"/>
                  </a:lnTo>
                  <a:lnTo>
                    <a:pt x="397277" y="116719"/>
                  </a:lnTo>
                  <a:lnTo>
                    <a:pt x="360591" y="155295"/>
                  </a:lnTo>
                  <a:lnTo>
                    <a:pt x="338054" y="175911"/>
                  </a:lnTo>
                  <a:lnTo>
                    <a:pt x="313628" y="189828"/>
                  </a:lnTo>
                  <a:lnTo>
                    <a:pt x="287994" y="194641"/>
                  </a:lnTo>
                  <a:lnTo>
                    <a:pt x="692161" y="194641"/>
                  </a:lnTo>
                  <a:lnTo>
                    <a:pt x="668604" y="156286"/>
                  </a:lnTo>
                  <a:lnTo>
                    <a:pt x="632857" y="116925"/>
                  </a:lnTo>
                  <a:lnTo>
                    <a:pt x="594962" y="78547"/>
                  </a:lnTo>
                  <a:lnTo>
                    <a:pt x="555387" y="39925"/>
                  </a:lnTo>
                  <a:lnTo>
                    <a:pt x="514769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50"/>
            <p:cNvSpPr/>
            <p:nvPr/>
          </p:nvSpPr>
          <p:spPr>
            <a:xfrm>
              <a:off x="7424627" y="2847570"/>
              <a:ext cx="313690" cy="229235"/>
            </a:xfrm>
            <a:custGeom>
              <a:avLst/>
              <a:gdLst/>
              <a:ahLst/>
              <a:cxnLst/>
              <a:rect l="l" t="t" r="r" b="b"/>
              <a:pathLst>
                <a:path w="313690" h="229235">
                  <a:moveTo>
                    <a:pt x="88197" y="35162"/>
                  </a:moveTo>
                  <a:lnTo>
                    <a:pt x="47774" y="40511"/>
                  </a:lnTo>
                  <a:lnTo>
                    <a:pt x="34170" y="72850"/>
                  </a:lnTo>
                  <a:lnTo>
                    <a:pt x="36607" y="87657"/>
                  </a:lnTo>
                  <a:lnTo>
                    <a:pt x="41949" y="102691"/>
                  </a:lnTo>
                  <a:lnTo>
                    <a:pt x="47243" y="115336"/>
                  </a:lnTo>
                  <a:lnTo>
                    <a:pt x="49537" y="122977"/>
                  </a:lnTo>
                  <a:lnTo>
                    <a:pt x="49258" y="128680"/>
                  </a:lnTo>
                  <a:lnTo>
                    <a:pt x="42260" y="130318"/>
                  </a:lnTo>
                  <a:lnTo>
                    <a:pt x="38476" y="132198"/>
                  </a:lnTo>
                  <a:lnTo>
                    <a:pt x="32769" y="133881"/>
                  </a:lnTo>
                  <a:lnTo>
                    <a:pt x="23296" y="136330"/>
                  </a:lnTo>
                  <a:lnTo>
                    <a:pt x="13065" y="139900"/>
                  </a:lnTo>
                  <a:lnTo>
                    <a:pt x="5087" y="144948"/>
                  </a:lnTo>
                  <a:lnTo>
                    <a:pt x="1118" y="161323"/>
                  </a:lnTo>
                  <a:lnTo>
                    <a:pt x="0" y="189694"/>
                  </a:lnTo>
                  <a:lnTo>
                    <a:pt x="346" y="216593"/>
                  </a:lnTo>
                  <a:lnTo>
                    <a:pt x="769" y="228552"/>
                  </a:lnTo>
                  <a:lnTo>
                    <a:pt x="71750" y="229086"/>
                  </a:lnTo>
                  <a:lnTo>
                    <a:pt x="71648" y="141761"/>
                  </a:lnTo>
                  <a:lnTo>
                    <a:pt x="71508" y="133341"/>
                  </a:lnTo>
                  <a:lnTo>
                    <a:pt x="78074" y="127118"/>
                  </a:lnTo>
                  <a:lnTo>
                    <a:pt x="99901" y="85376"/>
                  </a:lnTo>
                  <a:lnTo>
                    <a:pt x="101756" y="50253"/>
                  </a:lnTo>
                  <a:lnTo>
                    <a:pt x="98401" y="38851"/>
                  </a:lnTo>
                  <a:lnTo>
                    <a:pt x="88197" y="35162"/>
                  </a:lnTo>
                  <a:close/>
                </a:path>
                <a:path w="313690" h="229235">
                  <a:moveTo>
                    <a:pt x="225470" y="35162"/>
                  </a:moveTo>
                  <a:lnTo>
                    <a:pt x="215268" y="38851"/>
                  </a:lnTo>
                  <a:lnTo>
                    <a:pt x="211916" y="50253"/>
                  </a:lnTo>
                  <a:lnTo>
                    <a:pt x="212288" y="72850"/>
                  </a:lnTo>
                  <a:lnTo>
                    <a:pt x="222511" y="116409"/>
                  </a:lnTo>
                  <a:lnTo>
                    <a:pt x="234945" y="127930"/>
                  </a:lnTo>
                  <a:lnTo>
                    <a:pt x="242171" y="133341"/>
                  </a:lnTo>
                  <a:lnTo>
                    <a:pt x="242052" y="139900"/>
                  </a:lnTo>
                  <a:lnTo>
                    <a:pt x="241930" y="229086"/>
                  </a:lnTo>
                  <a:lnTo>
                    <a:pt x="312910" y="228552"/>
                  </a:lnTo>
                  <a:lnTo>
                    <a:pt x="313332" y="216593"/>
                  </a:lnTo>
                  <a:lnTo>
                    <a:pt x="313675" y="189694"/>
                  </a:lnTo>
                  <a:lnTo>
                    <a:pt x="312556" y="161323"/>
                  </a:lnTo>
                  <a:lnTo>
                    <a:pt x="308592" y="144948"/>
                  </a:lnTo>
                  <a:lnTo>
                    <a:pt x="300608" y="139900"/>
                  </a:lnTo>
                  <a:lnTo>
                    <a:pt x="290377" y="136330"/>
                  </a:lnTo>
                  <a:lnTo>
                    <a:pt x="280903" y="133881"/>
                  </a:lnTo>
                  <a:lnTo>
                    <a:pt x="275191" y="132198"/>
                  </a:lnTo>
                  <a:lnTo>
                    <a:pt x="271406" y="130318"/>
                  </a:lnTo>
                  <a:lnTo>
                    <a:pt x="264434" y="128680"/>
                  </a:lnTo>
                  <a:lnTo>
                    <a:pt x="264129" y="122977"/>
                  </a:lnTo>
                  <a:lnTo>
                    <a:pt x="266427" y="115336"/>
                  </a:lnTo>
                  <a:lnTo>
                    <a:pt x="271716" y="102691"/>
                  </a:lnTo>
                  <a:lnTo>
                    <a:pt x="277051" y="87657"/>
                  </a:lnTo>
                  <a:lnTo>
                    <a:pt x="279484" y="72850"/>
                  </a:lnTo>
                  <a:lnTo>
                    <a:pt x="279182" y="66714"/>
                  </a:lnTo>
                  <a:lnTo>
                    <a:pt x="275859" y="53391"/>
                  </a:lnTo>
                  <a:lnTo>
                    <a:pt x="265891" y="40511"/>
                  </a:lnTo>
                  <a:lnTo>
                    <a:pt x="245651" y="35703"/>
                  </a:lnTo>
                  <a:lnTo>
                    <a:pt x="225470" y="35162"/>
                  </a:lnTo>
                  <a:close/>
                </a:path>
                <a:path w="313690" h="229235">
                  <a:moveTo>
                    <a:pt x="239211" y="228489"/>
                  </a:moveTo>
                  <a:lnTo>
                    <a:pt x="157119" y="228489"/>
                  </a:lnTo>
                  <a:lnTo>
                    <a:pt x="157526" y="228578"/>
                  </a:lnTo>
                  <a:lnTo>
                    <a:pt x="239212" y="229035"/>
                  </a:lnTo>
                  <a:lnTo>
                    <a:pt x="239211" y="228489"/>
                  </a:lnTo>
                  <a:close/>
                </a:path>
                <a:path w="313690" h="229235">
                  <a:moveTo>
                    <a:pt x="152039" y="270"/>
                  </a:moveTo>
                  <a:lnTo>
                    <a:pt x="117611" y="28389"/>
                  </a:lnTo>
                  <a:lnTo>
                    <a:pt x="114993" y="47285"/>
                  </a:lnTo>
                  <a:lnTo>
                    <a:pt x="118044" y="65837"/>
                  </a:lnTo>
                  <a:lnTo>
                    <a:pt x="124731" y="84674"/>
                  </a:lnTo>
                  <a:lnTo>
                    <a:pt x="131319" y="100432"/>
                  </a:lnTo>
                  <a:lnTo>
                    <a:pt x="134221" y="110100"/>
                  </a:lnTo>
                  <a:lnTo>
                    <a:pt x="133878" y="117237"/>
                  </a:lnTo>
                  <a:lnTo>
                    <a:pt x="125115" y="119256"/>
                  </a:lnTo>
                  <a:lnTo>
                    <a:pt x="120378" y="121631"/>
                  </a:lnTo>
                  <a:lnTo>
                    <a:pt x="112765" y="123863"/>
                  </a:lnTo>
                  <a:lnTo>
                    <a:pt x="101060" y="126927"/>
                  </a:lnTo>
                  <a:lnTo>
                    <a:pt x="88657" y="131334"/>
                  </a:lnTo>
                  <a:lnTo>
                    <a:pt x="75407" y="228959"/>
                  </a:lnTo>
                  <a:lnTo>
                    <a:pt x="239211" y="228489"/>
                  </a:lnTo>
                  <a:lnTo>
                    <a:pt x="239120" y="146117"/>
                  </a:lnTo>
                  <a:lnTo>
                    <a:pt x="202082" y="124004"/>
                  </a:lnTo>
                  <a:lnTo>
                    <a:pt x="194419" y="121885"/>
                  </a:lnTo>
                  <a:lnTo>
                    <a:pt x="194241" y="121555"/>
                  </a:lnTo>
                  <a:lnTo>
                    <a:pt x="189504" y="119180"/>
                  </a:lnTo>
                  <a:lnTo>
                    <a:pt x="180728" y="117148"/>
                  </a:lnTo>
                  <a:lnTo>
                    <a:pt x="180411" y="110011"/>
                  </a:lnTo>
                  <a:lnTo>
                    <a:pt x="183269" y="100432"/>
                  </a:lnTo>
                  <a:lnTo>
                    <a:pt x="189890" y="84585"/>
                  </a:lnTo>
                  <a:lnTo>
                    <a:pt x="196575" y="65748"/>
                  </a:lnTo>
                  <a:lnTo>
                    <a:pt x="199611" y="47285"/>
                  </a:lnTo>
                  <a:lnTo>
                    <a:pt x="200087" y="18909"/>
                  </a:lnTo>
                  <a:lnTo>
                    <a:pt x="195886" y="4631"/>
                  </a:lnTo>
                  <a:lnTo>
                    <a:pt x="184901" y="651"/>
                  </a:lnTo>
                  <a:lnTo>
                    <a:pt x="157818" y="651"/>
                  </a:lnTo>
                  <a:lnTo>
                    <a:pt x="152039" y="270"/>
                  </a:lnTo>
                  <a:close/>
                </a:path>
                <a:path w="313690" h="229235">
                  <a:moveTo>
                    <a:pt x="183103" y="0"/>
                  </a:moveTo>
                  <a:lnTo>
                    <a:pt x="157818" y="651"/>
                  </a:lnTo>
                  <a:lnTo>
                    <a:pt x="184901" y="651"/>
                  </a:lnTo>
                  <a:lnTo>
                    <a:pt x="183103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51"/>
            <p:cNvSpPr/>
            <p:nvPr/>
          </p:nvSpPr>
          <p:spPr>
            <a:xfrm>
              <a:off x="7463434" y="4106321"/>
              <a:ext cx="325120" cy="236854"/>
            </a:xfrm>
            <a:custGeom>
              <a:avLst/>
              <a:gdLst/>
              <a:ahLst/>
              <a:cxnLst/>
              <a:rect l="l" t="t" r="r" b="b"/>
              <a:pathLst>
                <a:path w="325120" h="236854">
                  <a:moveTo>
                    <a:pt x="130787" y="212623"/>
                  </a:moveTo>
                  <a:lnTo>
                    <a:pt x="95313" y="212623"/>
                  </a:lnTo>
                  <a:lnTo>
                    <a:pt x="88036" y="224993"/>
                  </a:lnTo>
                  <a:lnTo>
                    <a:pt x="95313" y="231698"/>
                  </a:lnTo>
                  <a:lnTo>
                    <a:pt x="101779" y="235506"/>
                  </a:lnTo>
                  <a:lnTo>
                    <a:pt x="109578" y="236807"/>
                  </a:lnTo>
                  <a:lnTo>
                    <a:pt x="117687" y="235474"/>
                  </a:lnTo>
                  <a:lnTo>
                    <a:pt x="125082" y="231381"/>
                  </a:lnTo>
                  <a:lnTo>
                    <a:pt x="129956" y="224885"/>
                  </a:lnTo>
                  <a:lnTo>
                    <a:pt x="131527" y="217411"/>
                  </a:lnTo>
                  <a:lnTo>
                    <a:pt x="131451" y="216790"/>
                  </a:lnTo>
                  <a:lnTo>
                    <a:pt x="130787" y="212623"/>
                  </a:lnTo>
                  <a:close/>
                </a:path>
                <a:path w="325120" h="236854">
                  <a:moveTo>
                    <a:pt x="223500" y="110144"/>
                  </a:moveTo>
                  <a:lnTo>
                    <a:pt x="65282" y="110144"/>
                  </a:lnTo>
                  <a:lnTo>
                    <a:pt x="74204" y="112161"/>
                  </a:lnTo>
                  <a:lnTo>
                    <a:pt x="79104" y="120076"/>
                  </a:lnTo>
                  <a:lnTo>
                    <a:pt x="83172" y="136182"/>
                  </a:lnTo>
                  <a:lnTo>
                    <a:pt x="92468" y="138252"/>
                  </a:lnTo>
                  <a:lnTo>
                    <a:pt x="104152" y="153390"/>
                  </a:lnTo>
                  <a:lnTo>
                    <a:pt x="104152" y="158216"/>
                  </a:lnTo>
                  <a:lnTo>
                    <a:pt x="111721" y="159588"/>
                  </a:lnTo>
                  <a:lnTo>
                    <a:pt x="125450" y="174726"/>
                  </a:lnTo>
                  <a:lnTo>
                    <a:pt x="126834" y="182295"/>
                  </a:lnTo>
                  <a:lnTo>
                    <a:pt x="137045" y="185915"/>
                  </a:lnTo>
                  <a:lnTo>
                    <a:pt x="143319" y="193662"/>
                  </a:lnTo>
                  <a:lnTo>
                    <a:pt x="148061" y="199780"/>
                  </a:lnTo>
                  <a:lnTo>
                    <a:pt x="150252" y="204509"/>
                  </a:lnTo>
                  <a:lnTo>
                    <a:pt x="150440" y="210269"/>
                  </a:lnTo>
                  <a:lnTo>
                    <a:pt x="149174" y="219481"/>
                  </a:lnTo>
                  <a:lnTo>
                    <a:pt x="156667" y="226529"/>
                  </a:lnTo>
                  <a:lnTo>
                    <a:pt x="162979" y="230784"/>
                  </a:lnTo>
                  <a:lnTo>
                    <a:pt x="169900" y="233718"/>
                  </a:lnTo>
                  <a:lnTo>
                    <a:pt x="176352" y="228091"/>
                  </a:lnTo>
                  <a:lnTo>
                    <a:pt x="180952" y="222082"/>
                  </a:lnTo>
                  <a:lnTo>
                    <a:pt x="181483" y="216790"/>
                  </a:lnTo>
                  <a:lnTo>
                    <a:pt x="179613" y="212320"/>
                  </a:lnTo>
                  <a:lnTo>
                    <a:pt x="156806" y="186626"/>
                  </a:lnTo>
                  <a:lnTo>
                    <a:pt x="157187" y="183946"/>
                  </a:lnTo>
                  <a:lnTo>
                    <a:pt x="158381" y="182702"/>
                  </a:lnTo>
                  <a:lnTo>
                    <a:pt x="161061" y="182206"/>
                  </a:lnTo>
                  <a:lnTo>
                    <a:pt x="198847" y="182206"/>
                  </a:lnTo>
                  <a:lnTo>
                    <a:pt x="193814" y="177178"/>
                  </a:lnTo>
                  <a:lnTo>
                    <a:pt x="182562" y="166268"/>
                  </a:lnTo>
                  <a:lnTo>
                    <a:pt x="182384" y="165620"/>
                  </a:lnTo>
                  <a:lnTo>
                    <a:pt x="183527" y="163601"/>
                  </a:lnTo>
                  <a:lnTo>
                    <a:pt x="184886" y="162521"/>
                  </a:lnTo>
                  <a:lnTo>
                    <a:pt x="187312" y="161747"/>
                  </a:lnTo>
                  <a:lnTo>
                    <a:pt x="225492" y="161747"/>
                  </a:lnTo>
                  <a:lnTo>
                    <a:pt x="208965" y="145808"/>
                  </a:lnTo>
                  <a:lnTo>
                    <a:pt x="210400" y="142989"/>
                  </a:lnTo>
                  <a:lnTo>
                    <a:pt x="210807" y="142544"/>
                  </a:lnTo>
                  <a:lnTo>
                    <a:pt x="211124" y="142239"/>
                  </a:lnTo>
                  <a:lnTo>
                    <a:pt x="254905" y="142214"/>
                  </a:lnTo>
                  <a:lnTo>
                    <a:pt x="223500" y="110144"/>
                  </a:lnTo>
                  <a:close/>
                </a:path>
                <a:path w="325120" h="236854">
                  <a:moveTo>
                    <a:pt x="198847" y="182206"/>
                  </a:moveTo>
                  <a:lnTo>
                    <a:pt x="161061" y="182206"/>
                  </a:lnTo>
                  <a:lnTo>
                    <a:pt x="164316" y="185991"/>
                  </a:lnTo>
                  <a:lnTo>
                    <a:pt x="192125" y="214668"/>
                  </a:lnTo>
                  <a:lnTo>
                    <a:pt x="197307" y="217411"/>
                  </a:lnTo>
                  <a:lnTo>
                    <a:pt x="215176" y="203644"/>
                  </a:lnTo>
                  <a:lnTo>
                    <a:pt x="198847" y="182206"/>
                  </a:lnTo>
                  <a:close/>
                </a:path>
                <a:path w="325120" h="236854">
                  <a:moveTo>
                    <a:pt x="111664" y="190182"/>
                  </a:moveTo>
                  <a:lnTo>
                    <a:pt x="73482" y="190182"/>
                  </a:lnTo>
                  <a:lnTo>
                    <a:pt x="69574" y="198046"/>
                  </a:lnTo>
                  <a:lnTo>
                    <a:pt x="68272" y="202899"/>
                  </a:lnTo>
                  <a:lnTo>
                    <a:pt x="69574" y="206750"/>
                  </a:lnTo>
                  <a:lnTo>
                    <a:pt x="73482" y="211607"/>
                  </a:lnTo>
                  <a:lnTo>
                    <a:pt x="79818" y="215157"/>
                  </a:lnTo>
                  <a:lnTo>
                    <a:pt x="86998" y="215130"/>
                  </a:lnTo>
                  <a:lnTo>
                    <a:pt x="92877" y="213595"/>
                  </a:lnTo>
                  <a:lnTo>
                    <a:pt x="95313" y="212623"/>
                  </a:lnTo>
                  <a:lnTo>
                    <a:pt x="130787" y="212623"/>
                  </a:lnTo>
                  <a:lnTo>
                    <a:pt x="130390" y="210130"/>
                  </a:lnTo>
                  <a:lnTo>
                    <a:pt x="127063" y="204584"/>
                  </a:lnTo>
                  <a:lnTo>
                    <a:pt x="123091" y="200558"/>
                  </a:lnTo>
                  <a:lnTo>
                    <a:pt x="108877" y="200558"/>
                  </a:lnTo>
                  <a:lnTo>
                    <a:pt x="111664" y="190182"/>
                  </a:lnTo>
                  <a:close/>
                </a:path>
                <a:path w="325120" h="236854">
                  <a:moveTo>
                    <a:pt x="121437" y="198881"/>
                  </a:moveTo>
                  <a:lnTo>
                    <a:pt x="108877" y="200558"/>
                  </a:lnTo>
                  <a:lnTo>
                    <a:pt x="123091" y="200558"/>
                  </a:lnTo>
                  <a:lnTo>
                    <a:pt x="121437" y="198881"/>
                  </a:lnTo>
                  <a:close/>
                </a:path>
                <a:path w="325120" h="236854">
                  <a:moveTo>
                    <a:pt x="225492" y="161747"/>
                  </a:moveTo>
                  <a:lnTo>
                    <a:pt x="187312" y="161747"/>
                  </a:lnTo>
                  <a:lnTo>
                    <a:pt x="217246" y="192290"/>
                  </a:lnTo>
                  <a:lnTo>
                    <a:pt x="225412" y="198754"/>
                  </a:lnTo>
                  <a:lnTo>
                    <a:pt x="242150" y="182829"/>
                  </a:lnTo>
                  <a:lnTo>
                    <a:pt x="239788" y="176745"/>
                  </a:lnTo>
                  <a:lnTo>
                    <a:pt x="237515" y="173342"/>
                  </a:lnTo>
                  <a:lnTo>
                    <a:pt x="225492" y="161747"/>
                  </a:lnTo>
                  <a:close/>
                </a:path>
                <a:path w="325120" h="236854">
                  <a:moveTo>
                    <a:pt x="91433" y="170395"/>
                  </a:moveTo>
                  <a:lnTo>
                    <a:pt x="52984" y="170395"/>
                  </a:lnTo>
                  <a:lnTo>
                    <a:pt x="46355" y="182460"/>
                  </a:lnTo>
                  <a:lnTo>
                    <a:pt x="60909" y="196519"/>
                  </a:lnTo>
                  <a:lnTo>
                    <a:pt x="73482" y="190182"/>
                  </a:lnTo>
                  <a:lnTo>
                    <a:pt x="111664" y="190182"/>
                  </a:lnTo>
                  <a:lnTo>
                    <a:pt x="111848" y="189496"/>
                  </a:lnTo>
                  <a:lnTo>
                    <a:pt x="103259" y="176441"/>
                  </a:lnTo>
                  <a:lnTo>
                    <a:pt x="89687" y="176441"/>
                  </a:lnTo>
                  <a:lnTo>
                    <a:pt x="91433" y="170395"/>
                  </a:lnTo>
                  <a:close/>
                </a:path>
                <a:path w="325120" h="236854">
                  <a:moveTo>
                    <a:pt x="102590" y="175425"/>
                  </a:moveTo>
                  <a:lnTo>
                    <a:pt x="89687" y="176441"/>
                  </a:lnTo>
                  <a:lnTo>
                    <a:pt x="103259" y="176441"/>
                  </a:lnTo>
                  <a:lnTo>
                    <a:pt x="102590" y="175425"/>
                  </a:lnTo>
                  <a:close/>
                </a:path>
                <a:path w="325120" h="236854">
                  <a:moveTo>
                    <a:pt x="49755" y="132016"/>
                  </a:moveTo>
                  <a:lnTo>
                    <a:pt x="28064" y="159588"/>
                  </a:lnTo>
                  <a:lnTo>
                    <a:pt x="31140" y="167055"/>
                  </a:lnTo>
                  <a:lnTo>
                    <a:pt x="38186" y="171537"/>
                  </a:lnTo>
                  <a:lnTo>
                    <a:pt x="45291" y="172245"/>
                  </a:lnTo>
                  <a:lnTo>
                    <a:pt x="50782" y="171193"/>
                  </a:lnTo>
                  <a:lnTo>
                    <a:pt x="52984" y="170395"/>
                  </a:lnTo>
                  <a:lnTo>
                    <a:pt x="91433" y="170395"/>
                  </a:lnTo>
                  <a:lnTo>
                    <a:pt x="92760" y="165798"/>
                  </a:lnTo>
                  <a:lnTo>
                    <a:pt x="82755" y="155663"/>
                  </a:lnTo>
                  <a:lnTo>
                    <a:pt x="68529" y="155663"/>
                  </a:lnTo>
                  <a:lnTo>
                    <a:pt x="70053" y="145668"/>
                  </a:lnTo>
                  <a:lnTo>
                    <a:pt x="64554" y="138595"/>
                  </a:lnTo>
                  <a:lnTo>
                    <a:pt x="57067" y="132603"/>
                  </a:lnTo>
                  <a:lnTo>
                    <a:pt x="49755" y="132016"/>
                  </a:lnTo>
                  <a:close/>
                </a:path>
                <a:path w="325120" h="236854">
                  <a:moveTo>
                    <a:pt x="254905" y="142214"/>
                  </a:moveTo>
                  <a:lnTo>
                    <a:pt x="214566" y="142214"/>
                  </a:lnTo>
                  <a:lnTo>
                    <a:pt x="241058" y="168427"/>
                  </a:lnTo>
                  <a:lnTo>
                    <a:pt x="250228" y="172110"/>
                  </a:lnTo>
                  <a:lnTo>
                    <a:pt x="264883" y="161086"/>
                  </a:lnTo>
                  <a:lnTo>
                    <a:pt x="263550" y="152641"/>
                  </a:lnTo>
                  <a:lnTo>
                    <a:pt x="261226" y="148678"/>
                  </a:lnTo>
                  <a:lnTo>
                    <a:pt x="254905" y="142214"/>
                  </a:lnTo>
                  <a:close/>
                </a:path>
                <a:path w="325120" h="236854">
                  <a:moveTo>
                    <a:pt x="79946" y="152819"/>
                  </a:moveTo>
                  <a:lnTo>
                    <a:pt x="68529" y="155663"/>
                  </a:lnTo>
                  <a:lnTo>
                    <a:pt x="82755" y="155663"/>
                  </a:lnTo>
                  <a:lnTo>
                    <a:pt x="79946" y="152819"/>
                  </a:lnTo>
                  <a:close/>
                </a:path>
                <a:path w="325120" h="236854">
                  <a:moveTo>
                    <a:pt x="0" y="16509"/>
                  </a:moveTo>
                  <a:lnTo>
                    <a:pt x="0" y="129641"/>
                  </a:lnTo>
                  <a:lnTo>
                    <a:pt x="20116" y="143065"/>
                  </a:lnTo>
                  <a:lnTo>
                    <a:pt x="20547" y="138810"/>
                  </a:lnTo>
                  <a:lnTo>
                    <a:pt x="20588" y="138595"/>
                  </a:lnTo>
                  <a:lnTo>
                    <a:pt x="23717" y="128776"/>
                  </a:lnTo>
                  <a:lnTo>
                    <a:pt x="32332" y="118178"/>
                  </a:lnTo>
                  <a:lnTo>
                    <a:pt x="49149" y="111734"/>
                  </a:lnTo>
                  <a:lnTo>
                    <a:pt x="65282" y="110144"/>
                  </a:lnTo>
                  <a:lnTo>
                    <a:pt x="223500" y="110144"/>
                  </a:lnTo>
                  <a:lnTo>
                    <a:pt x="211392" y="97831"/>
                  </a:lnTo>
                  <a:lnTo>
                    <a:pt x="130688" y="97831"/>
                  </a:lnTo>
                  <a:lnTo>
                    <a:pt x="120999" y="97636"/>
                  </a:lnTo>
                  <a:lnTo>
                    <a:pt x="109404" y="93999"/>
                  </a:lnTo>
                  <a:lnTo>
                    <a:pt x="99631" y="84213"/>
                  </a:lnTo>
                  <a:lnTo>
                    <a:pt x="94388" y="69403"/>
                  </a:lnTo>
                  <a:lnTo>
                    <a:pt x="94095" y="55410"/>
                  </a:lnTo>
                  <a:lnTo>
                    <a:pt x="97472" y="43712"/>
                  </a:lnTo>
                  <a:lnTo>
                    <a:pt x="103238" y="35788"/>
                  </a:lnTo>
                  <a:lnTo>
                    <a:pt x="107495" y="32326"/>
                  </a:lnTo>
                  <a:lnTo>
                    <a:pt x="38417" y="32326"/>
                  </a:lnTo>
                  <a:lnTo>
                    <a:pt x="30370" y="31375"/>
                  </a:lnTo>
                  <a:lnTo>
                    <a:pt x="19054" y="26547"/>
                  </a:lnTo>
                  <a:lnTo>
                    <a:pt x="0" y="16509"/>
                  </a:lnTo>
                  <a:close/>
                </a:path>
                <a:path w="325120" h="236854">
                  <a:moveTo>
                    <a:pt x="323796" y="57403"/>
                  </a:moveTo>
                  <a:lnTo>
                    <a:pt x="183108" y="57403"/>
                  </a:lnTo>
                  <a:lnTo>
                    <a:pt x="196164" y="58788"/>
                  </a:lnTo>
                  <a:lnTo>
                    <a:pt x="203517" y="66243"/>
                  </a:lnTo>
                  <a:lnTo>
                    <a:pt x="264795" y="130949"/>
                  </a:lnTo>
                  <a:lnTo>
                    <a:pt x="272821" y="136766"/>
                  </a:lnTo>
                  <a:lnTo>
                    <a:pt x="283133" y="138810"/>
                  </a:lnTo>
                  <a:lnTo>
                    <a:pt x="294919" y="137502"/>
                  </a:lnTo>
                  <a:lnTo>
                    <a:pt x="324827" y="131991"/>
                  </a:lnTo>
                  <a:lnTo>
                    <a:pt x="323796" y="57403"/>
                  </a:lnTo>
                  <a:close/>
                </a:path>
                <a:path w="325120" h="236854">
                  <a:moveTo>
                    <a:pt x="181533" y="76111"/>
                  </a:moveTo>
                  <a:lnTo>
                    <a:pt x="173697" y="78460"/>
                  </a:lnTo>
                  <a:lnTo>
                    <a:pt x="134747" y="97294"/>
                  </a:lnTo>
                  <a:lnTo>
                    <a:pt x="130688" y="97831"/>
                  </a:lnTo>
                  <a:lnTo>
                    <a:pt x="211392" y="97831"/>
                  </a:lnTo>
                  <a:lnTo>
                    <a:pt x="210187" y="96606"/>
                  </a:lnTo>
                  <a:lnTo>
                    <a:pt x="197535" y="83985"/>
                  </a:lnTo>
                  <a:lnTo>
                    <a:pt x="191109" y="78003"/>
                  </a:lnTo>
                  <a:lnTo>
                    <a:pt x="188099" y="76250"/>
                  </a:lnTo>
                  <a:lnTo>
                    <a:pt x="181533" y="76111"/>
                  </a:lnTo>
                  <a:close/>
                </a:path>
                <a:path w="325120" h="236854">
                  <a:moveTo>
                    <a:pt x="211747" y="2908"/>
                  </a:moveTo>
                  <a:lnTo>
                    <a:pt x="201422" y="2908"/>
                  </a:lnTo>
                  <a:lnTo>
                    <a:pt x="192176" y="7734"/>
                  </a:lnTo>
                  <a:lnTo>
                    <a:pt x="157652" y="24571"/>
                  </a:lnTo>
                  <a:lnTo>
                    <a:pt x="113652" y="50190"/>
                  </a:lnTo>
                  <a:lnTo>
                    <a:pt x="107669" y="67081"/>
                  </a:lnTo>
                  <a:lnTo>
                    <a:pt x="110451" y="74193"/>
                  </a:lnTo>
                  <a:lnTo>
                    <a:pt x="116420" y="83032"/>
                  </a:lnTo>
                  <a:lnTo>
                    <a:pt x="122732" y="83286"/>
                  </a:lnTo>
                  <a:lnTo>
                    <a:pt x="128206" y="82283"/>
                  </a:lnTo>
                  <a:lnTo>
                    <a:pt x="149499" y="71583"/>
                  </a:lnTo>
                  <a:lnTo>
                    <a:pt x="161720" y="65600"/>
                  </a:lnTo>
                  <a:lnTo>
                    <a:pt x="169481" y="62157"/>
                  </a:lnTo>
                  <a:lnTo>
                    <a:pt x="180263" y="57988"/>
                  </a:lnTo>
                  <a:lnTo>
                    <a:pt x="183108" y="57403"/>
                  </a:lnTo>
                  <a:lnTo>
                    <a:pt x="323796" y="57403"/>
                  </a:lnTo>
                  <a:lnTo>
                    <a:pt x="323627" y="45179"/>
                  </a:lnTo>
                  <a:lnTo>
                    <a:pt x="271731" y="45179"/>
                  </a:lnTo>
                  <a:lnTo>
                    <a:pt x="263639" y="42837"/>
                  </a:lnTo>
                  <a:lnTo>
                    <a:pt x="252911" y="36691"/>
                  </a:lnTo>
                  <a:lnTo>
                    <a:pt x="240872" y="26885"/>
                  </a:lnTo>
                  <a:lnTo>
                    <a:pt x="229136" y="16280"/>
                  </a:lnTo>
                  <a:lnTo>
                    <a:pt x="219316" y="7734"/>
                  </a:lnTo>
                  <a:lnTo>
                    <a:pt x="216636" y="5626"/>
                  </a:lnTo>
                  <a:lnTo>
                    <a:pt x="211747" y="2908"/>
                  </a:lnTo>
                  <a:close/>
                </a:path>
                <a:path w="325120" h="236854">
                  <a:moveTo>
                    <a:pt x="323443" y="31838"/>
                  </a:moveTo>
                  <a:lnTo>
                    <a:pt x="296027" y="40711"/>
                  </a:lnTo>
                  <a:lnTo>
                    <a:pt x="280658" y="44815"/>
                  </a:lnTo>
                  <a:lnTo>
                    <a:pt x="271731" y="45179"/>
                  </a:lnTo>
                  <a:lnTo>
                    <a:pt x="323627" y="45179"/>
                  </a:lnTo>
                  <a:lnTo>
                    <a:pt x="323443" y="31838"/>
                  </a:lnTo>
                  <a:close/>
                </a:path>
                <a:path w="325120" h="236854">
                  <a:moveTo>
                    <a:pt x="122364" y="0"/>
                  </a:moveTo>
                  <a:lnTo>
                    <a:pt x="106443" y="3961"/>
                  </a:lnTo>
                  <a:lnTo>
                    <a:pt x="85018" y="13819"/>
                  </a:lnTo>
                  <a:lnTo>
                    <a:pt x="63591" y="24451"/>
                  </a:lnTo>
                  <a:lnTo>
                    <a:pt x="47663" y="30733"/>
                  </a:lnTo>
                  <a:lnTo>
                    <a:pt x="38417" y="32326"/>
                  </a:lnTo>
                  <a:lnTo>
                    <a:pt x="107495" y="32326"/>
                  </a:lnTo>
                  <a:lnTo>
                    <a:pt x="109802" y="30449"/>
                  </a:lnTo>
                  <a:lnTo>
                    <a:pt x="116701" y="26130"/>
                  </a:lnTo>
                  <a:lnTo>
                    <a:pt x="128175" y="20543"/>
                  </a:lnTo>
                  <a:lnTo>
                    <a:pt x="148463" y="11404"/>
                  </a:lnTo>
                  <a:lnTo>
                    <a:pt x="146513" y="9749"/>
                  </a:lnTo>
                  <a:lnTo>
                    <a:pt x="141090" y="6040"/>
                  </a:lnTo>
                  <a:lnTo>
                    <a:pt x="132828" y="2162"/>
                  </a:lnTo>
                  <a:lnTo>
                    <a:pt x="122364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52"/>
            <p:cNvSpPr/>
            <p:nvPr/>
          </p:nvSpPr>
          <p:spPr>
            <a:xfrm>
              <a:off x="8099222" y="3590511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>
                  <a:moveTo>
                    <a:pt x="0" y="0"/>
                  </a:moveTo>
                  <a:lnTo>
                    <a:pt x="92773" y="0"/>
                  </a:lnTo>
                </a:path>
              </a:pathLst>
            </a:custGeom>
            <a:ln w="8343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53"/>
            <p:cNvSpPr/>
            <p:nvPr/>
          </p:nvSpPr>
          <p:spPr>
            <a:xfrm>
              <a:off x="8099222" y="3468322"/>
              <a:ext cx="104139" cy="95250"/>
            </a:xfrm>
            <a:custGeom>
              <a:avLst/>
              <a:gdLst/>
              <a:ahLst/>
              <a:cxnLst/>
              <a:rect l="l" t="t" r="r" b="b"/>
              <a:pathLst>
                <a:path w="104140" h="95250">
                  <a:moveTo>
                    <a:pt x="26936" y="5513"/>
                  </a:moveTo>
                  <a:lnTo>
                    <a:pt x="71503" y="0"/>
                  </a:lnTo>
                  <a:lnTo>
                    <a:pt x="94389" y="3027"/>
                  </a:lnTo>
                  <a:lnTo>
                    <a:pt x="102821" y="18976"/>
                  </a:lnTo>
                  <a:lnTo>
                    <a:pt x="104025" y="52224"/>
                  </a:lnTo>
                  <a:lnTo>
                    <a:pt x="91944" y="79535"/>
                  </a:lnTo>
                  <a:lnTo>
                    <a:pt x="65366" y="91713"/>
                  </a:lnTo>
                  <a:lnTo>
                    <a:pt x="38788" y="94677"/>
                  </a:lnTo>
                  <a:lnTo>
                    <a:pt x="26708" y="94350"/>
                  </a:lnTo>
                  <a:lnTo>
                    <a:pt x="0" y="94616"/>
                  </a:lnTo>
                </a:path>
              </a:pathLst>
            </a:custGeom>
            <a:ln w="8343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54"/>
            <p:cNvSpPr/>
            <p:nvPr/>
          </p:nvSpPr>
          <p:spPr>
            <a:xfrm>
              <a:off x="8108276" y="3384174"/>
              <a:ext cx="241300" cy="320675"/>
            </a:xfrm>
            <a:custGeom>
              <a:avLst/>
              <a:gdLst/>
              <a:ahLst/>
              <a:cxnLst/>
              <a:rect l="l" t="t" r="r" b="b"/>
              <a:pathLst>
                <a:path w="241300" h="320675">
                  <a:moveTo>
                    <a:pt x="38681" y="10274"/>
                  </a:moveTo>
                  <a:lnTo>
                    <a:pt x="27774" y="15203"/>
                  </a:lnTo>
                  <a:lnTo>
                    <a:pt x="24295" y="19431"/>
                  </a:lnTo>
                  <a:lnTo>
                    <a:pt x="59562" y="96227"/>
                  </a:lnTo>
                  <a:lnTo>
                    <a:pt x="35232" y="115053"/>
                  </a:lnTo>
                  <a:lnTo>
                    <a:pt x="16427" y="139371"/>
                  </a:lnTo>
                  <a:lnTo>
                    <a:pt x="4298" y="168063"/>
                  </a:lnTo>
                  <a:lnTo>
                    <a:pt x="0" y="200012"/>
                  </a:lnTo>
                  <a:lnTo>
                    <a:pt x="9472" y="246888"/>
                  </a:lnTo>
                  <a:lnTo>
                    <a:pt x="35304" y="285170"/>
                  </a:lnTo>
                  <a:lnTo>
                    <a:pt x="73621" y="310981"/>
                  </a:lnTo>
                  <a:lnTo>
                    <a:pt x="120548" y="320446"/>
                  </a:lnTo>
                  <a:lnTo>
                    <a:pt x="167455" y="310981"/>
                  </a:lnTo>
                  <a:lnTo>
                    <a:pt x="205765" y="285168"/>
                  </a:lnTo>
                  <a:lnTo>
                    <a:pt x="231597" y="246883"/>
                  </a:lnTo>
                  <a:lnTo>
                    <a:pt x="241071" y="199999"/>
                  </a:lnTo>
                  <a:lnTo>
                    <a:pt x="237071" y="169153"/>
                  </a:lnTo>
                  <a:lnTo>
                    <a:pt x="225758" y="141292"/>
                  </a:lnTo>
                  <a:lnTo>
                    <a:pt x="208163" y="117419"/>
                  </a:lnTo>
                  <a:lnTo>
                    <a:pt x="185318" y="98539"/>
                  </a:lnTo>
                  <a:lnTo>
                    <a:pt x="187629" y="97726"/>
                  </a:lnTo>
                  <a:lnTo>
                    <a:pt x="188899" y="96761"/>
                  </a:lnTo>
                  <a:lnTo>
                    <a:pt x="188747" y="95618"/>
                  </a:lnTo>
                  <a:lnTo>
                    <a:pt x="192566" y="77913"/>
                  </a:lnTo>
                  <a:lnTo>
                    <a:pt x="201831" y="50050"/>
                  </a:lnTo>
                  <a:lnTo>
                    <a:pt x="158838" y="50050"/>
                  </a:lnTo>
                  <a:lnTo>
                    <a:pt x="161932" y="44818"/>
                  </a:lnTo>
                  <a:lnTo>
                    <a:pt x="85585" y="44818"/>
                  </a:lnTo>
                  <a:lnTo>
                    <a:pt x="57717" y="16269"/>
                  </a:lnTo>
                  <a:lnTo>
                    <a:pt x="38681" y="10274"/>
                  </a:lnTo>
                  <a:close/>
                </a:path>
                <a:path w="241300" h="320675">
                  <a:moveTo>
                    <a:pt x="211175" y="11214"/>
                  </a:moveTo>
                  <a:lnTo>
                    <a:pt x="200158" y="16650"/>
                  </a:lnTo>
                  <a:lnTo>
                    <a:pt x="182483" y="30070"/>
                  </a:lnTo>
                  <a:lnTo>
                    <a:pt x="166069" y="43771"/>
                  </a:lnTo>
                  <a:lnTo>
                    <a:pt x="158838" y="50050"/>
                  </a:lnTo>
                  <a:lnTo>
                    <a:pt x="201831" y="50050"/>
                  </a:lnTo>
                  <a:lnTo>
                    <a:pt x="210300" y="23453"/>
                  </a:lnTo>
                  <a:lnTo>
                    <a:pt x="211175" y="11214"/>
                  </a:lnTo>
                  <a:close/>
                </a:path>
                <a:path w="241300" h="320675">
                  <a:moveTo>
                    <a:pt x="139407" y="0"/>
                  </a:moveTo>
                  <a:lnTo>
                    <a:pt x="101058" y="18913"/>
                  </a:lnTo>
                  <a:lnTo>
                    <a:pt x="85585" y="44818"/>
                  </a:lnTo>
                  <a:lnTo>
                    <a:pt x="161932" y="44818"/>
                  </a:lnTo>
                  <a:lnTo>
                    <a:pt x="168554" y="33616"/>
                  </a:lnTo>
                  <a:lnTo>
                    <a:pt x="167817" y="29133"/>
                  </a:lnTo>
                  <a:lnTo>
                    <a:pt x="164225" y="22695"/>
                  </a:lnTo>
                  <a:lnTo>
                    <a:pt x="156422" y="12890"/>
                  </a:lnTo>
                  <a:lnTo>
                    <a:pt x="147215" y="3923"/>
                  </a:lnTo>
                  <a:lnTo>
                    <a:pt x="13940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55"/>
            <p:cNvSpPr/>
            <p:nvPr/>
          </p:nvSpPr>
          <p:spPr>
            <a:xfrm>
              <a:off x="8102435" y="3461516"/>
              <a:ext cx="253365" cy="38100"/>
            </a:xfrm>
            <a:custGeom>
              <a:avLst/>
              <a:gdLst/>
              <a:ahLst/>
              <a:cxnLst/>
              <a:rect l="l" t="t" r="r" b="b"/>
              <a:pathLst>
                <a:path w="253365" h="38100">
                  <a:moveTo>
                    <a:pt x="0" y="16523"/>
                  </a:moveTo>
                  <a:lnTo>
                    <a:pt x="58526" y="30124"/>
                  </a:lnTo>
                  <a:lnTo>
                    <a:pt x="149009" y="19482"/>
                  </a:lnTo>
                  <a:lnTo>
                    <a:pt x="188493" y="6760"/>
                  </a:lnTo>
                  <a:lnTo>
                    <a:pt x="197675" y="0"/>
                  </a:lnTo>
                  <a:lnTo>
                    <a:pt x="183734" y="3458"/>
                  </a:lnTo>
                  <a:lnTo>
                    <a:pt x="234829" y="37372"/>
                  </a:lnTo>
                  <a:lnTo>
                    <a:pt x="252780" y="37936"/>
                  </a:lnTo>
                </a:path>
              </a:pathLst>
            </a:custGeom>
            <a:ln w="7696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56"/>
            <p:cNvSpPr/>
            <p:nvPr/>
          </p:nvSpPr>
          <p:spPr>
            <a:xfrm>
              <a:off x="8178329" y="3625766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068" y="0"/>
                  </a:lnTo>
                </a:path>
              </a:pathLst>
            </a:custGeom>
            <a:ln w="7696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57"/>
            <p:cNvSpPr/>
            <p:nvPr/>
          </p:nvSpPr>
          <p:spPr>
            <a:xfrm>
              <a:off x="8178329" y="3508288"/>
              <a:ext cx="101600" cy="91440"/>
            </a:xfrm>
            <a:custGeom>
              <a:avLst/>
              <a:gdLst/>
              <a:ahLst/>
              <a:cxnLst/>
              <a:rect l="l" t="t" r="r" b="b"/>
              <a:pathLst>
                <a:path w="101600" h="91439">
                  <a:moveTo>
                    <a:pt x="26149" y="5299"/>
                  </a:moveTo>
                  <a:lnTo>
                    <a:pt x="69416" y="0"/>
                  </a:lnTo>
                  <a:lnTo>
                    <a:pt x="91635" y="2911"/>
                  </a:lnTo>
                  <a:lnTo>
                    <a:pt x="99821" y="18243"/>
                  </a:lnTo>
                  <a:lnTo>
                    <a:pt x="100990" y="50206"/>
                  </a:lnTo>
                  <a:lnTo>
                    <a:pt x="89260" y="76472"/>
                  </a:lnTo>
                  <a:lnTo>
                    <a:pt x="63455" y="88184"/>
                  </a:lnTo>
                  <a:lnTo>
                    <a:pt x="37650" y="91034"/>
                  </a:lnTo>
                  <a:lnTo>
                    <a:pt x="25920" y="90719"/>
                  </a:lnTo>
                  <a:lnTo>
                    <a:pt x="0" y="90973"/>
                  </a:lnTo>
                </a:path>
              </a:pathLst>
            </a:custGeom>
            <a:ln w="7696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58"/>
            <p:cNvSpPr/>
            <p:nvPr/>
          </p:nvSpPr>
          <p:spPr>
            <a:xfrm>
              <a:off x="8204073" y="3513587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406" y="0"/>
                  </a:moveTo>
                  <a:lnTo>
                    <a:pt x="0" y="148793"/>
                  </a:lnTo>
                </a:path>
              </a:pathLst>
            </a:custGeom>
            <a:ln w="7696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59"/>
            <p:cNvSpPr/>
            <p:nvPr/>
          </p:nvSpPr>
          <p:spPr>
            <a:xfrm>
              <a:off x="6890498" y="3546162"/>
              <a:ext cx="157480" cy="220979"/>
            </a:xfrm>
            <a:custGeom>
              <a:avLst/>
              <a:gdLst/>
              <a:ahLst/>
              <a:cxnLst/>
              <a:rect l="l" t="t" r="r" b="b"/>
              <a:pathLst>
                <a:path w="157479" h="220979">
                  <a:moveTo>
                    <a:pt x="0" y="0"/>
                  </a:moveTo>
                  <a:lnTo>
                    <a:pt x="0" y="139255"/>
                  </a:lnTo>
                  <a:lnTo>
                    <a:pt x="157086" y="220497"/>
                  </a:lnTo>
                  <a:lnTo>
                    <a:pt x="157086" y="164934"/>
                  </a:lnTo>
                  <a:lnTo>
                    <a:pt x="131457" y="164934"/>
                  </a:lnTo>
                  <a:lnTo>
                    <a:pt x="27279" y="115201"/>
                  </a:lnTo>
                  <a:lnTo>
                    <a:pt x="27279" y="82054"/>
                  </a:lnTo>
                  <a:lnTo>
                    <a:pt x="53325" y="82054"/>
                  </a:lnTo>
                  <a:lnTo>
                    <a:pt x="27279" y="69621"/>
                  </a:lnTo>
                  <a:lnTo>
                    <a:pt x="27279" y="36474"/>
                  </a:lnTo>
                  <a:lnTo>
                    <a:pt x="71272" y="36474"/>
                  </a:lnTo>
                  <a:lnTo>
                    <a:pt x="0" y="0"/>
                  </a:lnTo>
                  <a:close/>
                </a:path>
                <a:path w="157479" h="220979">
                  <a:moveTo>
                    <a:pt x="53325" y="82054"/>
                  </a:moveTo>
                  <a:lnTo>
                    <a:pt x="27279" y="82054"/>
                  </a:lnTo>
                  <a:lnTo>
                    <a:pt x="131457" y="131787"/>
                  </a:lnTo>
                  <a:lnTo>
                    <a:pt x="131457" y="164934"/>
                  </a:lnTo>
                  <a:lnTo>
                    <a:pt x="157086" y="164934"/>
                  </a:lnTo>
                  <a:lnTo>
                    <a:pt x="157086" y="119354"/>
                  </a:lnTo>
                  <a:lnTo>
                    <a:pt x="131457" y="119354"/>
                  </a:lnTo>
                  <a:lnTo>
                    <a:pt x="53325" y="82054"/>
                  </a:lnTo>
                  <a:close/>
                </a:path>
                <a:path w="157479" h="220979">
                  <a:moveTo>
                    <a:pt x="71272" y="36474"/>
                  </a:moveTo>
                  <a:lnTo>
                    <a:pt x="27279" y="36474"/>
                  </a:lnTo>
                  <a:lnTo>
                    <a:pt x="131457" y="86207"/>
                  </a:lnTo>
                  <a:lnTo>
                    <a:pt x="131457" y="119354"/>
                  </a:lnTo>
                  <a:lnTo>
                    <a:pt x="157086" y="119354"/>
                  </a:lnTo>
                  <a:lnTo>
                    <a:pt x="157086" y="80390"/>
                  </a:lnTo>
                  <a:lnTo>
                    <a:pt x="71272" y="36474"/>
                  </a:lnTo>
                  <a:close/>
                </a:path>
              </a:pathLst>
            </a:custGeom>
            <a:solidFill>
              <a:srgbClr val="4D505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60"/>
            <p:cNvSpPr/>
            <p:nvPr/>
          </p:nvSpPr>
          <p:spPr>
            <a:xfrm>
              <a:off x="7047585" y="3546150"/>
              <a:ext cx="157480" cy="220979"/>
            </a:xfrm>
            <a:custGeom>
              <a:avLst/>
              <a:gdLst/>
              <a:ahLst/>
              <a:cxnLst/>
              <a:rect l="l" t="t" r="r" b="b"/>
              <a:pathLst>
                <a:path w="157479" h="220979">
                  <a:moveTo>
                    <a:pt x="157086" y="0"/>
                  </a:moveTo>
                  <a:lnTo>
                    <a:pt x="155448" y="0"/>
                  </a:lnTo>
                  <a:lnTo>
                    <a:pt x="0" y="80403"/>
                  </a:lnTo>
                  <a:lnTo>
                    <a:pt x="0" y="220497"/>
                  </a:lnTo>
                  <a:lnTo>
                    <a:pt x="107409" y="164947"/>
                  </a:lnTo>
                  <a:lnTo>
                    <a:pt x="24803" y="164947"/>
                  </a:lnTo>
                  <a:lnTo>
                    <a:pt x="24803" y="131800"/>
                  </a:lnTo>
                  <a:lnTo>
                    <a:pt x="50847" y="119367"/>
                  </a:lnTo>
                  <a:lnTo>
                    <a:pt x="24803" y="119367"/>
                  </a:lnTo>
                  <a:lnTo>
                    <a:pt x="24803" y="86220"/>
                  </a:lnTo>
                  <a:lnTo>
                    <a:pt x="128981" y="36474"/>
                  </a:lnTo>
                  <a:lnTo>
                    <a:pt x="157086" y="36474"/>
                  </a:lnTo>
                  <a:lnTo>
                    <a:pt x="157086" y="0"/>
                  </a:lnTo>
                  <a:close/>
                </a:path>
                <a:path w="157479" h="220979">
                  <a:moveTo>
                    <a:pt x="157086" y="82067"/>
                  </a:moveTo>
                  <a:lnTo>
                    <a:pt x="128981" y="82067"/>
                  </a:lnTo>
                  <a:lnTo>
                    <a:pt x="128981" y="115214"/>
                  </a:lnTo>
                  <a:lnTo>
                    <a:pt x="24803" y="164947"/>
                  </a:lnTo>
                  <a:lnTo>
                    <a:pt x="107409" y="164947"/>
                  </a:lnTo>
                  <a:lnTo>
                    <a:pt x="157086" y="139255"/>
                  </a:lnTo>
                  <a:lnTo>
                    <a:pt x="157086" y="82067"/>
                  </a:lnTo>
                  <a:close/>
                </a:path>
                <a:path w="157479" h="220979">
                  <a:moveTo>
                    <a:pt x="157086" y="36474"/>
                  </a:moveTo>
                  <a:lnTo>
                    <a:pt x="128981" y="36474"/>
                  </a:lnTo>
                  <a:lnTo>
                    <a:pt x="128981" y="69634"/>
                  </a:lnTo>
                  <a:lnTo>
                    <a:pt x="24803" y="119367"/>
                  </a:lnTo>
                  <a:lnTo>
                    <a:pt x="50847" y="119367"/>
                  </a:lnTo>
                  <a:lnTo>
                    <a:pt x="128981" y="82067"/>
                  </a:lnTo>
                  <a:lnTo>
                    <a:pt x="157086" y="82067"/>
                  </a:lnTo>
                  <a:lnTo>
                    <a:pt x="157086" y="36474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61"/>
            <p:cNvSpPr/>
            <p:nvPr/>
          </p:nvSpPr>
          <p:spPr>
            <a:xfrm>
              <a:off x="6892581" y="3468464"/>
              <a:ext cx="308610" cy="158115"/>
            </a:xfrm>
            <a:custGeom>
              <a:avLst/>
              <a:gdLst/>
              <a:ahLst/>
              <a:cxnLst/>
              <a:rect l="l" t="t" r="r" b="b"/>
              <a:pathLst>
                <a:path w="308609" h="158114">
                  <a:moveTo>
                    <a:pt x="0" y="78066"/>
                  </a:moveTo>
                  <a:lnTo>
                    <a:pt x="155079" y="157759"/>
                  </a:lnTo>
                  <a:lnTo>
                    <a:pt x="308533" y="78066"/>
                  </a:lnTo>
                  <a:lnTo>
                    <a:pt x="155079" y="0"/>
                  </a:lnTo>
                  <a:lnTo>
                    <a:pt x="0" y="78066"/>
                  </a:lnTo>
                  <a:close/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62"/>
            <p:cNvSpPr/>
            <p:nvPr/>
          </p:nvSpPr>
          <p:spPr>
            <a:xfrm>
              <a:off x="7047661" y="3546226"/>
              <a:ext cx="155575" cy="219075"/>
            </a:xfrm>
            <a:custGeom>
              <a:avLst/>
              <a:gdLst/>
              <a:ahLst/>
              <a:cxnLst/>
              <a:rect l="l" t="t" r="r" b="b"/>
              <a:pathLst>
                <a:path w="155575" h="219075">
                  <a:moveTo>
                    <a:pt x="0" y="79997"/>
                  </a:moveTo>
                  <a:lnTo>
                    <a:pt x="0" y="218871"/>
                  </a:lnTo>
                  <a:lnTo>
                    <a:pt x="155079" y="138341"/>
                  </a:lnTo>
                  <a:lnTo>
                    <a:pt x="155079" y="304"/>
                  </a:lnTo>
                  <a:lnTo>
                    <a:pt x="155079" y="0"/>
                  </a:lnTo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63"/>
            <p:cNvSpPr/>
            <p:nvPr/>
          </p:nvSpPr>
          <p:spPr>
            <a:xfrm>
              <a:off x="6892581" y="3546531"/>
              <a:ext cx="155575" cy="219075"/>
            </a:xfrm>
            <a:custGeom>
              <a:avLst/>
              <a:gdLst/>
              <a:ahLst/>
              <a:cxnLst/>
              <a:rect l="l" t="t" r="r" b="b"/>
              <a:pathLst>
                <a:path w="155575" h="219075">
                  <a:moveTo>
                    <a:pt x="0" y="0"/>
                  </a:moveTo>
                  <a:lnTo>
                    <a:pt x="0" y="138036"/>
                  </a:lnTo>
                  <a:lnTo>
                    <a:pt x="155079" y="218567"/>
                  </a:lnTo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64"/>
            <p:cNvSpPr/>
            <p:nvPr/>
          </p:nvSpPr>
          <p:spPr>
            <a:xfrm>
              <a:off x="7072147" y="3582688"/>
              <a:ext cx="102870" cy="82550"/>
            </a:xfrm>
            <a:custGeom>
              <a:avLst/>
              <a:gdLst/>
              <a:ahLst/>
              <a:cxnLst/>
              <a:rect l="l" t="t" r="r" b="b"/>
              <a:pathLst>
                <a:path w="102870" h="82550">
                  <a:moveTo>
                    <a:pt x="19596" y="39916"/>
                  </a:moveTo>
                  <a:lnTo>
                    <a:pt x="0" y="49301"/>
                  </a:lnTo>
                  <a:lnTo>
                    <a:pt x="0" y="82156"/>
                  </a:lnTo>
                  <a:lnTo>
                    <a:pt x="19761" y="72694"/>
                  </a:lnTo>
                  <a:lnTo>
                    <a:pt x="44081" y="61036"/>
                  </a:lnTo>
                  <a:lnTo>
                    <a:pt x="68148" y="49491"/>
                  </a:lnTo>
                  <a:lnTo>
                    <a:pt x="87744" y="40106"/>
                  </a:lnTo>
                  <a:lnTo>
                    <a:pt x="102844" y="32854"/>
                  </a:lnTo>
                  <a:lnTo>
                    <a:pt x="102844" y="0"/>
                  </a:lnTo>
                  <a:lnTo>
                    <a:pt x="87528" y="7340"/>
                  </a:lnTo>
                  <a:lnTo>
                    <a:pt x="67754" y="16814"/>
                  </a:lnTo>
                  <a:lnTo>
                    <a:pt x="43865" y="28270"/>
                  </a:lnTo>
                  <a:lnTo>
                    <a:pt x="19596" y="39916"/>
                  </a:lnTo>
                  <a:close/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65"/>
            <p:cNvSpPr/>
            <p:nvPr/>
          </p:nvSpPr>
          <p:spPr>
            <a:xfrm>
              <a:off x="7072147" y="3627874"/>
              <a:ext cx="102870" cy="82550"/>
            </a:xfrm>
            <a:custGeom>
              <a:avLst/>
              <a:gdLst/>
              <a:ahLst/>
              <a:cxnLst/>
              <a:rect l="l" t="t" r="r" b="b"/>
              <a:pathLst>
                <a:path w="102870" h="82550">
                  <a:moveTo>
                    <a:pt x="19494" y="39954"/>
                  </a:moveTo>
                  <a:lnTo>
                    <a:pt x="0" y="49301"/>
                  </a:lnTo>
                  <a:lnTo>
                    <a:pt x="0" y="82156"/>
                  </a:lnTo>
                  <a:lnTo>
                    <a:pt x="19596" y="72771"/>
                  </a:lnTo>
                  <a:lnTo>
                    <a:pt x="44322" y="60896"/>
                  </a:lnTo>
                  <a:lnTo>
                    <a:pt x="68224" y="49453"/>
                  </a:lnTo>
                  <a:lnTo>
                    <a:pt x="87985" y="39979"/>
                  </a:lnTo>
                  <a:lnTo>
                    <a:pt x="102844" y="32854"/>
                  </a:lnTo>
                  <a:lnTo>
                    <a:pt x="102844" y="0"/>
                  </a:lnTo>
                  <a:lnTo>
                    <a:pt x="87744" y="7251"/>
                  </a:lnTo>
                  <a:lnTo>
                    <a:pt x="68148" y="16637"/>
                  </a:lnTo>
                  <a:lnTo>
                    <a:pt x="44081" y="28168"/>
                  </a:lnTo>
                  <a:lnTo>
                    <a:pt x="19494" y="39954"/>
                  </a:lnTo>
                  <a:close/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66"/>
            <p:cNvSpPr/>
            <p:nvPr/>
          </p:nvSpPr>
          <p:spPr>
            <a:xfrm>
              <a:off x="7091743" y="3622108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67"/>
            <p:cNvSpPr/>
            <p:nvPr/>
          </p:nvSpPr>
          <p:spPr>
            <a:xfrm>
              <a:off x="7116229" y="3611428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6"/>
                  </a:moveTo>
                  <a:lnTo>
                    <a:pt x="2190" y="16446"/>
                  </a:lnTo>
                </a:path>
              </a:pathLst>
            </a:custGeom>
            <a:ln w="3289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68"/>
            <p:cNvSpPr/>
            <p:nvPr/>
          </p:nvSpPr>
          <p:spPr>
            <a:xfrm>
              <a:off x="7140295" y="3600341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69"/>
            <p:cNvSpPr/>
            <p:nvPr/>
          </p:nvSpPr>
          <p:spPr>
            <a:xfrm>
              <a:off x="7159891" y="359047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6"/>
                  </a:moveTo>
                  <a:lnTo>
                    <a:pt x="2190" y="16446"/>
                  </a:lnTo>
                </a:path>
              </a:pathLst>
            </a:custGeom>
            <a:ln w="3289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70"/>
            <p:cNvSpPr/>
            <p:nvPr/>
          </p:nvSpPr>
          <p:spPr>
            <a:xfrm>
              <a:off x="7091743" y="3668032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27"/>
                  </a:moveTo>
                  <a:lnTo>
                    <a:pt x="2190" y="16427"/>
                  </a:lnTo>
                </a:path>
              </a:pathLst>
            </a:custGeom>
            <a:ln w="3285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71"/>
            <p:cNvSpPr/>
            <p:nvPr/>
          </p:nvSpPr>
          <p:spPr>
            <a:xfrm>
              <a:off x="7116229" y="365538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72"/>
            <p:cNvSpPr/>
            <p:nvPr/>
          </p:nvSpPr>
          <p:spPr>
            <a:xfrm>
              <a:off x="7140295" y="3644295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73"/>
            <p:cNvSpPr/>
            <p:nvPr/>
          </p:nvSpPr>
          <p:spPr>
            <a:xfrm>
              <a:off x="7159891" y="3634427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74"/>
            <p:cNvSpPr/>
            <p:nvPr/>
          </p:nvSpPr>
          <p:spPr>
            <a:xfrm>
              <a:off x="6919518" y="3582688"/>
              <a:ext cx="102870" cy="82550"/>
            </a:xfrm>
            <a:custGeom>
              <a:avLst/>
              <a:gdLst/>
              <a:ahLst/>
              <a:cxnLst/>
              <a:rect l="l" t="t" r="r" b="b"/>
              <a:pathLst>
                <a:path w="102870" h="82550">
                  <a:moveTo>
                    <a:pt x="83261" y="39916"/>
                  </a:moveTo>
                  <a:lnTo>
                    <a:pt x="102844" y="49301"/>
                  </a:lnTo>
                  <a:lnTo>
                    <a:pt x="102844" y="82156"/>
                  </a:lnTo>
                  <a:lnTo>
                    <a:pt x="83083" y="72694"/>
                  </a:lnTo>
                  <a:lnTo>
                    <a:pt x="58762" y="61036"/>
                  </a:lnTo>
                  <a:lnTo>
                    <a:pt x="34671" y="49466"/>
                  </a:lnTo>
                  <a:lnTo>
                    <a:pt x="15087" y="40081"/>
                  </a:lnTo>
                  <a:lnTo>
                    <a:pt x="0" y="32854"/>
                  </a:lnTo>
                  <a:lnTo>
                    <a:pt x="0" y="0"/>
                  </a:lnTo>
                  <a:lnTo>
                    <a:pt x="15303" y="7340"/>
                  </a:lnTo>
                  <a:lnTo>
                    <a:pt x="35064" y="16814"/>
                  </a:lnTo>
                  <a:lnTo>
                    <a:pt x="58991" y="28270"/>
                  </a:lnTo>
                  <a:lnTo>
                    <a:pt x="83261" y="39916"/>
                  </a:lnTo>
                  <a:close/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75"/>
            <p:cNvSpPr/>
            <p:nvPr/>
          </p:nvSpPr>
          <p:spPr>
            <a:xfrm>
              <a:off x="6919518" y="3627874"/>
              <a:ext cx="102870" cy="82550"/>
            </a:xfrm>
            <a:custGeom>
              <a:avLst/>
              <a:gdLst/>
              <a:ahLst/>
              <a:cxnLst/>
              <a:rect l="l" t="t" r="r" b="b"/>
              <a:pathLst>
                <a:path w="102870" h="82550">
                  <a:moveTo>
                    <a:pt x="83350" y="39954"/>
                  </a:moveTo>
                  <a:lnTo>
                    <a:pt x="102844" y="49301"/>
                  </a:lnTo>
                  <a:lnTo>
                    <a:pt x="102844" y="82156"/>
                  </a:lnTo>
                  <a:lnTo>
                    <a:pt x="83261" y="72771"/>
                  </a:lnTo>
                  <a:lnTo>
                    <a:pt x="58521" y="60896"/>
                  </a:lnTo>
                  <a:lnTo>
                    <a:pt x="34594" y="49453"/>
                  </a:lnTo>
                  <a:lnTo>
                    <a:pt x="14846" y="39954"/>
                  </a:lnTo>
                  <a:lnTo>
                    <a:pt x="0" y="32854"/>
                  </a:lnTo>
                  <a:lnTo>
                    <a:pt x="0" y="0"/>
                  </a:lnTo>
                  <a:lnTo>
                    <a:pt x="15087" y="7226"/>
                  </a:lnTo>
                  <a:lnTo>
                    <a:pt x="34671" y="16611"/>
                  </a:lnTo>
                  <a:lnTo>
                    <a:pt x="58762" y="28168"/>
                  </a:lnTo>
                  <a:lnTo>
                    <a:pt x="83350" y="39954"/>
                  </a:lnTo>
                  <a:close/>
                </a:path>
              </a:pathLst>
            </a:custGeom>
            <a:ln w="43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76"/>
            <p:cNvSpPr/>
            <p:nvPr/>
          </p:nvSpPr>
          <p:spPr>
            <a:xfrm>
              <a:off x="7002779" y="3622108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77"/>
            <p:cNvSpPr/>
            <p:nvPr/>
          </p:nvSpPr>
          <p:spPr>
            <a:xfrm>
              <a:off x="6978281" y="3611428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6"/>
                  </a:moveTo>
                  <a:lnTo>
                    <a:pt x="2190" y="16446"/>
                  </a:lnTo>
                </a:path>
              </a:pathLst>
            </a:custGeom>
            <a:ln w="3289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78"/>
            <p:cNvSpPr/>
            <p:nvPr/>
          </p:nvSpPr>
          <p:spPr>
            <a:xfrm>
              <a:off x="6954189" y="3600341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79"/>
            <p:cNvSpPr/>
            <p:nvPr/>
          </p:nvSpPr>
          <p:spPr>
            <a:xfrm>
              <a:off x="6934606" y="359047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6"/>
                  </a:moveTo>
                  <a:lnTo>
                    <a:pt x="2190" y="16446"/>
                  </a:lnTo>
                </a:path>
              </a:pathLst>
            </a:custGeom>
            <a:ln w="3289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80"/>
            <p:cNvSpPr/>
            <p:nvPr/>
          </p:nvSpPr>
          <p:spPr>
            <a:xfrm>
              <a:off x="7002779" y="3668032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27"/>
                  </a:moveTo>
                  <a:lnTo>
                    <a:pt x="2190" y="16427"/>
                  </a:lnTo>
                </a:path>
              </a:pathLst>
            </a:custGeom>
            <a:ln w="3285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81"/>
            <p:cNvSpPr/>
            <p:nvPr/>
          </p:nvSpPr>
          <p:spPr>
            <a:xfrm>
              <a:off x="6978281" y="3655383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82"/>
            <p:cNvSpPr/>
            <p:nvPr/>
          </p:nvSpPr>
          <p:spPr>
            <a:xfrm>
              <a:off x="6954189" y="3644295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83"/>
            <p:cNvSpPr/>
            <p:nvPr/>
          </p:nvSpPr>
          <p:spPr>
            <a:xfrm>
              <a:off x="6934606" y="3634427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-2190" y="16440"/>
                  </a:moveTo>
                  <a:lnTo>
                    <a:pt x="2190" y="16440"/>
                  </a:lnTo>
                </a:path>
              </a:pathLst>
            </a:custGeom>
            <a:ln w="328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967543" y="1133912"/>
            <a:ext cx="21681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Кол-во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80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0+</a:t>
            </a:r>
            <a:endParaRPr lang="ru-RU" sz="1000" b="1" dirty="0" smtClean="0">
              <a:latin typeface="HelveticaNeueCyr-Heavy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Выручка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47,8 млрд. руб.</a:t>
            </a:r>
          </a:p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Инвестиции 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29,0 млрд. руб.</a:t>
            </a:r>
          </a:p>
          <a:p>
            <a:pPr lvl="0"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Рабочие места 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27,2 тыс.</a:t>
            </a:r>
          </a:p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Патенты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&gt;1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2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00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26360" y="1133912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Кол-во партнеров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-Heavy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HelveticaNeueCyr-Heavy"/>
                <a:cs typeface="Arial" pitchFamily="34" charset="0"/>
              </a:rPr>
              <a:t>91</a:t>
            </a:r>
          </a:p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Кол-во рабочих мест </a:t>
            </a:r>
            <a:r>
              <a:rPr lang="en-US" altLang="ru-RU" sz="1000" b="1" dirty="0" smtClean="0">
                <a:latin typeface="HelveticaNeueCyr-Heavy"/>
                <a:cs typeface="Arial" pitchFamily="34" charset="0"/>
              </a:rPr>
              <a:t>6300+</a:t>
            </a:r>
            <a:endParaRPr lang="ru-RU" sz="1000" b="1" dirty="0" smtClean="0">
              <a:latin typeface="HelveticaNeueCyr-Heavy"/>
              <a:cs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Кол-во центров НИОКР 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24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57" name="Объект 1"/>
          <p:cNvSpPr txBox="1">
            <a:spLocks/>
          </p:cNvSpPr>
          <p:nvPr/>
        </p:nvSpPr>
        <p:spPr>
          <a:xfrm>
            <a:off x="5463230" y="2345731"/>
            <a:ext cx="2037322" cy="1068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Профессоры 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преподаватели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85+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Студенты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600+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Центры науки, исследований 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образования </a:t>
            </a:r>
            <a:r>
              <a:rPr lang="ru-RU" sz="1000" dirty="0" err="1" smtClean="0">
                <a:latin typeface="HelveticaNeueCyr-Heavy"/>
                <a:ea typeface="+mj-ea"/>
                <a:cs typeface="Arial" panose="020B0604020202020204" pitchFamily="34" charset="0"/>
              </a:rPr>
              <a:t>Сколтех</a:t>
            </a:r>
            <a:r>
              <a:rPr lang="en-US" sz="1000" dirty="0" smtClean="0">
                <a:latin typeface="HelveticaNeueCyr-Heavy"/>
                <a:ea typeface="+mj-ea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10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89844" y="2075949"/>
            <a:ext cx="1029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1000" b="1" dirty="0" smtClean="0">
                <a:solidFill>
                  <a:schemeClr val="bg1"/>
                </a:solidFill>
                <a:latin typeface="HelveticaNeueCyr-Heavy"/>
                <a:cs typeface="Arial" panose="020B0604020202020204" pitchFamily="34" charset="0"/>
              </a:rPr>
              <a:t>ИНВЕСТОРЫ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17197" y="2075949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1000" b="1" dirty="0" smtClean="0">
                <a:solidFill>
                  <a:schemeClr val="bg1"/>
                </a:solidFill>
                <a:latin typeface="HelveticaNeueCyr-Heavy"/>
                <a:cs typeface="Arial" panose="020B0604020202020204" pitchFamily="34" charset="0"/>
              </a:rPr>
              <a:t>СКОЛТЕХ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89844" y="771550"/>
            <a:ext cx="923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1000" b="1" dirty="0" smtClean="0">
                <a:solidFill>
                  <a:schemeClr val="bg1"/>
                </a:solidFill>
                <a:latin typeface="HelveticaNeueCyr-Heavy"/>
                <a:cs typeface="Arial" panose="020B0604020202020204" pitchFamily="34" charset="0"/>
              </a:rPr>
              <a:t>СТАРТАПЫ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08690" y="796583"/>
            <a:ext cx="2242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1000" b="1" dirty="0" smtClean="0">
                <a:solidFill>
                  <a:schemeClr val="bg1"/>
                </a:solidFill>
                <a:latin typeface="HelveticaNeueCyr-Heavy"/>
                <a:cs typeface="Arial" panose="020B0604020202020204" pitchFamily="34" charset="0"/>
              </a:rPr>
              <a:t>ИНДУСТРИАЛЬНЫЕ ПАРТНЕРЫ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967543" y="2345731"/>
            <a:ext cx="21681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Кол-во сделок 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&gt;150</a:t>
            </a:r>
            <a:endParaRPr lang="ru-RU" sz="1000" b="1" dirty="0" smtClean="0">
              <a:latin typeface="HelveticaNeueCyr-Heavy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Инвестиции </a:t>
            </a:r>
            <a:r>
              <a:rPr lang="en-US" sz="1000" b="1" dirty="0">
                <a:latin typeface="HelveticaNeueCyr-Heavy"/>
                <a:cs typeface="Arial" panose="020B0604020202020204" pitchFamily="34" charset="0"/>
              </a:rPr>
              <a:t>&gt;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9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,</a:t>
            </a:r>
            <a:r>
              <a:rPr lang="en-US" sz="1000" b="1" dirty="0" smtClean="0">
                <a:latin typeface="HelveticaNeueCyr-Heavy"/>
                <a:cs typeface="Arial" panose="020B0604020202020204" pitchFamily="34" charset="0"/>
              </a:rPr>
              <a:t>0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 млрд. руб.</a:t>
            </a:r>
            <a:endParaRPr lang="en-US" sz="1000" b="1" dirty="0" smtClean="0">
              <a:latin typeface="HelveticaNeueCyr-Heavy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ru-RU" sz="1000" dirty="0" smtClean="0">
                <a:latin typeface="HelveticaNeueCyr-Heavy"/>
                <a:cs typeface="Arial" panose="020B0604020202020204" pitchFamily="34" charset="0"/>
              </a:rPr>
              <a:t>Доля венчурного рынка РФ </a:t>
            </a:r>
            <a:r>
              <a:rPr lang="en-US" sz="1000" b="1" dirty="0">
                <a:latin typeface="HelveticaNeueCyr-Heavy"/>
                <a:cs typeface="Arial" panose="020B0604020202020204" pitchFamily="34" charset="0"/>
              </a:rPr>
              <a:t>&gt;</a:t>
            </a:r>
            <a:r>
              <a:rPr lang="ru-RU" sz="1000" b="1" dirty="0" smtClean="0">
                <a:latin typeface="HelveticaNeueCyr-Heavy"/>
                <a:cs typeface="Arial" panose="020B0604020202020204" pitchFamily="34" charset="0"/>
              </a:rPr>
              <a:t>40%</a:t>
            </a:r>
            <a:endParaRPr lang="ru-RU" sz="1000" b="1" dirty="0">
              <a:latin typeface="HelveticaNeueCyr-Heavy"/>
              <a:cs typeface="Arial" panose="020B0604020202020204" pitchFamily="34" charset="0"/>
            </a:endParaRPr>
          </a:p>
        </p:txBody>
      </p:sp>
      <p:sp>
        <p:nvSpPr>
          <p:cNvPr id="71" name="Пятиугольник 86"/>
          <p:cNvSpPr/>
          <p:nvPr/>
        </p:nvSpPr>
        <p:spPr>
          <a:xfrm>
            <a:off x="6070201" y="4035352"/>
            <a:ext cx="2812462" cy="704423"/>
          </a:xfrm>
          <a:prstGeom prst="homePlate">
            <a:avLst>
              <a:gd name="adj" fmla="val 23759"/>
            </a:avLst>
          </a:prstGeom>
          <a:solidFill>
            <a:srgbClr val="00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Пятиугольник 85"/>
          <p:cNvSpPr/>
          <p:nvPr/>
        </p:nvSpPr>
        <p:spPr>
          <a:xfrm>
            <a:off x="3624234" y="4035353"/>
            <a:ext cx="2641341" cy="704422"/>
          </a:xfrm>
          <a:prstGeom prst="homePlate">
            <a:avLst>
              <a:gd name="adj" fmla="val 2375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ятиугольник 84"/>
          <p:cNvSpPr/>
          <p:nvPr/>
        </p:nvSpPr>
        <p:spPr>
          <a:xfrm>
            <a:off x="1588911" y="4035353"/>
            <a:ext cx="2250693" cy="704422"/>
          </a:xfrm>
          <a:prstGeom prst="homePlate">
            <a:avLst>
              <a:gd name="adj" fmla="val 23759"/>
            </a:avLst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667952" y="4206960"/>
            <a:ext cx="209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HelveticaNeueCyr-Roman"/>
              </a:rPr>
              <a:t>Создание критической массы элементов экосистемы</a:t>
            </a:r>
            <a:endParaRPr lang="en-US" sz="900" b="1" dirty="0">
              <a:latin typeface="HelveticaNeueCyr-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08598" y="4130016"/>
            <a:ext cx="2092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HelveticaNeueCyr-Roman"/>
              </a:rPr>
              <a:t>Повышение качества элементов экосистемы и обеспечение их интеграции</a:t>
            </a:r>
            <a:endParaRPr lang="en-US" sz="900" b="1" dirty="0">
              <a:latin typeface="HelveticaNeueCyr-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34569" y="4130016"/>
            <a:ext cx="233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2"/>
                </a:solidFill>
                <a:latin typeface="HelveticaNeueCyr-Roman"/>
              </a:rPr>
              <a:t>Переход к саморазвитию, раскрытие потенциала коммерциализации </a:t>
            </a:r>
            <a:endParaRPr lang="en-US" sz="9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78" name="object 20"/>
          <p:cNvSpPr txBox="1"/>
          <p:nvPr/>
        </p:nvSpPr>
        <p:spPr>
          <a:xfrm>
            <a:off x="2091627" y="4763348"/>
            <a:ext cx="10880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 spc="-5" dirty="0" smtClean="0">
                <a:solidFill>
                  <a:srgbClr val="58595B"/>
                </a:solidFill>
                <a:cs typeface="Arial"/>
              </a:rPr>
              <a:t>2010</a:t>
            </a:r>
            <a:r>
              <a:rPr lang="ru-RU" sz="1000" b="1" spc="-5" dirty="0" smtClean="0">
                <a:solidFill>
                  <a:srgbClr val="58595B"/>
                </a:solidFill>
                <a:cs typeface="Arial"/>
              </a:rPr>
              <a:t> - 2012</a:t>
            </a:r>
            <a:endParaRPr sz="1000" dirty="0">
              <a:cs typeface="Arial"/>
            </a:endParaRPr>
          </a:p>
        </p:txBody>
      </p:sp>
      <p:sp>
        <p:nvSpPr>
          <p:cNvPr id="79" name="object 20"/>
          <p:cNvSpPr txBox="1"/>
          <p:nvPr/>
        </p:nvSpPr>
        <p:spPr>
          <a:xfrm>
            <a:off x="4307326" y="4763348"/>
            <a:ext cx="10880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 spc="-5" dirty="0" smtClean="0">
                <a:solidFill>
                  <a:srgbClr val="58595B"/>
                </a:solidFill>
                <a:cs typeface="Arial"/>
              </a:rPr>
              <a:t>201</a:t>
            </a:r>
            <a:r>
              <a:rPr lang="ru-RU" sz="1000" b="1" spc="-5" dirty="0" smtClean="0">
                <a:solidFill>
                  <a:srgbClr val="58595B"/>
                </a:solidFill>
                <a:cs typeface="Arial"/>
              </a:rPr>
              <a:t>3 - 2015</a:t>
            </a:r>
            <a:endParaRPr sz="1000" dirty="0">
              <a:cs typeface="Arial"/>
            </a:endParaRPr>
          </a:p>
        </p:txBody>
      </p:sp>
      <p:sp>
        <p:nvSpPr>
          <p:cNvPr id="80" name="object 20"/>
          <p:cNvSpPr txBox="1"/>
          <p:nvPr/>
        </p:nvSpPr>
        <p:spPr>
          <a:xfrm>
            <a:off x="6681564" y="4763348"/>
            <a:ext cx="10880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000" b="1" spc="-5" dirty="0" smtClean="0">
                <a:solidFill>
                  <a:srgbClr val="00B050"/>
                </a:solidFill>
                <a:cs typeface="Arial"/>
              </a:rPr>
              <a:t>201</a:t>
            </a:r>
            <a:r>
              <a:rPr lang="ru-RU" sz="1000" b="1" spc="-5" dirty="0" smtClean="0">
                <a:solidFill>
                  <a:srgbClr val="00B050"/>
                </a:solidFill>
                <a:cs typeface="Arial"/>
              </a:rPr>
              <a:t>6+</a:t>
            </a:r>
            <a:endParaRPr sz="1000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55655" y="3147814"/>
            <a:ext cx="127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HelveticaNeueCyr-Roman"/>
              </a:rPr>
              <a:t>Кластер Передовых Промышленных Технологий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HelveticaNeueCyr-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0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СТАРТАПЫ - УЧАСТНИКИ ПРОЕКТА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2016" y="1707654"/>
            <a:ext cx="3894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latin typeface="HelveticaNeueCyr-Heavy"/>
              </a:rPr>
              <a:t>Более</a:t>
            </a:r>
            <a:r>
              <a:rPr lang="ru-RU" sz="1600" b="1" dirty="0" smtClean="0">
                <a:solidFill>
                  <a:srgbClr val="646464"/>
                </a:solidFill>
                <a:latin typeface="HelveticaNeueCyr-Heavy"/>
              </a:rPr>
              <a:t> 160</a:t>
            </a:r>
            <a:r>
              <a:rPr lang="en-US" sz="1200" b="1" dirty="0" smtClean="0">
                <a:solidFill>
                  <a:srgbClr val="646464"/>
                </a:solidFill>
                <a:latin typeface="HelveticaNeueCyr-Heavy"/>
              </a:rPr>
              <a:t> </a:t>
            </a:r>
            <a:r>
              <a:rPr lang="ru-RU" sz="1000" dirty="0" err="1" smtClean="0">
                <a:latin typeface="HelveticaNeueCyr-Heavy"/>
              </a:rPr>
              <a:t>стартапов</a:t>
            </a:r>
            <a:r>
              <a:rPr lang="ru-RU" sz="1000" dirty="0" smtClean="0">
                <a:latin typeface="HelveticaNeueCyr-Heavy"/>
              </a:rPr>
              <a:t> </a:t>
            </a:r>
            <a:r>
              <a:rPr lang="ru-RU" sz="1000" dirty="0">
                <a:latin typeface="HelveticaNeueCyr-Heavy"/>
              </a:rPr>
              <a:t>осуществляют продажи на </a:t>
            </a:r>
          </a:p>
          <a:p>
            <a:pPr algn="r"/>
            <a:r>
              <a:rPr lang="ru-RU" sz="1000" dirty="0">
                <a:latin typeface="HelveticaNeueCyr-Heavy"/>
              </a:rPr>
              <a:t>международных рынках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91556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HelveticaNeueCyr-Heavy"/>
              </a:rPr>
              <a:t>Свыше</a:t>
            </a:r>
            <a:r>
              <a:rPr lang="ru-RU" b="1" dirty="0" smtClean="0">
                <a:solidFill>
                  <a:srgbClr val="646464"/>
                </a:solidFill>
                <a:latin typeface="HelveticaNeueCyr-Heavy"/>
              </a:rPr>
              <a:t> </a:t>
            </a:r>
            <a:r>
              <a:rPr lang="ru-RU" sz="1600" b="1" dirty="0" smtClean="0">
                <a:solidFill>
                  <a:srgbClr val="646464"/>
                </a:solidFill>
                <a:latin typeface="HelveticaNeueCyr-Heavy"/>
              </a:rPr>
              <a:t>40%</a:t>
            </a:r>
            <a:r>
              <a:rPr lang="ru-RU" sz="1200" dirty="0" smtClean="0">
                <a:latin typeface="HelveticaNeueCyr-Heavy"/>
              </a:rPr>
              <a:t> </a:t>
            </a:r>
            <a:r>
              <a:rPr lang="ru-RU" sz="1000" dirty="0" smtClean="0">
                <a:latin typeface="HelveticaNeueCyr-Heavy"/>
              </a:rPr>
              <a:t>участников получили выручку</a:t>
            </a:r>
            <a:r>
              <a:rPr lang="en-US" sz="1000" dirty="0" smtClean="0">
                <a:latin typeface="HelveticaNeueCyr-Heavy"/>
              </a:rPr>
              <a:t> </a:t>
            </a:r>
            <a:r>
              <a:rPr lang="ru-RU" sz="1000" dirty="0" smtClean="0">
                <a:latin typeface="HelveticaNeueCyr-Heavy"/>
              </a:rPr>
              <a:t>в </a:t>
            </a:r>
            <a:r>
              <a:rPr lang="ru-RU" sz="1000" dirty="0">
                <a:latin typeface="HelveticaNeueCyr-Heavy"/>
              </a:rPr>
              <a:t>2016 </a:t>
            </a:r>
            <a:r>
              <a:rPr lang="ru-RU" sz="1000" dirty="0" smtClean="0">
                <a:latin typeface="HelveticaNeueCyr-Heavy"/>
              </a:rPr>
              <a:t>- 2017 гг. </a:t>
            </a:r>
            <a:r>
              <a:rPr lang="ru-RU" sz="1000" dirty="0">
                <a:latin typeface="HelveticaNeueCyr-Heavy"/>
              </a:rPr>
              <a:t/>
            </a:r>
            <a:br>
              <a:rPr lang="ru-RU" sz="1000" dirty="0">
                <a:latin typeface="HelveticaNeueCyr-Heavy"/>
              </a:rPr>
            </a:br>
            <a:r>
              <a:rPr lang="ru-RU" sz="1000" dirty="0" smtClean="0">
                <a:latin typeface="HelveticaNeueCyr-Heavy"/>
              </a:rPr>
              <a:t>Каждый</a:t>
            </a:r>
            <a:r>
              <a:rPr lang="ru-RU" sz="1200" dirty="0" smtClean="0">
                <a:latin typeface="HelveticaNeueCyr-Heavy"/>
              </a:rPr>
              <a:t> </a:t>
            </a:r>
            <a:r>
              <a:rPr lang="ru-RU" sz="1600" b="1" dirty="0" smtClean="0">
                <a:solidFill>
                  <a:srgbClr val="646464"/>
                </a:solidFill>
                <a:latin typeface="HelveticaNeueCyr-Heavy"/>
              </a:rPr>
              <a:t>22-й</a:t>
            </a:r>
            <a:r>
              <a:rPr lang="ru-RU" b="1" dirty="0" smtClean="0">
                <a:solidFill>
                  <a:srgbClr val="646464"/>
                </a:solidFill>
                <a:latin typeface="HelveticaNeueCyr-Heavy"/>
              </a:rPr>
              <a:t> </a:t>
            </a:r>
            <a:r>
              <a:rPr lang="ru-RU" sz="1000" dirty="0">
                <a:latin typeface="HelveticaNeueCyr-Heavy"/>
              </a:rPr>
              <a:t>участник − свыше </a:t>
            </a:r>
            <a:r>
              <a:rPr lang="ru-RU" sz="1600" b="1" dirty="0">
                <a:solidFill>
                  <a:srgbClr val="646464"/>
                </a:solidFill>
                <a:latin typeface="HelveticaNeueCyr-Heavy"/>
              </a:rPr>
              <a:t>100</a:t>
            </a:r>
            <a:r>
              <a:rPr lang="ru-RU" b="1" dirty="0" smtClean="0">
                <a:solidFill>
                  <a:srgbClr val="646464"/>
                </a:solidFill>
                <a:latin typeface="HelveticaNeueCyr-Heavy"/>
              </a:rPr>
              <a:t> </a:t>
            </a:r>
            <a:r>
              <a:rPr lang="ru-RU" sz="1000" dirty="0">
                <a:latin typeface="HelveticaNeueCyr-Heavy"/>
              </a:rPr>
              <a:t>млн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3358" y="2211710"/>
            <a:ext cx="3983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latin typeface="HelveticaNeueCyr-Heavy"/>
              </a:rPr>
              <a:t>Каждый</a:t>
            </a:r>
            <a:r>
              <a:rPr lang="ru-RU" sz="1200" dirty="0" smtClean="0"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rgbClr val="646464"/>
                </a:solidFill>
                <a:latin typeface="HelveticaNeueCyr-Heavy"/>
              </a:rPr>
              <a:t>5-й</a:t>
            </a:r>
            <a:r>
              <a:rPr lang="ru-RU" sz="1200" b="1" dirty="0" smtClean="0"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000" dirty="0">
                <a:latin typeface="HelveticaNeueCyr-Heavy"/>
              </a:rPr>
              <a:t>участник подал заявку на </a:t>
            </a:r>
            <a:br>
              <a:rPr lang="ru-RU" sz="1000" dirty="0">
                <a:latin typeface="HelveticaNeueCyr-Heavy"/>
              </a:rPr>
            </a:br>
            <a:r>
              <a:rPr lang="ru-RU" sz="1000" dirty="0">
                <a:latin typeface="HelveticaNeueCyr-Heavy"/>
              </a:rPr>
              <a:t>регистрацию интеллектуальной собственности, </a:t>
            </a:r>
            <a:r>
              <a:rPr lang="ru-RU" sz="1200" dirty="0" smtClean="0">
                <a:latin typeface="HelveticaNeueCyr-Heavy"/>
                <a:cs typeface="Helvetica" panose="020B0604020202020204" pitchFamily="34" charset="0"/>
              </a:rPr>
              <a:t/>
            </a:r>
            <a:br>
              <a:rPr lang="ru-RU" sz="1200" dirty="0" smtClean="0">
                <a:latin typeface="HelveticaNeueCyr-Heavy"/>
                <a:cs typeface="Helvetica" panose="020B0604020202020204" pitchFamily="34" charset="0"/>
              </a:rPr>
            </a:br>
            <a:r>
              <a:rPr lang="ru-RU" sz="1000" dirty="0" smtClean="0">
                <a:latin typeface="HelveticaNeueCyr-Heavy"/>
              </a:rPr>
              <a:t>каждый</a:t>
            </a:r>
            <a:r>
              <a:rPr lang="ru-RU" sz="1200" dirty="0" smtClean="0"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646464"/>
                </a:solidFill>
                <a:latin typeface="HelveticaNeueCyr-Heavy"/>
              </a:rPr>
              <a:t>11-й</a:t>
            </a:r>
            <a:r>
              <a:rPr lang="ru-RU" sz="1200" dirty="0" smtClean="0"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000" dirty="0">
                <a:latin typeface="HelveticaNeueCyr-Heavy"/>
              </a:rPr>
              <a:t>– получил патент или свидетельство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0077" y="3456070"/>
            <a:ext cx="1384572" cy="953453"/>
          </a:xfrm>
          <a:prstGeom prst="roundRect">
            <a:avLst/>
          </a:prstGeom>
          <a:solidFill>
            <a:srgbClr val="6464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8FF00"/>
                </a:solidFill>
                <a:latin typeface="HelveticaNeueCyr-Heavy"/>
              </a:rPr>
              <a:t>Повышение качества </a:t>
            </a:r>
          </a:p>
          <a:p>
            <a:pPr algn="ctr"/>
            <a:r>
              <a:rPr lang="ru-RU" sz="1000" b="1" dirty="0" smtClean="0">
                <a:solidFill>
                  <a:srgbClr val="C8FF00"/>
                </a:solidFill>
                <a:latin typeface="HelveticaNeueCyr-Heavy"/>
              </a:rPr>
              <a:t>проектов участников </a:t>
            </a:r>
          </a:p>
          <a:p>
            <a:pPr algn="ctr"/>
            <a:r>
              <a:rPr lang="ru-RU" sz="1000" b="1" dirty="0" smtClean="0">
                <a:solidFill>
                  <a:srgbClr val="C8FF00"/>
                </a:solidFill>
                <a:latin typeface="HelveticaNeueCyr-Heavy"/>
              </a:rPr>
              <a:t>«</a:t>
            </a:r>
            <a:r>
              <a:rPr lang="ru-RU" sz="1000" b="1" dirty="0" err="1" smtClean="0">
                <a:solidFill>
                  <a:srgbClr val="C8FF00"/>
                </a:solidFill>
                <a:latin typeface="HelveticaNeueCyr-Heavy"/>
              </a:rPr>
              <a:t>Сколково</a:t>
            </a:r>
            <a:r>
              <a:rPr lang="ru-RU" sz="1000" b="1" dirty="0" smtClean="0">
                <a:solidFill>
                  <a:srgbClr val="C8FF00"/>
                </a:solidFill>
                <a:latin typeface="HelveticaNeueCyr-Heavy"/>
              </a:rPr>
              <a:t>»</a:t>
            </a:r>
            <a:endParaRPr lang="ru-RU" sz="1000" b="1" dirty="0">
              <a:solidFill>
                <a:srgbClr val="C8FF00"/>
              </a:solidFill>
              <a:latin typeface="HelveticaNeueCyr-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9399" y="3151824"/>
            <a:ext cx="2705227" cy="408623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HelveticaNeueCyr-Heavy"/>
              </a:rPr>
              <a:t>Программа акселерации, в том числе с участием зарубежных акселераторов</a:t>
            </a:r>
            <a:endParaRPr lang="ru-RU" sz="900" dirty="0">
              <a:latin typeface="HelveticaNeueCyr-Heav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9400" y="3700401"/>
            <a:ext cx="2705227" cy="408623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HelveticaNeueCyr-Heavy"/>
              </a:defRPr>
            </a:lvl1pPr>
          </a:lstStyle>
          <a:p>
            <a:r>
              <a:rPr lang="ru-RU" sz="900" dirty="0"/>
              <a:t>Формирование менторской панели «Сколково»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9400" y="4245062"/>
            <a:ext cx="2705228" cy="554906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100">
                <a:latin typeface="HelveticaNeueCyr-Heavy"/>
              </a:defRPr>
            </a:lvl1pPr>
          </a:lstStyle>
          <a:p>
            <a:r>
              <a:rPr lang="ru-RU" sz="900" dirty="0"/>
              <a:t>Взаимодействие с индустриальными партнерами, в том числе формирование спроса на инновации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3892" y="3147814"/>
            <a:ext cx="3172604" cy="585321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100">
                <a:latin typeface="HelveticaNeueCyr-Heavy"/>
              </a:defRPr>
            </a:lvl1pPr>
          </a:lstStyle>
          <a:p>
            <a:r>
              <a:rPr lang="ru-RU" sz="900" dirty="0"/>
              <a:t>Лишение статуса участников проекта по итогам анализа регулярных отчетов об исследовательской деятельности. С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</a:rPr>
              <a:t>начала проекта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</a:rPr>
              <a:t>компаний лишены статуса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3892" y="3832226"/>
            <a:ext cx="3172604" cy="391694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100">
                <a:latin typeface="HelveticaNeueCyr-Heavy"/>
              </a:defRPr>
            </a:lvl1pPr>
          </a:lstStyle>
          <a:p>
            <a:r>
              <a:rPr lang="ru-RU" sz="900" dirty="0"/>
              <a:t>Развитие формата регулярных камеральных проверок </a:t>
            </a:r>
            <a:r>
              <a:rPr lang="ru-RU" sz="900" dirty="0" err="1"/>
              <a:t>грантополучатетелей</a:t>
            </a:r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863892" y="4308918"/>
            <a:ext cx="3172604" cy="476726"/>
          </a:xfrm>
          <a:prstGeom prst="roundRect">
            <a:avLst/>
          </a:prstGeom>
          <a:noFill/>
          <a:ln>
            <a:solidFill>
              <a:srgbClr val="646464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100">
                <a:latin typeface="HelveticaNeueCyr-Heavy"/>
              </a:defRPr>
            </a:lvl1pPr>
          </a:lstStyle>
          <a:p>
            <a:r>
              <a:rPr lang="ru-RU" sz="900" dirty="0"/>
              <a:t>Обновление и постоянное повышение уровня технологической и бизнес-экспертизы панели экспертов «Сколково»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2" idx="3"/>
          </p:cNvCxnSpPr>
          <p:nvPr/>
        </p:nvCxnSpPr>
        <p:spPr>
          <a:xfrm flipH="1">
            <a:off x="5624649" y="3440475"/>
            <a:ext cx="239243" cy="49232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7" idx="1"/>
            <a:endCxn id="22" idx="3"/>
          </p:cNvCxnSpPr>
          <p:nvPr/>
        </p:nvCxnSpPr>
        <p:spPr>
          <a:xfrm flipH="1" flipV="1">
            <a:off x="5624649" y="3932797"/>
            <a:ext cx="239243" cy="9527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8" idx="1"/>
            <a:endCxn id="22" idx="3"/>
          </p:cNvCxnSpPr>
          <p:nvPr/>
        </p:nvCxnSpPr>
        <p:spPr>
          <a:xfrm flipH="1" flipV="1">
            <a:off x="5624649" y="3932797"/>
            <a:ext cx="239243" cy="61448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2" idx="1"/>
            <a:endCxn id="23" idx="3"/>
          </p:cNvCxnSpPr>
          <p:nvPr/>
        </p:nvCxnSpPr>
        <p:spPr>
          <a:xfrm flipH="1" flipV="1">
            <a:off x="3994626" y="3356136"/>
            <a:ext cx="245451" cy="57666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2" idx="1"/>
            <a:endCxn id="24" idx="3"/>
          </p:cNvCxnSpPr>
          <p:nvPr/>
        </p:nvCxnSpPr>
        <p:spPr>
          <a:xfrm flipH="1" flipV="1">
            <a:off x="3994627" y="3904713"/>
            <a:ext cx="245450" cy="2808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2" idx="1"/>
            <a:endCxn id="25" idx="3"/>
          </p:cNvCxnSpPr>
          <p:nvPr/>
        </p:nvCxnSpPr>
        <p:spPr>
          <a:xfrm flipH="1">
            <a:off x="3994628" y="3932797"/>
            <a:ext cx="245449" cy="58971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88484"/>
              </p:ext>
            </p:extLst>
          </p:nvPr>
        </p:nvGraphicFramePr>
        <p:xfrm>
          <a:off x="2067484" y="748326"/>
          <a:ext cx="2041073" cy="210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289399" y="695308"/>
            <a:ext cx="1622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050"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latin typeface="HelveticaNeueCyr-Heavy"/>
              </a:rPr>
              <a:t>Общее количество участников превысило </a:t>
            </a:r>
          </a:p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</a:rPr>
              <a:t>1 800</a:t>
            </a:r>
            <a:r>
              <a:rPr lang="ru-RU" sz="2000" dirty="0">
                <a:solidFill>
                  <a:schemeClr val="accent3"/>
                </a:solidFill>
                <a:latin typeface="HelveticaNeueCyr-Heavy"/>
              </a:rPr>
              <a:t/>
            </a:r>
            <a:br>
              <a:rPr lang="ru-RU" sz="2000" dirty="0">
                <a:solidFill>
                  <a:schemeClr val="accent3"/>
                </a:solidFill>
                <a:latin typeface="HelveticaNeueCyr-Heavy"/>
              </a:rPr>
            </a:br>
            <a:endParaRPr lang="ru-RU" sz="1200" dirty="0">
              <a:solidFill>
                <a:srgbClr val="FF0000"/>
              </a:solidFill>
              <a:latin typeface="HelveticaNeueCyr-Heavy"/>
            </a:endParaRPr>
          </a:p>
        </p:txBody>
      </p: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89" y="2040214"/>
            <a:ext cx="332817" cy="24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52" y="2277555"/>
            <a:ext cx="330238" cy="24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88" y="1335210"/>
            <a:ext cx="329807" cy="24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63" y="994606"/>
            <a:ext cx="327659" cy="24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82" y="1678517"/>
            <a:ext cx="327659" cy="24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/>
          </p:cNvSpPr>
          <p:nvPr/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 anchor="ctr">
            <a:no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marR="1127076" algn="l">
              <a:spcBef>
                <a:spcPts val="725"/>
              </a:spcBef>
            </a:pPr>
            <a:r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 «СКОЛКОВО»</a:t>
            </a:r>
            <a:endParaRPr lang="ru-RU"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4157" y="627534"/>
            <a:ext cx="388531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cs typeface="Impact"/>
              </a:rPr>
              <a:t>Механизмы обеспечения прозрачности и качества процесса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-Heavy"/>
              <a:cs typeface="Impact"/>
            </a:endParaRPr>
          </a:p>
          <a:p>
            <a:pPr marL="177800" indent="-1778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tabLst>
                <a:tab pos="450850" algn="l"/>
              </a:tabLst>
              <a:defRPr/>
            </a:pPr>
            <a:r>
              <a:rPr lang="ru-RU" sz="1000" b="1" dirty="0" smtClean="0">
                <a:latin typeface="HelveticaNeueCyr-Heavy"/>
                <a:cs typeface="Impact"/>
              </a:rPr>
              <a:t>случайная выборка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cs typeface="Impact"/>
              </a:rPr>
              <a:t> </a:t>
            </a:r>
            <a:r>
              <a:rPr lang="ru-RU" sz="1000" dirty="0" smtClean="0">
                <a:latin typeface="HelveticaNeueCyr-Heavy"/>
                <a:cs typeface="Impact"/>
              </a:rPr>
              <a:t>независимых экспертов</a:t>
            </a:r>
            <a:endParaRPr lang="ru-RU" sz="1000" dirty="0">
              <a:latin typeface="HelveticaNeueCyr-Heavy"/>
              <a:cs typeface="Impact"/>
            </a:endParaRPr>
          </a:p>
          <a:p>
            <a:pPr marL="177800" indent="-1778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tabLst>
                <a:tab pos="450850" algn="l"/>
              </a:tabLst>
              <a:defRPr/>
            </a:pPr>
            <a:r>
              <a:rPr lang="ru-RU" sz="1000" dirty="0" smtClean="0">
                <a:latin typeface="HelveticaNeueCyr-Heavy"/>
                <a:cs typeface="Impact"/>
              </a:rPr>
              <a:t>четкая </a:t>
            </a:r>
            <a:r>
              <a:rPr lang="ru-RU" sz="1000" b="1" dirty="0">
                <a:latin typeface="HelveticaNeueCyr-Heavy"/>
                <a:cs typeface="Impact"/>
              </a:rPr>
              <a:t>формализация процедур</a:t>
            </a:r>
          </a:p>
          <a:p>
            <a:pPr marL="177800" indent="-1778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tabLst>
                <a:tab pos="450850" algn="l"/>
              </a:tabLst>
              <a:defRPr/>
            </a:pPr>
            <a:r>
              <a:rPr lang="ru-RU" sz="1000" b="1" dirty="0">
                <a:latin typeface="HelveticaNeueCyr-Heavy"/>
                <a:cs typeface="Impact"/>
              </a:rPr>
              <a:t>публикация результатов </a:t>
            </a:r>
            <a:r>
              <a:rPr lang="ru-RU" sz="1000" dirty="0" smtClean="0">
                <a:latin typeface="HelveticaNeueCyr-Heavy"/>
                <a:cs typeface="Impact"/>
              </a:rPr>
              <a:t>на сайте фонда</a:t>
            </a:r>
            <a:endParaRPr lang="ru-RU" sz="1000" dirty="0">
              <a:latin typeface="HelveticaNeueCyr-Heavy"/>
              <a:cs typeface="Impact"/>
            </a:endParaRPr>
          </a:p>
        </p:txBody>
      </p:sp>
      <p:graphicFrame>
        <p:nvGraphicFramePr>
          <p:cNvPr id="6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5723"/>
              </p:ext>
            </p:extLst>
          </p:nvPr>
        </p:nvGraphicFramePr>
        <p:xfrm>
          <a:off x="1331641" y="1999551"/>
          <a:ext cx="3797827" cy="12232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239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74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latin typeface="HelveticaNeueCyr-Heavy"/>
                        </a:rPr>
                        <a:t>Средний</a:t>
                      </a:r>
                      <a:r>
                        <a:rPr lang="ru-RU" sz="1000" kern="1200" baseline="0" dirty="0" smtClean="0">
                          <a:latin typeface="HelveticaNeueCyr-Heavy"/>
                        </a:rPr>
                        <a:t> срок принятия решения о предоставлении статуса участника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HelveticaNeueCyr-Heavy"/>
                        <a:ea typeface="+mn-ea"/>
                        <a:cs typeface="Impac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HelveticaNeueCyr-Heavy"/>
                        </a:rPr>
                        <a:t>около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</a:rPr>
                        <a:t> 30</a:t>
                      </a:r>
                      <a:r>
                        <a:rPr lang="ru-RU" sz="1000" kern="1200" dirty="0" smtClean="0">
                          <a:latin typeface="HelveticaNeueCyr-Heavy"/>
                        </a:rPr>
                        <a:t> календ. дней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HelveticaNeueCyr-Heavy"/>
                        <a:cs typeface="Impac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HelveticaNeueCyr-Heavy"/>
                        </a:rPr>
                        <a:t>Рассмотрено заявок </a:t>
                      </a:r>
                      <a:r>
                        <a:rPr lang="ru-RU" sz="1000" baseline="0" dirty="0" smtClean="0">
                          <a:latin typeface="HelveticaNeueCyr-Heavy"/>
                        </a:rPr>
                        <a:t> с начала работы Фонда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HelveticaNeueCyr-Heavy"/>
                        <a:cs typeface="Impac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HelveticaNeueCyr-Heavy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HelveticaNeueCyr-Heavy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  <a:ea typeface="+mn-ea"/>
                          <a:cs typeface="+mn-cs"/>
                        </a:rPr>
                        <a:t>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HelveticaNeueCyr-Heavy"/>
                        <a:ea typeface="+mn-ea"/>
                        <a:cs typeface="Impac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HelveticaNeueCyr-Heavy"/>
                        </a:rPr>
                        <a:t>Число</a:t>
                      </a:r>
                      <a:r>
                        <a:rPr lang="ru-RU" sz="1000" baseline="0" dirty="0" smtClean="0">
                          <a:latin typeface="HelveticaNeueCyr-Heavy"/>
                        </a:rPr>
                        <a:t> участников, получивших статус с начала проекта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HelveticaNeueCyr-Heavy"/>
                        <a:cs typeface="Impac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</a:rPr>
                        <a:t>200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HelveticaNeueCyr-Heavy"/>
                        </a:rPr>
                        <a:t>0+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HelveticaNeueCyr-Heavy"/>
                        <a:ea typeface="+mn-ea"/>
                        <a:cs typeface="Impac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29468" y="1033495"/>
            <a:ext cx="3955158" cy="2333960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>
              <a:spcAft>
                <a:spcPts val="200"/>
              </a:spcAft>
              <a:buAutoNum type="arabicPeriod"/>
              <a:defRPr/>
            </a:pPr>
            <a:r>
              <a:rPr lang="ru-RU" sz="1000" b="1" dirty="0" smtClean="0">
                <a:latin typeface="HelveticaNeueCyr-Heavy"/>
              </a:rPr>
              <a:t> Коллегиальность</a:t>
            </a:r>
            <a:br>
              <a:rPr lang="ru-RU" sz="1000" b="1" dirty="0" smtClean="0">
                <a:latin typeface="HelveticaNeueCyr-Heavy"/>
              </a:rPr>
            </a:br>
            <a:r>
              <a:rPr lang="en-US" sz="1000" dirty="0" smtClean="0">
                <a:latin typeface="HelveticaNeueCyr-Heavy"/>
                <a:cs typeface="Arial" pitchFamily="34" charset="0"/>
              </a:rPr>
              <a:t>C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 </a:t>
            </a:r>
            <a:r>
              <a:rPr lang="ru-RU" sz="1000" dirty="0">
                <a:latin typeface="HelveticaNeueCyr-Heavy"/>
                <a:cs typeface="Arial" pitchFamily="34" charset="0"/>
              </a:rPr>
              <a:t>Фондом сотрудничает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более </a:t>
            </a:r>
            <a:r>
              <a:rPr lang="ru-RU" sz="1000" b="1" dirty="0" smtClean="0">
                <a:latin typeface="HelveticaNeueCyr-Heavy"/>
                <a:cs typeface="Arial" pitchFamily="34" charset="0"/>
              </a:rPr>
              <a:t>700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экспертов</a:t>
            </a:r>
            <a:r>
              <a:rPr lang="ru-RU" sz="1000" dirty="0">
                <a:latin typeface="HelveticaNeueCyr-Heavy"/>
                <a:cs typeface="Arial" pitchFamily="34" charset="0"/>
              </a:rPr>
              <a:t>,  </a:t>
            </a:r>
            <a:r>
              <a:rPr lang="ru-RU" sz="1000" b="1" dirty="0">
                <a:latin typeface="HelveticaNeueCyr-Heavy"/>
                <a:cs typeface="Arial" pitchFamily="34" charset="0"/>
              </a:rPr>
              <a:t>30% </a:t>
            </a:r>
            <a:r>
              <a:rPr lang="ru-RU" sz="1000" dirty="0">
                <a:latin typeface="HelveticaNeueCyr-Heavy"/>
                <a:cs typeface="Arial" pitchFamily="34" charset="0"/>
              </a:rPr>
              <a:t>которых – иностранные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специалисты.</a:t>
            </a:r>
          </a:p>
          <a:p>
            <a:pPr marL="0" lvl="1">
              <a:lnSpc>
                <a:spcPct val="114000"/>
              </a:lnSpc>
              <a:buClr>
                <a:srgbClr val="5AD7FF"/>
              </a:buClr>
              <a:defRPr/>
            </a:pPr>
            <a:r>
              <a:rPr lang="ru-RU" sz="1000" b="1" dirty="0">
                <a:latin typeface="HelveticaNeueCyr-Heavy"/>
              </a:rPr>
              <a:t>2. </a:t>
            </a:r>
            <a:r>
              <a:rPr lang="ru-RU" sz="1000" b="1" dirty="0" smtClean="0">
                <a:latin typeface="HelveticaNeueCyr-Heavy"/>
              </a:rPr>
              <a:t>Компетентность</a:t>
            </a:r>
            <a:endParaRPr lang="ru-RU" sz="1000" b="1" dirty="0">
              <a:latin typeface="HelveticaNeueCyr-Heavy"/>
            </a:endParaRPr>
          </a:p>
          <a:p>
            <a:pPr marL="171450" lvl="1" indent="-171450">
              <a:lnSpc>
                <a:spcPct val="114000"/>
              </a:lnSpc>
              <a:buClr>
                <a:srgbClr val="FF8200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latin typeface="HelveticaNeueCyr-Heavy"/>
              </a:rPr>
              <a:t>1</a:t>
            </a:r>
            <a:r>
              <a:rPr lang="ru-RU" sz="1000" dirty="0" smtClean="0">
                <a:latin typeface="HelveticaNeueCyr-Heavy"/>
              </a:rPr>
              <a:t> лауреат </a:t>
            </a:r>
            <a:r>
              <a:rPr lang="ru-RU" sz="1000" dirty="0">
                <a:latin typeface="HelveticaNeueCyr-Heavy"/>
              </a:rPr>
              <a:t>Нобелевской премии</a:t>
            </a:r>
          </a:p>
          <a:p>
            <a:pPr marL="171450" lvl="1" indent="-171450">
              <a:lnSpc>
                <a:spcPct val="114000"/>
              </a:lnSpc>
              <a:buClr>
                <a:srgbClr val="FF8200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HelveticaNeueCyr-Heavy"/>
              </a:rPr>
              <a:t>Около</a:t>
            </a:r>
            <a:r>
              <a:rPr lang="ru-RU" sz="1000" b="1" dirty="0" smtClean="0">
                <a:latin typeface="HelveticaNeueCyr-Heavy"/>
              </a:rPr>
              <a:t> 15</a:t>
            </a:r>
            <a:r>
              <a:rPr lang="ru-RU" sz="1000" dirty="0" smtClean="0">
                <a:latin typeface="HelveticaNeueCyr-Heavy"/>
              </a:rPr>
              <a:t> академиков и членов-корреспондентов РАН</a:t>
            </a:r>
            <a:endParaRPr lang="ru-RU" sz="1000" dirty="0">
              <a:latin typeface="HelveticaNeueCyr-Heavy"/>
            </a:endParaRPr>
          </a:p>
          <a:p>
            <a:pPr marL="171450" lvl="1" indent="-171450">
              <a:lnSpc>
                <a:spcPct val="114000"/>
              </a:lnSpc>
              <a:buClr>
                <a:srgbClr val="FF8200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HelveticaNeueCyr-Heavy"/>
              </a:rPr>
              <a:t>Более </a:t>
            </a:r>
            <a:r>
              <a:rPr lang="ru-RU" sz="1000" b="1" dirty="0" smtClean="0">
                <a:latin typeface="HelveticaNeueCyr-Heavy"/>
              </a:rPr>
              <a:t>250</a:t>
            </a:r>
            <a:r>
              <a:rPr lang="ru-RU" sz="1000" dirty="0" smtClean="0">
                <a:latin typeface="HelveticaNeueCyr-Heavy"/>
              </a:rPr>
              <a:t> докторов наук и свыше </a:t>
            </a:r>
            <a:r>
              <a:rPr lang="ru-RU" sz="1000" b="1" dirty="0" smtClean="0">
                <a:latin typeface="HelveticaNeueCyr-Heavy"/>
              </a:rPr>
              <a:t>120</a:t>
            </a:r>
            <a:r>
              <a:rPr lang="ru-RU" sz="1000" dirty="0" smtClean="0">
                <a:latin typeface="HelveticaNeueCyr-Heavy"/>
              </a:rPr>
              <a:t> кандидатов наук</a:t>
            </a:r>
            <a:endParaRPr lang="ru-RU" sz="1000" dirty="0">
              <a:latin typeface="HelveticaNeueCyr-Heavy"/>
            </a:endParaRPr>
          </a:p>
          <a:p>
            <a:pPr marL="171450" lvl="1" indent="-171450">
              <a:lnSpc>
                <a:spcPct val="114000"/>
              </a:lnSpc>
              <a:buClr>
                <a:srgbClr val="FF8200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HelveticaNeueCyr-Heavy"/>
              </a:rPr>
              <a:t>Свыше</a:t>
            </a:r>
            <a:r>
              <a:rPr lang="ru-RU" sz="1000" b="1" dirty="0" smtClean="0">
                <a:latin typeface="HelveticaNeueCyr-Heavy"/>
              </a:rPr>
              <a:t> 100</a:t>
            </a:r>
            <a:r>
              <a:rPr lang="ru-RU" sz="1000" dirty="0" smtClean="0">
                <a:latin typeface="HelveticaNeueCyr-Heavy"/>
              </a:rPr>
              <a:t> докторов </a:t>
            </a:r>
            <a:r>
              <a:rPr lang="ru-RU" sz="1000" dirty="0">
                <a:latin typeface="HelveticaNeueCyr-Heavy"/>
              </a:rPr>
              <a:t>наук западных </a:t>
            </a:r>
            <a:r>
              <a:rPr lang="ru-RU" sz="1000" dirty="0" smtClean="0">
                <a:latin typeface="HelveticaNeueCyr-Heavy"/>
              </a:rPr>
              <a:t>университетов</a:t>
            </a:r>
          </a:p>
          <a:p>
            <a:pPr marL="171450" lvl="1" indent="-171450">
              <a:lnSpc>
                <a:spcPct val="114000"/>
              </a:lnSpc>
              <a:buClr>
                <a:srgbClr val="FF8200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latin typeface="HelveticaNeueCyr-Heavy"/>
              </a:rPr>
              <a:t>Более</a:t>
            </a:r>
            <a:r>
              <a:rPr lang="ru-RU" sz="1000" b="1" dirty="0" smtClean="0">
                <a:latin typeface="HelveticaNeueCyr-Heavy"/>
              </a:rPr>
              <a:t> </a:t>
            </a:r>
            <a:r>
              <a:rPr lang="ru-RU" sz="1000" b="1" dirty="0">
                <a:latin typeface="HelveticaNeueCyr-Heavy"/>
              </a:rPr>
              <a:t>150</a:t>
            </a:r>
            <a:r>
              <a:rPr lang="ru-RU" sz="1000" dirty="0">
                <a:latin typeface="HelveticaNeueCyr-Heavy"/>
              </a:rPr>
              <a:t> топ-менеджеров и основателей </a:t>
            </a:r>
            <a:r>
              <a:rPr lang="ru-RU" sz="1000" dirty="0" smtClean="0">
                <a:latin typeface="HelveticaNeueCyr-Heavy"/>
              </a:rPr>
              <a:t>компаний</a:t>
            </a:r>
            <a:endParaRPr lang="ru-RU" sz="1000" dirty="0">
              <a:latin typeface="HelveticaNeueCyr-Heavy"/>
            </a:endParaRPr>
          </a:p>
          <a:p>
            <a:pPr marL="0" lvl="1">
              <a:lnSpc>
                <a:spcPct val="114000"/>
              </a:lnSpc>
              <a:defRPr/>
            </a:pPr>
            <a:r>
              <a:rPr lang="ru-RU" sz="1000" b="1" dirty="0" smtClean="0">
                <a:latin typeface="HelveticaNeueCyr-Heavy"/>
              </a:rPr>
              <a:t>3. Независимость</a:t>
            </a:r>
          </a:p>
          <a:p>
            <a:pPr marL="0" lvl="1">
              <a:lnSpc>
                <a:spcPct val="114000"/>
              </a:lnSpc>
              <a:defRPr/>
            </a:pPr>
            <a:r>
              <a:rPr lang="ru-RU" sz="1000" dirty="0">
                <a:latin typeface="HelveticaNeueCyr-Heavy"/>
              </a:rPr>
              <a:t>Эксперты – не сотрудники Фонда, их личности не</a:t>
            </a:r>
            <a:r>
              <a:rPr lang="en-US" sz="1000" dirty="0">
                <a:latin typeface="HelveticaNeueCyr-Heavy"/>
              </a:rPr>
              <a:t> </a:t>
            </a:r>
            <a:r>
              <a:rPr lang="ru-RU" sz="1000" dirty="0">
                <a:latin typeface="HelveticaNeueCyr-Heavy"/>
              </a:rPr>
              <a:t>известны ни заявителям, ни сотрудникам </a:t>
            </a:r>
            <a:r>
              <a:rPr lang="ru-RU" sz="1000" dirty="0" smtClean="0">
                <a:latin typeface="HelveticaNeueCyr-Heavy"/>
              </a:rPr>
              <a:t>Фонда, работающим с заявителем.</a:t>
            </a:r>
            <a:endParaRPr lang="ru-RU" sz="1000" b="1" dirty="0">
              <a:latin typeface="HelveticaNeueCyr-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467" y="627534"/>
            <a:ext cx="314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cs typeface="Impact"/>
              </a:rPr>
              <a:t>Экспертная панель Фонда «Сколково»</a:t>
            </a:r>
          </a:p>
        </p:txBody>
      </p:sp>
      <p:graphicFrame>
        <p:nvGraphicFramePr>
          <p:cNvPr id="9" name="Схема 1"/>
          <p:cNvGraphicFramePr/>
          <p:nvPr>
            <p:extLst>
              <p:ext uri="{D42A27DB-BD31-4B8C-83A1-F6EECF244321}">
                <p14:modId xmlns:p14="http://schemas.microsoft.com/office/powerpoint/2010/main" val="2185984980"/>
              </p:ext>
            </p:extLst>
          </p:nvPr>
        </p:nvGraphicFramePr>
        <p:xfrm>
          <a:off x="1221525" y="3147814"/>
          <a:ext cx="7639284" cy="237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7584" y="3291830"/>
            <a:ext cx="8501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HelveticaNeueCyr-Heavy"/>
                <a:cs typeface="Impact"/>
              </a:rPr>
              <a:t>Процесс присвоения статуса участника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HelveticaNeueCyr-Heavy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833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ПОДДЕРЖКИ УЧАСТНИКОВ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363838"/>
            <a:ext cx="3312368" cy="784818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</a:rPr>
              <a:t>Доступ к </a:t>
            </a: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лабораторной и офисной инфраструктуре: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Научно-исследовательская инфраструктура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Сколтеха и 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Центры Коллективного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Пользования; 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Аренда офисов и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коворкинг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.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81793"/>
            <a:ext cx="613907" cy="620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6" y="1271520"/>
            <a:ext cx="627110" cy="613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96179"/>
            <a:ext cx="1851750" cy="682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2406" y="609528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BDB2A"/>
                </a:solidFill>
                <a:latin typeface="Arial Narrow" panose="020B0606020202030204" pitchFamily="34" charset="0"/>
              </a:rPr>
              <a:t>ФИНАНСОВАЯ ПОДДЕРЖКА</a:t>
            </a:r>
            <a:endParaRPr lang="ru-RU" sz="1600" b="1" dirty="0">
              <a:solidFill>
                <a:srgbClr val="CBDB2A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609528"/>
            <a:ext cx="2810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BDB2A"/>
                </a:solidFill>
                <a:latin typeface="Arial Narrow" panose="020B0606020202030204" pitchFamily="34" charset="0"/>
              </a:rPr>
              <a:t>НЕФИНАНСОВАЯ ПОДДЕРЖКА</a:t>
            </a:r>
            <a:endParaRPr lang="ru-RU" sz="1600" b="1" dirty="0">
              <a:solidFill>
                <a:srgbClr val="CBDB2A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948658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59632" y="93763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1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2213440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59632" y="22024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2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3643147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9632" y="36321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3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0424" y="948082"/>
            <a:ext cx="3312368" cy="1284955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Поддержка привлечения венчурного финансирования:</a:t>
            </a:r>
            <a:endParaRPr lang="ru-RU" sz="1000" b="1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Формирование сообщества венчурных инвесторов 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и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бизнес-ангелов;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solidFill>
                  <a:srgbClr val="000000"/>
                </a:solidFill>
                <a:latin typeface="Arial Narrow"/>
              </a:rPr>
              <a:t>Подготовка </a:t>
            </a:r>
            <a:r>
              <a:rPr lang="ru-RU" sz="1000" dirty="0">
                <a:solidFill>
                  <a:srgbClr val="000000"/>
                </a:solidFill>
                <a:latin typeface="Arial Narrow"/>
              </a:rPr>
              <a:t>инвестиционных материалов для профессиональных </a:t>
            </a:r>
            <a:r>
              <a:rPr lang="ru-RU" sz="1000" dirty="0" smtClean="0">
                <a:solidFill>
                  <a:srgbClr val="000000"/>
                </a:solidFill>
                <a:latin typeface="Arial Narrow"/>
              </a:rPr>
              <a:t>инвесторов;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solidFill>
                  <a:srgbClr val="000000"/>
                </a:solidFill>
                <a:latin typeface="Arial Narrow"/>
              </a:rPr>
              <a:t>Содействие привлечению </a:t>
            </a:r>
            <a:r>
              <a:rPr lang="ru-RU" sz="1000" dirty="0">
                <a:solidFill>
                  <a:srgbClr val="000000"/>
                </a:solidFill>
                <a:latin typeface="Arial Narrow"/>
              </a:rPr>
              <a:t>инвестиций в проект от профессиональных </a:t>
            </a:r>
            <a:r>
              <a:rPr lang="ru-RU" sz="1000" dirty="0" smtClean="0">
                <a:solidFill>
                  <a:srgbClr val="000000"/>
                </a:solidFill>
                <a:latin typeface="Arial Narrow"/>
              </a:rPr>
              <a:t>инвесторов.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7402" y="2233037"/>
            <a:ext cx="3862904" cy="1400371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r>
              <a:rPr lang="ru-RU" sz="1000" b="1" dirty="0" err="1">
                <a:solidFill>
                  <a:srgbClr val="646464"/>
                </a:solidFill>
                <a:latin typeface="Arial Narrow" panose="020B0606020202030204" pitchFamily="34" charset="0"/>
              </a:rPr>
              <a:t>Грантовая</a:t>
            </a: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поддержка:</a:t>
            </a:r>
            <a:endParaRPr lang="ru-RU" sz="1000" b="1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Безвозмездное финансирование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Фонд предоставляет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микрогранты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(до 1,5 млн. руб.) на решение локальных задач,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минигранты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(до 5 млн. руб.) на начальный этап развития проекта и гранты (от 5 до 300 млн. руб.) на ведение исследовательской деятельности с </a:t>
            </a:r>
            <a:r>
              <a:rPr lang="ru-RU" sz="1000" dirty="0" err="1">
                <a:latin typeface="Arial Narrow" panose="020B0606020202030204" pitchFamily="34" charset="0"/>
                <a:cs typeface="Helvetica" pitchFamily="34" charset="0"/>
              </a:rPr>
              <a:t>софинансированием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 от 25% до </a:t>
            </a:r>
            <a:r>
              <a:rPr lang="en-US" sz="1000" dirty="0" smtClean="0">
                <a:latin typeface="Arial Narrow" panose="020B0606020202030204" pitchFamily="34" charset="0"/>
                <a:cs typeface="Helvetica" pitchFamily="34" charset="0"/>
              </a:rPr>
              <a:t>75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% 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в зависимости от стадии проекта и общей суммы финансирования.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3619" y="3651894"/>
            <a:ext cx="3890469" cy="1515787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ts val="600"/>
              </a:spcBef>
              <a:buClr>
                <a:srgbClr val="4069B2"/>
              </a:buClr>
              <a:buSzPct val="160000"/>
            </a:pP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</a:rPr>
              <a:t>Налоговые и таможенные льготы</a:t>
            </a:r>
            <a:r>
              <a:rPr lang="en-US" sz="1000" b="1" dirty="0">
                <a:solidFill>
                  <a:srgbClr val="646464"/>
                </a:solidFill>
                <a:latin typeface="Arial Narrow" panose="020B0606020202030204" pitchFamily="34" charset="0"/>
              </a:rPr>
              <a:t>: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Страховые взносы </a:t>
            </a:r>
            <a:r>
              <a:rPr lang="en-US" sz="1000" dirty="0" smtClean="0">
                <a:latin typeface="Arial Narrow" panose="020B0606020202030204" pitchFamily="34" charset="0"/>
                <a:cs typeface="Helvetica" pitchFamily="34" charset="0"/>
              </a:rPr>
              <a:t>- </a:t>
            </a: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  <a:cs typeface="Helvetica" pitchFamily="34" charset="0"/>
              </a:rPr>
              <a:t>14%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Налог на прибыль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- </a:t>
            </a: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  <a:cs typeface="Helvetica" pitchFamily="34" charset="0"/>
              </a:rPr>
              <a:t>0%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Освобождение от исполнения обязанностей налогоплательщика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по НДС (кроме НДС при ввозе товаров в РФ)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Налог на имущество - </a:t>
            </a: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  <a:cs typeface="Helvetica" pitchFamily="34" charset="0"/>
              </a:rPr>
              <a:t>0%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Таможенные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пошлины и НДС </a:t>
            </a: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на ввозимое исследовательское оборудование - </a:t>
            </a: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  <a:cs typeface="Helvetica" pitchFamily="34" charset="0"/>
              </a:rPr>
              <a:t>0%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1995686"/>
            <a:ext cx="3312368" cy="1284955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>
                <a:solidFill>
                  <a:srgbClr val="646464"/>
                </a:solidFill>
                <a:latin typeface="Arial Narrow" panose="020B0606020202030204" pitchFamily="34" charset="0"/>
              </a:rPr>
              <a:t>Защита интеллектуальной </a:t>
            </a: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собственности:</a:t>
            </a:r>
            <a:endParaRPr lang="ru-RU" sz="1000" dirty="0" smtClean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Патентование в России и за рубежом;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Патентные поиски и построение патентных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ландшафтов;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Комплексная юридическая поддержка в ходе любых сделок, связанных с регистрацией, защитой, использованием и передачей прав на объекты интеллектуальной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собственности.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948658"/>
            <a:ext cx="3312368" cy="1015651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Акселерационные услуги: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Менторская программа;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Поддержка коммерциализации продуктов;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Маркетинговая поддержка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стартапов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Акселерационные программы в России и за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рубежом.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57134" y="959680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857134" y="9486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4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57134" y="2078716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857134" y="206769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5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7134" y="3435846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857134" y="34161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6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94177" y="4265372"/>
            <a:ext cx="3312368" cy="823290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Городские сервисы: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Аренда жилья;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Медицинское обслуживание;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Дошкольное и школьное образование.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71199" y="4326323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871199" y="43153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7</a:t>
            </a:r>
            <a:endParaRPr lang="ru-RU" sz="1400" b="1" dirty="0">
              <a:solidFill>
                <a:srgbClr val="CBDB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00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МИКРОГРАНТЫ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8399" y="1320411"/>
            <a:ext cx="3312368" cy="977178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Аренда лабораторий и лицензий на ПО: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1,5 млн. рублей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Можно: </a:t>
            </a:r>
            <a:r>
              <a:rPr lang="en-US" sz="1000" dirty="0" smtClean="0">
                <a:latin typeface="Arial Narrow" panose="020B0606020202030204" pitchFamily="34" charset="0"/>
                <a:cs typeface="Helvetica" pitchFamily="34" charset="0"/>
              </a:rPr>
              <a:t>IDE,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3</a:t>
            </a:r>
            <a:r>
              <a:rPr lang="en-US" sz="1000" dirty="0" smtClean="0">
                <a:latin typeface="Arial Narrow" panose="020B0606020202030204" pitchFamily="34" charset="0"/>
                <a:cs typeface="Helvetica" pitchFamily="34" charset="0"/>
              </a:rPr>
              <a:t>D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редакторы, САПР, и т.д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.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Нельзя: операционные системы, офисные пакеты, </a:t>
            </a:r>
            <a:r>
              <a:rPr lang="en-US" sz="1000" dirty="0" smtClean="0">
                <a:latin typeface="Arial Narrow" panose="020B0606020202030204" pitchFamily="34" charset="0"/>
                <a:cs typeface="Helvetica" pitchFamily="34" charset="0"/>
              </a:rPr>
              <a:t>ERP, CRM, 1C,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антивирусы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672157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59632" y="6611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1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936939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59632" y="19259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2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2738319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9632" y="27272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3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671581"/>
            <a:ext cx="3312368" cy="1169539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Выставки  и конференции</a:t>
            </a:r>
            <a:endParaRPr lang="ru-RU" sz="1000" b="1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500 тыс</a:t>
            </a:r>
            <a:r>
              <a:rPr lang="ru-RU" sz="1000" dirty="0" smtClean="0">
                <a:solidFill>
                  <a:srgbClr val="000000"/>
                </a:solidFill>
                <a:latin typeface="Arial Narrow"/>
              </a:rPr>
              <a:t>. рублей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solidFill>
                  <a:srgbClr val="000000"/>
                </a:solidFill>
                <a:latin typeface="Arial Narrow"/>
                <a:cs typeface="Helvetica" pitchFamily="34" charset="0"/>
              </a:rPr>
              <a:t>Перелет, проживание, пассы, застройка стенда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solidFill>
                  <a:srgbClr val="000000"/>
                </a:solidFill>
                <a:latin typeface="Arial Narrow"/>
                <a:cs typeface="Helvetica" pitchFamily="34" charset="0"/>
              </a:rPr>
              <a:t>Либо стенд, либо выступление на сцене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solidFill>
                  <a:srgbClr val="000000"/>
                </a:solidFill>
                <a:latin typeface="Arial Narrow"/>
                <a:cs typeface="Helvetica" pitchFamily="34" charset="0"/>
              </a:rPr>
              <a:t>Основной критерий – логотип </a:t>
            </a:r>
            <a:r>
              <a:rPr lang="ru-RU" sz="1000" dirty="0" err="1" smtClean="0">
                <a:solidFill>
                  <a:srgbClr val="000000"/>
                </a:solidFill>
                <a:latin typeface="Arial Narrow"/>
                <a:cs typeface="Helvetica" pitchFamily="34" charset="0"/>
              </a:rPr>
              <a:t>Сколково</a:t>
            </a:r>
            <a:r>
              <a:rPr lang="ru-RU" sz="1000" dirty="0" smtClean="0">
                <a:solidFill>
                  <a:srgbClr val="000000"/>
                </a:solidFill>
                <a:latin typeface="Arial Narrow"/>
                <a:cs typeface="Helvetica" pitchFamily="34" charset="0"/>
              </a:rPr>
              <a:t> на стенде или слайдах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5095" y="1948721"/>
            <a:ext cx="3862904" cy="630930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Защита и лицензирование ИС</a:t>
            </a:r>
            <a:endParaRPr lang="ru-RU" sz="1000" b="1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1,5 млн. рублей.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Все услуги Центра интеллектуальной собственности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Сколково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8653" y="2760785"/>
            <a:ext cx="3890469" cy="1208011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ts val="600"/>
              </a:spcBef>
              <a:buClr>
                <a:srgbClr val="4069B2"/>
              </a:buClr>
              <a:buSzPct val="160000"/>
            </a:pPr>
            <a:r>
              <a:rPr lang="ru-RU" sz="1000" b="1" dirty="0" err="1" smtClean="0">
                <a:solidFill>
                  <a:srgbClr val="646464"/>
                </a:solidFill>
                <a:latin typeface="Arial Narrow" panose="020B0606020202030204" pitchFamily="34" charset="0"/>
              </a:rPr>
              <a:t>Прототипирование</a:t>
            </a:r>
            <a:endParaRPr lang="en-US" sz="1000" b="1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1,5 млн. рублей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>
                <a:latin typeface="Arial Narrow" panose="020B0606020202030204" pitchFamily="34" charset="0"/>
                <a:cs typeface="Helvetica" pitchFamily="34" charset="0"/>
              </a:rPr>
              <a:t>Сборка прототипа / 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макета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Сборка испытательного </a:t>
            </a:r>
            <a:r>
              <a:rPr lang="ru-RU" sz="1000" dirty="0" err="1" smtClean="0">
                <a:latin typeface="Arial Narrow" panose="020B0606020202030204" pitchFamily="34" charset="0"/>
                <a:cs typeface="Helvetica" pitchFamily="34" charset="0"/>
              </a:rPr>
              <a:t>сткенда</a:t>
            </a:r>
            <a:endParaRPr lang="ru-RU" sz="1000" dirty="0" smtClean="0">
              <a:latin typeface="Arial Narrow" panose="020B0606020202030204" pitchFamily="34" charset="0"/>
              <a:cs typeface="Helvetica" pitchFamily="34" charset="0"/>
            </a:endParaRP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Сборка печатных плат и электронных компонентов</a:t>
            </a:r>
          </a:p>
          <a:p>
            <a:pPr marL="182563" indent="-182563">
              <a:spcBef>
                <a:spcPts val="300"/>
              </a:spcBef>
              <a:buClr>
                <a:srgbClr val="646464"/>
              </a:buClr>
              <a:buSzPct val="160000"/>
              <a:buFont typeface="High Tower Text" pitchFamily="18" charset="0"/>
              <a:buChar char="–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Доработка КД по стандартам ЕСКД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1504" y="771550"/>
            <a:ext cx="3312368" cy="246209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Приобретение комплектующих</a:t>
            </a:r>
            <a:endParaRPr lang="ru-RU" sz="1000" dirty="0" smtClean="0">
              <a:solidFill>
                <a:srgbClr val="646464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6659" y="3984627"/>
            <a:ext cx="3312368" cy="977178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Проведение испытаний: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1,5 млн. рублей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Испытания на соответствие стандартам, для получения сертификатов и т.д.</a:t>
            </a:r>
          </a:p>
          <a:p>
            <a:pPr marL="285708" indent="-285708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Нельзя брать на тестирование ПО и сайтов.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3957360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59632" y="39463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4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68526" y="738742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768526" y="7277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5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15421" y="1392419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815421" y="137267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6</a:t>
            </a:r>
            <a:endParaRPr lang="ru-RU" sz="1400" b="1" dirty="0">
              <a:solidFill>
                <a:srgbClr val="CBDB2A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52464" y="2444876"/>
            <a:ext cx="3312368" cy="977178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algn="r">
              <a:spcBef>
                <a:spcPts val="300"/>
              </a:spcBef>
            </a:pPr>
            <a:r>
              <a:rPr lang="ru-RU" sz="1000" b="1" dirty="0" smtClean="0">
                <a:solidFill>
                  <a:srgbClr val="646464"/>
                </a:solidFill>
                <a:latin typeface="Arial Narrow" panose="020B0606020202030204" pitchFamily="34" charset="0"/>
              </a:rPr>
              <a:t>Акселерационные программы:</a:t>
            </a:r>
            <a:endParaRPr lang="ru-RU" sz="1000" dirty="0">
              <a:solidFill>
                <a:srgbClr val="646464"/>
              </a:solidFill>
              <a:latin typeface="Arial Narrow" panose="020B0606020202030204" pitchFamily="34" charset="0"/>
            </a:endParaRP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До 750 тыс. рублей.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Аккредитованные акселераторы (пока 2, но уже есть очередь)</a:t>
            </a:r>
          </a:p>
          <a:p>
            <a:pPr marL="285708" indent="-285708" algn="r">
              <a:spcBef>
                <a:spcPts val="300"/>
              </a:spcBef>
              <a:buClr>
                <a:srgbClr val="646464"/>
              </a:buClr>
              <a:buSzPct val="160000"/>
              <a:buFont typeface="Arial Narrow" panose="020B0606020202030204" pitchFamily="34" charset="0"/>
              <a:buChar char="−"/>
            </a:pP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Оплата услуг акселератора, перелет</a:t>
            </a:r>
            <a:r>
              <a:rPr lang="ru-RU" sz="1000" dirty="0" smtClean="0">
                <a:latin typeface="Arial Narrow" panose="020B0606020202030204" pitchFamily="34" charset="0"/>
                <a:cs typeface="Helvetica" pitchFamily="34" charset="0"/>
              </a:rPr>
              <a:t> и гостиница</a:t>
            </a:r>
            <a:endParaRPr lang="ru-RU" sz="1000" dirty="0"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29486" y="2505827"/>
            <a:ext cx="28803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829486" y="24948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BDB2A"/>
                </a:solidFill>
              </a:rPr>
              <a:t>7</a:t>
            </a:r>
            <a:endParaRPr lang="ru-RU" sz="1400" b="1" dirty="0">
              <a:solidFill>
                <a:srgbClr val="CBDB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57661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dirty="0" smtClean="0"/>
              <a:t>ГРАНТОВАЯ ПОДДЕРЖКА УЧАСТНИКОВ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412040" y="842962"/>
            <a:ext cx="7624009" cy="337761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NeueCyr-Heavy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HelveticaNeueCyr-Roman"/>
                <a:ea typeface="+mn-ea"/>
                <a:cs typeface="+mn-cs"/>
              </a:rPr>
              <a:t>Всего с начала проекта одобрено 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свыше 1760 грантов </a:t>
            </a:r>
            <a:r>
              <a:rPr lang="ru-RU" sz="1000" b="1" dirty="0">
                <a:latin typeface="HelveticaNeueCyr-Roman"/>
                <a:ea typeface="+mn-ea"/>
                <a:cs typeface="+mn-cs"/>
              </a:rPr>
              <a:t>на сумму 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13</a:t>
            </a:r>
            <a:r>
              <a:rPr lang="en-US" sz="1000" b="1" dirty="0" smtClean="0">
                <a:latin typeface="HelveticaNeueCyr-Roman"/>
                <a:ea typeface="+mn-ea"/>
                <a:cs typeface="+mn-cs"/>
              </a:rPr>
              <a:t>,6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 </a:t>
            </a:r>
            <a:r>
              <a:rPr lang="ru-RU" sz="1000" b="1" dirty="0">
                <a:latin typeface="HelveticaNeueCyr-Roman"/>
                <a:ea typeface="+mn-ea"/>
                <a:cs typeface="+mn-cs"/>
              </a:rPr>
              <a:t>млрд. руб., перечислено 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около </a:t>
            </a:r>
            <a:r>
              <a:rPr lang="en-US" sz="1000" b="1" dirty="0" smtClean="0">
                <a:latin typeface="HelveticaNeueCyr-Roman"/>
                <a:ea typeface="+mn-ea"/>
                <a:cs typeface="+mn-cs"/>
              </a:rPr>
              <a:t>1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2,</a:t>
            </a:r>
            <a:r>
              <a:rPr lang="en-US" sz="1000" b="1" dirty="0" smtClean="0">
                <a:latin typeface="HelveticaNeueCyr-Roman"/>
                <a:ea typeface="+mn-ea"/>
                <a:cs typeface="+mn-cs"/>
              </a:rPr>
              <a:t>8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 </a:t>
            </a:r>
            <a:r>
              <a:rPr lang="ru-RU" sz="1000" b="1" dirty="0">
                <a:latin typeface="HelveticaNeueCyr-Roman"/>
                <a:ea typeface="+mn-ea"/>
                <a:cs typeface="+mn-cs"/>
              </a:rPr>
              <a:t>млрд. руб</a:t>
            </a:r>
            <a:r>
              <a:rPr lang="ru-RU" sz="1000" b="1" dirty="0" smtClean="0">
                <a:latin typeface="HelveticaNeueCyr-Roman"/>
                <a:ea typeface="+mn-ea"/>
                <a:cs typeface="+mn-cs"/>
              </a:rPr>
              <a:t>.</a:t>
            </a:r>
            <a:endParaRPr lang="ru-RU" sz="1000" b="1" dirty="0">
              <a:latin typeface="HelveticaNeueCyr-Roman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049739" y="1276511"/>
            <a:ext cx="2138535" cy="3742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NeueCyr-Heavy"/>
                <a:ea typeface="+mj-ea"/>
                <a:cs typeface="+mj-cs"/>
              </a:defRPr>
            </a:lvl1pPr>
          </a:lstStyle>
          <a:p>
            <a:pPr algn="ctr"/>
            <a:r>
              <a:rPr lang="ru-RU" sz="800" b="1" dirty="0" smtClean="0">
                <a:latin typeface="HelveticaNeueCyr-Roman"/>
                <a:ea typeface="+mn-ea"/>
                <a:cs typeface="+mn-cs"/>
              </a:rPr>
              <a:t>Информация о грантах в 2017 г., млрд. руб.</a:t>
            </a:r>
            <a:endParaRPr lang="ru-RU" sz="800" dirty="0">
              <a:latin typeface="HelveticaNeueCyr-Roman"/>
              <a:cs typeface="Helvetica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555776" y="1276511"/>
            <a:ext cx="1728192" cy="4856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NeueCyr-Heavy"/>
                <a:ea typeface="+mj-ea"/>
                <a:cs typeface="+mj-cs"/>
              </a:defRPr>
            </a:lvl1pPr>
          </a:lstStyle>
          <a:p>
            <a:pPr algn="ctr"/>
            <a:r>
              <a:rPr lang="ru-RU" sz="800" b="1" dirty="0" smtClean="0">
                <a:latin typeface="HelveticaNeueCyr-Roman"/>
                <a:ea typeface="+mn-ea"/>
                <a:cs typeface="+mn-cs"/>
              </a:rPr>
              <a:t>Общая информация о грантах (2010 –</a:t>
            </a:r>
            <a:r>
              <a:rPr lang="en-US" sz="800" b="1" dirty="0" smtClean="0">
                <a:latin typeface="HelveticaNeueCyr-Roman"/>
                <a:ea typeface="+mn-ea"/>
                <a:cs typeface="+mn-cs"/>
              </a:rPr>
              <a:t> </a:t>
            </a:r>
            <a:r>
              <a:rPr lang="ru-RU" sz="800" b="1" dirty="0" smtClean="0">
                <a:latin typeface="HelveticaNeueCyr-Roman"/>
                <a:ea typeface="+mn-ea"/>
                <a:cs typeface="+mn-cs"/>
              </a:rPr>
              <a:t>2017 гг.), млрд. руб.</a:t>
            </a:r>
            <a:endParaRPr lang="ru-RU" sz="800" dirty="0">
              <a:latin typeface="HelveticaNeueCyr-Roman"/>
              <a:cs typeface="Helvetic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1733776"/>
            <a:ext cx="111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646464"/>
                </a:solidFill>
                <a:latin typeface="HelveticaNeueCyr-Roman"/>
              </a:rPr>
              <a:t>Сумма одобренных грантов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0365" y="2286829"/>
            <a:ext cx="118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646464"/>
                </a:solidFill>
                <a:latin typeface="HelveticaNeueCyr-Roman"/>
              </a:rPr>
              <a:t>Сумма перечисленных грантов</a:t>
            </a:r>
          </a:p>
        </p:txBody>
      </p:sp>
      <p:graphicFrame>
        <p:nvGraphicFramePr>
          <p:cNvPr id="38" name="Диаграмма 49"/>
          <p:cNvGraphicFramePr/>
          <p:nvPr>
            <p:extLst/>
          </p:nvPr>
        </p:nvGraphicFramePr>
        <p:xfrm>
          <a:off x="1733909" y="1491630"/>
          <a:ext cx="3138466" cy="17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Прямоугольник 50"/>
          <p:cNvSpPr/>
          <p:nvPr/>
        </p:nvSpPr>
        <p:spPr>
          <a:xfrm>
            <a:off x="4586453" y="1853496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13,</a:t>
            </a:r>
            <a:r>
              <a:rPr lang="en-US" sz="800" b="1" dirty="0" smtClean="0">
                <a:solidFill>
                  <a:srgbClr val="646464"/>
                </a:solidFill>
                <a:latin typeface="HelveticaNeueCyr-Roman"/>
              </a:rPr>
              <a:t>6</a:t>
            </a:r>
            <a:endParaRPr lang="ru-RU" sz="800" b="1" dirty="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0" name="Прямоугольник 51"/>
          <p:cNvSpPr/>
          <p:nvPr/>
        </p:nvSpPr>
        <p:spPr>
          <a:xfrm>
            <a:off x="4473388" y="2401718"/>
            <a:ext cx="386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12,</a:t>
            </a:r>
            <a:r>
              <a:rPr lang="en-US" sz="800" b="1" dirty="0" smtClean="0">
                <a:solidFill>
                  <a:srgbClr val="646464"/>
                </a:solidFill>
                <a:latin typeface="HelveticaNeueCyr-Roman"/>
              </a:rPr>
              <a:t>8</a:t>
            </a:r>
            <a:endParaRPr lang="ru-RU" sz="800" b="1" dirty="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1" name="Прямоугольник 12"/>
          <p:cNvSpPr/>
          <p:nvPr/>
        </p:nvSpPr>
        <p:spPr>
          <a:xfrm>
            <a:off x="6603496" y="1988256"/>
            <a:ext cx="288000" cy="217000"/>
          </a:xfrm>
          <a:prstGeom prst="rect">
            <a:avLst/>
          </a:prstGeom>
          <a:solidFill>
            <a:srgbClr val="F0D52F"/>
          </a:solidFill>
          <a:ln>
            <a:solidFill>
              <a:srgbClr val="F0D5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2" name="Прямоугольник 13"/>
          <p:cNvSpPr/>
          <p:nvPr/>
        </p:nvSpPr>
        <p:spPr>
          <a:xfrm>
            <a:off x="6934361" y="1988256"/>
            <a:ext cx="488453" cy="220134"/>
          </a:xfrm>
          <a:prstGeom prst="rect">
            <a:avLst/>
          </a:prstGeom>
          <a:solidFill>
            <a:srgbClr val="F0D52F"/>
          </a:solidFill>
          <a:ln>
            <a:solidFill>
              <a:srgbClr val="F0D5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3" name="Прямоугольник 14"/>
          <p:cNvSpPr/>
          <p:nvPr/>
        </p:nvSpPr>
        <p:spPr>
          <a:xfrm>
            <a:off x="7455750" y="1988256"/>
            <a:ext cx="462669" cy="220134"/>
          </a:xfrm>
          <a:prstGeom prst="rect">
            <a:avLst/>
          </a:prstGeom>
          <a:solidFill>
            <a:srgbClr val="F0D52F"/>
          </a:solidFill>
          <a:ln>
            <a:solidFill>
              <a:srgbClr val="F0D5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4" name="Прямоугольник 15"/>
          <p:cNvSpPr/>
          <p:nvPr/>
        </p:nvSpPr>
        <p:spPr>
          <a:xfrm>
            <a:off x="6233264" y="1721809"/>
            <a:ext cx="648000" cy="220134"/>
          </a:xfrm>
          <a:prstGeom prst="rect">
            <a:avLst/>
          </a:prstGeom>
          <a:solidFill>
            <a:srgbClr val="64CBE7"/>
          </a:solidFill>
          <a:ln>
            <a:solidFill>
              <a:srgbClr val="64CB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46464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16"/>
          <p:cNvSpPr/>
          <p:nvPr/>
        </p:nvSpPr>
        <p:spPr>
          <a:xfrm>
            <a:off x="6934361" y="1717323"/>
            <a:ext cx="488453" cy="220134"/>
          </a:xfrm>
          <a:prstGeom prst="rect">
            <a:avLst/>
          </a:prstGeom>
          <a:solidFill>
            <a:srgbClr val="64CBE7"/>
          </a:solidFill>
          <a:ln>
            <a:solidFill>
              <a:srgbClr val="64CB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6" name="Прямоугольник 17"/>
          <p:cNvSpPr/>
          <p:nvPr/>
        </p:nvSpPr>
        <p:spPr>
          <a:xfrm>
            <a:off x="7455750" y="1718831"/>
            <a:ext cx="648000" cy="220134"/>
          </a:xfrm>
          <a:prstGeom prst="rect">
            <a:avLst/>
          </a:prstGeom>
          <a:solidFill>
            <a:srgbClr val="64CBE7"/>
          </a:solidFill>
          <a:ln>
            <a:solidFill>
              <a:srgbClr val="64CB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7" name="Прямоугольник 18"/>
          <p:cNvSpPr/>
          <p:nvPr/>
        </p:nvSpPr>
        <p:spPr>
          <a:xfrm>
            <a:off x="6387496" y="2511060"/>
            <a:ext cx="504000" cy="220134"/>
          </a:xfrm>
          <a:prstGeom prst="rect">
            <a:avLst/>
          </a:prstGeom>
          <a:solidFill>
            <a:srgbClr val="F15E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8" name="Прямоугольник 19"/>
          <p:cNvSpPr/>
          <p:nvPr/>
        </p:nvSpPr>
        <p:spPr>
          <a:xfrm>
            <a:off x="6934361" y="2513190"/>
            <a:ext cx="488453" cy="220134"/>
          </a:xfrm>
          <a:prstGeom prst="rect">
            <a:avLst/>
          </a:prstGeom>
          <a:solidFill>
            <a:srgbClr val="F15E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49" name="Прямоугольник 20"/>
          <p:cNvSpPr/>
          <p:nvPr/>
        </p:nvSpPr>
        <p:spPr>
          <a:xfrm>
            <a:off x="7455749" y="2513190"/>
            <a:ext cx="504000" cy="220134"/>
          </a:xfrm>
          <a:prstGeom prst="rect">
            <a:avLst/>
          </a:prstGeom>
          <a:solidFill>
            <a:srgbClr val="F15E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53" name="Прямоугольник 24"/>
          <p:cNvSpPr/>
          <p:nvPr/>
        </p:nvSpPr>
        <p:spPr>
          <a:xfrm>
            <a:off x="6604384" y="2238606"/>
            <a:ext cx="288000" cy="217000"/>
          </a:xfrm>
          <a:prstGeom prst="rect">
            <a:avLst/>
          </a:prstGeom>
          <a:solidFill>
            <a:srgbClr val="4A6FB4"/>
          </a:solidFill>
          <a:ln>
            <a:solidFill>
              <a:srgbClr val="4A6F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54" name="Прямоугольник 25"/>
          <p:cNvSpPr/>
          <p:nvPr/>
        </p:nvSpPr>
        <p:spPr>
          <a:xfrm>
            <a:off x="6934361" y="2238606"/>
            <a:ext cx="488453" cy="220134"/>
          </a:xfrm>
          <a:prstGeom prst="rect">
            <a:avLst/>
          </a:prstGeom>
          <a:solidFill>
            <a:srgbClr val="4A6FB4"/>
          </a:solidFill>
          <a:ln>
            <a:solidFill>
              <a:srgbClr val="4A6F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55" name="Прямоугольник 26"/>
          <p:cNvSpPr/>
          <p:nvPr/>
        </p:nvSpPr>
        <p:spPr>
          <a:xfrm>
            <a:off x="7455750" y="2244003"/>
            <a:ext cx="432576" cy="220134"/>
          </a:xfrm>
          <a:prstGeom prst="rect">
            <a:avLst/>
          </a:prstGeom>
          <a:solidFill>
            <a:srgbClr val="4A6FB4"/>
          </a:solidFill>
          <a:ln>
            <a:solidFill>
              <a:srgbClr val="4A6F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5674" y="1987772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0,2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0936" y="1984878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0,3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74229" y="1717164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0,4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70706" y="1709430"/>
            <a:ext cx="525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</a:t>
            </a:r>
            <a:r>
              <a:rPr lang="ru-RU" sz="800" b="1" dirty="0">
                <a:solidFill>
                  <a:schemeClr val="bg2"/>
                </a:solidFill>
                <a:latin typeface="HelveticaNeueCyr-Roman"/>
              </a:rPr>
              <a:t>5</a:t>
            </a:r>
            <a:endParaRPr lang="ru-RU" sz="800" b="1" dirty="0" smtClean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8037" y="2510870"/>
            <a:ext cx="434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0,3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77861" y="25157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0,3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8078" y="2235192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0,2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60056" y="2239025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0,3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66" name="Левая фигурная скобка 37"/>
          <p:cNvSpPr/>
          <p:nvPr/>
        </p:nvSpPr>
        <p:spPr>
          <a:xfrm>
            <a:off x="6009717" y="1656091"/>
            <a:ext cx="157931" cy="1131683"/>
          </a:xfrm>
          <a:prstGeom prst="leftBrac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46464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Левая фигурная скобка 38"/>
          <p:cNvSpPr/>
          <p:nvPr/>
        </p:nvSpPr>
        <p:spPr>
          <a:xfrm flipH="1">
            <a:off x="8084293" y="1680290"/>
            <a:ext cx="157496" cy="1123702"/>
          </a:xfrm>
          <a:prstGeom prst="leftBrace">
            <a:avLst>
              <a:gd name="adj1" fmla="val 4946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46464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8573" y="1943919"/>
            <a:ext cx="94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46464"/>
                </a:solidFill>
                <a:latin typeface="HelveticaNeueCyr-Roman"/>
              </a:rPr>
              <a:t>1</a:t>
            </a:r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,</a:t>
            </a:r>
            <a:r>
              <a:rPr lang="en-US" sz="800" b="1" dirty="0" smtClean="0">
                <a:solidFill>
                  <a:srgbClr val="646464"/>
                </a:solidFill>
                <a:latin typeface="HelveticaNeueCyr-Roman"/>
              </a:rPr>
              <a:t>1</a:t>
            </a:r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 </a:t>
            </a:r>
            <a:r>
              <a:rPr lang="ru-RU" sz="800" b="1" dirty="0">
                <a:solidFill>
                  <a:srgbClr val="646464"/>
                </a:solidFill>
                <a:latin typeface="HelveticaNeueCyr-Roman"/>
              </a:rPr>
              <a:t/>
            </a:r>
            <a:br>
              <a:rPr lang="ru-RU" sz="800" b="1" dirty="0">
                <a:solidFill>
                  <a:srgbClr val="646464"/>
                </a:solidFill>
                <a:latin typeface="HelveticaNeueCyr-Roman"/>
              </a:rPr>
            </a:br>
            <a:r>
              <a:rPr lang="ru-RU" sz="800" b="1" dirty="0">
                <a:solidFill>
                  <a:srgbClr val="646464"/>
                </a:solidFill>
                <a:latin typeface="HelveticaNeueCyr-Roman"/>
              </a:rPr>
              <a:t>млрд. руб. </a:t>
            </a:r>
            <a:r>
              <a:rPr lang="ru-RU" sz="800" dirty="0" smtClean="0">
                <a:solidFill>
                  <a:srgbClr val="646464"/>
                </a:solidFill>
                <a:latin typeface="HelveticaNeueCyr-Roman"/>
              </a:rPr>
              <a:t>– общая</a:t>
            </a:r>
            <a:r>
              <a:rPr lang="en-US" sz="800" dirty="0" smtClean="0">
                <a:solidFill>
                  <a:srgbClr val="646464"/>
                </a:solidFill>
                <a:latin typeface="HelveticaNeueCyr-Roman"/>
              </a:rPr>
              <a:t> </a:t>
            </a:r>
            <a:r>
              <a:rPr lang="ru-RU" sz="800" dirty="0" smtClean="0">
                <a:solidFill>
                  <a:srgbClr val="646464"/>
                </a:solidFill>
                <a:latin typeface="HelveticaNeueCyr-Roman"/>
              </a:rPr>
              <a:t>сумма одобренных грантов</a:t>
            </a:r>
            <a:endParaRPr lang="ru-RU" sz="800" dirty="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30965" y="1943919"/>
            <a:ext cx="86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1,4</a:t>
            </a:r>
            <a:r>
              <a:rPr lang="ru-RU" sz="800" b="1" dirty="0">
                <a:solidFill>
                  <a:srgbClr val="646464"/>
                </a:solidFill>
                <a:latin typeface="HelveticaNeueCyr-Roman"/>
              </a:rPr>
              <a:t/>
            </a:r>
            <a:br>
              <a:rPr lang="ru-RU" sz="800" b="1" dirty="0">
                <a:solidFill>
                  <a:srgbClr val="646464"/>
                </a:solidFill>
                <a:latin typeface="HelveticaNeueCyr-Roman"/>
              </a:rPr>
            </a:br>
            <a:r>
              <a:rPr lang="ru-RU" sz="800" b="1" dirty="0" smtClean="0">
                <a:solidFill>
                  <a:srgbClr val="646464"/>
                </a:solidFill>
                <a:latin typeface="HelveticaNeueCyr-Roman"/>
              </a:rPr>
              <a:t>млрд. </a:t>
            </a:r>
            <a:r>
              <a:rPr lang="ru-RU" sz="800" b="1" dirty="0">
                <a:solidFill>
                  <a:srgbClr val="646464"/>
                </a:solidFill>
                <a:latin typeface="HelveticaNeueCyr-Roman"/>
              </a:rPr>
              <a:t>руб. </a:t>
            </a:r>
            <a:r>
              <a:rPr lang="ru-RU" sz="800" dirty="0" smtClean="0">
                <a:solidFill>
                  <a:srgbClr val="646464"/>
                </a:solidFill>
                <a:latin typeface="HelveticaNeueCyr-Roman"/>
              </a:rPr>
              <a:t>– перечислено участникам «Сколково»</a:t>
            </a:r>
            <a:endParaRPr lang="ru-RU" sz="800" dirty="0">
              <a:solidFill>
                <a:srgbClr val="646464"/>
              </a:solidFill>
              <a:latin typeface="HelveticaNeueCyr-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88118" y="2519171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ППТ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82508" y="1720201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БМТ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24987" y="2250286"/>
            <a:ext cx="320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ИТ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29020" y="1994237"/>
            <a:ext cx="712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/>
                </a:solidFill>
                <a:latin typeface="HelveticaNeueCyr-Roman"/>
              </a:rPr>
              <a:t>ЭЭТ</a:t>
            </a:r>
            <a:endParaRPr lang="ru-RU" sz="800" b="1" dirty="0">
              <a:solidFill>
                <a:schemeClr val="bg2"/>
              </a:solidFill>
              <a:latin typeface="HelveticaNeueCyr-Roman"/>
            </a:endParaRPr>
          </a:p>
        </p:txBody>
      </p:sp>
      <p:sp>
        <p:nvSpPr>
          <p:cNvPr id="76" name="object 35"/>
          <p:cNvSpPr/>
          <p:nvPr/>
        </p:nvSpPr>
        <p:spPr>
          <a:xfrm flipV="1">
            <a:off x="1403648" y="3395731"/>
            <a:ext cx="3348000" cy="53430"/>
          </a:xfrm>
          <a:custGeom>
            <a:avLst/>
            <a:gdLst/>
            <a:ahLst/>
            <a:cxnLst/>
            <a:rect l="l" t="t" r="r" b="b"/>
            <a:pathLst>
              <a:path w="3994150">
                <a:moveTo>
                  <a:pt x="0" y="0"/>
                </a:moveTo>
                <a:lnTo>
                  <a:pt x="3994150" y="0"/>
                </a:lnTo>
              </a:path>
            </a:pathLst>
          </a:custGeom>
          <a:ln w="381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 sz="2000">
              <a:latin typeface="Arial Narrow" panose="020B0606020202030204" pitchFamily="34" charset="0"/>
            </a:endParaRPr>
          </a:p>
        </p:txBody>
      </p:sp>
      <p:sp>
        <p:nvSpPr>
          <p:cNvPr id="77" name="object 35"/>
          <p:cNvSpPr/>
          <p:nvPr/>
        </p:nvSpPr>
        <p:spPr>
          <a:xfrm>
            <a:off x="4932448" y="3446531"/>
            <a:ext cx="3924000" cy="0"/>
          </a:xfrm>
          <a:custGeom>
            <a:avLst/>
            <a:gdLst/>
            <a:ahLst/>
            <a:cxnLst/>
            <a:rect l="l" t="t" r="r" b="b"/>
            <a:pathLst>
              <a:path w="3994150">
                <a:moveTo>
                  <a:pt x="0" y="0"/>
                </a:moveTo>
                <a:lnTo>
                  <a:pt x="3994150" y="0"/>
                </a:lnTo>
              </a:path>
            </a:pathLst>
          </a:custGeom>
          <a:ln w="381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 sz="2000"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6"/>
          <p:cNvSpPr/>
          <p:nvPr/>
        </p:nvSpPr>
        <p:spPr>
          <a:xfrm>
            <a:off x="1403350" y="3466326"/>
            <a:ext cx="27366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ru-RU" sz="1000" dirty="0" smtClean="0">
                <a:latin typeface="HelveticaNeueCyr-Roman"/>
              </a:rPr>
              <a:t>Общее количество грантов превысило </a:t>
            </a:r>
            <a:r>
              <a:rPr lang="ru-RU" sz="1000" b="1" dirty="0" smtClean="0">
                <a:solidFill>
                  <a:srgbClr val="B3D235"/>
                </a:solidFill>
                <a:latin typeface="HelveticaNeueCyr-Roman"/>
              </a:rPr>
              <a:t>1760</a:t>
            </a:r>
            <a:r>
              <a:rPr lang="en-US" sz="1000" dirty="0" smtClean="0">
                <a:latin typeface="HelveticaNeueCyr-Roman"/>
              </a:rPr>
              <a:t>,</a:t>
            </a:r>
            <a:r>
              <a:rPr lang="ru-RU" sz="1000" dirty="0" smtClean="0">
                <a:latin typeface="HelveticaNeueCyr-Roman"/>
              </a:rPr>
              <a:t> в </a:t>
            </a:r>
            <a:r>
              <a:rPr lang="ru-RU" sz="1000" dirty="0" err="1" smtClean="0">
                <a:latin typeface="HelveticaNeueCyr-Roman"/>
              </a:rPr>
              <a:t>т.ч</a:t>
            </a:r>
            <a:r>
              <a:rPr lang="ru-RU" sz="1000" dirty="0" smtClean="0">
                <a:latin typeface="HelveticaNeueCyr-Roman"/>
              </a:rPr>
              <a:t>.</a:t>
            </a:r>
            <a:endParaRPr lang="en-US" sz="1000" dirty="0" smtClean="0">
              <a:latin typeface="HelveticaNeueCyr-Roman"/>
            </a:endParaRPr>
          </a:p>
          <a:p>
            <a:pPr marL="0" lvl="1">
              <a:lnSpc>
                <a:spcPct val="114000"/>
              </a:lnSpc>
              <a:defRPr/>
            </a:pPr>
            <a:r>
              <a:rPr lang="en-US" sz="1000" b="1" dirty="0" smtClean="0">
                <a:solidFill>
                  <a:srgbClr val="B3D235"/>
                </a:solidFill>
                <a:latin typeface="HelveticaNeueCyr-Roman"/>
              </a:rPr>
              <a:t>2</a:t>
            </a:r>
            <a:r>
              <a:rPr lang="ru-RU" sz="1000" b="1" dirty="0" smtClean="0">
                <a:solidFill>
                  <a:srgbClr val="B3D235"/>
                </a:solidFill>
                <a:latin typeface="HelveticaNeueCyr-Roman"/>
              </a:rPr>
              <a:t>20+ </a:t>
            </a:r>
            <a:r>
              <a:rPr lang="ru-RU" sz="1000" dirty="0">
                <a:latin typeface="HelveticaNeueCyr-Roman"/>
              </a:rPr>
              <a:t>грантов</a:t>
            </a:r>
          </a:p>
          <a:p>
            <a:pPr marL="0" lvl="1">
              <a:lnSpc>
                <a:spcPct val="114000"/>
              </a:lnSpc>
              <a:defRPr/>
            </a:pPr>
            <a:r>
              <a:rPr lang="ru-RU" sz="1000" b="1" dirty="0" smtClean="0">
                <a:solidFill>
                  <a:srgbClr val="B3D235"/>
                </a:solidFill>
                <a:latin typeface="HelveticaNeueCyr-Roman"/>
              </a:rPr>
              <a:t>300+ </a:t>
            </a:r>
            <a:r>
              <a:rPr lang="ru-RU" sz="1000" dirty="0" err="1">
                <a:latin typeface="HelveticaNeueCyr-Roman"/>
              </a:rPr>
              <a:t>минигрантов</a:t>
            </a:r>
            <a:endParaRPr lang="ru-RU" sz="1000" dirty="0">
              <a:latin typeface="HelveticaNeueCyr-Roman"/>
            </a:endParaRPr>
          </a:p>
          <a:p>
            <a:pPr marL="0" lvl="1">
              <a:lnSpc>
                <a:spcPct val="114000"/>
              </a:lnSpc>
              <a:defRPr/>
            </a:pPr>
            <a:r>
              <a:rPr lang="ru-RU" sz="1000" b="1" dirty="0" smtClean="0">
                <a:solidFill>
                  <a:srgbClr val="B3D235"/>
                </a:solidFill>
                <a:latin typeface="HelveticaNeueCyr-Roman"/>
              </a:rPr>
              <a:t>1240+ </a:t>
            </a:r>
            <a:r>
              <a:rPr lang="ru-RU" sz="1000" dirty="0" err="1">
                <a:latin typeface="HelveticaNeueCyr-Roman"/>
              </a:rPr>
              <a:t>микрогрантов</a:t>
            </a:r>
            <a:endParaRPr lang="ru-RU" sz="1000" dirty="0">
              <a:latin typeface="HelveticaNeueCyr-Roman"/>
            </a:endParaRPr>
          </a:p>
        </p:txBody>
      </p:sp>
      <p:sp>
        <p:nvSpPr>
          <p:cNvPr id="79" name="Прямоугольник 7"/>
          <p:cNvSpPr/>
          <p:nvPr/>
        </p:nvSpPr>
        <p:spPr>
          <a:xfrm>
            <a:off x="4947296" y="3466326"/>
            <a:ext cx="401719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Общее количество грантов, одобренных за 201</a:t>
            </a:r>
            <a:r>
              <a:rPr lang="en-US" sz="1000" dirty="0" smtClean="0">
                <a:latin typeface="HelveticaNeueCyr-Roman"/>
                <a:cs typeface="Helvetica" panose="020B0604020202020204" pitchFamily="34" charset="0"/>
              </a:rPr>
              <a:t>7</a:t>
            </a:r>
            <a:r>
              <a:rPr lang="ru-RU" sz="1000" smtClean="0">
                <a:latin typeface="HelveticaNeueCyr-Roman"/>
                <a:cs typeface="Helvetica" panose="020B0604020202020204" pitchFamily="34" charset="0"/>
              </a:rPr>
              <a:t> год, 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превысило </a:t>
            </a:r>
            <a:r>
              <a:rPr lang="ru-RU" sz="1000" b="1" dirty="0" smtClean="0">
                <a:solidFill>
                  <a:srgbClr val="B3D235"/>
                </a:solidFill>
                <a:latin typeface="HelveticaNeueCyr-Roman"/>
              </a:rPr>
              <a:t>800</a:t>
            </a:r>
            <a:r>
              <a:rPr lang="ru-RU" sz="1000" b="1" dirty="0" smtClean="0">
                <a:solidFill>
                  <a:srgbClr val="646464"/>
                </a:solidFill>
                <a:latin typeface="HelveticaNeueCyr-Roman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шт., более </a:t>
            </a:r>
            <a:r>
              <a:rPr lang="ru-RU" sz="1000" b="1" dirty="0">
                <a:solidFill>
                  <a:srgbClr val="B3D235"/>
                </a:solidFill>
                <a:latin typeface="HelveticaNeueCyr-Roman"/>
              </a:rPr>
              <a:t>90%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 из них (около </a:t>
            </a:r>
            <a:r>
              <a:rPr lang="ru-RU" sz="1000" b="1" dirty="0">
                <a:solidFill>
                  <a:srgbClr val="B3D235"/>
                </a:solidFill>
                <a:latin typeface="HelveticaNeueCyr-Roman"/>
              </a:rPr>
              <a:t>2</a:t>
            </a:r>
            <a:r>
              <a:rPr lang="en-US" sz="1000" b="1" dirty="0">
                <a:solidFill>
                  <a:srgbClr val="B3D235"/>
                </a:solidFill>
                <a:latin typeface="HelveticaNeueCyr-Roman"/>
              </a:rPr>
              <a:t>3%</a:t>
            </a:r>
            <a:r>
              <a:rPr lang="en-US" sz="1000" dirty="0" smtClean="0">
                <a:latin typeface="HelveticaNeueCyr-Roman"/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в стоимостном выражении) – это </a:t>
            </a:r>
            <a:r>
              <a:rPr lang="ru-RU" sz="1000" dirty="0" err="1" smtClean="0">
                <a:latin typeface="HelveticaNeueCyr-Roman"/>
                <a:cs typeface="Helvetica" panose="020B0604020202020204" pitchFamily="34" charset="0"/>
              </a:rPr>
              <a:t>микрогранты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ru-RU" sz="1000" dirty="0" err="1" smtClean="0">
                <a:latin typeface="HelveticaNeueCyr-Roman"/>
                <a:cs typeface="Helvetica" panose="020B0604020202020204" pitchFamily="34" charset="0"/>
              </a:rPr>
              <a:t>Микрогрантовая</a:t>
            </a:r>
            <a:r>
              <a:rPr lang="ru-RU" sz="1000" dirty="0" smtClean="0">
                <a:latin typeface="HelveticaNeueCyr-Roman"/>
                <a:cs typeface="Helvetica" panose="020B0604020202020204" pitchFamily="34" charset="0"/>
              </a:rPr>
              <a:t> программа действует с 2015 года, среди ключевых направлений по востребованности можно выделить:</a:t>
            </a:r>
          </a:p>
          <a:p>
            <a:pPr lvl="0" indent="-228600">
              <a:spcBef>
                <a:spcPct val="0"/>
              </a:spcBef>
              <a:buAutoNum type="arabicPeriod"/>
            </a:pPr>
            <a:r>
              <a:rPr lang="ru-RU" sz="1000" dirty="0">
                <a:latin typeface="HelveticaNeueCyr-Roman"/>
                <a:cs typeface="Helvetica" pitchFamily="34" charset="0"/>
              </a:rPr>
              <a:t>Участие в выставках и </a:t>
            </a:r>
            <a:r>
              <a:rPr lang="ru-RU" sz="1000" dirty="0" smtClean="0">
                <a:latin typeface="HelveticaNeueCyr-Roman"/>
                <a:cs typeface="Helvetica" pitchFamily="34" charset="0"/>
              </a:rPr>
              <a:t>конференциях</a:t>
            </a:r>
            <a:r>
              <a:rPr lang="en-US" sz="1000" dirty="0" smtClean="0">
                <a:latin typeface="HelveticaNeueCyr-Roman"/>
                <a:cs typeface="Helvetica" pitchFamily="34" charset="0"/>
              </a:rPr>
              <a:t> (</a:t>
            </a:r>
            <a:r>
              <a:rPr lang="ru-RU" sz="1000" dirty="0" smtClean="0">
                <a:latin typeface="HelveticaNeueCyr-Roman"/>
                <a:cs typeface="Helvetica" pitchFamily="34" charset="0"/>
              </a:rPr>
              <a:t>свыше 50% заявок)</a:t>
            </a:r>
            <a:endParaRPr lang="ru-RU" sz="1000" dirty="0" smtClean="0">
              <a:latin typeface="HelveticaNeueCyr-Roman"/>
              <a:ea typeface="+mj-ea"/>
              <a:cs typeface="Helvetica" pitchFamily="34" charset="0"/>
            </a:endParaRPr>
          </a:p>
          <a:p>
            <a:pPr lvl="0" indent="-228600">
              <a:spcBef>
                <a:spcPct val="0"/>
              </a:spcBef>
              <a:buAutoNum type="arabicPeriod"/>
            </a:pPr>
            <a:r>
              <a:rPr lang="ru-RU" sz="1000" dirty="0" err="1" smtClean="0">
                <a:latin typeface="HelveticaNeueCyr-Roman"/>
                <a:cs typeface="Helvetica" pitchFamily="34" charset="0"/>
              </a:rPr>
              <a:t>Прототипирование</a:t>
            </a:r>
            <a:r>
              <a:rPr lang="ru-RU" sz="1000" dirty="0" smtClean="0">
                <a:latin typeface="HelveticaNeueCyr-Roman"/>
                <a:cs typeface="Helvetica" pitchFamily="34" charset="0"/>
              </a:rPr>
              <a:t> </a:t>
            </a:r>
          </a:p>
          <a:p>
            <a:pPr lvl="0" indent="-228600">
              <a:spcBef>
                <a:spcPct val="0"/>
              </a:spcBef>
              <a:buAutoNum type="arabicPeriod"/>
            </a:pPr>
            <a:r>
              <a:rPr lang="ru-RU" sz="1000" dirty="0" smtClean="0">
                <a:latin typeface="HelveticaNeueCyr-Roman"/>
                <a:ea typeface="+mj-ea"/>
                <a:cs typeface="Helvetica" pitchFamily="34" charset="0"/>
              </a:rPr>
              <a:t>Защита интеллектуальной собственности.</a:t>
            </a:r>
          </a:p>
          <a:p>
            <a:pPr lvl="0" indent="-228600">
              <a:spcBef>
                <a:spcPct val="0"/>
              </a:spcBef>
              <a:buAutoNum type="arabicPeriod"/>
            </a:pPr>
            <a:r>
              <a:rPr lang="ru-RU" sz="1000" dirty="0" smtClean="0">
                <a:latin typeface="HelveticaNeueCyr-Roman"/>
                <a:ea typeface="+mj-ea"/>
                <a:cs typeface="Helvetica" pitchFamily="34" charset="0"/>
              </a:rPr>
              <a:t>Испытания.</a:t>
            </a:r>
          </a:p>
        </p:txBody>
      </p:sp>
    </p:spTree>
    <p:extLst>
      <p:ext uri="{BB962C8B-B14F-4D97-AF65-F5344CB8AC3E}">
        <p14:creationId xmlns:p14="http://schemas.microsoft.com/office/powerpoint/2010/main" val="39604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147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СЕРВИСНАЯ ИНФРАСТРУКТУРА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5"/>
          <p:cNvSpPr/>
          <p:nvPr/>
        </p:nvSpPr>
        <p:spPr>
          <a:xfrm>
            <a:off x="1475656" y="962839"/>
            <a:ext cx="692246" cy="692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9"/>
          <p:cNvSpPr/>
          <p:nvPr/>
        </p:nvSpPr>
        <p:spPr>
          <a:xfrm>
            <a:off x="2396020" y="962839"/>
            <a:ext cx="6738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Cyr-Heavy"/>
                <a:cs typeface="Arial" pitchFamily="34" charset="0"/>
              </a:rPr>
              <a:t>Аккредитовано более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Cyr-Heavy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HelveticaNeueCyr-Heavy"/>
                <a:cs typeface="Arial" pitchFamily="34" charset="0"/>
              </a:rPr>
              <a:t>40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HelveticaNeueCyr-Heavy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Cyr-Heavy"/>
                <a:cs typeface="Arial" pitchFamily="34" charset="0"/>
              </a:rPr>
              <a:t>Центров Коллективного Пользования по всей стране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020" y="1288767"/>
            <a:ext cx="623058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000" dirty="0">
                <a:latin typeface="HelveticaNeueCyr-Heavy"/>
                <a:cs typeface="Arial" pitchFamily="34" charset="0"/>
              </a:rPr>
              <a:t>В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201</a:t>
            </a:r>
            <a:r>
              <a:rPr lang="en-US" sz="1000" dirty="0" smtClean="0">
                <a:latin typeface="HelveticaNeueCyr-Heavy"/>
                <a:cs typeface="Arial" pitchFamily="34" charset="0"/>
              </a:rPr>
              <a:t>6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 - 2017 г</a:t>
            </a:r>
            <a:r>
              <a:rPr lang="ru-RU" sz="1000" dirty="0">
                <a:latin typeface="HelveticaNeueCyr-Heavy"/>
                <a:cs typeface="Arial" pitchFamily="34" charset="0"/>
              </a:rPr>
              <a:t>.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выполнено свыше 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cs typeface="Arial" pitchFamily="34" charset="0"/>
              </a:rPr>
              <a:t>300</a:t>
            </a:r>
            <a:r>
              <a:rPr lang="ru-RU" sz="1000" dirty="0" smtClean="0">
                <a:solidFill>
                  <a:srgbClr val="0070C0"/>
                </a:solidFill>
                <a:latin typeface="HelveticaNeueCyr-Heavy"/>
                <a:cs typeface="Arial" pitchFamily="34" charset="0"/>
              </a:rPr>
              <a:t> 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заказов </a:t>
            </a:r>
            <a:r>
              <a:rPr lang="ru-RU" sz="1000" dirty="0">
                <a:latin typeface="HelveticaNeueCyr-Heavy"/>
                <a:cs typeface="Arial" pitchFamily="34" charset="0"/>
              </a:rPr>
              <a:t>на исследования по направлениям: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dirty="0" err="1" smtClean="0">
                <a:latin typeface="HelveticaNeueCyr-Heavy"/>
              </a:rPr>
              <a:t>прототипирование</a:t>
            </a:r>
            <a:r>
              <a:rPr lang="ru-RU" sz="1000" dirty="0" smtClean="0">
                <a:latin typeface="HelveticaNeueCyr-Heavy"/>
              </a:rPr>
              <a:t>;</a:t>
            </a:r>
            <a:endParaRPr lang="ru-RU" sz="1000" dirty="0">
              <a:latin typeface="HelveticaNeueCyr-Heavy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dirty="0">
                <a:latin typeface="HelveticaNeueCyr-Heavy"/>
              </a:rPr>
              <a:t>метрологические исследования;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dirty="0">
                <a:latin typeface="HelveticaNeueCyr-Heavy"/>
              </a:rPr>
              <a:t>биомедицинские исследования;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dirty="0">
                <a:latin typeface="HelveticaNeueCyr-Heavy"/>
              </a:rPr>
              <a:t>и</a:t>
            </a:r>
            <a:r>
              <a:rPr lang="ru-RU" sz="1000" dirty="0" smtClean="0">
                <a:latin typeface="HelveticaNeueCyr-Heavy"/>
              </a:rPr>
              <a:t>спытания.</a:t>
            </a:r>
            <a:endParaRPr lang="ru-RU" sz="1000" dirty="0">
              <a:latin typeface="HelveticaNeueCyr-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367" y="2613561"/>
            <a:ext cx="748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Примеры 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использования участниками «</a:t>
            </a:r>
            <a:r>
              <a:rPr lang="ru-RU" sz="1000" b="1" dirty="0" err="1" smtClean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Сколково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» Центров </a:t>
            </a:r>
            <a:r>
              <a:rPr lang="ru-RU" sz="1000" b="1" dirty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коллективного </a:t>
            </a:r>
            <a:r>
              <a:rPr lang="ru-RU" sz="1000" b="1" dirty="0" smtClean="0">
                <a:solidFill>
                  <a:srgbClr val="646464"/>
                </a:solidFill>
                <a:latin typeface="HelveticaNeueCyr-Heavy"/>
                <a:ea typeface="+mj-ea"/>
                <a:cs typeface="Helvetica" pitchFamily="34" charset="0"/>
              </a:rPr>
              <a:t>пользования Технопарка:</a:t>
            </a:r>
            <a:endParaRPr lang="ru-RU" sz="1000" b="1" dirty="0">
              <a:solidFill>
                <a:srgbClr val="646464"/>
              </a:solidFill>
              <a:latin typeface="HelveticaNeueCyr-Heavy"/>
              <a:ea typeface="+mj-ea"/>
              <a:cs typeface="Helvetica" pitchFamily="34" charset="0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2457292" y="2907516"/>
            <a:ext cx="5472607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HelveticaNeueCyr-Heavy"/>
                <a:cs typeface="Arial" pitchFamily="34" charset="0"/>
              </a:rPr>
              <a:t>Лаборатория «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ИнКата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» разработала промышленный дизайн опытных образцов 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лидаров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 для 3 различных типов использования (для транспортных средств, сервисных роботов и для БПЛА), а также изготовила прототип 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лидара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.</a:t>
            </a:r>
          </a:p>
        </p:txBody>
      </p:sp>
      <p:sp>
        <p:nvSpPr>
          <p:cNvPr id="25" name="Rectangle 9"/>
          <p:cNvSpPr/>
          <p:nvPr/>
        </p:nvSpPr>
        <p:spPr>
          <a:xfrm>
            <a:off x="2411762" y="3507854"/>
            <a:ext cx="55636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HelveticaNeueCyr-Heavy"/>
                <a:cs typeface="Arial" pitchFamily="34" charset="0"/>
              </a:rPr>
              <a:t>Инжиниринговый центр «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Карфидов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 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Лаб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» создал промышленный дизайн установки для 3Д печати изделий из графита «</a:t>
            </a:r>
            <a:r>
              <a:rPr lang="ru-RU" sz="1000" dirty="0" err="1" smtClean="0">
                <a:latin typeface="HelveticaNeueCyr-Heavy"/>
                <a:cs typeface="Arial" pitchFamily="34" charset="0"/>
              </a:rPr>
              <a:t>КарбоПринт</a:t>
            </a:r>
            <a:r>
              <a:rPr lang="ru-RU" sz="1000" dirty="0" smtClean="0">
                <a:latin typeface="HelveticaNeueCyr-Heavy"/>
                <a:cs typeface="Arial" pitchFamily="34" charset="0"/>
              </a:rPr>
              <a:t>». Визуализация внешнего вида установки позволила привлечь потенциальных инвесторов и заказчиков.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9" y="2935216"/>
            <a:ext cx="670371" cy="4312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0" y="3579862"/>
            <a:ext cx="734194" cy="4235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03" y="3507854"/>
            <a:ext cx="686407" cy="461841"/>
          </a:xfrm>
          <a:prstGeom prst="rect">
            <a:avLst/>
          </a:prstGeom>
        </p:spPr>
      </p:pic>
      <p:sp>
        <p:nvSpPr>
          <p:cNvPr id="33" name="Rectangle 9"/>
          <p:cNvSpPr/>
          <p:nvPr/>
        </p:nvSpPr>
        <p:spPr>
          <a:xfrm>
            <a:off x="2411762" y="4219232"/>
            <a:ext cx="5563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HelveticaNeueCyr-Heavy"/>
                <a:cs typeface="Arial" pitchFamily="34" charset="0"/>
              </a:rPr>
              <a:t>Разработка дизайна и создание прототипа станка с числовым программным управлением, основанным на технологии ультразвукового позиционирования.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222" y="2885800"/>
            <a:ext cx="624572" cy="5300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880" y="4201343"/>
            <a:ext cx="766600" cy="4246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96" y="4178601"/>
            <a:ext cx="602472" cy="4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 noGrp="1"/>
          </p:cNvSpPr>
          <p:nvPr>
            <p:ph type="title" idx="4294967295"/>
          </p:nvPr>
        </p:nvSpPr>
        <p:spPr>
          <a:xfrm>
            <a:off x="1211613" y="123478"/>
            <a:ext cx="7105300" cy="432147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0" rIns="0" bIns="0" rtlCol="0">
            <a:noAutofit/>
          </a:bodyPr>
          <a:lstStyle/>
          <a:p>
            <a:pPr marL="173038" marR="1127076" algn="l">
              <a:spcBef>
                <a:spcPts val="725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МЕНТОРСКАЯ ПРОГРАММА «СКОЛКОВО»</a:t>
            </a:r>
            <a:endParaRPr sz="1600" b="1" spc="1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1476373" y="784148"/>
            <a:ext cx="7446287" cy="6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285708"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Программа стартовала в июле 2014</a:t>
            </a:r>
          </a:p>
          <a:p>
            <a:pPr marL="285708"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В программе участвует </a:t>
            </a:r>
            <a:r>
              <a:rPr lang="en-US" sz="1000" b="1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</a:rPr>
              <a:t>270</a:t>
            </a:r>
            <a:r>
              <a:rPr lang="en-US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менторов и более </a:t>
            </a:r>
            <a:r>
              <a:rPr lang="en-US" sz="1000" b="1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</a:rPr>
              <a:t>200 </a:t>
            </a: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стартапов, сформировано </a:t>
            </a:r>
            <a:r>
              <a:rPr lang="en-US" sz="1000" b="1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</a:rPr>
              <a:t>1</a:t>
            </a:r>
            <a:r>
              <a:rPr lang="ru-RU" sz="1000" b="1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</a:rPr>
              <a:t>00+</a:t>
            </a:r>
            <a:r>
              <a:rPr lang="ru-RU" sz="1000" b="1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+mn-ea"/>
                <a:cs typeface="+mn-cs"/>
              </a:rPr>
              <a:t> </a:t>
            </a: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пар ментор-протеже</a:t>
            </a:r>
          </a:p>
          <a:p>
            <a:pPr marL="285708"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Появились </a:t>
            </a:r>
            <a:r>
              <a:rPr lang="ru-RU" sz="1000" dirty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первые истории </a:t>
            </a:r>
            <a:r>
              <a:rPr lang="ru-RU" sz="10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ea typeface="ＭＳ Ｐゴシック" pitchFamily="34" charset="-128"/>
                <a:cs typeface="Times New Roman" pitchFamily="18" charset="0"/>
              </a:rPr>
              <a:t>успеха</a:t>
            </a:r>
            <a:endParaRPr lang="ru-RU" sz="1000" dirty="0">
              <a:solidFill>
                <a:schemeClr val="bg1">
                  <a:lumMod val="25000"/>
                </a:schemeClr>
              </a:solidFill>
              <a:latin typeface="HelveticaNeueCyr-Heavy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1639" y="1667584"/>
            <a:ext cx="368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30" dirty="0">
                <a:solidFill>
                  <a:srgbClr val="646464"/>
                </a:solidFill>
                <a:latin typeface="HelveticaNeueCyr-Heavy"/>
              </a:rPr>
              <a:t>C</a:t>
            </a:r>
            <a:r>
              <a:rPr lang="ru-RU" sz="1000" b="1" spc="30" dirty="0">
                <a:solidFill>
                  <a:srgbClr val="646464"/>
                </a:solidFill>
                <a:latin typeface="HelveticaNeueCyr-Heavy"/>
              </a:rPr>
              <a:t>формирована «критическая масса» менторов и </a:t>
            </a:r>
            <a:r>
              <a:rPr lang="ru-RU" sz="1000" b="1" spc="30" dirty="0" err="1">
                <a:solidFill>
                  <a:srgbClr val="646464"/>
                </a:solidFill>
                <a:latin typeface="HelveticaNeueCyr-Heavy"/>
              </a:rPr>
              <a:t>стартапов</a:t>
            </a:r>
            <a:r>
              <a:rPr lang="ru-RU" sz="1000" b="1" spc="30" dirty="0">
                <a:solidFill>
                  <a:srgbClr val="646464"/>
                </a:solidFill>
                <a:latin typeface="HelveticaNeueCyr-Heavy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2543" y="1667584"/>
            <a:ext cx="2945441" cy="246209"/>
          </a:xfrm>
          <a:prstGeom prst="rect">
            <a:avLst/>
          </a:prstGeom>
          <a:noFill/>
        </p:spPr>
        <p:txBody>
          <a:bodyPr wrap="square" lIns="91426" tIns="45714" rIns="91426" bIns="45714" rtlCol="0" anchor="ctr">
            <a:spAutoFit/>
          </a:bodyPr>
          <a:lstStyle/>
          <a:p>
            <a:r>
              <a:rPr lang="ru-RU" sz="1000" b="1" spc="30" dirty="0" smtClean="0">
                <a:solidFill>
                  <a:srgbClr val="646464"/>
                </a:solidFill>
                <a:latin typeface="HelveticaNeueCyr-Heavy"/>
              </a:rPr>
              <a:t>Менторская программ: 3,5 шага к успеху</a:t>
            </a:r>
            <a:endParaRPr lang="ru-RU" sz="1000" b="1" spc="30" dirty="0">
              <a:solidFill>
                <a:srgbClr val="646464"/>
              </a:solidFill>
              <a:latin typeface="HelveticaNeueCyr-Heavy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59632" y="2243068"/>
            <a:ext cx="3919117" cy="1912858"/>
            <a:chOff x="1470436" y="1763758"/>
            <a:chExt cx="5163620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265890" y="1763758"/>
              <a:ext cx="1368166" cy="2520280"/>
            </a:xfrm>
            <a:prstGeom prst="roundRect">
              <a:avLst>
                <a:gd name="adj" fmla="val 0"/>
              </a:avLst>
            </a:prstGeom>
            <a:noFill/>
            <a:ln w="6350" cmpd="sng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14" rIns="0" bIns="45714" rtlCol="0" anchor="ctr"/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HelveticaNeueCyr-Heavy"/>
                  <a:cs typeface="Calibri" pitchFamily="34" charset="0"/>
                </a:rPr>
                <a:t>понравиться 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HelveticaNeueCyr-Heavy"/>
                  <a:cs typeface="Calibri" pitchFamily="34" charset="0"/>
                </a:rPr>
                <a:t>друг другу</a:t>
              </a:r>
              <a:endParaRPr lang="ru-RU" sz="800" dirty="0">
                <a:solidFill>
                  <a:prstClr val="black"/>
                </a:solidFill>
                <a:latin typeface="HelveticaNeueCyr-Heavy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2311" y="2068654"/>
              <a:ext cx="1007265" cy="446045"/>
            </a:xfrm>
            <a:prstGeom prst="rect">
              <a:avLst/>
            </a:prstGeom>
            <a:noFill/>
          </p:spPr>
          <p:txBody>
            <a:bodyPr wrap="square" lIns="91426" tIns="45714" rIns="91426" bIns="45714" rtlCol="0" anchor="ctr">
              <a:spAutoFit/>
            </a:bodyPr>
            <a:lstStyle/>
            <a:p>
              <a:r>
                <a:rPr lang="ru-RU" sz="800" dirty="0" smtClean="0">
                  <a:solidFill>
                    <a:prstClr val="black"/>
                  </a:solidFill>
                  <a:latin typeface="HelveticaNeueCyr-Heavy"/>
                </a:rPr>
                <a:t>для ментора…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0436" y="3453594"/>
              <a:ext cx="1007265" cy="446045"/>
            </a:xfrm>
            <a:prstGeom prst="rect">
              <a:avLst/>
            </a:prstGeom>
            <a:noFill/>
          </p:spPr>
          <p:txBody>
            <a:bodyPr wrap="square" lIns="91426" tIns="45714" rIns="91426" bIns="45714" rtlCol="0" anchor="ctr">
              <a:spAutoFit/>
            </a:bodyPr>
            <a:lstStyle/>
            <a:p>
              <a:r>
                <a:rPr lang="ru-RU" sz="800" dirty="0" smtClean="0">
                  <a:solidFill>
                    <a:prstClr val="black"/>
                  </a:solidFill>
                  <a:latin typeface="HelveticaNeueCyr-Heavy"/>
                </a:rPr>
                <a:t>для стартапа…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cxnSp>
          <p:nvCxnSpPr>
            <p:cNvPr id="10" name="Прямая со стрелкой 9"/>
            <p:cNvCxnSpPr>
              <a:stCxn id="16" idx="3"/>
              <a:endCxn id="15" idx="1"/>
            </p:cNvCxnSpPr>
            <p:nvPr/>
          </p:nvCxnSpPr>
          <p:spPr>
            <a:xfrm>
              <a:off x="3688976" y="2303818"/>
              <a:ext cx="205989" cy="0"/>
            </a:xfrm>
            <a:prstGeom prst="straightConnector1">
              <a:avLst/>
            </a:prstGeom>
            <a:ln w="57150" cmpd="sng">
              <a:solidFill>
                <a:srgbClr val="64646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17" idx="3"/>
              <a:endCxn id="18" idx="1"/>
            </p:cNvCxnSpPr>
            <p:nvPr/>
          </p:nvCxnSpPr>
          <p:spPr>
            <a:xfrm flipV="1">
              <a:off x="5209015" y="2299858"/>
              <a:ext cx="292186" cy="3960"/>
            </a:xfrm>
            <a:prstGeom prst="straightConnector1">
              <a:avLst/>
            </a:prstGeom>
            <a:ln w="57150" cmpd="sng">
              <a:solidFill>
                <a:srgbClr val="64646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22" idx="3"/>
              <a:endCxn id="21" idx="1"/>
            </p:cNvCxnSpPr>
            <p:nvPr/>
          </p:nvCxnSpPr>
          <p:spPr>
            <a:xfrm flipV="1">
              <a:off x="3688976" y="3740018"/>
              <a:ext cx="205989" cy="3960"/>
            </a:xfrm>
            <a:prstGeom prst="straightConnector1">
              <a:avLst/>
            </a:prstGeom>
            <a:ln w="57150" cmpd="sng">
              <a:solidFill>
                <a:srgbClr val="64646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23" idx="3"/>
              <a:endCxn id="24" idx="1"/>
            </p:cNvCxnSpPr>
            <p:nvPr/>
          </p:nvCxnSpPr>
          <p:spPr>
            <a:xfrm flipV="1">
              <a:off x="5209015" y="3740018"/>
              <a:ext cx="292186" cy="3960"/>
            </a:xfrm>
            <a:prstGeom prst="straightConnector1">
              <a:avLst/>
            </a:prstGeom>
            <a:ln w="57150" cmpd="sng">
              <a:solidFill>
                <a:srgbClr val="64646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2343226" y="1907774"/>
              <a:ext cx="211832" cy="792088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ru-RU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1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894965" y="1907774"/>
              <a:ext cx="211832" cy="792088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ru-RU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2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63441" y="1907774"/>
              <a:ext cx="1125535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 smtClean="0">
                  <a:solidFill>
                    <a:prstClr val="black"/>
                  </a:solidFill>
                  <a:latin typeface="HelveticaNeueCyr-Heavy"/>
                </a:rPr>
                <a:t>Заполнить анкету на </a:t>
              </a:r>
              <a:r>
                <a:rPr lang="en-US" sz="800" dirty="0" smtClean="0">
                  <a:solidFill>
                    <a:prstClr val="black"/>
                  </a:solidFill>
                  <a:latin typeface="HelveticaNeueCyr-Heavy"/>
                </a:rPr>
                <a:t>mentor.sk.ru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93218" y="1907774"/>
              <a:ext cx="1115797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Пройти утверждение экспертами </a:t>
              </a:r>
              <a:r>
                <a:rPr lang="en-US" sz="800" dirty="0" err="1">
                  <a:solidFill>
                    <a:prstClr val="black"/>
                  </a:solidFill>
                  <a:latin typeface="HelveticaNeueCyr-Heavy"/>
                </a:rPr>
                <a:t>Sk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501201" y="1907774"/>
              <a:ext cx="211832" cy="784167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en-US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3</a:t>
              </a:r>
              <a:endParaRPr lang="ru-RU" sz="2000" b="1" dirty="0">
                <a:solidFill>
                  <a:srgbClr val="C8FF00"/>
                </a:solidFill>
                <a:latin typeface="HelveticaNeueCyr-Heavy"/>
                <a:cs typeface="Calibri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99454" y="1907774"/>
              <a:ext cx="827772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Выбрать </a:t>
              </a:r>
              <a:r>
                <a:rPr lang="ru-RU" sz="800" dirty="0" err="1">
                  <a:solidFill>
                    <a:prstClr val="black"/>
                  </a:solidFill>
                  <a:latin typeface="HelveticaNeueCyr-Heavy"/>
                </a:rPr>
                <a:t>стартап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343226" y="3347934"/>
              <a:ext cx="211832" cy="784167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ru-RU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1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894965" y="3347934"/>
              <a:ext cx="211832" cy="784167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ru-RU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2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63442" y="3347934"/>
              <a:ext cx="1125534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Стать резидентом «</a:t>
              </a:r>
              <a:r>
                <a:rPr lang="ru-RU" sz="800" dirty="0" err="1">
                  <a:solidFill>
                    <a:prstClr val="black"/>
                  </a:solidFill>
                  <a:latin typeface="HelveticaNeueCyr-Heavy"/>
                </a:rPr>
                <a:t>Сколково</a:t>
              </a:r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»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93218" y="3347934"/>
              <a:ext cx="1115797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Заполнить анкету на </a:t>
              </a:r>
              <a:r>
                <a:rPr lang="en-US" sz="800" dirty="0">
                  <a:solidFill>
                    <a:prstClr val="black"/>
                  </a:solidFill>
                  <a:latin typeface="HelveticaNeueCyr-Heavy"/>
                </a:rPr>
                <a:t>mentor.sk.ru</a:t>
              </a:r>
              <a:endParaRPr lang="ru-RU" sz="800" dirty="0">
                <a:solidFill>
                  <a:prstClr val="black"/>
                </a:solidFill>
                <a:latin typeface="HelveticaNeueCyr-Heavy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501201" y="3347934"/>
              <a:ext cx="211832" cy="784167"/>
            </a:xfrm>
            <a:prstGeom prst="roundRect">
              <a:avLst>
                <a:gd name="adj" fmla="val 0"/>
              </a:avLst>
            </a:prstGeom>
            <a:solidFill>
              <a:srgbClr val="646464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14" rIns="0" bIns="45714" rtlCol="0" anchor="ctr" anchorCtr="0"/>
            <a:lstStyle/>
            <a:p>
              <a:pPr algn="ctr"/>
              <a:r>
                <a:rPr lang="en-US" sz="2000" b="1" dirty="0">
                  <a:solidFill>
                    <a:srgbClr val="C8FF00"/>
                  </a:solidFill>
                  <a:latin typeface="HelveticaNeueCyr-Heavy"/>
                  <a:cs typeface="Calibri" pitchFamily="34" charset="0"/>
                </a:rPr>
                <a:t>3</a:t>
              </a:r>
              <a:endParaRPr lang="ru-RU" sz="2000" b="1" dirty="0">
                <a:solidFill>
                  <a:srgbClr val="C8FF00"/>
                </a:solidFill>
                <a:latin typeface="HelveticaNeueCyr-Heavy"/>
                <a:cs typeface="Calibri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99454" y="3347934"/>
              <a:ext cx="827772" cy="792088"/>
            </a:xfrm>
            <a:prstGeom prst="rect">
              <a:avLst/>
            </a:prstGeom>
            <a:noFill/>
            <a:ln>
              <a:solidFill>
                <a:srgbClr val="6464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6" tIns="45714" rIns="91426" bIns="45714" rtlCol="0" anchor="ctr"/>
            <a:lstStyle/>
            <a:p>
              <a:r>
                <a:rPr lang="ru-RU" sz="800" dirty="0">
                  <a:solidFill>
                    <a:prstClr val="black"/>
                  </a:solidFill>
                  <a:latin typeface="HelveticaNeueCyr-Heavy"/>
                </a:rPr>
                <a:t>Выбрать ментора</a:t>
              </a:r>
            </a:p>
          </p:txBody>
        </p: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137298238"/>
              </p:ext>
            </p:extLst>
          </p:nvPr>
        </p:nvGraphicFramePr>
        <p:xfrm>
          <a:off x="5413115" y="2067694"/>
          <a:ext cx="3409068" cy="148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51639" y="3363838"/>
            <a:ext cx="408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spc="30" dirty="0">
                <a:solidFill>
                  <a:srgbClr val="646464"/>
                </a:solidFill>
                <a:latin typeface="HelveticaNeueCyr-Heavy"/>
              </a:rPr>
              <a:t>Ключевые итоги по мнению стартапов*: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53319865"/>
              </p:ext>
            </p:extLst>
          </p:nvPr>
        </p:nvGraphicFramePr>
        <p:xfrm>
          <a:off x="5351638" y="3495961"/>
          <a:ext cx="4044897" cy="119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220072" y="4690759"/>
            <a:ext cx="17331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* По результатам опроса стартапов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65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olkovo">
    <a:dk1>
      <a:sysClr val="windowText" lastClr="000000"/>
    </a:dk1>
    <a:lt1>
      <a:srgbClr val="EFEFEF"/>
    </a:lt1>
    <a:dk2>
      <a:srgbClr val="666666"/>
    </a:dk2>
    <a:lt2>
      <a:srgbClr val="FFFFFF"/>
    </a:lt2>
    <a:accent1>
      <a:srgbClr val="D4FF01"/>
    </a:accent1>
    <a:accent2>
      <a:srgbClr val="EC5D01"/>
    </a:accent2>
    <a:accent3>
      <a:srgbClr val="C2074E"/>
    </a:accent3>
    <a:accent4>
      <a:srgbClr val="B607BD"/>
    </a:accent4>
    <a:accent5>
      <a:srgbClr val="5800CD"/>
    </a:accent5>
    <a:accent6>
      <a:srgbClr val="2992BE"/>
    </a:accent6>
    <a:hlink>
      <a:srgbClr val="38BD93"/>
    </a:hlink>
    <a:folHlink>
      <a:srgbClr val="5ECB1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1988</Words>
  <Application>Microsoft Office PowerPoint</Application>
  <PresentationFormat>Экран (16:9)</PresentationFormat>
  <Paragraphs>338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Calibri</vt:lpstr>
      <vt:lpstr>Helvetica</vt:lpstr>
      <vt:lpstr>HelveticaNeueCyr-Heavy</vt:lpstr>
      <vt:lpstr>HelveticaNeueCyr-Roman</vt:lpstr>
      <vt:lpstr>High Tower Text</vt:lpstr>
      <vt:lpstr>Impact</vt:lpstr>
      <vt:lpstr>Symbol</vt:lpstr>
      <vt:lpstr>Times New Roman</vt:lpstr>
      <vt:lpstr>Wingdings</vt:lpstr>
      <vt:lpstr>Тема Office</vt:lpstr>
      <vt:lpstr>ИННОВАЦИОННЫЙ ЦЕНТР «СКОЛКОВО»</vt:lpstr>
      <vt:lpstr>ЭКОСИСТЕМА «СКОЛКОВО»</vt:lpstr>
      <vt:lpstr>СТАРТАПЫ - УЧАСТНИКИ ПРОЕКТА «СКОЛКОВО»</vt:lpstr>
      <vt:lpstr>Презентация PowerPoint</vt:lpstr>
      <vt:lpstr>НАПРАВЛЕНИЯ ПОДДЕРЖКИ УЧАСТНИКОВ</vt:lpstr>
      <vt:lpstr>МИКРОГРАНТЫ</vt:lpstr>
      <vt:lpstr>ГРАНТОВАЯ ПОДДЕРЖКА УЧАСТНИКОВ «СКОЛКОВО»</vt:lpstr>
      <vt:lpstr>СЕРВИСНАЯ ИНФРАСТРУКТУРА «СКОЛКОВО»</vt:lpstr>
      <vt:lpstr>МЕНТОРСКАЯ ПРОГРАММА «СКОЛКОВО»</vt:lpstr>
      <vt:lpstr>Презентация PowerPoint</vt:lpstr>
      <vt:lpstr>ПРИВЛЕЧЕНИЕ ИНВЕСТИЦИЙ В ПРОЕКТЫ УЧАСТНИКОВ «СКОЛКОВО»: ИНВЕСТИЦИОННОЕ СООБЩЕСТВО</vt:lpstr>
      <vt:lpstr>«СКОЛКОВО – ВЕНЧУРНЫЕ ИНВЕСТИЦИИ» </vt:lpstr>
      <vt:lpstr>ИНДУСТРИАЛЬНЫЕ ПАРТНЕРЫ «СКОЛКОВО»</vt:lpstr>
      <vt:lpstr>Презентация PowerPoint</vt:lpstr>
      <vt:lpstr>СКОЛКОВСКИЙ ИНСТИТУТ НАУКИ И ТЕХНОЛОГИЙ</vt:lpstr>
      <vt:lpstr>ТЕРРИТОРИЯ ИННОВАЦИОННОГО ЦЕНТРА «СКОЛКОВО»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СТАТУС РАЗВИТИЯ ПРОЕКТА СОЗДАНИЯ  И ОБЕСПЕЧЕНИЯ ФУНКЦИОНИРОВАНИЯ  ИННОВАЦИОННОГО ЦЕНТРА «СКОЛКОВО»</dc:title>
  <dc:creator>Sheyenko Evgeny</dc:creator>
  <cp:lastModifiedBy>Egorov Vladimir</cp:lastModifiedBy>
  <cp:revision>155</cp:revision>
  <cp:lastPrinted>2017-04-27T09:25:41Z</cp:lastPrinted>
  <dcterms:created xsi:type="dcterms:W3CDTF">2017-01-18T08:32:40Z</dcterms:created>
  <dcterms:modified xsi:type="dcterms:W3CDTF">2018-04-10T22:06:06Z</dcterms:modified>
</cp:coreProperties>
</file>