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9" r:id="rId4"/>
    <p:sldId id="291" r:id="rId5"/>
    <p:sldId id="280" r:id="rId6"/>
    <p:sldId id="287" r:id="rId7"/>
    <p:sldId id="285" r:id="rId8"/>
    <p:sldId id="286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33D87-EAFA-4A56-85DA-3F181FF0911D}" type="doc">
      <dgm:prSet loTypeId="urn:microsoft.com/office/officeart/2005/8/layout/cycle6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8DFC46-9CDB-41CC-8D34-C940F60C899F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ru-RU" sz="2000" dirty="0" smtClean="0"/>
            <a:t>Компетенции</a:t>
          </a:r>
          <a:endParaRPr lang="ru-RU" sz="2000" dirty="0"/>
        </a:p>
      </dgm:t>
    </dgm:pt>
    <dgm:pt modelId="{E50E25E9-2F80-4422-B24F-2034BB7F0F3C}" type="parTrans" cxnId="{3172A824-C87B-443C-9DF4-392191BADAB4}">
      <dgm:prSet/>
      <dgm:spPr/>
      <dgm:t>
        <a:bodyPr/>
        <a:lstStyle/>
        <a:p>
          <a:endParaRPr lang="ru-RU"/>
        </a:p>
      </dgm:t>
    </dgm:pt>
    <dgm:pt modelId="{0BE36272-E57B-4158-BF1D-F0CAA7BA62AA}" type="sibTrans" cxnId="{3172A824-C87B-443C-9DF4-392191BADAB4}">
      <dgm:prSet/>
      <dgm:spPr/>
      <dgm:t>
        <a:bodyPr/>
        <a:lstStyle/>
        <a:p>
          <a:endParaRPr lang="ru-RU" sz="2000"/>
        </a:p>
      </dgm:t>
    </dgm:pt>
    <dgm:pt modelId="{346EC631-D49A-4AC6-B92F-2E734EE4D1E1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ru-RU" sz="2000" dirty="0" smtClean="0"/>
            <a:t>Деловые коммуникации</a:t>
          </a:r>
          <a:endParaRPr lang="ru-RU" sz="2000" dirty="0"/>
        </a:p>
      </dgm:t>
    </dgm:pt>
    <dgm:pt modelId="{E8E8CE60-3C4D-4A15-A8EA-6425B9E85641}" type="parTrans" cxnId="{1097A60A-B894-41A8-88D4-97502A767C93}">
      <dgm:prSet/>
      <dgm:spPr/>
      <dgm:t>
        <a:bodyPr/>
        <a:lstStyle/>
        <a:p>
          <a:endParaRPr lang="ru-RU"/>
        </a:p>
      </dgm:t>
    </dgm:pt>
    <dgm:pt modelId="{00D2222B-7237-493F-B860-61D7FF000386}" type="sibTrans" cxnId="{1097A60A-B894-41A8-88D4-97502A767C93}">
      <dgm:prSet/>
      <dgm:spPr/>
      <dgm:t>
        <a:bodyPr/>
        <a:lstStyle/>
        <a:p>
          <a:endParaRPr lang="ru-RU" sz="2000"/>
        </a:p>
      </dgm:t>
    </dgm:pt>
    <dgm:pt modelId="{A317C0F0-900E-4C16-B854-499A0BE62F4E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ru-RU" sz="2000" dirty="0" smtClean="0"/>
            <a:t>Профессиональные навыки</a:t>
          </a:r>
          <a:endParaRPr lang="ru-RU" sz="2000" dirty="0"/>
        </a:p>
      </dgm:t>
    </dgm:pt>
    <dgm:pt modelId="{58346998-D2D8-4C8B-B46A-D6094FFD83AD}" type="parTrans" cxnId="{72CCD8E9-D39E-45EB-9E00-325794834F77}">
      <dgm:prSet/>
      <dgm:spPr/>
      <dgm:t>
        <a:bodyPr/>
        <a:lstStyle/>
        <a:p>
          <a:endParaRPr lang="ru-RU"/>
        </a:p>
      </dgm:t>
    </dgm:pt>
    <dgm:pt modelId="{DC56632A-43FC-4546-B407-0C12EE6B2B84}" type="sibTrans" cxnId="{72CCD8E9-D39E-45EB-9E00-325794834F77}">
      <dgm:prSet/>
      <dgm:spPr/>
      <dgm:t>
        <a:bodyPr/>
        <a:lstStyle/>
        <a:p>
          <a:endParaRPr lang="ru-RU" sz="2000"/>
        </a:p>
      </dgm:t>
    </dgm:pt>
    <dgm:pt modelId="{F94CE48F-88C6-4C18-A8B6-015A91338A09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ru-RU" sz="2000" dirty="0" smtClean="0"/>
            <a:t>Менеджмент, маркетинг, </a:t>
          </a:r>
          <a:r>
            <a:rPr lang="en-US" sz="2000" dirty="0" smtClean="0"/>
            <a:t>project-management</a:t>
          </a:r>
          <a:endParaRPr lang="ru-RU" sz="2000" dirty="0"/>
        </a:p>
      </dgm:t>
    </dgm:pt>
    <dgm:pt modelId="{E6C72445-567E-4FB8-8F87-521A423CAECA}" type="parTrans" cxnId="{CACBF07A-9059-48E2-B5B9-05AA0203B4A9}">
      <dgm:prSet/>
      <dgm:spPr/>
      <dgm:t>
        <a:bodyPr/>
        <a:lstStyle/>
        <a:p>
          <a:endParaRPr lang="ru-RU"/>
        </a:p>
      </dgm:t>
    </dgm:pt>
    <dgm:pt modelId="{CFDAB80D-2F03-491D-B1E0-DCA1D28DE661}" type="sibTrans" cxnId="{CACBF07A-9059-48E2-B5B9-05AA0203B4A9}">
      <dgm:prSet/>
      <dgm:spPr/>
      <dgm:t>
        <a:bodyPr/>
        <a:lstStyle/>
        <a:p>
          <a:endParaRPr lang="ru-RU" sz="2000"/>
        </a:p>
      </dgm:t>
    </dgm:pt>
    <dgm:pt modelId="{DABE1C3D-C9A2-45FB-9698-BFD9EABAE719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ru-RU" sz="2000" dirty="0" smtClean="0"/>
            <a:t>Готовность к постоянному обучению</a:t>
          </a:r>
          <a:endParaRPr lang="ru-RU" sz="2000" dirty="0"/>
        </a:p>
      </dgm:t>
    </dgm:pt>
    <dgm:pt modelId="{98B27C49-D362-4518-A708-FF4F0D16A701}" type="parTrans" cxnId="{AD870CF9-3723-4312-88CC-830C9D949CCD}">
      <dgm:prSet/>
      <dgm:spPr/>
      <dgm:t>
        <a:bodyPr/>
        <a:lstStyle/>
        <a:p>
          <a:endParaRPr lang="ru-RU"/>
        </a:p>
      </dgm:t>
    </dgm:pt>
    <dgm:pt modelId="{F13FF48E-F590-43D8-A0A3-41C3A32D0B3A}" type="sibTrans" cxnId="{AD870CF9-3723-4312-88CC-830C9D949CCD}">
      <dgm:prSet/>
      <dgm:spPr/>
      <dgm:t>
        <a:bodyPr/>
        <a:lstStyle/>
        <a:p>
          <a:endParaRPr lang="ru-RU" sz="2000"/>
        </a:p>
      </dgm:t>
    </dgm:pt>
    <dgm:pt modelId="{B9945455-B662-42CD-9160-41BBDC81A2F0}">
      <dgm:prSet phldrT="[Текст]" custT="1"/>
      <dgm:spPr>
        <a:solidFill>
          <a:srgbClr val="274E89"/>
        </a:solidFill>
      </dgm:spPr>
      <dgm:t>
        <a:bodyPr/>
        <a:lstStyle/>
        <a:p>
          <a:r>
            <a:rPr lang="en-US" sz="2000" dirty="0" smtClean="0"/>
            <a:t>Networking</a:t>
          </a:r>
          <a:endParaRPr lang="ru-RU" sz="2000" dirty="0"/>
        </a:p>
      </dgm:t>
    </dgm:pt>
    <dgm:pt modelId="{5699874A-744E-4958-B913-4451CC2A5216}" type="parTrans" cxnId="{413218A6-F430-4F20-8DBB-E119CF9DCA63}">
      <dgm:prSet/>
      <dgm:spPr/>
      <dgm:t>
        <a:bodyPr/>
        <a:lstStyle/>
        <a:p>
          <a:endParaRPr lang="ru-RU"/>
        </a:p>
      </dgm:t>
    </dgm:pt>
    <dgm:pt modelId="{AE64A955-8D48-439D-900B-6A3967CE53F8}" type="sibTrans" cxnId="{413218A6-F430-4F20-8DBB-E119CF9DCA63}">
      <dgm:prSet/>
      <dgm:spPr/>
      <dgm:t>
        <a:bodyPr/>
        <a:lstStyle/>
        <a:p>
          <a:endParaRPr lang="ru-RU" sz="2000"/>
        </a:p>
      </dgm:t>
    </dgm:pt>
    <dgm:pt modelId="{DC6FF256-FB00-482D-B203-2B68EE7E3DC1}" type="pres">
      <dgm:prSet presAssocID="{E2933D87-EAFA-4A56-85DA-3F181FF091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80A05-CA40-4075-A299-97421D8536DD}" type="pres">
      <dgm:prSet presAssocID="{8E8DFC46-9CDB-41CC-8D34-C940F60C899F}" presName="node" presStyleLbl="node1" presStyleIdx="0" presStyleCnt="6" custScaleX="211846" custScaleY="138648" custRadScaleRad="59393" custRadScaleInc="-93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18C39-D820-4F38-8CCD-EC7D73A5CCA0}" type="pres">
      <dgm:prSet presAssocID="{8E8DFC46-9CDB-41CC-8D34-C940F60C899F}" presName="spNode" presStyleCnt="0"/>
      <dgm:spPr/>
      <dgm:t>
        <a:bodyPr/>
        <a:lstStyle/>
        <a:p>
          <a:endParaRPr lang="ru-RU"/>
        </a:p>
      </dgm:t>
    </dgm:pt>
    <dgm:pt modelId="{2ADAB58E-8975-4E5B-AF51-E45B0A91F3E7}" type="pres">
      <dgm:prSet presAssocID="{0BE36272-E57B-4158-BF1D-F0CAA7BA62A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DE50183-AABB-4014-A45D-9F20AAA4335E}" type="pres">
      <dgm:prSet presAssocID="{346EC631-D49A-4AC6-B92F-2E734EE4D1E1}" presName="node" presStyleLbl="node1" presStyleIdx="1" presStyleCnt="6" custScaleX="232878" custScaleY="138104" custRadScaleRad="153295" custRadScaleInc="50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D3797-CE00-41CE-91F9-A6F3BD158FEA}" type="pres">
      <dgm:prSet presAssocID="{346EC631-D49A-4AC6-B92F-2E734EE4D1E1}" presName="spNode" presStyleCnt="0"/>
      <dgm:spPr/>
      <dgm:t>
        <a:bodyPr/>
        <a:lstStyle/>
        <a:p>
          <a:endParaRPr lang="ru-RU"/>
        </a:p>
      </dgm:t>
    </dgm:pt>
    <dgm:pt modelId="{B73F21D5-19C9-49DE-B849-4957FDD68CC9}" type="pres">
      <dgm:prSet presAssocID="{00D2222B-7237-493F-B860-61D7FF00038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AB7CE7B7-0AC8-4F86-A9A1-58C67AB43F76}" type="pres">
      <dgm:prSet presAssocID="{A317C0F0-900E-4C16-B854-499A0BE62F4E}" presName="node" presStyleLbl="node1" presStyleIdx="2" presStyleCnt="6" custScaleX="281965" custScaleY="103888" custRadScaleRad="175158" custRadScaleInc="-10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A42EB-E607-4CC9-B267-3DE71C14B859}" type="pres">
      <dgm:prSet presAssocID="{A317C0F0-900E-4C16-B854-499A0BE62F4E}" presName="spNode" presStyleCnt="0"/>
      <dgm:spPr/>
      <dgm:t>
        <a:bodyPr/>
        <a:lstStyle/>
        <a:p>
          <a:endParaRPr lang="ru-RU"/>
        </a:p>
      </dgm:t>
    </dgm:pt>
    <dgm:pt modelId="{18A3212F-6DD8-4965-B18D-0B0ED0A7D622}" type="pres">
      <dgm:prSet presAssocID="{DC56632A-43FC-4546-B407-0C12EE6B2B8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2230259-3F4A-4D0D-A158-304340153EB0}" type="pres">
      <dgm:prSet presAssocID="{F94CE48F-88C6-4C18-A8B6-015A91338A09}" presName="node" presStyleLbl="node1" presStyleIdx="3" presStyleCnt="6" custScaleX="205192" custScaleY="150317" custRadScaleRad="85112" custRadScaleInc="-49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50BFD-CB9D-4629-A0D1-71694B1257E7}" type="pres">
      <dgm:prSet presAssocID="{F94CE48F-88C6-4C18-A8B6-015A91338A09}" presName="spNode" presStyleCnt="0"/>
      <dgm:spPr/>
      <dgm:t>
        <a:bodyPr/>
        <a:lstStyle/>
        <a:p>
          <a:endParaRPr lang="ru-RU"/>
        </a:p>
      </dgm:t>
    </dgm:pt>
    <dgm:pt modelId="{0220B4E2-5129-4796-BA65-567BA344E2E1}" type="pres">
      <dgm:prSet presAssocID="{CFDAB80D-2F03-491D-B1E0-DCA1D28DE66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8CDEBF0-D23B-4DC0-A6C8-F4E2BAC945F9}" type="pres">
      <dgm:prSet presAssocID="{DABE1C3D-C9A2-45FB-9698-BFD9EABAE719}" presName="node" presStyleLbl="node1" presStyleIdx="4" presStyleCnt="6" custScaleX="167963" custScaleY="163150" custRadScaleRad="167258" custRadScaleInc="1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0C23F-8A4B-4C46-862E-38480E508DC7}" type="pres">
      <dgm:prSet presAssocID="{DABE1C3D-C9A2-45FB-9698-BFD9EABAE719}" presName="spNode" presStyleCnt="0"/>
      <dgm:spPr/>
      <dgm:t>
        <a:bodyPr/>
        <a:lstStyle/>
        <a:p>
          <a:endParaRPr lang="ru-RU"/>
        </a:p>
      </dgm:t>
    </dgm:pt>
    <dgm:pt modelId="{A4AFE6B6-5AA4-40AC-8D48-65CB963B19E2}" type="pres">
      <dgm:prSet presAssocID="{F13FF48E-F590-43D8-A0A3-41C3A32D0B3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80A8006-CD81-4F7C-92CF-79E8E4739140}" type="pres">
      <dgm:prSet presAssocID="{B9945455-B662-42CD-9160-41BBDC81A2F0}" presName="node" presStyleLbl="node1" presStyleIdx="5" presStyleCnt="6" custScaleX="159115" custScaleY="102318" custRadScaleRad="183868" custRadScaleInc="-48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F3D61-1E34-4662-AA26-35A615F05425}" type="pres">
      <dgm:prSet presAssocID="{B9945455-B662-42CD-9160-41BBDC81A2F0}" presName="spNode" presStyleCnt="0"/>
      <dgm:spPr/>
      <dgm:t>
        <a:bodyPr/>
        <a:lstStyle/>
        <a:p>
          <a:endParaRPr lang="ru-RU"/>
        </a:p>
      </dgm:t>
    </dgm:pt>
    <dgm:pt modelId="{C6030B54-2ACF-4A23-9848-47EBD5794B32}" type="pres">
      <dgm:prSet presAssocID="{AE64A955-8D48-439D-900B-6A3967CE53F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966AFD6-76D3-4964-9FF0-CA2A9BAB212F}" type="presOf" srcId="{00D2222B-7237-493F-B860-61D7FF000386}" destId="{B73F21D5-19C9-49DE-B849-4957FDD68CC9}" srcOrd="0" destOrd="0" presId="urn:microsoft.com/office/officeart/2005/8/layout/cycle6"/>
    <dgm:cxn modelId="{413218A6-F430-4F20-8DBB-E119CF9DCA63}" srcId="{E2933D87-EAFA-4A56-85DA-3F181FF0911D}" destId="{B9945455-B662-42CD-9160-41BBDC81A2F0}" srcOrd="5" destOrd="0" parTransId="{5699874A-744E-4958-B913-4451CC2A5216}" sibTransId="{AE64A955-8D48-439D-900B-6A3967CE53F8}"/>
    <dgm:cxn modelId="{3172A824-C87B-443C-9DF4-392191BADAB4}" srcId="{E2933D87-EAFA-4A56-85DA-3F181FF0911D}" destId="{8E8DFC46-9CDB-41CC-8D34-C940F60C899F}" srcOrd="0" destOrd="0" parTransId="{E50E25E9-2F80-4422-B24F-2034BB7F0F3C}" sibTransId="{0BE36272-E57B-4158-BF1D-F0CAA7BA62AA}"/>
    <dgm:cxn modelId="{23C1487C-BA1C-46EA-9AAA-1374A36E626C}" type="presOf" srcId="{F94CE48F-88C6-4C18-A8B6-015A91338A09}" destId="{02230259-3F4A-4D0D-A158-304340153EB0}" srcOrd="0" destOrd="0" presId="urn:microsoft.com/office/officeart/2005/8/layout/cycle6"/>
    <dgm:cxn modelId="{1097A60A-B894-41A8-88D4-97502A767C93}" srcId="{E2933D87-EAFA-4A56-85DA-3F181FF0911D}" destId="{346EC631-D49A-4AC6-B92F-2E734EE4D1E1}" srcOrd="1" destOrd="0" parTransId="{E8E8CE60-3C4D-4A15-A8EA-6425B9E85641}" sibTransId="{00D2222B-7237-493F-B860-61D7FF000386}"/>
    <dgm:cxn modelId="{798DA4D7-7C76-4469-A053-6A581EC50610}" type="presOf" srcId="{CFDAB80D-2F03-491D-B1E0-DCA1D28DE661}" destId="{0220B4E2-5129-4796-BA65-567BA344E2E1}" srcOrd="0" destOrd="0" presId="urn:microsoft.com/office/officeart/2005/8/layout/cycle6"/>
    <dgm:cxn modelId="{8226928A-E97C-4BC2-A5A2-84148BCAEB2C}" type="presOf" srcId="{F13FF48E-F590-43D8-A0A3-41C3A32D0B3A}" destId="{A4AFE6B6-5AA4-40AC-8D48-65CB963B19E2}" srcOrd="0" destOrd="0" presId="urn:microsoft.com/office/officeart/2005/8/layout/cycle6"/>
    <dgm:cxn modelId="{0B71714A-9B0F-4781-BAE1-60658B8B2DF1}" type="presOf" srcId="{E2933D87-EAFA-4A56-85DA-3F181FF0911D}" destId="{DC6FF256-FB00-482D-B203-2B68EE7E3DC1}" srcOrd="0" destOrd="0" presId="urn:microsoft.com/office/officeart/2005/8/layout/cycle6"/>
    <dgm:cxn modelId="{DACB7F82-622E-48F9-98FB-533A45C8BDED}" type="presOf" srcId="{A317C0F0-900E-4C16-B854-499A0BE62F4E}" destId="{AB7CE7B7-0AC8-4F86-A9A1-58C67AB43F76}" srcOrd="0" destOrd="0" presId="urn:microsoft.com/office/officeart/2005/8/layout/cycle6"/>
    <dgm:cxn modelId="{D9811F44-865E-4919-9935-E2A68E4C040D}" type="presOf" srcId="{B9945455-B662-42CD-9160-41BBDC81A2F0}" destId="{980A8006-CD81-4F7C-92CF-79E8E4739140}" srcOrd="0" destOrd="0" presId="urn:microsoft.com/office/officeart/2005/8/layout/cycle6"/>
    <dgm:cxn modelId="{CE8E38A2-75D2-4DC6-AFE3-F9B792E88248}" type="presOf" srcId="{DC56632A-43FC-4546-B407-0C12EE6B2B84}" destId="{18A3212F-6DD8-4965-B18D-0B0ED0A7D622}" srcOrd="0" destOrd="0" presId="urn:microsoft.com/office/officeart/2005/8/layout/cycle6"/>
    <dgm:cxn modelId="{8D1887B8-B7F9-4535-B75B-DAD1C9F5C49F}" type="presOf" srcId="{AE64A955-8D48-439D-900B-6A3967CE53F8}" destId="{C6030B54-2ACF-4A23-9848-47EBD5794B32}" srcOrd="0" destOrd="0" presId="urn:microsoft.com/office/officeart/2005/8/layout/cycle6"/>
    <dgm:cxn modelId="{89FD2B41-E904-4DC5-976D-860ACA2F6093}" type="presOf" srcId="{DABE1C3D-C9A2-45FB-9698-BFD9EABAE719}" destId="{58CDEBF0-D23B-4DC0-A6C8-F4E2BAC945F9}" srcOrd="0" destOrd="0" presId="urn:microsoft.com/office/officeart/2005/8/layout/cycle6"/>
    <dgm:cxn modelId="{CACBF07A-9059-48E2-B5B9-05AA0203B4A9}" srcId="{E2933D87-EAFA-4A56-85DA-3F181FF0911D}" destId="{F94CE48F-88C6-4C18-A8B6-015A91338A09}" srcOrd="3" destOrd="0" parTransId="{E6C72445-567E-4FB8-8F87-521A423CAECA}" sibTransId="{CFDAB80D-2F03-491D-B1E0-DCA1D28DE661}"/>
    <dgm:cxn modelId="{96EC7F5F-5D6D-47DA-B51A-AC4BEBF4C418}" type="presOf" srcId="{346EC631-D49A-4AC6-B92F-2E734EE4D1E1}" destId="{6DE50183-AABB-4014-A45D-9F20AAA4335E}" srcOrd="0" destOrd="0" presId="urn:microsoft.com/office/officeart/2005/8/layout/cycle6"/>
    <dgm:cxn modelId="{AD870CF9-3723-4312-88CC-830C9D949CCD}" srcId="{E2933D87-EAFA-4A56-85DA-3F181FF0911D}" destId="{DABE1C3D-C9A2-45FB-9698-BFD9EABAE719}" srcOrd="4" destOrd="0" parTransId="{98B27C49-D362-4518-A708-FF4F0D16A701}" sibTransId="{F13FF48E-F590-43D8-A0A3-41C3A32D0B3A}"/>
    <dgm:cxn modelId="{B099FE7B-BE7A-4226-8882-01EB61C0E299}" type="presOf" srcId="{0BE36272-E57B-4158-BF1D-F0CAA7BA62AA}" destId="{2ADAB58E-8975-4E5B-AF51-E45B0A91F3E7}" srcOrd="0" destOrd="0" presId="urn:microsoft.com/office/officeart/2005/8/layout/cycle6"/>
    <dgm:cxn modelId="{72CCD8E9-D39E-45EB-9E00-325794834F77}" srcId="{E2933D87-EAFA-4A56-85DA-3F181FF0911D}" destId="{A317C0F0-900E-4C16-B854-499A0BE62F4E}" srcOrd="2" destOrd="0" parTransId="{58346998-D2D8-4C8B-B46A-D6094FFD83AD}" sibTransId="{DC56632A-43FC-4546-B407-0C12EE6B2B84}"/>
    <dgm:cxn modelId="{A7192000-05CE-4693-8744-F014B44354D3}" type="presOf" srcId="{8E8DFC46-9CDB-41CC-8D34-C940F60C899F}" destId="{C2980A05-CA40-4075-A299-97421D8536DD}" srcOrd="0" destOrd="0" presId="urn:microsoft.com/office/officeart/2005/8/layout/cycle6"/>
    <dgm:cxn modelId="{AE999294-7064-4558-B057-76D6E575BFAA}" type="presParOf" srcId="{DC6FF256-FB00-482D-B203-2B68EE7E3DC1}" destId="{C2980A05-CA40-4075-A299-97421D8536DD}" srcOrd="0" destOrd="0" presId="urn:microsoft.com/office/officeart/2005/8/layout/cycle6"/>
    <dgm:cxn modelId="{CE1D0565-49CF-4080-B51A-3D3B3D59B4CD}" type="presParOf" srcId="{DC6FF256-FB00-482D-B203-2B68EE7E3DC1}" destId="{25418C39-D820-4F38-8CCD-EC7D73A5CCA0}" srcOrd="1" destOrd="0" presId="urn:microsoft.com/office/officeart/2005/8/layout/cycle6"/>
    <dgm:cxn modelId="{786F763B-1A17-434C-9F46-2C53B51851ED}" type="presParOf" srcId="{DC6FF256-FB00-482D-B203-2B68EE7E3DC1}" destId="{2ADAB58E-8975-4E5B-AF51-E45B0A91F3E7}" srcOrd="2" destOrd="0" presId="urn:microsoft.com/office/officeart/2005/8/layout/cycle6"/>
    <dgm:cxn modelId="{5ECFA5FA-D4A7-43D6-92A7-8EE9CE9054A7}" type="presParOf" srcId="{DC6FF256-FB00-482D-B203-2B68EE7E3DC1}" destId="{6DE50183-AABB-4014-A45D-9F20AAA4335E}" srcOrd="3" destOrd="0" presId="urn:microsoft.com/office/officeart/2005/8/layout/cycle6"/>
    <dgm:cxn modelId="{6E654292-44ED-409B-815C-F29CC8C84C24}" type="presParOf" srcId="{DC6FF256-FB00-482D-B203-2B68EE7E3DC1}" destId="{6A5D3797-CE00-41CE-91F9-A6F3BD158FEA}" srcOrd="4" destOrd="0" presId="urn:microsoft.com/office/officeart/2005/8/layout/cycle6"/>
    <dgm:cxn modelId="{7D5BC6CF-8A5D-4F94-A740-03757BA820AE}" type="presParOf" srcId="{DC6FF256-FB00-482D-B203-2B68EE7E3DC1}" destId="{B73F21D5-19C9-49DE-B849-4957FDD68CC9}" srcOrd="5" destOrd="0" presId="urn:microsoft.com/office/officeart/2005/8/layout/cycle6"/>
    <dgm:cxn modelId="{C6D813FF-E905-47F6-A579-CE586030473C}" type="presParOf" srcId="{DC6FF256-FB00-482D-B203-2B68EE7E3DC1}" destId="{AB7CE7B7-0AC8-4F86-A9A1-58C67AB43F76}" srcOrd="6" destOrd="0" presId="urn:microsoft.com/office/officeart/2005/8/layout/cycle6"/>
    <dgm:cxn modelId="{BE566793-E4A3-4924-9889-59BDE88DB914}" type="presParOf" srcId="{DC6FF256-FB00-482D-B203-2B68EE7E3DC1}" destId="{67DA42EB-E607-4CC9-B267-3DE71C14B859}" srcOrd="7" destOrd="0" presId="urn:microsoft.com/office/officeart/2005/8/layout/cycle6"/>
    <dgm:cxn modelId="{CF62E7CC-FA12-4D06-BEF9-CC40911835F8}" type="presParOf" srcId="{DC6FF256-FB00-482D-B203-2B68EE7E3DC1}" destId="{18A3212F-6DD8-4965-B18D-0B0ED0A7D622}" srcOrd="8" destOrd="0" presId="urn:microsoft.com/office/officeart/2005/8/layout/cycle6"/>
    <dgm:cxn modelId="{950B6097-8C89-4677-9201-1EB9ABF75701}" type="presParOf" srcId="{DC6FF256-FB00-482D-B203-2B68EE7E3DC1}" destId="{02230259-3F4A-4D0D-A158-304340153EB0}" srcOrd="9" destOrd="0" presId="urn:microsoft.com/office/officeart/2005/8/layout/cycle6"/>
    <dgm:cxn modelId="{301BD317-16CE-40CC-A765-6ADA21AE97C4}" type="presParOf" srcId="{DC6FF256-FB00-482D-B203-2B68EE7E3DC1}" destId="{A0150BFD-CB9D-4629-A0D1-71694B1257E7}" srcOrd="10" destOrd="0" presId="urn:microsoft.com/office/officeart/2005/8/layout/cycle6"/>
    <dgm:cxn modelId="{994983AF-4670-4D60-B34C-4E915789DCBC}" type="presParOf" srcId="{DC6FF256-FB00-482D-B203-2B68EE7E3DC1}" destId="{0220B4E2-5129-4796-BA65-567BA344E2E1}" srcOrd="11" destOrd="0" presId="urn:microsoft.com/office/officeart/2005/8/layout/cycle6"/>
    <dgm:cxn modelId="{16E061B9-580D-49EE-944C-864DD6DBE75C}" type="presParOf" srcId="{DC6FF256-FB00-482D-B203-2B68EE7E3DC1}" destId="{58CDEBF0-D23B-4DC0-A6C8-F4E2BAC945F9}" srcOrd="12" destOrd="0" presId="urn:microsoft.com/office/officeart/2005/8/layout/cycle6"/>
    <dgm:cxn modelId="{84FCA19B-CFE8-4897-8EA7-37297E0B17A3}" type="presParOf" srcId="{DC6FF256-FB00-482D-B203-2B68EE7E3DC1}" destId="{8AA0C23F-8A4B-4C46-862E-38480E508DC7}" srcOrd="13" destOrd="0" presId="urn:microsoft.com/office/officeart/2005/8/layout/cycle6"/>
    <dgm:cxn modelId="{1FCCF5EB-E56B-4DFF-A219-9EEB637D276E}" type="presParOf" srcId="{DC6FF256-FB00-482D-B203-2B68EE7E3DC1}" destId="{A4AFE6B6-5AA4-40AC-8D48-65CB963B19E2}" srcOrd="14" destOrd="0" presId="urn:microsoft.com/office/officeart/2005/8/layout/cycle6"/>
    <dgm:cxn modelId="{4039C273-31D6-4D64-8DE2-092CBAD4190C}" type="presParOf" srcId="{DC6FF256-FB00-482D-B203-2B68EE7E3DC1}" destId="{980A8006-CD81-4F7C-92CF-79E8E4739140}" srcOrd="15" destOrd="0" presId="urn:microsoft.com/office/officeart/2005/8/layout/cycle6"/>
    <dgm:cxn modelId="{C091C330-9023-4A94-ACF8-DE450F357B00}" type="presParOf" srcId="{DC6FF256-FB00-482D-B203-2B68EE7E3DC1}" destId="{81BF3D61-1E34-4662-AA26-35A615F05425}" srcOrd="16" destOrd="0" presId="urn:microsoft.com/office/officeart/2005/8/layout/cycle6"/>
    <dgm:cxn modelId="{1DE59BF1-8DC1-4075-8E36-CF29C26241F9}" type="presParOf" srcId="{DC6FF256-FB00-482D-B203-2B68EE7E3DC1}" destId="{C6030B54-2ACF-4A23-9848-47EBD5794B3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AE3AD-F166-480D-9AB2-D8AAED43257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22390-D7CF-43C2-894A-7CAB4D155772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Директор</a:t>
          </a:r>
        </a:p>
        <a:p>
          <a:r>
            <a:rPr lang="ru-RU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Омерова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Наталья Леонидовна</a:t>
          </a:r>
          <a:endParaRPr lang="ru-RU" dirty="0">
            <a:solidFill>
              <a:schemeClr val="bg1"/>
            </a:solidFill>
          </a:endParaRPr>
        </a:p>
      </dgm:t>
    </dgm:pt>
    <dgm:pt modelId="{566F6F62-EFB7-4840-ACBB-C807A0AFD06C}" type="parTrans" cxnId="{AF96215B-B8A7-4945-A30B-1220CDB2F9A2}">
      <dgm:prSet/>
      <dgm:spPr/>
      <dgm:t>
        <a:bodyPr/>
        <a:lstStyle/>
        <a:p>
          <a:endParaRPr lang="ru-RU"/>
        </a:p>
      </dgm:t>
    </dgm:pt>
    <dgm:pt modelId="{DA2496FA-095C-498B-B225-4048511A6417}" type="sibTrans" cxnId="{AF96215B-B8A7-4945-A30B-1220CDB2F9A2}">
      <dgm:prSet/>
      <dgm:spPr/>
      <dgm:t>
        <a:bodyPr/>
        <a:lstStyle/>
        <a:p>
          <a:endParaRPr lang="ru-RU"/>
        </a:p>
      </dgm:t>
    </dgm:pt>
    <dgm:pt modelId="{0B0104F4-B094-4C7B-B464-3AE04B0EF370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СамГМУ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Минздрава России. </a:t>
          </a:r>
          <a:endParaRPr lang="ru-RU" dirty="0"/>
        </a:p>
      </dgm:t>
    </dgm:pt>
    <dgm:pt modelId="{F46E958D-7B03-4A3F-9CE0-14F485B831BF}" type="parTrans" cxnId="{B171A8B6-C594-4075-B2A1-77547929E62D}">
      <dgm:prSet/>
      <dgm:spPr/>
      <dgm:t>
        <a:bodyPr/>
        <a:lstStyle/>
        <a:p>
          <a:endParaRPr lang="ru-RU"/>
        </a:p>
      </dgm:t>
    </dgm:pt>
    <dgm:pt modelId="{2D137F0A-6FDA-4DBA-A235-49FA1D7572FE}" type="sibTrans" cxnId="{B171A8B6-C594-4075-B2A1-77547929E62D}">
      <dgm:prSet/>
      <dgm:spPr/>
      <dgm:t>
        <a:bodyPr/>
        <a:lstStyle/>
        <a:p>
          <a:endParaRPr lang="ru-RU"/>
        </a:p>
      </dgm:t>
    </dgm:pt>
    <dgm:pt modelId="{060F1F93-DF86-4FC7-82E1-2020D92C17F9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Главный специалист по управлению проектами</a:t>
          </a:r>
        </a:p>
        <a:p>
          <a:r>
            <a:rPr lang="ru-RU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Аркавый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Игорь Владимирович</a:t>
          </a:r>
          <a:endParaRPr lang="ru-RU" dirty="0">
            <a:solidFill>
              <a:schemeClr val="bg1"/>
            </a:solidFill>
          </a:endParaRPr>
        </a:p>
      </dgm:t>
    </dgm:pt>
    <dgm:pt modelId="{1AA0C003-3FE6-493E-9DC4-2F7415E60A5C}" type="parTrans" cxnId="{AD2BFFEC-0C5B-43C3-BE62-1F8F31ED4869}">
      <dgm:prSet/>
      <dgm:spPr/>
      <dgm:t>
        <a:bodyPr/>
        <a:lstStyle/>
        <a:p>
          <a:endParaRPr lang="ru-RU"/>
        </a:p>
      </dgm:t>
    </dgm:pt>
    <dgm:pt modelId="{5AAD000A-32B5-4D59-9CDC-A605903748D5}" type="sibTrans" cxnId="{AD2BFFEC-0C5B-43C3-BE62-1F8F31ED4869}">
      <dgm:prSet/>
      <dgm:spPr/>
      <dgm:t>
        <a:bodyPr/>
        <a:lstStyle/>
        <a:p>
          <a:endParaRPr lang="ru-RU"/>
        </a:p>
      </dgm:t>
    </dgm:pt>
    <dgm:pt modelId="{005709CC-8424-48D1-AE14-2DA331297839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ФГАОУ ВО Первый МГМУ им. И.М. Сеченова</a:t>
          </a:r>
          <a:endParaRPr lang="ru-RU" dirty="0"/>
        </a:p>
      </dgm:t>
    </dgm:pt>
    <dgm:pt modelId="{FFE91E9E-310D-44BC-8586-6F4F016312CE}" type="parTrans" cxnId="{3BFD7297-9978-4C52-A36D-769D4C56E592}">
      <dgm:prSet/>
      <dgm:spPr/>
      <dgm:t>
        <a:bodyPr/>
        <a:lstStyle/>
        <a:p>
          <a:endParaRPr lang="ru-RU"/>
        </a:p>
      </dgm:t>
    </dgm:pt>
    <dgm:pt modelId="{202B4A52-C819-4044-9A4B-69E801C67436}" type="sibTrans" cxnId="{3BFD7297-9978-4C52-A36D-769D4C56E592}">
      <dgm:prSet/>
      <dgm:spPr/>
      <dgm:t>
        <a:bodyPr/>
        <a:lstStyle/>
        <a:p>
          <a:endParaRPr lang="ru-RU"/>
        </a:p>
      </dgm:t>
    </dgm:pt>
    <dgm:pt modelId="{BDD49E9E-3CF6-4D96-82E8-12EAD9AFFA3B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Зам. директора</a:t>
          </a:r>
        </a:p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Донских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Алексей Алексеевич</a:t>
          </a:r>
          <a:endParaRPr lang="ru-RU" dirty="0">
            <a:solidFill>
              <a:schemeClr val="bg1"/>
            </a:solidFill>
          </a:endParaRPr>
        </a:p>
      </dgm:t>
    </dgm:pt>
    <dgm:pt modelId="{54348FA1-C37E-4A87-8F1D-DAEF11833635}" type="parTrans" cxnId="{3F4E7112-24ED-45F9-89C3-4ACE1F181544}">
      <dgm:prSet/>
      <dgm:spPr/>
      <dgm:t>
        <a:bodyPr/>
        <a:lstStyle/>
        <a:p>
          <a:endParaRPr lang="ru-RU"/>
        </a:p>
      </dgm:t>
    </dgm:pt>
    <dgm:pt modelId="{021F25CC-F354-4FF4-AC76-E458F4E0439E}" type="sibTrans" cxnId="{3F4E7112-24ED-45F9-89C3-4ACE1F181544}">
      <dgm:prSet/>
      <dgm:spPr/>
      <dgm:t>
        <a:bodyPr/>
        <a:lstStyle/>
        <a:p>
          <a:endParaRPr lang="ru-RU"/>
        </a:p>
      </dgm:t>
    </dgm:pt>
    <dgm:pt modelId="{F9DB0CA0-8AB3-4B21-B176-3B2412D775C3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ФГАОУ ВО Первый МГМУ им. И.М. Сеченова. </a:t>
          </a:r>
          <a:endParaRPr lang="ru-RU" dirty="0"/>
        </a:p>
      </dgm:t>
    </dgm:pt>
    <dgm:pt modelId="{F632567D-DA70-4C01-A3E5-6B92365E63D5}" type="parTrans" cxnId="{94988570-A7F8-44F3-BA96-8E11AE047D75}">
      <dgm:prSet/>
      <dgm:spPr/>
      <dgm:t>
        <a:bodyPr/>
        <a:lstStyle/>
        <a:p>
          <a:endParaRPr lang="ru-RU"/>
        </a:p>
      </dgm:t>
    </dgm:pt>
    <dgm:pt modelId="{65772E70-D4D4-449F-9D4F-FB1FADADDBBE}" type="sibTrans" cxnId="{94988570-A7F8-44F3-BA96-8E11AE047D75}">
      <dgm:prSet/>
      <dgm:spPr/>
      <dgm:t>
        <a:bodyPr/>
        <a:lstStyle/>
        <a:p>
          <a:endParaRPr lang="ru-RU"/>
        </a:p>
      </dgm:t>
    </dgm:pt>
    <dgm:pt modelId="{E6E314DE-6CF4-492F-994D-2760FDD9C18A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Главный специалист по управлению проектами</a:t>
          </a:r>
        </a:p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Василенко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Иван Александрович</a:t>
          </a:r>
          <a:endParaRPr lang="ru-RU" dirty="0">
            <a:solidFill>
              <a:schemeClr val="bg1"/>
            </a:solidFill>
          </a:endParaRPr>
        </a:p>
      </dgm:t>
    </dgm:pt>
    <dgm:pt modelId="{F3F9D969-9F4E-42B4-BF9F-709A377D434C}" type="parTrans" cxnId="{2D5D03DA-C965-4292-AEE1-42F223D62BDA}">
      <dgm:prSet/>
      <dgm:spPr/>
      <dgm:t>
        <a:bodyPr/>
        <a:lstStyle/>
        <a:p>
          <a:endParaRPr lang="ru-RU"/>
        </a:p>
      </dgm:t>
    </dgm:pt>
    <dgm:pt modelId="{73B16B38-4254-426D-B3E4-35757570C1B8}" type="sibTrans" cxnId="{2D5D03DA-C965-4292-AEE1-42F223D62BDA}">
      <dgm:prSet/>
      <dgm:spPr/>
      <dgm:t>
        <a:bodyPr/>
        <a:lstStyle/>
        <a:p>
          <a:endParaRPr lang="ru-RU"/>
        </a:p>
      </dgm:t>
    </dgm:pt>
    <dgm:pt modelId="{641EBE16-3A78-4857-9DE7-6C28C60E5244}">
      <dgm:prSet phldrT="[Текст]"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Московский технологический университет</a:t>
          </a:r>
          <a:endParaRPr lang="ru-RU" dirty="0"/>
        </a:p>
      </dgm:t>
    </dgm:pt>
    <dgm:pt modelId="{54FA6687-7434-473D-9292-251DA29E3960}" type="parTrans" cxnId="{5D511216-DBE9-48D3-97D0-553A12A9BEFB}">
      <dgm:prSet/>
      <dgm:spPr/>
      <dgm:t>
        <a:bodyPr/>
        <a:lstStyle/>
        <a:p>
          <a:endParaRPr lang="ru-RU"/>
        </a:p>
      </dgm:t>
    </dgm:pt>
    <dgm:pt modelId="{DCC3CD7C-C2F0-4CC4-BFA0-6C597AFE37BD}" type="sibTrans" cxnId="{5D511216-DBE9-48D3-97D0-553A12A9BEFB}">
      <dgm:prSet/>
      <dgm:spPr/>
      <dgm:t>
        <a:bodyPr/>
        <a:lstStyle/>
        <a:p>
          <a:endParaRPr lang="ru-RU"/>
        </a:p>
      </dgm:t>
    </dgm:pt>
    <dgm:pt modelId="{CC036DD4-207B-43C1-A45E-4FD8D3A7E1B9}">
      <dgm:prSet/>
      <dgm:spPr>
        <a:solidFill>
          <a:srgbClr val="124E95"/>
        </a:solidFill>
      </dgm:spPr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 «МГУ им. М.В. Ломоносова»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107A2-AA31-4008-9BA7-68FF2C54E586}" type="parTrans" cxnId="{6E3DC57D-CA96-4D18-BD9A-5377060820D8}">
      <dgm:prSet/>
      <dgm:spPr/>
      <dgm:t>
        <a:bodyPr/>
        <a:lstStyle/>
        <a:p>
          <a:endParaRPr lang="ru-RU"/>
        </a:p>
      </dgm:t>
    </dgm:pt>
    <dgm:pt modelId="{FE1AE4A3-36CF-462E-BD02-33CEBCCFC7D3}" type="sibTrans" cxnId="{6E3DC57D-CA96-4D18-BD9A-5377060820D8}">
      <dgm:prSet/>
      <dgm:spPr/>
      <dgm:t>
        <a:bodyPr/>
        <a:lstStyle/>
        <a:p>
          <a:endParaRPr lang="ru-RU"/>
        </a:p>
      </dgm:t>
    </dgm:pt>
    <dgm:pt modelId="{D33BB532-0E20-450F-B552-47093063574C}">
      <dgm:prSet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«Самарский государственный экономический университет»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3A2EE-5F16-42D0-AE21-4E3542DF91C4}" type="parTrans" cxnId="{15BA9698-9D18-4B5F-B155-EEAB2B7B3643}">
      <dgm:prSet/>
      <dgm:spPr/>
      <dgm:t>
        <a:bodyPr/>
        <a:lstStyle/>
        <a:p>
          <a:endParaRPr lang="ru-RU"/>
        </a:p>
      </dgm:t>
    </dgm:pt>
    <dgm:pt modelId="{8826F331-5CAE-4D09-A7C5-296C330E5551}" type="sibTrans" cxnId="{15BA9698-9D18-4B5F-B155-EEAB2B7B3643}">
      <dgm:prSet/>
      <dgm:spPr/>
      <dgm:t>
        <a:bodyPr/>
        <a:lstStyle/>
        <a:p>
          <a:endParaRPr lang="ru-RU"/>
        </a:p>
      </dgm:t>
    </dgm:pt>
    <dgm:pt modelId="{76DA3E0C-45BD-48D8-B90B-83AF29FF7D04}">
      <dgm:prSet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ФГБНУ Национальный НИИ общественного здоровья имени Н.А. Семашко. </a:t>
          </a:r>
        </a:p>
      </dgm:t>
    </dgm:pt>
    <dgm:pt modelId="{E5B471C0-7205-40FF-B7D9-A71BF2A6F6B4}" type="parTrans" cxnId="{CFF85945-CCBB-4847-824D-53C1E2B01507}">
      <dgm:prSet/>
      <dgm:spPr/>
      <dgm:t>
        <a:bodyPr/>
        <a:lstStyle/>
        <a:p>
          <a:endParaRPr lang="ru-RU"/>
        </a:p>
      </dgm:t>
    </dgm:pt>
    <dgm:pt modelId="{7BA74F47-3375-4FE6-8957-69AF21C11C18}" type="sibTrans" cxnId="{CFF85945-CCBB-4847-824D-53C1E2B01507}">
      <dgm:prSet/>
      <dgm:spPr/>
      <dgm:t>
        <a:bodyPr/>
        <a:lstStyle/>
        <a:p>
          <a:endParaRPr lang="ru-RU"/>
        </a:p>
      </dgm:t>
    </dgm:pt>
    <dgm:pt modelId="{3C595D04-7D32-4546-B001-7F80DA62AED0}">
      <dgm:prSet/>
      <dgm:spPr>
        <a:solidFill>
          <a:srgbClr val="124E95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РАНХиГС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Президенте РФ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DAE8E-8448-4C7D-823A-DDB05D3C41EE}" type="parTrans" cxnId="{F3297A82-39B6-43E8-B39E-004208E27E5C}">
      <dgm:prSet/>
      <dgm:spPr/>
      <dgm:t>
        <a:bodyPr/>
        <a:lstStyle/>
        <a:p>
          <a:endParaRPr lang="ru-RU"/>
        </a:p>
      </dgm:t>
    </dgm:pt>
    <dgm:pt modelId="{5A226A64-FB96-42A6-89DB-D64857C33ABE}" type="sibTrans" cxnId="{F3297A82-39B6-43E8-B39E-004208E27E5C}">
      <dgm:prSet/>
      <dgm:spPr/>
      <dgm:t>
        <a:bodyPr/>
        <a:lstStyle/>
        <a:p>
          <a:endParaRPr lang="ru-RU"/>
        </a:p>
      </dgm:t>
    </dgm:pt>
    <dgm:pt modelId="{BDBD8D19-6DD0-46A9-8754-B45C9B5EFDCA}" type="pres">
      <dgm:prSet presAssocID="{C68AE3AD-F166-480D-9AB2-D8AAED4325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E9B3C-C9CC-4689-8866-9B05F59DA060}" type="pres">
      <dgm:prSet presAssocID="{B1622390-D7CF-43C2-894A-7CAB4D155772}" presName="comp" presStyleCnt="0"/>
      <dgm:spPr/>
    </dgm:pt>
    <dgm:pt modelId="{C7388F7B-3621-4F78-9540-50A961AC22EA}" type="pres">
      <dgm:prSet presAssocID="{B1622390-D7CF-43C2-894A-7CAB4D155772}" presName="box" presStyleLbl="node1" presStyleIdx="0" presStyleCnt="4"/>
      <dgm:spPr/>
      <dgm:t>
        <a:bodyPr/>
        <a:lstStyle/>
        <a:p>
          <a:endParaRPr lang="ru-RU"/>
        </a:p>
      </dgm:t>
    </dgm:pt>
    <dgm:pt modelId="{657F6BF7-6331-485A-B841-B9E371CA0FDC}" type="pres">
      <dgm:prSet presAssocID="{B1622390-D7CF-43C2-894A-7CAB4D15577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216458D-E12B-48A0-AA40-539A3D068863}" type="pres">
      <dgm:prSet presAssocID="{B1622390-D7CF-43C2-894A-7CAB4D1557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D5600-BB81-4B13-B980-917F31626D0B}" type="pres">
      <dgm:prSet presAssocID="{DA2496FA-095C-498B-B225-4048511A6417}" presName="spacer" presStyleCnt="0"/>
      <dgm:spPr/>
    </dgm:pt>
    <dgm:pt modelId="{7CAF6186-5FB6-41BB-BB0C-F1D7C3F43148}" type="pres">
      <dgm:prSet presAssocID="{BDD49E9E-3CF6-4D96-82E8-12EAD9AFFA3B}" presName="comp" presStyleCnt="0"/>
      <dgm:spPr/>
    </dgm:pt>
    <dgm:pt modelId="{415AC7ED-D8CA-4B6A-9049-C33CB53510E4}" type="pres">
      <dgm:prSet presAssocID="{BDD49E9E-3CF6-4D96-82E8-12EAD9AFFA3B}" presName="box" presStyleLbl="node1" presStyleIdx="1" presStyleCnt="4"/>
      <dgm:spPr/>
      <dgm:t>
        <a:bodyPr/>
        <a:lstStyle/>
        <a:p>
          <a:endParaRPr lang="ru-RU"/>
        </a:p>
      </dgm:t>
    </dgm:pt>
    <dgm:pt modelId="{9CE67684-EA74-4F8F-88F5-92F855236E81}" type="pres">
      <dgm:prSet presAssocID="{BDD49E9E-3CF6-4D96-82E8-12EAD9AFFA3B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5E75FB0-81DA-4480-97BE-FC10CD7A9982}" type="pres">
      <dgm:prSet presAssocID="{BDD49E9E-3CF6-4D96-82E8-12EAD9AFFA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E05A-11AE-468A-9EB8-03BDCCFFF18A}" type="pres">
      <dgm:prSet presAssocID="{021F25CC-F354-4FF4-AC76-E458F4E0439E}" presName="spacer" presStyleCnt="0"/>
      <dgm:spPr/>
    </dgm:pt>
    <dgm:pt modelId="{4BB3CFEA-A07B-4CE0-8E79-B980BB3C2B77}" type="pres">
      <dgm:prSet presAssocID="{E6E314DE-6CF4-492F-994D-2760FDD9C18A}" presName="comp" presStyleCnt="0"/>
      <dgm:spPr/>
    </dgm:pt>
    <dgm:pt modelId="{32DFCD53-A56B-4769-80B1-A5C4E27B86A1}" type="pres">
      <dgm:prSet presAssocID="{E6E314DE-6CF4-492F-994D-2760FDD9C18A}" presName="box" presStyleLbl="node1" presStyleIdx="2" presStyleCnt="4"/>
      <dgm:spPr/>
      <dgm:t>
        <a:bodyPr/>
        <a:lstStyle/>
        <a:p>
          <a:endParaRPr lang="ru-RU"/>
        </a:p>
      </dgm:t>
    </dgm:pt>
    <dgm:pt modelId="{0F9F63DE-6320-4D08-BD9B-6C264EAFC7E3}" type="pres">
      <dgm:prSet presAssocID="{E6E314DE-6CF4-492F-994D-2760FDD9C1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6E9D57-3E54-4A35-AE51-C8A2AFFAD692}" type="pres">
      <dgm:prSet presAssocID="{E6E314DE-6CF4-492F-994D-2760FDD9C1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CE7B-36C0-408B-9AE4-93BF16663B61}" type="pres">
      <dgm:prSet presAssocID="{73B16B38-4254-426D-B3E4-35757570C1B8}" presName="spacer" presStyleCnt="0"/>
      <dgm:spPr/>
    </dgm:pt>
    <dgm:pt modelId="{28511E3C-D2B5-4DF2-B9B5-B8BB5DFD2578}" type="pres">
      <dgm:prSet presAssocID="{060F1F93-DF86-4FC7-82E1-2020D92C17F9}" presName="comp" presStyleCnt="0"/>
      <dgm:spPr/>
    </dgm:pt>
    <dgm:pt modelId="{8FCA4286-3399-43CD-954F-20BB6683EDB2}" type="pres">
      <dgm:prSet presAssocID="{060F1F93-DF86-4FC7-82E1-2020D92C17F9}" presName="box" presStyleLbl="node1" presStyleIdx="3" presStyleCnt="4"/>
      <dgm:spPr/>
      <dgm:t>
        <a:bodyPr/>
        <a:lstStyle/>
        <a:p>
          <a:endParaRPr lang="ru-RU"/>
        </a:p>
      </dgm:t>
    </dgm:pt>
    <dgm:pt modelId="{BB890808-E76B-434F-894F-F659AA30A583}" type="pres">
      <dgm:prSet presAssocID="{060F1F93-DF86-4FC7-82E1-2020D92C17F9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2512168-161F-4F24-81DF-CC5DE139F16F}" type="pres">
      <dgm:prSet presAssocID="{060F1F93-DF86-4FC7-82E1-2020D92C17F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A9698-9D18-4B5F-B155-EEAB2B7B3643}" srcId="{B1622390-D7CF-43C2-894A-7CAB4D155772}" destId="{D33BB532-0E20-450F-B552-47093063574C}" srcOrd="2" destOrd="0" parTransId="{8BE3A2EE-5F16-42D0-AE21-4E3542DF91C4}" sibTransId="{8826F331-5CAE-4D09-A7C5-296C330E5551}"/>
    <dgm:cxn modelId="{D29E1A91-C83B-4005-BC71-0303E11E692D}" type="presOf" srcId="{E6E314DE-6CF4-492F-994D-2760FDD9C18A}" destId="{32DFCD53-A56B-4769-80B1-A5C4E27B86A1}" srcOrd="0" destOrd="0" presId="urn:microsoft.com/office/officeart/2005/8/layout/vList4"/>
    <dgm:cxn modelId="{169A9C4D-320F-43B5-8B45-AC2C70ABD6EC}" type="presOf" srcId="{0B0104F4-B094-4C7B-B464-3AE04B0EF370}" destId="{C7388F7B-3621-4F78-9540-50A961AC22EA}" srcOrd="0" destOrd="1" presId="urn:microsoft.com/office/officeart/2005/8/layout/vList4"/>
    <dgm:cxn modelId="{3BFD7297-9978-4C52-A36D-769D4C56E592}" srcId="{060F1F93-DF86-4FC7-82E1-2020D92C17F9}" destId="{005709CC-8424-48D1-AE14-2DA331297839}" srcOrd="0" destOrd="0" parTransId="{FFE91E9E-310D-44BC-8586-6F4F016312CE}" sibTransId="{202B4A52-C819-4044-9A4B-69E801C67436}"/>
    <dgm:cxn modelId="{5C0B3AEC-D24C-4AFF-A0A2-A411BC6441D5}" type="presOf" srcId="{F9DB0CA0-8AB3-4B21-B176-3B2412D775C3}" destId="{95E75FB0-81DA-4480-97BE-FC10CD7A9982}" srcOrd="1" destOrd="1" presId="urn:microsoft.com/office/officeart/2005/8/layout/vList4"/>
    <dgm:cxn modelId="{1FAD216B-84F2-4C47-9735-FC6B45F356F9}" type="presOf" srcId="{CC036DD4-207B-43C1-A45E-4FD8D3A7E1B9}" destId="{C7388F7B-3621-4F78-9540-50A961AC22EA}" srcOrd="0" destOrd="2" presId="urn:microsoft.com/office/officeart/2005/8/layout/vList4"/>
    <dgm:cxn modelId="{6F1F2227-85B5-4833-A97A-6EA96E3EE89D}" type="presOf" srcId="{005709CC-8424-48D1-AE14-2DA331297839}" destId="{8FCA4286-3399-43CD-954F-20BB6683EDB2}" srcOrd="0" destOrd="1" presId="urn:microsoft.com/office/officeart/2005/8/layout/vList4"/>
    <dgm:cxn modelId="{D0D0F42F-4545-47AB-A34E-04CE764B73E5}" type="presOf" srcId="{CC036DD4-207B-43C1-A45E-4FD8D3A7E1B9}" destId="{E216458D-E12B-48A0-AA40-539A3D068863}" srcOrd="1" destOrd="2" presId="urn:microsoft.com/office/officeart/2005/8/layout/vList4"/>
    <dgm:cxn modelId="{7F9AC8CB-C1D3-400B-8C16-435C20D9F35E}" type="presOf" srcId="{641EBE16-3A78-4857-9DE7-6C28C60E5244}" destId="{32DFCD53-A56B-4769-80B1-A5C4E27B86A1}" srcOrd="0" destOrd="1" presId="urn:microsoft.com/office/officeart/2005/8/layout/vList4"/>
    <dgm:cxn modelId="{A9D2DD22-084A-485C-9BF8-94C5339149B7}" type="presOf" srcId="{D33BB532-0E20-450F-B552-47093063574C}" destId="{E216458D-E12B-48A0-AA40-539A3D068863}" srcOrd="1" destOrd="3" presId="urn:microsoft.com/office/officeart/2005/8/layout/vList4"/>
    <dgm:cxn modelId="{AD99E88D-1E12-4AF2-ABBF-C19EFEA1E968}" type="presOf" srcId="{641EBE16-3A78-4857-9DE7-6C28C60E5244}" destId="{FC6E9D57-3E54-4A35-AE51-C8A2AFFAD692}" srcOrd="1" destOrd="1" presId="urn:microsoft.com/office/officeart/2005/8/layout/vList4"/>
    <dgm:cxn modelId="{2B415428-B718-4042-B817-28D89F236A1F}" type="presOf" srcId="{BDD49E9E-3CF6-4D96-82E8-12EAD9AFFA3B}" destId="{95E75FB0-81DA-4480-97BE-FC10CD7A9982}" srcOrd="1" destOrd="0" presId="urn:microsoft.com/office/officeart/2005/8/layout/vList4"/>
    <dgm:cxn modelId="{500DCDA3-BF47-421D-B00A-1CAC32BC29B0}" type="presOf" srcId="{F9DB0CA0-8AB3-4B21-B176-3B2412D775C3}" destId="{415AC7ED-D8CA-4B6A-9049-C33CB53510E4}" srcOrd="0" destOrd="1" presId="urn:microsoft.com/office/officeart/2005/8/layout/vList4"/>
    <dgm:cxn modelId="{8B1EF43B-807C-4866-A958-1F1E581FC6EB}" type="presOf" srcId="{76DA3E0C-45BD-48D8-B90B-83AF29FF7D04}" destId="{415AC7ED-D8CA-4B6A-9049-C33CB53510E4}" srcOrd="0" destOrd="2" presId="urn:microsoft.com/office/officeart/2005/8/layout/vList4"/>
    <dgm:cxn modelId="{CFF85945-CCBB-4847-824D-53C1E2B01507}" srcId="{BDD49E9E-3CF6-4D96-82E8-12EAD9AFFA3B}" destId="{76DA3E0C-45BD-48D8-B90B-83AF29FF7D04}" srcOrd="1" destOrd="0" parTransId="{E5B471C0-7205-40FF-B7D9-A71BF2A6F6B4}" sibTransId="{7BA74F47-3375-4FE6-8957-69AF21C11C18}"/>
    <dgm:cxn modelId="{3F4E7112-24ED-45F9-89C3-4ACE1F181544}" srcId="{C68AE3AD-F166-480D-9AB2-D8AAED432571}" destId="{BDD49E9E-3CF6-4D96-82E8-12EAD9AFFA3B}" srcOrd="1" destOrd="0" parTransId="{54348FA1-C37E-4A87-8F1D-DAEF11833635}" sibTransId="{021F25CC-F354-4FF4-AC76-E458F4E0439E}"/>
    <dgm:cxn modelId="{94988570-A7F8-44F3-BA96-8E11AE047D75}" srcId="{BDD49E9E-3CF6-4D96-82E8-12EAD9AFFA3B}" destId="{F9DB0CA0-8AB3-4B21-B176-3B2412D775C3}" srcOrd="0" destOrd="0" parTransId="{F632567D-DA70-4C01-A3E5-6B92365E63D5}" sibTransId="{65772E70-D4D4-449F-9D4F-FB1FADADDBBE}"/>
    <dgm:cxn modelId="{02D9A036-708E-46DC-BA2C-9D32851B7BA3}" type="presOf" srcId="{3C595D04-7D32-4546-B001-7F80DA62AED0}" destId="{95E75FB0-81DA-4480-97BE-FC10CD7A9982}" srcOrd="1" destOrd="3" presId="urn:microsoft.com/office/officeart/2005/8/layout/vList4"/>
    <dgm:cxn modelId="{FD5B5141-1FA1-4F4A-A4CB-56592BC840F1}" type="presOf" srcId="{005709CC-8424-48D1-AE14-2DA331297839}" destId="{22512168-161F-4F24-81DF-CC5DE139F16F}" srcOrd="1" destOrd="1" presId="urn:microsoft.com/office/officeart/2005/8/layout/vList4"/>
    <dgm:cxn modelId="{6E3DC57D-CA96-4D18-BD9A-5377060820D8}" srcId="{B1622390-D7CF-43C2-894A-7CAB4D155772}" destId="{CC036DD4-207B-43C1-A45E-4FD8D3A7E1B9}" srcOrd="1" destOrd="0" parTransId="{DC0107A2-AA31-4008-9BA7-68FF2C54E586}" sibTransId="{FE1AE4A3-36CF-462E-BD02-33CEBCCFC7D3}"/>
    <dgm:cxn modelId="{AF96215B-B8A7-4945-A30B-1220CDB2F9A2}" srcId="{C68AE3AD-F166-480D-9AB2-D8AAED432571}" destId="{B1622390-D7CF-43C2-894A-7CAB4D155772}" srcOrd="0" destOrd="0" parTransId="{566F6F62-EFB7-4840-ACBB-C807A0AFD06C}" sibTransId="{DA2496FA-095C-498B-B225-4048511A6417}"/>
    <dgm:cxn modelId="{2D5D03DA-C965-4292-AEE1-42F223D62BDA}" srcId="{C68AE3AD-F166-480D-9AB2-D8AAED432571}" destId="{E6E314DE-6CF4-492F-994D-2760FDD9C18A}" srcOrd="2" destOrd="0" parTransId="{F3F9D969-9F4E-42B4-BF9F-709A377D434C}" sibTransId="{73B16B38-4254-426D-B3E4-35757570C1B8}"/>
    <dgm:cxn modelId="{5D511216-DBE9-48D3-97D0-553A12A9BEFB}" srcId="{E6E314DE-6CF4-492F-994D-2760FDD9C18A}" destId="{641EBE16-3A78-4857-9DE7-6C28C60E5244}" srcOrd="0" destOrd="0" parTransId="{54FA6687-7434-473D-9292-251DA29E3960}" sibTransId="{DCC3CD7C-C2F0-4CC4-BFA0-6C597AFE37BD}"/>
    <dgm:cxn modelId="{E4944519-01C8-4FC3-ABC3-3D895A6CC38B}" type="presOf" srcId="{B1622390-D7CF-43C2-894A-7CAB4D155772}" destId="{E216458D-E12B-48A0-AA40-539A3D068863}" srcOrd="1" destOrd="0" presId="urn:microsoft.com/office/officeart/2005/8/layout/vList4"/>
    <dgm:cxn modelId="{B171A8B6-C594-4075-B2A1-77547929E62D}" srcId="{B1622390-D7CF-43C2-894A-7CAB4D155772}" destId="{0B0104F4-B094-4C7B-B464-3AE04B0EF370}" srcOrd="0" destOrd="0" parTransId="{F46E958D-7B03-4A3F-9CE0-14F485B831BF}" sibTransId="{2D137F0A-6FDA-4DBA-A235-49FA1D7572FE}"/>
    <dgm:cxn modelId="{F4271473-DE2B-4BD5-992D-3AF12E26059F}" type="presOf" srcId="{060F1F93-DF86-4FC7-82E1-2020D92C17F9}" destId="{8FCA4286-3399-43CD-954F-20BB6683EDB2}" srcOrd="0" destOrd="0" presId="urn:microsoft.com/office/officeart/2005/8/layout/vList4"/>
    <dgm:cxn modelId="{44A101C4-CB16-495B-990F-1830A49EE576}" type="presOf" srcId="{B1622390-D7CF-43C2-894A-7CAB4D155772}" destId="{C7388F7B-3621-4F78-9540-50A961AC22EA}" srcOrd="0" destOrd="0" presId="urn:microsoft.com/office/officeart/2005/8/layout/vList4"/>
    <dgm:cxn modelId="{9BCF5043-1754-4BF5-9359-AC3A39E12DC7}" type="presOf" srcId="{D33BB532-0E20-450F-B552-47093063574C}" destId="{C7388F7B-3621-4F78-9540-50A961AC22EA}" srcOrd="0" destOrd="3" presId="urn:microsoft.com/office/officeart/2005/8/layout/vList4"/>
    <dgm:cxn modelId="{8D4849A8-6D9D-40B1-8566-A061DDE2EEC0}" type="presOf" srcId="{BDD49E9E-3CF6-4D96-82E8-12EAD9AFFA3B}" destId="{415AC7ED-D8CA-4B6A-9049-C33CB53510E4}" srcOrd="0" destOrd="0" presId="urn:microsoft.com/office/officeart/2005/8/layout/vList4"/>
    <dgm:cxn modelId="{2DADB935-8382-4611-AD7C-1DAF076D5B7E}" type="presOf" srcId="{3C595D04-7D32-4546-B001-7F80DA62AED0}" destId="{415AC7ED-D8CA-4B6A-9049-C33CB53510E4}" srcOrd="0" destOrd="3" presId="urn:microsoft.com/office/officeart/2005/8/layout/vList4"/>
    <dgm:cxn modelId="{AD2BFFEC-0C5B-43C3-BE62-1F8F31ED4869}" srcId="{C68AE3AD-F166-480D-9AB2-D8AAED432571}" destId="{060F1F93-DF86-4FC7-82E1-2020D92C17F9}" srcOrd="3" destOrd="0" parTransId="{1AA0C003-3FE6-493E-9DC4-2F7415E60A5C}" sibTransId="{5AAD000A-32B5-4D59-9CDC-A605903748D5}"/>
    <dgm:cxn modelId="{4444D6CD-78E7-4463-A4EB-69799AA111B3}" type="presOf" srcId="{C68AE3AD-F166-480D-9AB2-D8AAED432571}" destId="{BDBD8D19-6DD0-46A9-8754-B45C9B5EFDCA}" srcOrd="0" destOrd="0" presId="urn:microsoft.com/office/officeart/2005/8/layout/vList4"/>
    <dgm:cxn modelId="{7CCC700E-E013-45B8-B8A8-0F644942822E}" type="presOf" srcId="{060F1F93-DF86-4FC7-82E1-2020D92C17F9}" destId="{22512168-161F-4F24-81DF-CC5DE139F16F}" srcOrd="1" destOrd="0" presId="urn:microsoft.com/office/officeart/2005/8/layout/vList4"/>
    <dgm:cxn modelId="{F16CE274-188A-4A16-8ED9-8AD3F4E46CB3}" type="presOf" srcId="{0B0104F4-B094-4C7B-B464-3AE04B0EF370}" destId="{E216458D-E12B-48A0-AA40-539A3D068863}" srcOrd="1" destOrd="1" presId="urn:microsoft.com/office/officeart/2005/8/layout/vList4"/>
    <dgm:cxn modelId="{EF04E583-A4BA-46EF-B119-63FB438DACD6}" type="presOf" srcId="{E6E314DE-6CF4-492F-994D-2760FDD9C18A}" destId="{FC6E9D57-3E54-4A35-AE51-C8A2AFFAD692}" srcOrd="1" destOrd="0" presId="urn:microsoft.com/office/officeart/2005/8/layout/vList4"/>
    <dgm:cxn modelId="{F3297A82-39B6-43E8-B39E-004208E27E5C}" srcId="{BDD49E9E-3CF6-4D96-82E8-12EAD9AFFA3B}" destId="{3C595D04-7D32-4546-B001-7F80DA62AED0}" srcOrd="2" destOrd="0" parTransId="{A48DAE8E-8448-4C7D-823A-DDB05D3C41EE}" sibTransId="{5A226A64-FB96-42A6-89DB-D64857C33ABE}"/>
    <dgm:cxn modelId="{A088247A-08A6-46A7-96FD-9B127526445C}" type="presOf" srcId="{76DA3E0C-45BD-48D8-B90B-83AF29FF7D04}" destId="{95E75FB0-81DA-4480-97BE-FC10CD7A9982}" srcOrd="1" destOrd="2" presId="urn:microsoft.com/office/officeart/2005/8/layout/vList4"/>
    <dgm:cxn modelId="{C654C267-A43B-45D0-8D08-5955D6742174}" type="presParOf" srcId="{BDBD8D19-6DD0-46A9-8754-B45C9B5EFDCA}" destId="{C78E9B3C-C9CC-4689-8866-9B05F59DA060}" srcOrd="0" destOrd="0" presId="urn:microsoft.com/office/officeart/2005/8/layout/vList4"/>
    <dgm:cxn modelId="{30A51071-5A56-4077-9607-3B238825E81E}" type="presParOf" srcId="{C78E9B3C-C9CC-4689-8866-9B05F59DA060}" destId="{C7388F7B-3621-4F78-9540-50A961AC22EA}" srcOrd="0" destOrd="0" presId="urn:microsoft.com/office/officeart/2005/8/layout/vList4"/>
    <dgm:cxn modelId="{BAAA3C60-B648-4D60-8660-9E86BDFDA926}" type="presParOf" srcId="{C78E9B3C-C9CC-4689-8866-9B05F59DA060}" destId="{657F6BF7-6331-485A-B841-B9E371CA0FDC}" srcOrd="1" destOrd="0" presId="urn:microsoft.com/office/officeart/2005/8/layout/vList4"/>
    <dgm:cxn modelId="{6D312C35-F863-4FBB-8BEE-E1BBF2CE6DDD}" type="presParOf" srcId="{C78E9B3C-C9CC-4689-8866-9B05F59DA060}" destId="{E216458D-E12B-48A0-AA40-539A3D068863}" srcOrd="2" destOrd="0" presId="urn:microsoft.com/office/officeart/2005/8/layout/vList4"/>
    <dgm:cxn modelId="{3483B122-56A5-46A2-8DAB-FF61002EB16B}" type="presParOf" srcId="{BDBD8D19-6DD0-46A9-8754-B45C9B5EFDCA}" destId="{60ED5600-BB81-4B13-B980-917F31626D0B}" srcOrd="1" destOrd="0" presId="urn:microsoft.com/office/officeart/2005/8/layout/vList4"/>
    <dgm:cxn modelId="{B98515B6-1A81-45B9-9B86-FC28BE85C926}" type="presParOf" srcId="{BDBD8D19-6DD0-46A9-8754-B45C9B5EFDCA}" destId="{7CAF6186-5FB6-41BB-BB0C-F1D7C3F43148}" srcOrd="2" destOrd="0" presId="urn:microsoft.com/office/officeart/2005/8/layout/vList4"/>
    <dgm:cxn modelId="{55291AB8-4E31-4F62-9058-1876C3A2C7D6}" type="presParOf" srcId="{7CAF6186-5FB6-41BB-BB0C-F1D7C3F43148}" destId="{415AC7ED-D8CA-4B6A-9049-C33CB53510E4}" srcOrd="0" destOrd="0" presId="urn:microsoft.com/office/officeart/2005/8/layout/vList4"/>
    <dgm:cxn modelId="{53F09D2C-6ECE-42CE-9753-AD7D074075CF}" type="presParOf" srcId="{7CAF6186-5FB6-41BB-BB0C-F1D7C3F43148}" destId="{9CE67684-EA74-4F8F-88F5-92F855236E81}" srcOrd="1" destOrd="0" presId="urn:microsoft.com/office/officeart/2005/8/layout/vList4"/>
    <dgm:cxn modelId="{E29AAB29-D2A7-41D5-A520-2048328B0B3D}" type="presParOf" srcId="{7CAF6186-5FB6-41BB-BB0C-F1D7C3F43148}" destId="{95E75FB0-81DA-4480-97BE-FC10CD7A9982}" srcOrd="2" destOrd="0" presId="urn:microsoft.com/office/officeart/2005/8/layout/vList4"/>
    <dgm:cxn modelId="{646266A8-4F3F-4443-9DB5-56AAFE180869}" type="presParOf" srcId="{BDBD8D19-6DD0-46A9-8754-B45C9B5EFDCA}" destId="{9718E05A-11AE-468A-9EB8-03BDCCFFF18A}" srcOrd="3" destOrd="0" presId="urn:microsoft.com/office/officeart/2005/8/layout/vList4"/>
    <dgm:cxn modelId="{0EBFFAA4-944C-48A0-B06B-A78FAE5B6FE3}" type="presParOf" srcId="{BDBD8D19-6DD0-46A9-8754-B45C9B5EFDCA}" destId="{4BB3CFEA-A07B-4CE0-8E79-B980BB3C2B77}" srcOrd="4" destOrd="0" presId="urn:microsoft.com/office/officeart/2005/8/layout/vList4"/>
    <dgm:cxn modelId="{37A31E6A-EC4E-4E6E-9A94-125E0D83EF8A}" type="presParOf" srcId="{4BB3CFEA-A07B-4CE0-8E79-B980BB3C2B77}" destId="{32DFCD53-A56B-4769-80B1-A5C4E27B86A1}" srcOrd="0" destOrd="0" presId="urn:microsoft.com/office/officeart/2005/8/layout/vList4"/>
    <dgm:cxn modelId="{7D362CB1-5D8E-4788-9A7E-40162CF23920}" type="presParOf" srcId="{4BB3CFEA-A07B-4CE0-8E79-B980BB3C2B77}" destId="{0F9F63DE-6320-4D08-BD9B-6C264EAFC7E3}" srcOrd="1" destOrd="0" presId="urn:microsoft.com/office/officeart/2005/8/layout/vList4"/>
    <dgm:cxn modelId="{314D2377-F031-4881-800F-CE06EED53A27}" type="presParOf" srcId="{4BB3CFEA-A07B-4CE0-8E79-B980BB3C2B77}" destId="{FC6E9D57-3E54-4A35-AE51-C8A2AFFAD692}" srcOrd="2" destOrd="0" presId="urn:microsoft.com/office/officeart/2005/8/layout/vList4"/>
    <dgm:cxn modelId="{5D69808E-D8A9-4AD2-BD58-5473A9D80B3D}" type="presParOf" srcId="{BDBD8D19-6DD0-46A9-8754-B45C9B5EFDCA}" destId="{2614CE7B-36C0-408B-9AE4-93BF16663B61}" srcOrd="5" destOrd="0" presId="urn:microsoft.com/office/officeart/2005/8/layout/vList4"/>
    <dgm:cxn modelId="{79B6ABED-07AB-4506-9872-CC5AD6295BE7}" type="presParOf" srcId="{BDBD8D19-6DD0-46A9-8754-B45C9B5EFDCA}" destId="{28511E3C-D2B5-4DF2-B9B5-B8BB5DFD2578}" srcOrd="6" destOrd="0" presId="urn:microsoft.com/office/officeart/2005/8/layout/vList4"/>
    <dgm:cxn modelId="{FB9EC21C-D0CD-408E-90FD-50D89447539E}" type="presParOf" srcId="{28511E3C-D2B5-4DF2-B9B5-B8BB5DFD2578}" destId="{8FCA4286-3399-43CD-954F-20BB6683EDB2}" srcOrd="0" destOrd="0" presId="urn:microsoft.com/office/officeart/2005/8/layout/vList4"/>
    <dgm:cxn modelId="{D0BA9E9F-1BC3-41AB-815F-E72E66845EF9}" type="presParOf" srcId="{28511E3C-D2B5-4DF2-B9B5-B8BB5DFD2578}" destId="{BB890808-E76B-434F-894F-F659AA30A583}" srcOrd="1" destOrd="0" presId="urn:microsoft.com/office/officeart/2005/8/layout/vList4"/>
    <dgm:cxn modelId="{494042A3-7A25-49A5-B919-95F44598E6B5}" type="presParOf" srcId="{28511E3C-D2B5-4DF2-B9B5-B8BB5DFD2578}" destId="{22512168-161F-4F24-81DF-CC5DE139F1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8AE3AD-F166-480D-9AB2-D8AAED43257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22390-D7CF-43C2-894A-7CAB4D155772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управлению проектами</a:t>
          </a:r>
        </a:p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Бирюкова </a:t>
          </a:r>
          <a:r>
            <a:rPr lang="ru-RU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Гузалия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Камиловна</a:t>
          </a:r>
          <a:endParaRPr lang="ru-RU" dirty="0">
            <a:solidFill>
              <a:schemeClr val="bg1"/>
            </a:solidFill>
          </a:endParaRPr>
        </a:p>
      </dgm:t>
    </dgm:pt>
    <dgm:pt modelId="{566F6F62-EFB7-4840-ACBB-C807A0AFD06C}" type="parTrans" cxnId="{AF96215B-B8A7-4945-A30B-1220CDB2F9A2}">
      <dgm:prSet/>
      <dgm:spPr/>
      <dgm:t>
        <a:bodyPr/>
        <a:lstStyle/>
        <a:p>
          <a:endParaRPr lang="ru-RU"/>
        </a:p>
      </dgm:t>
    </dgm:pt>
    <dgm:pt modelId="{DA2496FA-095C-498B-B225-4048511A6417}" type="sibTrans" cxnId="{AF96215B-B8A7-4945-A30B-1220CDB2F9A2}">
      <dgm:prSet/>
      <dgm:spPr/>
      <dgm:t>
        <a:bodyPr/>
        <a:lstStyle/>
        <a:p>
          <a:endParaRPr lang="ru-RU"/>
        </a:p>
      </dgm:t>
    </dgm:pt>
    <dgm:pt modelId="{0B0104F4-B094-4C7B-B464-3AE04B0EF370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Камский политехнический институт</a:t>
          </a:r>
          <a:endParaRPr lang="ru-RU" dirty="0"/>
        </a:p>
      </dgm:t>
    </dgm:pt>
    <dgm:pt modelId="{F46E958D-7B03-4A3F-9CE0-14F485B831BF}" type="parTrans" cxnId="{B171A8B6-C594-4075-B2A1-77547929E62D}">
      <dgm:prSet/>
      <dgm:spPr/>
      <dgm:t>
        <a:bodyPr/>
        <a:lstStyle/>
        <a:p>
          <a:endParaRPr lang="ru-RU"/>
        </a:p>
      </dgm:t>
    </dgm:pt>
    <dgm:pt modelId="{2D137F0A-6FDA-4DBA-A235-49FA1D7572FE}" type="sibTrans" cxnId="{B171A8B6-C594-4075-B2A1-77547929E62D}">
      <dgm:prSet/>
      <dgm:spPr/>
      <dgm:t>
        <a:bodyPr/>
        <a:lstStyle/>
        <a:p>
          <a:endParaRPr lang="ru-RU"/>
        </a:p>
      </dgm:t>
    </dgm:pt>
    <dgm:pt modelId="{060F1F93-DF86-4FC7-82E1-2020D92C17F9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сопровождению проектами</a:t>
          </a:r>
        </a:p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Пермяков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Александр </a:t>
          </a:r>
          <a:r>
            <a:rPr lang="ru-RU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Дмитриевичф</a:t>
          </a:r>
          <a:endParaRPr lang="ru-RU" dirty="0">
            <a:solidFill>
              <a:schemeClr val="bg1"/>
            </a:solidFill>
          </a:endParaRPr>
        </a:p>
      </dgm:t>
    </dgm:pt>
    <dgm:pt modelId="{1AA0C003-3FE6-493E-9DC4-2F7415E60A5C}" type="parTrans" cxnId="{AD2BFFEC-0C5B-43C3-BE62-1F8F31ED4869}">
      <dgm:prSet/>
      <dgm:spPr/>
      <dgm:t>
        <a:bodyPr/>
        <a:lstStyle/>
        <a:p>
          <a:endParaRPr lang="ru-RU"/>
        </a:p>
      </dgm:t>
    </dgm:pt>
    <dgm:pt modelId="{5AAD000A-32B5-4D59-9CDC-A605903748D5}" type="sibTrans" cxnId="{AD2BFFEC-0C5B-43C3-BE62-1F8F31ED4869}">
      <dgm:prSet/>
      <dgm:spPr/>
      <dgm:t>
        <a:bodyPr/>
        <a:lstStyle/>
        <a:p>
          <a:endParaRPr lang="ru-RU"/>
        </a:p>
      </dgm:t>
    </dgm:pt>
    <dgm:pt modelId="{005709CC-8424-48D1-AE14-2DA331297839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«РЭУ им. Г.В. Плеханова</a:t>
          </a:r>
          <a:endParaRPr lang="ru-RU" dirty="0">
            <a:solidFill>
              <a:schemeClr val="bg1"/>
            </a:solidFill>
          </a:endParaRPr>
        </a:p>
      </dgm:t>
    </dgm:pt>
    <dgm:pt modelId="{FFE91E9E-310D-44BC-8586-6F4F016312CE}" type="parTrans" cxnId="{3BFD7297-9978-4C52-A36D-769D4C56E592}">
      <dgm:prSet/>
      <dgm:spPr/>
      <dgm:t>
        <a:bodyPr/>
        <a:lstStyle/>
        <a:p>
          <a:endParaRPr lang="ru-RU"/>
        </a:p>
      </dgm:t>
    </dgm:pt>
    <dgm:pt modelId="{202B4A52-C819-4044-9A4B-69E801C67436}" type="sibTrans" cxnId="{3BFD7297-9978-4C52-A36D-769D4C56E592}">
      <dgm:prSet/>
      <dgm:spPr/>
      <dgm:t>
        <a:bodyPr/>
        <a:lstStyle/>
        <a:p>
          <a:endParaRPr lang="ru-RU"/>
        </a:p>
      </dgm:t>
    </dgm:pt>
    <dgm:pt modelId="{BDD49E9E-3CF6-4D96-82E8-12EAD9AFFA3B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управлению проектами</a:t>
          </a:r>
        </a:p>
        <a:p>
          <a:r>
            <a:rPr lang="ru-RU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Беляковская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Анна Николаевна</a:t>
          </a:r>
          <a:endParaRPr lang="ru-RU" dirty="0">
            <a:solidFill>
              <a:schemeClr val="bg1"/>
            </a:solidFill>
          </a:endParaRPr>
        </a:p>
      </dgm:t>
    </dgm:pt>
    <dgm:pt modelId="{54348FA1-C37E-4A87-8F1D-DAEF11833635}" type="parTrans" cxnId="{3F4E7112-24ED-45F9-89C3-4ACE1F181544}">
      <dgm:prSet/>
      <dgm:spPr/>
      <dgm:t>
        <a:bodyPr/>
        <a:lstStyle/>
        <a:p>
          <a:endParaRPr lang="ru-RU"/>
        </a:p>
      </dgm:t>
    </dgm:pt>
    <dgm:pt modelId="{021F25CC-F354-4FF4-AC76-E458F4E0439E}" type="sibTrans" cxnId="{3F4E7112-24ED-45F9-89C3-4ACE1F181544}">
      <dgm:prSet/>
      <dgm:spPr/>
      <dgm:t>
        <a:bodyPr/>
        <a:lstStyle/>
        <a:p>
          <a:endParaRPr lang="ru-RU"/>
        </a:p>
      </dgm:t>
    </dgm:pt>
    <dgm:pt modelId="{F9DB0CA0-8AB3-4B21-B176-3B2412D775C3}">
      <dgm:prSet phldrT="[Текст]"/>
      <dgm:spPr>
        <a:solidFill>
          <a:srgbClr val="185394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ВПО Московский педагогический государственный университет.</a:t>
          </a:r>
          <a:endParaRPr lang="ru-RU" dirty="0"/>
        </a:p>
      </dgm:t>
    </dgm:pt>
    <dgm:pt modelId="{F632567D-DA70-4C01-A3E5-6B92365E63D5}" type="parTrans" cxnId="{94988570-A7F8-44F3-BA96-8E11AE047D75}">
      <dgm:prSet/>
      <dgm:spPr/>
      <dgm:t>
        <a:bodyPr/>
        <a:lstStyle/>
        <a:p>
          <a:endParaRPr lang="ru-RU"/>
        </a:p>
      </dgm:t>
    </dgm:pt>
    <dgm:pt modelId="{65772E70-D4D4-449F-9D4F-FB1FADADDBBE}" type="sibTrans" cxnId="{94988570-A7F8-44F3-BA96-8E11AE047D75}">
      <dgm:prSet/>
      <dgm:spPr/>
      <dgm:t>
        <a:bodyPr/>
        <a:lstStyle/>
        <a:p>
          <a:endParaRPr lang="ru-RU"/>
        </a:p>
      </dgm:t>
    </dgm:pt>
    <dgm:pt modelId="{A70A2424-5235-4FC9-9AA0-56485D087918}">
      <dgm:prSet/>
      <dgm:spPr>
        <a:solidFill>
          <a:srgbClr val="185394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РАНХиГС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Президенте РФ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FA939-D63A-42B8-B0C0-1FCF0498AD28}" type="parTrans" cxnId="{2836F622-DA5D-4629-BF30-5552F9B42425}">
      <dgm:prSet/>
      <dgm:spPr/>
      <dgm:t>
        <a:bodyPr/>
        <a:lstStyle/>
        <a:p>
          <a:endParaRPr lang="ru-RU"/>
        </a:p>
      </dgm:t>
    </dgm:pt>
    <dgm:pt modelId="{5CE3DBE0-B2CE-4619-8E72-03DE00BD865D}" type="sibTrans" cxnId="{2836F622-DA5D-4629-BF30-5552F9B42425}">
      <dgm:prSet/>
      <dgm:spPr/>
      <dgm:t>
        <a:bodyPr/>
        <a:lstStyle/>
        <a:p>
          <a:endParaRPr lang="ru-RU"/>
        </a:p>
      </dgm:t>
    </dgm:pt>
    <dgm:pt modelId="{BDBD8D19-6DD0-46A9-8754-B45C9B5EFDCA}" type="pres">
      <dgm:prSet presAssocID="{C68AE3AD-F166-480D-9AB2-D8AAED4325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E9B3C-C9CC-4689-8866-9B05F59DA060}" type="pres">
      <dgm:prSet presAssocID="{B1622390-D7CF-43C2-894A-7CAB4D155772}" presName="comp" presStyleCnt="0"/>
      <dgm:spPr/>
    </dgm:pt>
    <dgm:pt modelId="{C7388F7B-3621-4F78-9540-50A961AC22EA}" type="pres">
      <dgm:prSet presAssocID="{B1622390-D7CF-43C2-894A-7CAB4D155772}" presName="box" presStyleLbl="node1" presStyleIdx="0" presStyleCnt="3" custLinFactNeighborX="-3030" custLinFactNeighborY="-477"/>
      <dgm:spPr/>
      <dgm:t>
        <a:bodyPr/>
        <a:lstStyle/>
        <a:p>
          <a:endParaRPr lang="ru-RU"/>
        </a:p>
      </dgm:t>
    </dgm:pt>
    <dgm:pt modelId="{657F6BF7-6331-485A-B841-B9E371CA0FDC}" type="pres">
      <dgm:prSet presAssocID="{B1622390-D7CF-43C2-894A-7CAB4D15577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216458D-E12B-48A0-AA40-539A3D068863}" type="pres">
      <dgm:prSet presAssocID="{B1622390-D7CF-43C2-894A-7CAB4D15577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D5600-BB81-4B13-B980-917F31626D0B}" type="pres">
      <dgm:prSet presAssocID="{DA2496FA-095C-498B-B225-4048511A6417}" presName="spacer" presStyleCnt="0"/>
      <dgm:spPr/>
    </dgm:pt>
    <dgm:pt modelId="{7CAF6186-5FB6-41BB-BB0C-F1D7C3F43148}" type="pres">
      <dgm:prSet presAssocID="{BDD49E9E-3CF6-4D96-82E8-12EAD9AFFA3B}" presName="comp" presStyleCnt="0"/>
      <dgm:spPr/>
    </dgm:pt>
    <dgm:pt modelId="{415AC7ED-D8CA-4B6A-9049-C33CB53510E4}" type="pres">
      <dgm:prSet presAssocID="{BDD49E9E-3CF6-4D96-82E8-12EAD9AFFA3B}" presName="box" presStyleLbl="node1" presStyleIdx="1" presStyleCnt="3"/>
      <dgm:spPr/>
      <dgm:t>
        <a:bodyPr/>
        <a:lstStyle/>
        <a:p>
          <a:endParaRPr lang="ru-RU"/>
        </a:p>
      </dgm:t>
    </dgm:pt>
    <dgm:pt modelId="{9CE67684-EA74-4F8F-88F5-92F855236E81}" type="pres">
      <dgm:prSet presAssocID="{BDD49E9E-3CF6-4D96-82E8-12EAD9AFFA3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5E75FB0-81DA-4480-97BE-FC10CD7A9982}" type="pres">
      <dgm:prSet presAssocID="{BDD49E9E-3CF6-4D96-82E8-12EAD9AFFA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E05A-11AE-468A-9EB8-03BDCCFFF18A}" type="pres">
      <dgm:prSet presAssocID="{021F25CC-F354-4FF4-AC76-E458F4E0439E}" presName="spacer" presStyleCnt="0"/>
      <dgm:spPr/>
    </dgm:pt>
    <dgm:pt modelId="{28511E3C-D2B5-4DF2-B9B5-B8BB5DFD2578}" type="pres">
      <dgm:prSet presAssocID="{060F1F93-DF86-4FC7-82E1-2020D92C17F9}" presName="comp" presStyleCnt="0"/>
      <dgm:spPr/>
    </dgm:pt>
    <dgm:pt modelId="{8FCA4286-3399-43CD-954F-20BB6683EDB2}" type="pres">
      <dgm:prSet presAssocID="{060F1F93-DF86-4FC7-82E1-2020D92C17F9}" presName="box" presStyleLbl="node1" presStyleIdx="2" presStyleCnt="3"/>
      <dgm:spPr/>
      <dgm:t>
        <a:bodyPr/>
        <a:lstStyle/>
        <a:p>
          <a:endParaRPr lang="ru-RU"/>
        </a:p>
      </dgm:t>
    </dgm:pt>
    <dgm:pt modelId="{BB890808-E76B-434F-894F-F659AA30A583}" type="pres">
      <dgm:prSet presAssocID="{060F1F93-DF86-4FC7-82E1-2020D92C17F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2512168-161F-4F24-81DF-CC5DE139F16F}" type="pres">
      <dgm:prSet presAssocID="{060F1F93-DF86-4FC7-82E1-2020D92C17F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1A8B6-C594-4075-B2A1-77547929E62D}" srcId="{B1622390-D7CF-43C2-894A-7CAB4D155772}" destId="{0B0104F4-B094-4C7B-B464-3AE04B0EF370}" srcOrd="0" destOrd="0" parTransId="{F46E958D-7B03-4A3F-9CE0-14F485B831BF}" sibTransId="{2D137F0A-6FDA-4DBA-A235-49FA1D7572FE}"/>
    <dgm:cxn modelId="{94988570-A7F8-44F3-BA96-8E11AE047D75}" srcId="{BDD49E9E-3CF6-4D96-82E8-12EAD9AFFA3B}" destId="{F9DB0CA0-8AB3-4B21-B176-3B2412D775C3}" srcOrd="0" destOrd="0" parTransId="{F632567D-DA70-4C01-A3E5-6B92365E63D5}" sibTransId="{65772E70-D4D4-449F-9D4F-FB1FADADDBBE}"/>
    <dgm:cxn modelId="{7CCC700E-E013-45B8-B8A8-0F644942822E}" type="presOf" srcId="{060F1F93-DF86-4FC7-82E1-2020D92C17F9}" destId="{22512168-161F-4F24-81DF-CC5DE139F16F}" srcOrd="1" destOrd="0" presId="urn:microsoft.com/office/officeart/2005/8/layout/vList4"/>
    <dgm:cxn modelId="{2B415428-B718-4042-B817-28D89F236A1F}" type="presOf" srcId="{BDD49E9E-3CF6-4D96-82E8-12EAD9AFFA3B}" destId="{95E75FB0-81DA-4480-97BE-FC10CD7A9982}" srcOrd="1" destOrd="0" presId="urn:microsoft.com/office/officeart/2005/8/layout/vList4"/>
    <dgm:cxn modelId="{FD5B5141-1FA1-4F4A-A4CB-56592BC840F1}" type="presOf" srcId="{005709CC-8424-48D1-AE14-2DA331297839}" destId="{22512168-161F-4F24-81DF-CC5DE139F16F}" srcOrd="1" destOrd="1" presId="urn:microsoft.com/office/officeart/2005/8/layout/vList4"/>
    <dgm:cxn modelId="{719A5226-E855-4FB2-A363-0DE72A3CF025}" type="presOf" srcId="{A70A2424-5235-4FC9-9AA0-56485D087918}" destId="{95E75FB0-81DA-4480-97BE-FC10CD7A9982}" srcOrd="1" destOrd="2" presId="urn:microsoft.com/office/officeart/2005/8/layout/vList4"/>
    <dgm:cxn modelId="{F16CE274-188A-4A16-8ED9-8AD3F4E46CB3}" type="presOf" srcId="{0B0104F4-B094-4C7B-B464-3AE04B0EF370}" destId="{E216458D-E12B-48A0-AA40-539A3D068863}" srcOrd="1" destOrd="1" presId="urn:microsoft.com/office/officeart/2005/8/layout/vList4"/>
    <dgm:cxn modelId="{10318C91-DF54-417D-B5E3-0EE07BFDE408}" type="presOf" srcId="{A70A2424-5235-4FC9-9AA0-56485D087918}" destId="{415AC7ED-D8CA-4B6A-9049-C33CB53510E4}" srcOrd="0" destOrd="2" presId="urn:microsoft.com/office/officeart/2005/8/layout/vList4"/>
    <dgm:cxn modelId="{AD2BFFEC-0C5B-43C3-BE62-1F8F31ED4869}" srcId="{C68AE3AD-F166-480D-9AB2-D8AAED432571}" destId="{060F1F93-DF86-4FC7-82E1-2020D92C17F9}" srcOrd="2" destOrd="0" parTransId="{1AA0C003-3FE6-493E-9DC4-2F7415E60A5C}" sibTransId="{5AAD000A-32B5-4D59-9CDC-A605903748D5}"/>
    <dgm:cxn modelId="{4444D6CD-78E7-4463-A4EB-69799AA111B3}" type="presOf" srcId="{C68AE3AD-F166-480D-9AB2-D8AAED432571}" destId="{BDBD8D19-6DD0-46A9-8754-B45C9B5EFDCA}" srcOrd="0" destOrd="0" presId="urn:microsoft.com/office/officeart/2005/8/layout/vList4"/>
    <dgm:cxn modelId="{6F1F2227-85B5-4833-A97A-6EA96E3EE89D}" type="presOf" srcId="{005709CC-8424-48D1-AE14-2DA331297839}" destId="{8FCA4286-3399-43CD-954F-20BB6683EDB2}" srcOrd="0" destOrd="1" presId="urn:microsoft.com/office/officeart/2005/8/layout/vList4"/>
    <dgm:cxn modelId="{500DCDA3-BF47-421D-B00A-1CAC32BC29B0}" type="presOf" srcId="{F9DB0CA0-8AB3-4B21-B176-3B2412D775C3}" destId="{415AC7ED-D8CA-4B6A-9049-C33CB53510E4}" srcOrd="0" destOrd="1" presId="urn:microsoft.com/office/officeart/2005/8/layout/vList4"/>
    <dgm:cxn modelId="{5C0B3AEC-D24C-4AFF-A0A2-A411BC6441D5}" type="presOf" srcId="{F9DB0CA0-8AB3-4B21-B176-3B2412D775C3}" destId="{95E75FB0-81DA-4480-97BE-FC10CD7A9982}" srcOrd="1" destOrd="1" presId="urn:microsoft.com/office/officeart/2005/8/layout/vList4"/>
    <dgm:cxn modelId="{3F4E7112-24ED-45F9-89C3-4ACE1F181544}" srcId="{C68AE3AD-F166-480D-9AB2-D8AAED432571}" destId="{BDD49E9E-3CF6-4D96-82E8-12EAD9AFFA3B}" srcOrd="1" destOrd="0" parTransId="{54348FA1-C37E-4A87-8F1D-DAEF11833635}" sibTransId="{021F25CC-F354-4FF4-AC76-E458F4E0439E}"/>
    <dgm:cxn modelId="{E4944519-01C8-4FC3-ABC3-3D895A6CC38B}" type="presOf" srcId="{B1622390-D7CF-43C2-894A-7CAB4D155772}" destId="{E216458D-E12B-48A0-AA40-539A3D068863}" srcOrd="1" destOrd="0" presId="urn:microsoft.com/office/officeart/2005/8/layout/vList4"/>
    <dgm:cxn modelId="{169A9C4D-320F-43B5-8B45-AC2C70ABD6EC}" type="presOf" srcId="{0B0104F4-B094-4C7B-B464-3AE04B0EF370}" destId="{C7388F7B-3621-4F78-9540-50A961AC22EA}" srcOrd="0" destOrd="1" presId="urn:microsoft.com/office/officeart/2005/8/layout/vList4"/>
    <dgm:cxn modelId="{3BFD7297-9978-4C52-A36D-769D4C56E592}" srcId="{060F1F93-DF86-4FC7-82E1-2020D92C17F9}" destId="{005709CC-8424-48D1-AE14-2DA331297839}" srcOrd="0" destOrd="0" parTransId="{FFE91E9E-310D-44BC-8586-6F4F016312CE}" sibTransId="{202B4A52-C819-4044-9A4B-69E801C67436}"/>
    <dgm:cxn modelId="{44A101C4-CB16-495B-990F-1830A49EE576}" type="presOf" srcId="{B1622390-D7CF-43C2-894A-7CAB4D155772}" destId="{C7388F7B-3621-4F78-9540-50A961AC22EA}" srcOrd="0" destOrd="0" presId="urn:microsoft.com/office/officeart/2005/8/layout/vList4"/>
    <dgm:cxn modelId="{2836F622-DA5D-4629-BF30-5552F9B42425}" srcId="{BDD49E9E-3CF6-4D96-82E8-12EAD9AFFA3B}" destId="{A70A2424-5235-4FC9-9AA0-56485D087918}" srcOrd="1" destOrd="0" parTransId="{996FA939-D63A-42B8-B0C0-1FCF0498AD28}" sibTransId="{5CE3DBE0-B2CE-4619-8E72-03DE00BD865D}"/>
    <dgm:cxn modelId="{F4271473-DE2B-4BD5-992D-3AF12E26059F}" type="presOf" srcId="{060F1F93-DF86-4FC7-82E1-2020D92C17F9}" destId="{8FCA4286-3399-43CD-954F-20BB6683EDB2}" srcOrd="0" destOrd="0" presId="urn:microsoft.com/office/officeart/2005/8/layout/vList4"/>
    <dgm:cxn modelId="{8D4849A8-6D9D-40B1-8566-A061DDE2EEC0}" type="presOf" srcId="{BDD49E9E-3CF6-4D96-82E8-12EAD9AFFA3B}" destId="{415AC7ED-D8CA-4B6A-9049-C33CB53510E4}" srcOrd="0" destOrd="0" presId="urn:microsoft.com/office/officeart/2005/8/layout/vList4"/>
    <dgm:cxn modelId="{AF96215B-B8A7-4945-A30B-1220CDB2F9A2}" srcId="{C68AE3AD-F166-480D-9AB2-D8AAED432571}" destId="{B1622390-D7CF-43C2-894A-7CAB4D155772}" srcOrd="0" destOrd="0" parTransId="{566F6F62-EFB7-4840-ACBB-C807A0AFD06C}" sibTransId="{DA2496FA-095C-498B-B225-4048511A6417}"/>
    <dgm:cxn modelId="{C654C267-A43B-45D0-8D08-5955D6742174}" type="presParOf" srcId="{BDBD8D19-6DD0-46A9-8754-B45C9B5EFDCA}" destId="{C78E9B3C-C9CC-4689-8866-9B05F59DA060}" srcOrd="0" destOrd="0" presId="urn:microsoft.com/office/officeart/2005/8/layout/vList4"/>
    <dgm:cxn modelId="{30A51071-5A56-4077-9607-3B238825E81E}" type="presParOf" srcId="{C78E9B3C-C9CC-4689-8866-9B05F59DA060}" destId="{C7388F7B-3621-4F78-9540-50A961AC22EA}" srcOrd="0" destOrd="0" presId="urn:microsoft.com/office/officeart/2005/8/layout/vList4"/>
    <dgm:cxn modelId="{BAAA3C60-B648-4D60-8660-9E86BDFDA926}" type="presParOf" srcId="{C78E9B3C-C9CC-4689-8866-9B05F59DA060}" destId="{657F6BF7-6331-485A-B841-B9E371CA0FDC}" srcOrd="1" destOrd="0" presId="urn:microsoft.com/office/officeart/2005/8/layout/vList4"/>
    <dgm:cxn modelId="{6D312C35-F863-4FBB-8BEE-E1BBF2CE6DDD}" type="presParOf" srcId="{C78E9B3C-C9CC-4689-8866-9B05F59DA060}" destId="{E216458D-E12B-48A0-AA40-539A3D068863}" srcOrd="2" destOrd="0" presId="urn:microsoft.com/office/officeart/2005/8/layout/vList4"/>
    <dgm:cxn modelId="{3483B122-56A5-46A2-8DAB-FF61002EB16B}" type="presParOf" srcId="{BDBD8D19-6DD0-46A9-8754-B45C9B5EFDCA}" destId="{60ED5600-BB81-4B13-B980-917F31626D0B}" srcOrd="1" destOrd="0" presId="urn:microsoft.com/office/officeart/2005/8/layout/vList4"/>
    <dgm:cxn modelId="{B98515B6-1A81-45B9-9B86-FC28BE85C926}" type="presParOf" srcId="{BDBD8D19-6DD0-46A9-8754-B45C9B5EFDCA}" destId="{7CAF6186-5FB6-41BB-BB0C-F1D7C3F43148}" srcOrd="2" destOrd="0" presId="urn:microsoft.com/office/officeart/2005/8/layout/vList4"/>
    <dgm:cxn modelId="{55291AB8-4E31-4F62-9058-1876C3A2C7D6}" type="presParOf" srcId="{7CAF6186-5FB6-41BB-BB0C-F1D7C3F43148}" destId="{415AC7ED-D8CA-4B6A-9049-C33CB53510E4}" srcOrd="0" destOrd="0" presId="urn:microsoft.com/office/officeart/2005/8/layout/vList4"/>
    <dgm:cxn modelId="{53F09D2C-6ECE-42CE-9753-AD7D074075CF}" type="presParOf" srcId="{7CAF6186-5FB6-41BB-BB0C-F1D7C3F43148}" destId="{9CE67684-EA74-4F8F-88F5-92F855236E81}" srcOrd="1" destOrd="0" presId="urn:microsoft.com/office/officeart/2005/8/layout/vList4"/>
    <dgm:cxn modelId="{E29AAB29-D2A7-41D5-A520-2048328B0B3D}" type="presParOf" srcId="{7CAF6186-5FB6-41BB-BB0C-F1D7C3F43148}" destId="{95E75FB0-81DA-4480-97BE-FC10CD7A9982}" srcOrd="2" destOrd="0" presId="urn:microsoft.com/office/officeart/2005/8/layout/vList4"/>
    <dgm:cxn modelId="{646266A8-4F3F-4443-9DB5-56AAFE180869}" type="presParOf" srcId="{BDBD8D19-6DD0-46A9-8754-B45C9B5EFDCA}" destId="{9718E05A-11AE-468A-9EB8-03BDCCFFF18A}" srcOrd="3" destOrd="0" presId="urn:microsoft.com/office/officeart/2005/8/layout/vList4"/>
    <dgm:cxn modelId="{79B6ABED-07AB-4506-9872-CC5AD6295BE7}" type="presParOf" srcId="{BDBD8D19-6DD0-46A9-8754-B45C9B5EFDCA}" destId="{28511E3C-D2B5-4DF2-B9B5-B8BB5DFD2578}" srcOrd="4" destOrd="0" presId="urn:microsoft.com/office/officeart/2005/8/layout/vList4"/>
    <dgm:cxn modelId="{FB9EC21C-D0CD-408E-90FD-50D89447539E}" type="presParOf" srcId="{28511E3C-D2B5-4DF2-B9B5-B8BB5DFD2578}" destId="{8FCA4286-3399-43CD-954F-20BB6683EDB2}" srcOrd="0" destOrd="0" presId="urn:microsoft.com/office/officeart/2005/8/layout/vList4"/>
    <dgm:cxn modelId="{D0BA9E9F-1BC3-41AB-815F-E72E66845EF9}" type="presParOf" srcId="{28511E3C-D2B5-4DF2-B9B5-B8BB5DFD2578}" destId="{BB890808-E76B-434F-894F-F659AA30A583}" srcOrd="1" destOrd="0" presId="urn:microsoft.com/office/officeart/2005/8/layout/vList4"/>
    <dgm:cxn modelId="{494042A3-7A25-49A5-B919-95F44598E6B5}" type="presParOf" srcId="{28511E3C-D2B5-4DF2-B9B5-B8BB5DFD2578}" destId="{22512168-161F-4F24-81DF-CC5DE139F1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80A05-CA40-4075-A299-97421D8536DD}">
      <dsp:nvSpPr>
        <dsp:cNvPr id="0" name=""/>
        <dsp:cNvSpPr/>
      </dsp:nvSpPr>
      <dsp:spPr>
        <a:xfrm>
          <a:off x="2311830" y="606899"/>
          <a:ext cx="2438243" cy="1037250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Компетенции</a:t>
          </a:r>
          <a:endParaRPr lang="ru-RU" sz="2000" kern="1200" dirty="0"/>
        </a:p>
      </dsp:txBody>
      <dsp:txXfrm>
        <a:off x="2362464" y="657533"/>
        <a:ext cx="2336975" cy="935982"/>
      </dsp:txXfrm>
    </dsp:sp>
    <dsp:sp modelId="{2ADAB58E-8975-4E5B-AF51-E45B0A91F3E7}">
      <dsp:nvSpPr>
        <dsp:cNvPr id="0" name=""/>
        <dsp:cNvSpPr/>
      </dsp:nvSpPr>
      <dsp:spPr>
        <a:xfrm>
          <a:off x="4510627" y="678914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247845" y="862409"/>
              </a:moveTo>
              <a:arcTo wR="1764081" hR="1764081" stAng="12644342" swAng="329583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0183-AABB-4014-A45D-9F20AAA4335E}">
      <dsp:nvSpPr>
        <dsp:cNvPr id="0" name=""/>
        <dsp:cNvSpPr/>
      </dsp:nvSpPr>
      <dsp:spPr>
        <a:xfrm>
          <a:off x="5069400" y="682777"/>
          <a:ext cx="2680311" cy="1033180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Деловые коммуникации</a:t>
          </a:r>
          <a:endParaRPr lang="ru-RU" sz="2000" kern="1200" dirty="0"/>
        </a:p>
      </dsp:txBody>
      <dsp:txXfrm>
        <a:off x="5119836" y="733213"/>
        <a:ext cx="2579439" cy="932308"/>
      </dsp:txXfrm>
    </dsp:sp>
    <dsp:sp modelId="{B73F21D5-19C9-49DE-B849-4957FDD68CC9}">
      <dsp:nvSpPr>
        <dsp:cNvPr id="0" name=""/>
        <dsp:cNvSpPr/>
      </dsp:nvSpPr>
      <dsp:spPr>
        <a:xfrm>
          <a:off x="3375276" y="1023882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3168415" y="696452"/>
              </a:moveTo>
              <a:arcTo wR="1764081" hR="1764081" stAng="19365388" swAng="105558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CE7B7-0AC8-4F86-A9A1-58C67AB43F76}">
      <dsp:nvSpPr>
        <dsp:cNvPr id="0" name=""/>
        <dsp:cNvSpPr/>
      </dsp:nvSpPr>
      <dsp:spPr>
        <a:xfrm>
          <a:off x="5143145" y="2199923"/>
          <a:ext cx="3245278" cy="777204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Профессиональные навыки</a:t>
          </a:r>
          <a:endParaRPr lang="ru-RU" sz="2000" kern="1200" dirty="0"/>
        </a:p>
      </dsp:txBody>
      <dsp:txXfrm>
        <a:off x="5181085" y="2237863"/>
        <a:ext cx="3169398" cy="701324"/>
      </dsp:txXfrm>
    </dsp:sp>
    <dsp:sp modelId="{18A3212F-6DD8-4965-B18D-0B0ED0A7D622}">
      <dsp:nvSpPr>
        <dsp:cNvPr id="0" name=""/>
        <dsp:cNvSpPr/>
      </dsp:nvSpPr>
      <dsp:spPr>
        <a:xfrm>
          <a:off x="4045548" y="-324030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2615589" y="3309047"/>
              </a:moveTo>
              <a:arcTo wR="1764081" hR="1764081" stAng="3668319" swAng="321882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30259-3F4A-4D0D-A158-304340153EB0}">
      <dsp:nvSpPr>
        <dsp:cNvPr id="0" name=""/>
        <dsp:cNvSpPr/>
      </dsp:nvSpPr>
      <dsp:spPr>
        <a:xfrm>
          <a:off x="2944840" y="3034766"/>
          <a:ext cx="2361658" cy="1124548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Менеджмент, маркетинг, </a:t>
          </a:r>
          <a:r>
            <a:rPr lang="en-US" sz="2000" kern="1200" dirty="0" smtClean="0"/>
            <a:t>project-management</a:t>
          </a:r>
          <a:endParaRPr lang="ru-RU" sz="2000" kern="1200" dirty="0"/>
        </a:p>
      </dsp:txBody>
      <dsp:txXfrm>
        <a:off x="2999736" y="3089662"/>
        <a:ext cx="2251866" cy="1014756"/>
      </dsp:txXfrm>
    </dsp:sp>
    <dsp:sp modelId="{0220B4E2-5129-4796-BA65-567BA344E2E1}">
      <dsp:nvSpPr>
        <dsp:cNvPr id="0" name=""/>
        <dsp:cNvSpPr/>
      </dsp:nvSpPr>
      <dsp:spPr>
        <a:xfrm>
          <a:off x="-305883" y="589952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3242629" y="2726309"/>
              </a:moveTo>
              <a:arcTo wR="1764081" hR="1764081" stAng="1983346" swAng="294713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DEBF0-D23B-4DC0-A6C8-F4E2BAC945F9}">
      <dsp:nvSpPr>
        <dsp:cNvPr id="0" name=""/>
        <dsp:cNvSpPr/>
      </dsp:nvSpPr>
      <dsp:spPr>
        <a:xfrm>
          <a:off x="289102" y="2883104"/>
          <a:ext cx="1933171" cy="1220554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Готовность к постоянному обучению</a:t>
          </a:r>
          <a:endParaRPr lang="ru-RU" sz="2000" kern="1200" dirty="0"/>
        </a:p>
      </dsp:txBody>
      <dsp:txXfrm>
        <a:off x="348685" y="2942687"/>
        <a:ext cx="1814005" cy="1101388"/>
      </dsp:txXfrm>
    </dsp:sp>
    <dsp:sp modelId="{A4AFE6B6-5AA4-40AC-8D48-65CB963B19E2}">
      <dsp:nvSpPr>
        <dsp:cNvPr id="0" name=""/>
        <dsp:cNvSpPr/>
      </dsp:nvSpPr>
      <dsp:spPr>
        <a:xfrm>
          <a:off x="716130" y="134388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291893" y="2736010"/>
              </a:moveTo>
              <a:arcTo wR="1764081" hR="1764081" stAng="8794049" swAng="301773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A8006-CD81-4F7C-92CF-79E8E4739140}">
      <dsp:nvSpPr>
        <dsp:cNvPr id="0" name=""/>
        <dsp:cNvSpPr/>
      </dsp:nvSpPr>
      <dsp:spPr>
        <a:xfrm>
          <a:off x="0" y="606682"/>
          <a:ext cx="1831335" cy="765459"/>
        </a:xfrm>
        <a:prstGeom prst="roundRect">
          <a:avLst/>
        </a:prstGeom>
        <a:solidFill>
          <a:srgbClr val="274E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Networking</a:t>
          </a:r>
          <a:endParaRPr lang="ru-RU" sz="2000" kern="1200" dirty="0"/>
        </a:p>
      </dsp:txBody>
      <dsp:txXfrm>
        <a:off x="37367" y="644049"/>
        <a:ext cx="1756601" cy="690725"/>
      </dsp:txXfrm>
    </dsp:sp>
    <dsp:sp modelId="{C6030B54-2ACF-4A23-9848-47EBD5794B32}">
      <dsp:nvSpPr>
        <dsp:cNvPr id="0" name=""/>
        <dsp:cNvSpPr/>
      </dsp:nvSpPr>
      <dsp:spPr>
        <a:xfrm>
          <a:off x="-446228" y="592189"/>
          <a:ext cx="3528163" cy="3528163"/>
        </a:xfrm>
        <a:custGeom>
          <a:avLst/>
          <a:gdLst/>
          <a:ahLst/>
          <a:cxnLst/>
          <a:rect l="0" t="0" r="0" b="0"/>
          <a:pathLst>
            <a:path>
              <a:moveTo>
                <a:pt x="1559382" y="11916"/>
              </a:moveTo>
              <a:arcTo wR="1764081" hR="1764081" stAng="15800191" swAng="433015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F7B-3621-4F78-9540-50A961AC22EA}">
      <dsp:nvSpPr>
        <dsp:cNvPr id="0" name=""/>
        <dsp:cNvSpPr/>
      </dsp:nvSpPr>
      <dsp:spPr>
        <a:xfrm>
          <a:off x="0" y="0"/>
          <a:ext cx="4495800" cy="1363712"/>
        </a:xfrm>
        <a:prstGeom prst="roundRect">
          <a:avLst>
            <a:gd name="adj" fmla="val 10000"/>
          </a:avLst>
        </a:prstGeom>
        <a:solidFill>
          <a:srgbClr val="124E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Директор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Омерова</a:t>
          </a: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Наталья Леонидовна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СамГМУ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Минздрава России.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 «МГУ им. М.В. Ломоносова»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«Самарский государственный экономический университет»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531" y="0"/>
        <a:ext cx="3460268" cy="1363712"/>
      </dsp:txXfrm>
    </dsp:sp>
    <dsp:sp modelId="{657F6BF7-6331-485A-B841-B9E371CA0FDC}">
      <dsp:nvSpPr>
        <dsp:cNvPr id="0" name=""/>
        <dsp:cNvSpPr/>
      </dsp:nvSpPr>
      <dsp:spPr>
        <a:xfrm>
          <a:off x="136371" y="136371"/>
          <a:ext cx="899160" cy="109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AC7ED-D8CA-4B6A-9049-C33CB53510E4}">
      <dsp:nvSpPr>
        <dsp:cNvPr id="0" name=""/>
        <dsp:cNvSpPr/>
      </dsp:nvSpPr>
      <dsp:spPr>
        <a:xfrm>
          <a:off x="0" y="1500083"/>
          <a:ext cx="4495800" cy="1363712"/>
        </a:xfrm>
        <a:prstGeom prst="roundRect">
          <a:avLst>
            <a:gd name="adj" fmla="val 10000"/>
          </a:avLst>
        </a:prstGeom>
        <a:solidFill>
          <a:srgbClr val="124E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Зам. директора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Донских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Алексей Алексеевич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ФГАОУ ВО Первый МГМУ им. И.М. Сеченова.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ФГБНУ Национальный НИИ общественного здоровья имени Н.А. Семашко.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РАНХиГС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Президенте РФ</a:t>
          </a:r>
          <a:endParaRPr lang="ru-RU" sz="11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531" y="1500083"/>
        <a:ext cx="3460268" cy="1363712"/>
      </dsp:txXfrm>
    </dsp:sp>
    <dsp:sp modelId="{9CE67684-EA74-4F8F-88F5-92F855236E81}">
      <dsp:nvSpPr>
        <dsp:cNvPr id="0" name=""/>
        <dsp:cNvSpPr/>
      </dsp:nvSpPr>
      <dsp:spPr>
        <a:xfrm>
          <a:off x="136371" y="1636454"/>
          <a:ext cx="899160" cy="109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CD53-A56B-4769-80B1-A5C4E27B86A1}">
      <dsp:nvSpPr>
        <dsp:cNvPr id="0" name=""/>
        <dsp:cNvSpPr/>
      </dsp:nvSpPr>
      <dsp:spPr>
        <a:xfrm>
          <a:off x="0" y="3000166"/>
          <a:ext cx="4495800" cy="1363712"/>
        </a:xfrm>
        <a:prstGeom prst="roundRect">
          <a:avLst>
            <a:gd name="adj" fmla="val 10000"/>
          </a:avLst>
        </a:prstGeom>
        <a:solidFill>
          <a:srgbClr val="124E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Главный специалист по управлению проектами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Василенко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Иван Александрович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Московский технологический университет</a:t>
          </a:r>
          <a:endParaRPr lang="ru-RU" sz="1100" kern="1200" dirty="0"/>
        </a:p>
      </dsp:txBody>
      <dsp:txXfrm>
        <a:off x="1035531" y="3000166"/>
        <a:ext cx="3460268" cy="1363712"/>
      </dsp:txXfrm>
    </dsp:sp>
    <dsp:sp modelId="{0F9F63DE-6320-4D08-BD9B-6C264EAFC7E3}">
      <dsp:nvSpPr>
        <dsp:cNvPr id="0" name=""/>
        <dsp:cNvSpPr/>
      </dsp:nvSpPr>
      <dsp:spPr>
        <a:xfrm>
          <a:off x="136371" y="3136537"/>
          <a:ext cx="899160" cy="109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4286-3399-43CD-954F-20BB6683EDB2}">
      <dsp:nvSpPr>
        <dsp:cNvPr id="0" name=""/>
        <dsp:cNvSpPr/>
      </dsp:nvSpPr>
      <dsp:spPr>
        <a:xfrm>
          <a:off x="0" y="4500249"/>
          <a:ext cx="4495800" cy="1363712"/>
        </a:xfrm>
        <a:prstGeom prst="roundRect">
          <a:avLst>
            <a:gd name="adj" fmla="val 10000"/>
          </a:avLst>
        </a:prstGeom>
        <a:solidFill>
          <a:srgbClr val="124E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Главный специалист по управлению проектами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Аркавый</a:t>
          </a: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Игорь Владимирович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ФГАОУ ВО Первый МГМУ им. И.М. Сеченова</a:t>
          </a:r>
          <a:endParaRPr lang="ru-RU" sz="1100" kern="1200" dirty="0"/>
        </a:p>
      </dsp:txBody>
      <dsp:txXfrm>
        <a:off x="1035531" y="4500249"/>
        <a:ext cx="3460268" cy="1363712"/>
      </dsp:txXfrm>
    </dsp:sp>
    <dsp:sp modelId="{BB890808-E76B-434F-894F-F659AA30A583}">
      <dsp:nvSpPr>
        <dsp:cNvPr id="0" name=""/>
        <dsp:cNvSpPr/>
      </dsp:nvSpPr>
      <dsp:spPr>
        <a:xfrm>
          <a:off x="136371" y="4636621"/>
          <a:ext cx="899160" cy="1090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8F7B-3621-4F78-9540-50A961AC22EA}">
      <dsp:nvSpPr>
        <dsp:cNvPr id="0" name=""/>
        <dsp:cNvSpPr/>
      </dsp:nvSpPr>
      <dsp:spPr>
        <a:xfrm>
          <a:off x="0" y="0"/>
          <a:ext cx="4495800" cy="1366836"/>
        </a:xfrm>
        <a:prstGeom prst="roundRect">
          <a:avLst>
            <a:gd name="adj" fmla="val 10000"/>
          </a:avLst>
        </a:prstGeom>
        <a:solidFill>
          <a:srgbClr val="1853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управлению проектами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Бирюкова </a:t>
          </a:r>
          <a:r>
            <a:rPr lang="ru-RU" sz="1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Гузалия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Камиловна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Камский политехнический институт</a:t>
          </a:r>
          <a:endParaRPr lang="ru-RU" sz="1100" kern="1200" dirty="0"/>
        </a:p>
      </dsp:txBody>
      <dsp:txXfrm>
        <a:off x="1035843" y="0"/>
        <a:ext cx="3459956" cy="1366836"/>
      </dsp:txXfrm>
    </dsp:sp>
    <dsp:sp modelId="{657F6BF7-6331-485A-B841-B9E371CA0FDC}">
      <dsp:nvSpPr>
        <dsp:cNvPr id="0" name=""/>
        <dsp:cNvSpPr/>
      </dsp:nvSpPr>
      <dsp:spPr>
        <a:xfrm>
          <a:off x="136683" y="136683"/>
          <a:ext cx="899160" cy="10934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AC7ED-D8CA-4B6A-9049-C33CB53510E4}">
      <dsp:nvSpPr>
        <dsp:cNvPr id="0" name=""/>
        <dsp:cNvSpPr/>
      </dsp:nvSpPr>
      <dsp:spPr>
        <a:xfrm>
          <a:off x="0" y="1503519"/>
          <a:ext cx="4495800" cy="1366836"/>
        </a:xfrm>
        <a:prstGeom prst="roundRect">
          <a:avLst>
            <a:gd name="adj" fmla="val 10000"/>
          </a:avLst>
        </a:prstGeom>
        <a:solidFill>
          <a:srgbClr val="1853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управлению проектами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Беляковская</a:t>
          </a: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Анна Николаевна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ВПО Московский педагогический государственный университет.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РАНХиГС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Президенте РФ</a:t>
          </a:r>
          <a:endParaRPr lang="ru-RU" sz="11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843" y="1503519"/>
        <a:ext cx="3459956" cy="1366836"/>
      </dsp:txXfrm>
    </dsp:sp>
    <dsp:sp modelId="{9CE67684-EA74-4F8F-88F5-92F855236E81}">
      <dsp:nvSpPr>
        <dsp:cNvPr id="0" name=""/>
        <dsp:cNvSpPr/>
      </dsp:nvSpPr>
      <dsp:spPr>
        <a:xfrm>
          <a:off x="136683" y="1640203"/>
          <a:ext cx="899160" cy="10934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4286-3399-43CD-954F-20BB6683EDB2}">
      <dsp:nvSpPr>
        <dsp:cNvPr id="0" name=""/>
        <dsp:cNvSpPr/>
      </dsp:nvSpPr>
      <dsp:spPr>
        <a:xfrm>
          <a:off x="0" y="3007039"/>
          <a:ext cx="4495800" cy="1366836"/>
        </a:xfrm>
        <a:prstGeom prst="roundRect">
          <a:avLst>
            <a:gd name="adj" fmla="val 10000"/>
          </a:avLst>
        </a:prstGeom>
        <a:solidFill>
          <a:srgbClr val="1853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по сопровождению проектами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Пермяков </a:t>
          </a:r>
          <a:r>
            <a:rPr lang="ru-RU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Александр </a:t>
          </a:r>
          <a:r>
            <a:rPr lang="ru-RU" sz="14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Дмитриевичф</a:t>
          </a:r>
          <a:endParaRPr lang="ru-RU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ФГБОУ ВО «РЭУ им. Г.В. Плеханова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035843" y="3007039"/>
        <a:ext cx="3459956" cy="1366836"/>
      </dsp:txXfrm>
    </dsp:sp>
    <dsp:sp modelId="{BB890808-E76B-434F-894F-F659AA30A583}">
      <dsp:nvSpPr>
        <dsp:cNvPr id="0" name=""/>
        <dsp:cNvSpPr/>
      </dsp:nvSpPr>
      <dsp:spPr>
        <a:xfrm>
          <a:off x="136683" y="3143723"/>
          <a:ext cx="899160" cy="10934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57C3-48DA-4D78-B572-C076E53AF906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2BD2-5622-41E3-B710-7B41AB5AA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7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D2BD2-5622-41E3-B710-7B41AB5AA0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8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1297" y="510285"/>
            <a:ext cx="9709404" cy="80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1084" y="2460497"/>
            <a:ext cx="9069831" cy="1856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946383" y="6563959"/>
            <a:ext cx="92329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</a:rPr>
              <a:t>www.sechenov.ru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henov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sechenov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sechenov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://www.sechenov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032647"/>
            <a:ext cx="12192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spc="-35" dirty="0" smtClean="0">
                <a:solidFill>
                  <a:srgbClr val="FFFFFF"/>
                </a:solidFill>
                <a:latin typeface="Arial"/>
                <a:cs typeface="Arial"/>
              </a:rPr>
              <a:t>Привлечение финансирования на разработки</a:t>
            </a:r>
            <a:r>
              <a:rPr lang="en-US" sz="2400" spc="-35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ru-RU" sz="2400" spc="-35" dirty="0" smtClean="0">
                <a:solidFill>
                  <a:srgbClr val="FFFFFF"/>
                </a:solidFill>
                <a:latin typeface="Arial"/>
                <a:cs typeface="Arial"/>
              </a:rPr>
              <a:t>кейс </a:t>
            </a:r>
            <a:r>
              <a:rPr lang="ru-RU" sz="2400" spc="-35" dirty="0" err="1" smtClean="0">
                <a:solidFill>
                  <a:srgbClr val="FFFFFF"/>
                </a:solidFill>
                <a:latin typeface="Arial"/>
                <a:cs typeface="Arial"/>
              </a:rPr>
              <a:t>Сеченовского</a:t>
            </a:r>
            <a:r>
              <a:rPr lang="ru-RU" sz="2400" spc="-35" dirty="0" smtClean="0">
                <a:solidFill>
                  <a:srgbClr val="FFFFFF"/>
                </a:solidFill>
                <a:latin typeface="Arial"/>
                <a:cs typeface="Arial"/>
              </a:rPr>
              <a:t> Университета</a:t>
            </a:r>
          </a:p>
          <a:p>
            <a:pPr marL="12700" algn="ctr">
              <a:lnSpc>
                <a:spcPct val="100000"/>
              </a:lnSpc>
            </a:pPr>
            <a:endParaRPr lang="ru-RU" sz="2400" i="1" spc="-3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400" i="1" spc="-35" dirty="0" smtClean="0">
                <a:solidFill>
                  <a:srgbClr val="FFFFFF"/>
                </a:solidFill>
                <a:latin typeface="Arial"/>
                <a:cs typeface="Arial"/>
              </a:rPr>
              <a:t>MEDSOFT</a:t>
            </a:r>
            <a:r>
              <a:rPr lang="ru-RU" sz="2400" i="1" spc="-35" dirty="0" smtClean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lang="ru-RU" sz="2400" i="1" spc="-3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endParaRPr lang="ru-RU" sz="2400" i="1" spc="-3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7334" y="207263"/>
            <a:ext cx="3037332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4395" y="5839967"/>
            <a:ext cx="649986" cy="649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7426" y="5839967"/>
            <a:ext cx="650748" cy="649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3597" y="5839967"/>
            <a:ext cx="649986" cy="649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9008" y="5839967"/>
            <a:ext cx="649986" cy="649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4418" y="5849111"/>
            <a:ext cx="649985" cy="649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9828" y="5836920"/>
            <a:ext cx="650748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5238" y="5836920"/>
            <a:ext cx="650748" cy="650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obalmoxie.com/bm~pix/scientist~s600x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24" y="1371600"/>
            <a:ext cx="3384376" cy="37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888" y="914401"/>
            <a:ext cx="7886700" cy="685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74E89"/>
                </a:solidFill>
              </a:rPr>
              <a:t>Образ учёного будущего</a:t>
            </a:r>
            <a:endParaRPr lang="ru-RU" dirty="0">
              <a:solidFill>
                <a:srgbClr val="274E8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22433" y="1866960"/>
            <a:ext cx="5400600" cy="35798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74E89"/>
                </a:solidFill>
              </a:rPr>
              <a:t>Какой он – </a:t>
            </a:r>
            <a:r>
              <a:rPr lang="ru-RU" sz="3200" dirty="0" smtClean="0">
                <a:solidFill>
                  <a:srgbClr val="274E89"/>
                </a:solidFill>
              </a:rPr>
              <a:t>учёный будущего?</a:t>
            </a:r>
            <a:endParaRPr lang="ru-RU" sz="3200" dirty="0">
              <a:solidFill>
                <a:srgbClr val="274E8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74E89"/>
                </a:solidFill>
              </a:rPr>
              <a:t>Какими качествами он должен обладать?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274E89"/>
                </a:solidFill>
              </a:rPr>
              <a:t>Что ему нужно знать, чтобы добиться успеха?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82200" y="6248401"/>
            <a:ext cx="1828800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010"/>
              </a:lnSpc>
            </a:pPr>
            <a:r>
              <a:rPr lang="en-US" sz="1600" spc="-5">
                <a:solidFill>
                  <a:srgbClr val="FFFFFF"/>
                </a:solidFill>
                <a:hlinkClick r:id="rId3"/>
              </a:rPr>
              <a:t>www.sechenov.ru</a:t>
            </a:r>
            <a:endParaRPr lang="en-US" sz="1600" spc="-5" dirty="0">
              <a:solidFill>
                <a:srgbClr val="FFFFFF"/>
              </a:solidFill>
              <a:hlinkClick r:id="rId3"/>
            </a:endParaRPr>
          </a:p>
        </p:txBody>
      </p:sp>
      <p:sp>
        <p:nvSpPr>
          <p:cNvPr id="6" name="object 31"/>
          <p:cNvSpPr/>
          <p:nvPr/>
        </p:nvSpPr>
        <p:spPr>
          <a:xfrm>
            <a:off x="582168" y="377952"/>
            <a:ext cx="711708" cy="765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4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742" y="254919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74E89"/>
                </a:solidFill>
              </a:rPr>
              <a:t>Образ ученого будущего</a:t>
            </a:r>
            <a:endParaRPr lang="ru-RU" dirty="0">
              <a:solidFill>
                <a:srgbClr val="274E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7800" y="5867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spc="-5" dirty="0">
                <a:solidFill>
                  <a:srgbClr val="FFFFFF"/>
                </a:solidFill>
                <a:hlinkClick r:id="rId2"/>
              </a:rPr>
              <a:t>www.sechenov.ru</a:t>
            </a:r>
          </a:p>
          <a:p>
            <a:pPr algn="r"/>
            <a:endParaRPr lang="ru-RU" sz="1600" b="1" i="1" dirty="0">
              <a:solidFill>
                <a:srgbClr val="274E8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901788" y="1237208"/>
          <a:ext cx="838842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31"/>
          <p:cNvSpPr/>
          <p:nvPr/>
        </p:nvSpPr>
        <p:spPr>
          <a:xfrm>
            <a:off x="381000" y="219152"/>
            <a:ext cx="711708" cy="765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5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048191" y="90837"/>
            <a:ext cx="11143809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tabLst>
                <a:tab pos="3860800" algn="l"/>
              </a:tabLst>
            </a:pPr>
            <a:r>
              <a:rPr lang="ru-RU" sz="3200" spc="-165" dirty="0"/>
              <a:t>Технопарк</a:t>
            </a:r>
            <a:r>
              <a:rPr lang="ru-RU" sz="4000" b="0" spc="-165" dirty="0"/>
              <a:t/>
            </a:r>
            <a:br>
              <a:rPr lang="ru-RU" sz="4000" b="0" spc="-165" dirty="0"/>
            </a:br>
            <a:r>
              <a:rPr lang="ru-RU" sz="2800" b="0" spc="-165" dirty="0"/>
              <a:t>          </a:t>
            </a:r>
            <a:r>
              <a:rPr lang="ru-RU" sz="2800" b="0" spc="-165" dirty="0" smtClean="0"/>
              <a:t/>
            </a:r>
            <a:br>
              <a:rPr lang="ru-RU" sz="2800" b="0" spc="-165" dirty="0" smtClean="0"/>
            </a:br>
            <a:r>
              <a:rPr lang="ru-RU" sz="2800" b="0" i="1" spc="-165" dirty="0" smtClean="0"/>
              <a:t>Школа </a:t>
            </a:r>
            <a:r>
              <a:rPr lang="ru-RU" sz="2800" b="0" i="1" spc="-165" dirty="0"/>
              <a:t>грант-менеджеров </a:t>
            </a:r>
            <a:r>
              <a:rPr lang="ru-RU" sz="2800" b="0" i="1" spc="-165" dirty="0" smtClean="0"/>
              <a:t> </a:t>
            </a:r>
            <a:r>
              <a:rPr lang="ru-RU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для обеспечения благоприятной инновационной 	экосистемы в Университете и </a:t>
            </a:r>
            <a:r>
              <a:rPr lang="ru-RU" sz="1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содействию </a:t>
            </a:r>
            <a:r>
              <a:rPr lang="ru-RU" sz="1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 средств в НИР и ОКР 	проводимые в Университете.</a:t>
            </a:r>
            <a:endParaRPr sz="1400" spc="-14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034" y="195071"/>
            <a:ext cx="711708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  <a:hlinkClick r:id="rId4"/>
              </a:rPr>
              <a:t>www.sechenov.ru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71600" y="6096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/>
          <p:cNvSpPr txBox="1"/>
          <p:nvPr/>
        </p:nvSpPr>
        <p:spPr>
          <a:xfrm>
            <a:off x="304800" y="4285106"/>
            <a:ext cx="36855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35" dirty="0">
                <a:solidFill>
                  <a:srgbClr val="585858"/>
                </a:solidFill>
                <a:latin typeface="Arial"/>
                <a:cs typeface="Arial"/>
              </a:rPr>
              <a:t>Направление работы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4572000" y="3110433"/>
            <a:ext cx="447040" cy="447040"/>
          </a:xfrm>
          <a:custGeom>
            <a:avLst/>
            <a:gdLst/>
            <a:ahLst/>
            <a:cxnLst/>
            <a:rect l="l" t="t" r="r" b="b"/>
            <a:pathLst>
              <a:path w="447039" h="447039">
                <a:moveTo>
                  <a:pt x="223265" y="0"/>
                </a:moveTo>
                <a:lnTo>
                  <a:pt x="178267" y="4535"/>
                </a:lnTo>
                <a:lnTo>
                  <a:pt x="136356" y="17543"/>
                </a:lnTo>
                <a:lnTo>
                  <a:pt x="98431" y="38127"/>
                </a:lnTo>
                <a:lnTo>
                  <a:pt x="65389" y="65389"/>
                </a:lnTo>
                <a:lnTo>
                  <a:pt x="38127" y="98431"/>
                </a:lnTo>
                <a:lnTo>
                  <a:pt x="17543" y="136356"/>
                </a:lnTo>
                <a:lnTo>
                  <a:pt x="4535" y="178267"/>
                </a:lnTo>
                <a:lnTo>
                  <a:pt x="0" y="223265"/>
                </a:lnTo>
                <a:lnTo>
                  <a:pt x="4535" y="268264"/>
                </a:lnTo>
                <a:lnTo>
                  <a:pt x="17543" y="310175"/>
                </a:lnTo>
                <a:lnTo>
                  <a:pt x="38127" y="348100"/>
                </a:lnTo>
                <a:lnTo>
                  <a:pt x="65389" y="381142"/>
                </a:lnTo>
                <a:lnTo>
                  <a:pt x="98431" y="408404"/>
                </a:lnTo>
                <a:lnTo>
                  <a:pt x="136356" y="428988"/>
                </a:lnTo>
                <a:lnTo>
                  <a:pt x="178267" y="441996"/>
                </a:lnTo>
                <a:lnTo>
                  <a:pt x="223265" y="446531"/>
                </a:lnTo>
                <a:lnTo>
                  <a:pt x="268264" y="441996"/>
                </a:lnTo>
                <a:lnTo>
                  <a:pt x="310175" y="428988"/>
                </a:lnTo>
                <a:lnTo>
                  <a:pt x="348100" y="408404"/>
                </a:lnTo>
                <a:lnTo>
                  <a:pt x="381142" y="381142"/>
                </a:lnTo>
                <a:lnTo>
                  <a:pt x="408404" y="348100"/>
                </a:lnTo>
                <a:lnTo>
                  <a:pt x="428988" y="310175"/>
                </a:lnTo>
                <a:lnTo>
                  <a:pt x="441996" y="268264"/>
                </a:lnTo>
                <a:lnTo>
                  <a:pt x="446531" y="223265"/>
                </a:lnTo>
                <a:lnTo>
                  <a:pt x="441996" y="178267"/>
                </a:lnTo>
                <a:lnTo>
                  <a:pt x="428988" y="136356"/>
                </a:lnTo>
                <a:lnTo>
                  <a:pt x="408404" y="98431"/>
                </a:lnTo>
                <a:lnTo>
                  <a:pt x="381142" y="65389"/>
                </a:lnTo>
                <a:lnTo>
                  <a:pt x="348100" y="38127"/>
                </a:lnTo>
                <a:lnTo>
                  <a:pt x="310175" y="17543"/>
                </a:lnTo>
                <a:lnTo>
                  <a:pt x="268264" y="4535"/>
                </a:lnTo>
                <a:lnTo>
                  <a:pt x="223265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/>
          <p:cNvSpPr txBox="1"/>
          <p:nvPr/>
        </p:nvSpPr>
        <p:spPr>
          <a:xfrm>
            <a:off x="4716526" y="3169869"/>
            <a:ext cx="16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4572000" y="5492860"/>
            <a:ext cx="447040" cy="445770"/>
          </a:xfrm>
          <a:custGeom>
            <a:avLst/>
            <a:gdLst/>
            <a:ahLst/>
            <a:cxnLst/>
            <a:rect l="l" t="t" r="r" b="b"/>
            <a:pathLst>
              <a:path w="447039" h="445770">
                <a:moveTo>
                  <a:pt x="223265" y="0"/>
                </a:moveTo>
                <a:lnTo>
                  <a:pt x="178267" y="4529"/>
                </a:lnTo>
                <a:lnTo>
                  <a:pt x="136356" y="17520"/>
                </a:lnTo>
                <a:lnTo>
                  <a:pt x="98431" y="38073"/>
                </a:lnTo>
                <a:lnTo>
                  <a:pt x="65389" y="65293"/>
                </a:lnTo>
                <a:lnTo>
                  <a:pt x="38127" y="98282"/>
                </a:lnTo>
                <a:lnTo>
                  <a:pt x="17543" y="136142"/>
                </a:lnTo>
                <a:lnTo>
                  <a:pt x="4535" y="177975"/>
                </a:lnTo>
                <a:lnTo>
                  <a:pt x="0" y="222884"/>
                </a:lnTo>
                <a:lnTo>
                  <a:pt x="4535" y="267794"/>
                </a:lnTo>
                <a:lnTo>
                  <a:pt x="17543" y="309627"/>
                </a:lnTo>
                <a:lnTo>
                  <a:pt x="38127" y="347487"/>
                </a:lnTo>
                <a:lnTo>
                  <a:pt x="65389" y="380476"/>
                </a:lnTo>
                <a:lnTo>
                  <a:pt x="98431" y="407696"/>
                </a:lnTo>
                <a:lnTo>
                  <a:pt x="136356" y="428249"/>
                </a:lnTo>
                <a:lnTo>
                  <a:pt x="178267" y="441240"/>
                </a:lnTo>
                <a:lnTo>
                  <a:pt x="223265" y="445769"/>
                </a:lnTo>
                <a:lnTo>
                  <a:pt x="268264" y="441240"/>
                </a:lnTo>
                <a:lnTo>
                  <a:pt x="310175" y="428249"/>
                </a:lnTo>
                <a:lnTo>
                  <a:pt x="348100" y="407696"/>
                </a:lnTo>
                <a:lnTo>
                  <a:pt x="381142" y="380476"/>
                </a:lnTo>
                <a:lnTo>
                  <a:pt x="408404" y="347487"/>
                </a:lnTo>
                <a:lnTo>
                  <a:pt x="428988" y="309627"/>
                </a:lnTo>
                <a:lnTo>
                  <a:pt x="441996" y="267794"/>
                </a:lnTo>
                <a:lnTo>
                  <a:pt x="446531" y="222884"/>
                </a:lnTo>
                <a:lnTo>
                  <a:pt x="441996" y="177975"/>
                </a:lnTo>
                <a:lnTo>
                  <a:pt x="428988" y="136142"/>
                </a:lnTo>
                <a:lnTo>
                  <a:pt x="408404" y="98282"/>
                </a:lnTo>
                <a:lnTo>
                  <a:pt x="381142" y="65293"/>
                </a:lnTo>
                <a:lnTo>
                  <a:pt x="348100" y="38073"/>
                </a:lnTo>
                <a:lnTo>
                  <a:pt x="310175" y="17520"/>
                </a:lnTo>
                <a:lnTo>
                  <a:pt x="268264" y="4529"/>
                </a:lnTo>
                <a:lnTo>
                  <a:pt x="223265" y="0"/>
                </a:lnTo>
                <a:close/>
              </a:path>
            </a:pathLst>
          </a:custGeom>
          <a:solidFill>
            <a:srgbClr val="6992C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/>
          <p:cNvSpPr txBox="1"/>
          <p:nvPr/>
        </p:nvSpPr>
        <p:spPr>
          <a:xfrm>
            <a:off x="4716526" y="5552296"/>
            <a:ext cx="16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4572000" y="4273569"/>
            <a:ext cx="447040" cy="445770"/>
          </a:xfrm>
          <a:custGeom>
            <a:avLst/>
            <a:gdLst/>
            <a:ahLst/>
            <a:cxnLst/>
            <a:rect l="l" t="t" r="r" b="b"/>
            <a:pathLst>
              <a:path w="447039" h="445770">
                <a:moveTo>
                  <a:pt x="223265" y="0"/>
                </a:moveTo>
                <a:lnTo>
                  <a:pt x="178267" y="4529"/>
                </a:lnTo>
                <a:lnTo>
                  <a:pt x="136356" y="17520"/>
                </a:lnTo>
                <a:lnTo>
                  <a:pt x="98431" y="38073"/>
                </a:lnTo>
                <a:lnTo>
                  <a:pt x="65389" y="65293"/>
                </a:lnTo>
                <a:lnTo>
                  <a:pt x="38127" y="98282"/>
                </a:lnTo>
                <a:lnTo>
                  <a:pt x="17543" y="136142"/>
                </a:lnTo>
                <a:lnTo>
                  <a:pt x="4535" y="177975"/>
                </a:lnTo>
                <a:lnTo>
                  <a:pt x="0" y="222885"/>
                </a:lnTo>
                <a:lnTo>
                  <a:pt x="4535" y="267794"/>
                </a:lnTo>
                <a:lnTo>
                  <a:pt x="17543" y="309627"/>
                </a:lnTo>
                <a:lnTo>
                  <a:pt x="38127" y="347487"/>
                </a:lnTo>
                <a:lnTo>
                  <a:pt x="65389" y="380476"/>
                </a:lnTo>
                <a:lnTo>
                  <a:pt x="98431" y="407696"/>
                </a:lnTo>
                <a:lnTo>
                  <a:pt x="136356" y="428249"/>
                </a:lnTo>
                <a:lnTo>
                  <a:pt x="178267" y="441240"/>
                </a:lnTo>
                <a:lnTo>
                  <a:pt x="223265" y="445770"/>
                </a:lnTo>
                <a:lnTo>
                  <a:pt x="268264" y="441240"/>
                </a:lnTo>
                <a:lnTo>
                  <a:pt x="310175" y="428249"/>
                </a:lnTo>
                <a:lnTo>
                  <a:pt x="348100" y="407696"/>
                </a:lnTo>
                <a:lnTo>
                  <a:pt x="381142" y="380476"/>
                </a:lnTo>
                <a:lnTo>
                  <a:pt x="408404" y="347487"/>
                </a:lnTo>
                <a:lnTo>
                  <a:pt x="428988" y="309627"/>
                </a:lnTo>
                <a:lnTo>
                  <a:pt x="441996" y="267794"/>
                </a:lnTo>
                <a:lnTo>
                  <a:pt x="446531" y="222885"/>
                </a:lnTo>
                <a:lnTo>
                  <a:pt x="441996" y="177975"/>
                </a:lnTo>
                <a:lnTo>
                  <a:pt x="428988" y="136142"/>
                </a:lnTo>
                <a:lnTo>
                  <a:pt x="408404" y="98282"/>
                </a:lnTo>
                <a:lnTo>
                  <a:pt x="381142" y="65293"/>
                </a:lnTo>
                <a:lnTo>
                  <a:pt x="348100" y="38073"/>
                </a:lnTo>
                <a:lnTo>
                  <a:pt x="310175" y="17520"/>
                </a:lnTo>
                <a:lnTo>
                  <a:pt x="268264" y="4529"/>
                </a:lnTo>
                <a:lnTo>
                  <a:pt x="223265" y="0"/>
                </a:lnTo>
                <a:close/>
              </a:path>
            </a:pathLst>
          </a:custGeom>
          <a:solidFill>
            <a:srgbClr val="3C71B8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object 8"/>
          <p:cNvSpPr txBox="1"/>
          <p:nvPr/>
        </p:nvSpPr>
        <p:spPr>
          <a:xfrm>
            <a:off x="4716526" y="4333004"/>
            <a:ext cx="1631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2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5385850" y="3127804"/>
            <a:ext cx="6704023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иностранных конкурсов от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грантообразующих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фондов.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Еженедельная рассылка, подписка на новости. Персонализированный подход.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5283724" y="5415915"/>
            <a:ext cx="680614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ДИАЛОГ.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проектов и идей в Университете. Информирование ученых о текущих и перспективных трендах. Приглашение представителей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грантообразующих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фондов.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эффективных коммуникаций между подразделениями.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5385852" y="4215927"/>
            <a:ext cx="670402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сотрудников Университета по вопросам оформления заявок на получение грантов. 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омощь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в подготовке заявок, а также в административных вопросах и их выполнения;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4194903" y="2345816"/>
            <a:ext cx="10287" cy="1682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4194903" y="4946523"/>
            <a:ext cx="10287" cy="1682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2344419" y="3320414"/>
            <a:ext cx="113664" cy="321310"/>
          </a:xfrm>
          <a:custGeom>
            <a:avLst/>
            <a:gdLst/>
            <a:ahLst/>
            <a:cxnLst/>
            <a:rect l="l" t="t" r="r" b="b"/>
            <a:pathLst>
              <a:path w="113664" h="321310">
                <a:moveTo>
                  <a:pt x="100330" y="0"/>
                </a:moveTo>
                <a:lnTo>
                  <a:pt x="0" y="0"/>
                </a:lnTo>
                <a:lnTo>
                  <a:pt x="0" y="84074"/>
                </a:lnTo>
                <a:lnTo>
                  <a:pt x="28702" y="84074"/>
                </a:lnTo>
                <a:lnTo>
                  <a:pt x="28702" y="320801"/>
                </a:lnTo>
                <a:lnTo>
                  <a:pt x="47752" y="310134"/>
                </a:lnTo>
                <a:lnTo>
                  <a:pt x="69342" y="301878"/>
                </a:lnTo>
                <a:lnTo>
                  <a:pt x="92075" y="294766"/>
                </a:lnTo>
                <a:lnTo>
                  <a:pt x="113537" y="288798"/>
                </a:lnTo>
                <a:lnTo>
                  <a:pt x="113537" y="8254"/>
                </a:lnTo>
                <a:lnTo>
                  <a:pt x="109981" y="3555"/>
                </a:lnTo>
                <a:lnTo>
                  <a:pt x="105156" y="1142"/>
                </a:lnTo>
                <a:lnTo>
                  <a:pt x="100330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/>
          <p:cNvSpPr/>
          <p:nvPr/>
        </p:nvSpPr>
        <p:spPr>
          <a:xfrm>
            <a:off x="1864359" y="3320414"/>
            <a:ext cx="433705" cy="654685"/>
          </a:xfrm>
          <a:custGeom>
            <a:avLst/>
            <a:gdLst/>
            <a:ahLst/>
            <a:cxnLst/>
            <a:rect l="l" t="t" r="r" b="b"/>
            <a:pathLst>
              <a:path w="433705" h="654685">
                <a:moveTo>
                  <a:pt x="113918" y="0"/>
                </a:moveTo>
                <a:lnTo>
                  <a:pt x="14096" y="0"/>
                </a:lnTo>
                <a:lnTo>
                  <a:pt x="9397" y="1142"/>
                </a:lnTo>
                <a:lnTo>
                  <a:pt x="4699" y="3555"/>
                </a:lnTo>
                <a:lnTo>
                  <a:pt x="1143" y="8254"/>
                </a:lnTo>
                <a:lnTo>
                  <a:pt x="0" y="12953"/>
                </a:lnTo>
                <a:lnTo>
                  <a:pt x="0" y="583691"/>
                </a:lnTo>
                <a:lnTo>
                  <a:pt x="1143" y="591947"/>
                </a:lnTo>
                <a:lnTo>
                  <a:pt x="1143" y="600201"/>
                </a:lnTo>
                <a:lnTo>
                  <a:pt x="3556" y="607313"/>
                </a:lnTo>
                <a:lnTo>
                  <a:pt x="4699" y="614426"/>
                </a:lnTo>
                <a:lnTo>
                  <a:pt x="7112" y="620267"/>
                </a:lnTo>
                <a:lnTo>
                  <a:pt x="40005" y="649859"/>
                </a:lnTo>
                <a:lnTo>
                  <a:pt x="62230" y="654558"/>
                </a:lnTo>
                <a:lnTo>
                  <a:pt x="433577" y="654558"/>
                </a:lnTo>
                <a:lnTo>
                  <a:pt x="423037" y="633349"/>
                </a:lnTo>
                <a:lnTo>
                  <a:pt x="412369" y="613155"/>
                </a:lnTo>
                <a:lnTo>
                  <a:pt x="405383" y="591947"/>
                </a:lnTo>
                <a:lnTo>
                  <a:pt x="399541" y="568325"/>
                </a:lnTo>
                <a:lnTo>
                  <a:pt x="84581" y="568325"/>
                </a:lnTo>
                <a:lnTo>
                  <a:pt x="84581" y="83947"/>
                </a:lnTo>
                <a:lnTo>
                  <a:pt x="113918" y="83947"/>
                </a:lnTo>
                <a:lnTo>
                  <a:pt x="113918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/>
          <p:cNvSpPr/>
          <p:nvPr/>
        </p:nvSpPr>
        <p:spPr>
          <a:xfrm>
            <a:off x="2043429" y="3523107"/>
            <a:ext cx="207645" cy="28575"/>
          </a:xfrm>
          <a:custGeom>
            <a:avLst/>
            <a:gdLst/>
            <a:ahLst/>
            <a:cxnLst/>
            <a:rect l="l" t="t" r="r" b="b"/>
            <a:pathLst>
              <a:path w="207644" h="28575">
                <a:moveTo>
                  <a:pt x="193167" y="0"/>
                </a:moveTo>
                <a:lnTo>
                  <a:pt x="14096" y="0"/>
                </a:lnTo>
                <a:lnTo>
                  <a:pt x="9398" y="1143"/>
                </a:lnTo>
                <a:lnTo>
                  <a:pt x="4699" y="4572"/>
                </a:lnTo>
                <a:lnTo>
                  <a:pt x="1143" y="7874"/>
                </a:lnTo>
                <a:lnTo>
                  <a:pt x="0" y="13588"/>
                </a:lnTo>
                <a:lnTo>
                  <a:pt x="1143" y="20320"/>
                </a:lnTo>
                <a:lnTo>
                  <a:pt x="4699" y="23622"/>
                </a:lnTo>
                <a:lnTo>
                  <a:pt x="9398" y="27050"/>
                </a:lnTo>
                <a:lnTo>
                  <a:pt x="14096" y="28194"/>
                </a:lnTo>
                <a:lnTo>
                  <a:pt x="193167" y="28194"/>
                </a:lnTo>
                <a:lnTo>
                  <a:pt x="199008" y="27050"/>
                </a:lnTo>
                <a:lnTo>
                  <a:pt x="202564" y="23622"/>
                </a:lnTo>
                <a:lnTo>
                  <a:pt x="206120" y="20320"/>
                </a:lnTo>
                <a:lnTo>
                  <a:pt x="207263" y="13588"/>
                </a:lnTo>
                <a:lnTo>
                  <a:pt x="206120" y="7874"/>
                </a:lnTo>
                <a:lnTo>
                  <a:pt x="202564" y="4572"/>
                </a:lnTo>
                <a:lnTo>
                  <a:pt x="199008" y="1143"/>
                </a:lnTo>
                <a:lnTo>
                  <a:pt x="193167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6"/>
          <p:cNvSpPr/>
          <p:nvPr/>
        </p:nvSpPr>
        <p:spPr>
          <a:xfrm>
            <a:off x="2043429" y="3607688"/>
            <a:ext cx="207645" cy="28575"/>
          </a:xfrm>
          <a:custGeom>
            <a:avLst/>
            <a:gdLst/>
            <a:ahLst/>
            <a:cxnLst/>
            <a:rect l="l" t="t" r="r" b="b"/>
            <a:pathLst>
              <a:path w="207644" h="28575">
                <a:moveTo>
                  <a:pt x="193167" y="0"/>
                </a:moveTo>
                <a:lnTo>
                  <a:pt x="14096" y="0"/>
                </a:lnTo>
                <a:lnTo>
                  <a:pt x="9398" y="1269"/>
                </a:lnTo>
                <a:lnTo>
                  <a:pt x="4699" y="3683"/>
                </a:lnTo>
                <a:lnTo>
                  <a:pt x="1143" y="8636"/>
                </a:lnTo>
                <a:lnTo>
                  <a:pt x="0" y="14731"/>
                </a:lnTo>
                <a:lnTo>
                  <a:pt x="1143" y="19558"/>
                </a:lnTo>
                <a:lnTo>
                  <a:pt x="4699" y="24511"/>
                </a:lnTo>
                <a:lnTo>
                  <a:pt x="9398" y="28193"/>
                </a:lnTo>
                <a:lnTo>
                  <a:pt x="199008" y="28193"/>
                </a:lnTo>
                <a:lnTo>
                  <a:pt x="202564" y="24511"/>
                </a:lnTo>
                <a:lnTo>
                  <a:pt x="206120" y="19558"/>
                </a:lnTo>
                <a:lnTo>
                  <a:pt x="207263" y="14731"/>
                </a:lnTo>
                <a:lnTo>
                  <a:pt x="206120" y="8636"/>
                </a:lnTo>
                <a:lnTo>
                  <a:pt x="202564" y="3683"/>
                </a:lnTo>
                <a:lnTo>
                  <a:pt x="199008" y="1269"/>
                </a:lnTo>
                <a:lnTo>
                  <a:pt x="193167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/>
          <p:cNvSpPr/>
          <p:nvPr/>
        </p:nvSpPr>
        <p:spPr>
          <a:xfrm>
            <a:off x="2043429" y="3693032"/>
            <a:ext cx="207645" cy="28575"/>
          </a:xfrm>
          <a:custGeom>
            <a:avLst/>
            <a:gdLst/>
            <a:ahLst/>
            <a:cxnLst/>
            <a:rect l="l" t="t" r="r" b="b"/>
            <a:pathLst>
              <a:path w="207644" h="28575">
                <a:moveTo>
                  <a:pt x="193167" y="0"/>
                </a:moveTo>
                <a:lnTo>
                  <a:pt x="14096" y="0"/>
                </a:lnTo>
                <a:lnTo>
                  <a:pt x="9398" y="1270"/>
                </a:lnTo>
                <a:lnTo>
                  <a:pt x="4699" y="3683"/>
                </a:lnTo>
                <a:lnTo>
                  <a:pt x="1143" y="8636"/>
                </a:lnTo>
                <a:lnTo>
                  <a:pt x="0" y="13462"/>
                </a:lnTo>
                <a:lnTo>
                  <a:pt x="1143" y="19558"/>
                </a:lnTo>
                <a:lnTo>
                  <a:pt x="4699" y="24511"/>
                </a:lnTo>
                <a:lnTo>
                  <a:pt x="9398" y="26924"/>
                </a:lnTo>
                <a:lnTo>
                  <a:pt x="14096" y="28194"/>
                </a:lnTo>
                <a:lnTo>
                  <a:pt x="193167" y="28194"/>
                </a:lnTo>
                <a:lnTo>
                  <a:pt x="199008" y="26924"/>
                </a:lnTo>
                <a:lnTo>
                  <a:pt x="202564" y="24511"/>
                </a:lnTo>
                <a:lnTo>
                  <a:pt x="206120" y="19558"/>
                </a:lnTo>
                <a:lnTo>
                  <a:pt x="207263" y="13462"/>
                </a:lnTo>
                <a:lnTo>
                  <a:pt x="206120" y="8636"/>
                </a:lnTo>
                <a:lnTo>
                  <a:pt x="202564" y="3683"/>
                </a:lnTo>
                <a:lnTo>
                  <a:pt x="199008" y="1270"/>
                </a:lnTo>
                <a:lnTo>
                  <a:pt x="193167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/>
          <p:cNvSpPr/>
          <p:nvPr/>
        </p:nvSpPr>
        <p:spPr>
          <a:xfrm>
            <a:off x="2043429" y="3777614"/>
            <a:ext cx="132080" cy="28575"/>
          </a:xfrm>
          <a:custGeom>
            <a:avLst/>
            <a:gdLst/>
            <a:ahLst/>
            <a:cxnLst/>
            <a:rect l="l" t="t" r="r" b="b"/>
            <a:pathLst>
              <a:path w="132080" h="28575">
                <a:moveTo>
                  <a:pt x="119252" y="0"/>
                </a:moveTo>
                <a:lnTo>
                  <a:pt x="13716" y="0"/>
                </a:lnTo>
                <a:lnTo>
                  <a:pt x="9143" y="1142"/>
                </a:lnTo>
                <a:lnTo>
                  <a:pt x="4571" y="3555"/>
                </a:lnTo>
                <a:lnTo>
                  <a:pt x="1143" y="9398"/>
                </a:lnTo>
                <a:lnTo>
                  <a:pt x="0" y="14097"/>
                </a:lnTo>
                <a:lnTo>
                  <a:pt x="1143" y="19938"/>
                </a:lnTo>
                <a:lnTo>
                  <a:pt x="4571" y="24637"/>
                </a:lnTo>
                <a:lnTo>
                  <a:pt x="9143" y="27050"/>
                </a:lnTo>
                <a:lnTo>
                  <a:pt x="13716" y="28193"/>
                </a:lnTo>
                <a:lnTo>
                  <a:pt x="119252" y="28193"/>
                </a:lnTo>
                <a:lnTo>
                  <a:pt x="123825" y="27050"/>
                </a:lnTo>
                <a:lnTo>
                  <a:pt x="128396" y="24637"/>
                </a:lnTo>
                <a:lnTo>
                  <a:pt x="130682" y="19938"/>
                </a:lnTo>
                <a:lnTo>
                  <a:pt x="131825" y="14097"/>
                </a:lnTo>
                <a:lnTo>
                  <a:pt x="130682" y="9398"/>
                </a:lnTo>
                <a:lnTo>
                  <a:pt x="128396" y="3555"/>
                </a:lnTo>
                <a:lnTo>
                  <a:pt x="123825" y="1142"/>
                </a:lnTo>
                <a:lnTo>
                  <a:pt x="119252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/>
          <p:cNvSpPr/>
          <p:nvPr/>
        </p:nvSpPr>
        <p:spPr>
          <a:xfrm>
            <a:off x="2288031" y="3635882"/>
            <a:ext cx="424180" cy="424815"/>
          </a:xfrm>
          <a:custGeom>
            <a:avLst/>
            <a:gdLst/>
            <a:ahLst/>
            <a:cxnLst/>
            <a:rect l="l" t="t" r="r" b="b"/>
            <a:pathLst>
              <a:path w="424180" h="424814">
                <a:moveTo>
                  <a:pt x="211200" y="0"/>
                </a:moveTo>
                <a:lnTo>
                  <a:pt x="167767" y="4699"/>
                </a:lnTo>
                <a:lnTo>
                  <a:pt x="129159" y="16383"/>
                </a:lnTo>
                <a:lnTo>
                  <a:pt x="92710" y="37465"/>
                </a:lnTo>
                <a:lnTo>
                  <a:pt x="62230" y="63373"/>
                </a:lnTo>
                <a:lnTo>
                  <a:pt x="46990" y="77343"/>
                </a:lnTo>
                <a:lnTo>
                  <a:pt x="24637" y="112522"/>
                </a:lnTo>
                <a:lnTo>
                  <a:pt x="9398" y="150114"/>
                </a:lnTo>
                <a:lnTo>
                  <a:pt x="1143" y="191135"/>
                </a:lnTo>
                <a:lnTo>
                  <a:pt x="0" y="213360"/>
                </a:lnTo>
                <a:lnTo>
                  <a:pt x="1143" y="234442"/>
                </a:lnTo>
                <a:lnTo>
                  <a:pt x="9398" y="275590"/>
                </a:lnTo>
                <a:lnTo>
                  <a:pt x="24637" y="313055"/>
                </a:lnTo>
                <a:lnTo>
                  <a:pt x="46990" y="347091"/>
                </a:lnTo>
                <a:lnTo>
                  <a:pt x="76327" y="375158"/>
                </a:lnTo>
                <a:lnTo>
                  <a:pt x="110362" y="398653"/>
                </a:lnTo>
                <a:lnTo>
                  <a:pt x="147828" y="415036"/>
                </a:lnTo>
                <a:lnTo>
                  <a:pt x="190119" y="423291"/>
                </a:lnTo>
                <a:lnTo>
                  <a:pt x="211200" y="424434"/>
                </a:lnTo>
                <a:lnTo>
                  <a:pt x="233553" y="423291"/>
                </a:lnTo>
                <a:lnTo>
                  <a:pt x="274574" y="415036"/>
                </a:lnTo>
                <a:lnTo>
                  <a:pt x="312166" y="398653"/>
                </a:lnTo>
                <a:lnTo>
                  <a:pt x="346202" y="375158"/>
                </a:lnTo>
                <a:lnTo>
                  <a:pt x="375539" y="347091"/>
                </a:lnTo>
                <a:lnTo>
                  <a:pt x="397891" y="313055"/>
                </a:lnTo>
                <a:lnTo>
                  <a:pt x="402218" y="303657"/>
                </a:lnTo>
                <a:lnTo>
                  <a:pt x="184277" y="303657"/>
                </a:lnTo>
                <a:lnTo>
                  <a:pt x="102108" y="222758"/>
                </a:lnTo>
                <a:lnTo>
                  <a:pt x="98552" y="218059"/>
                </a:lnTo>
                <a:lnTo>
                  <a:pt x="97409" y="213360"/>
                </a:lnTo>
                <a:lnTo>
                  <a:pt x="98552" y="206375"/>
                </a:lnTo>
                <a:lnTo>
                  <a:pt x="102108" y="201675"/>
                </a:lnTo>
                <a:lnTo>
                  <a:pt x="106806" y="199262"/>
                </a:lnTo>
                <a:lnTo>
                  <a:pt x="112649" y="198120"/>
                </a:lnTo>
                <a:lnTo>
                  <a:pt x="241292" y="198120"/>
                </a:lnTo>
                <a:lnTo>
                  <a:pt x="300481" y="132461"/>
                </a:lnTo>
                <a:lnTo>
                  <a:pt x="305181" y="130175"/>
                </a:lnTo>
                <a:lnTo>
                  <a:pt x="309880" y="127762"/>
                </a:lnTo>
                <a:lnTo>
                  <a:pt x="404907" y="127762"/>
                </a:lnTo>
                <a:lnTo>
                  <a:pt x="375539" y="77343"/>
                </a:lnTo>
                <a:lnTo>
                  <a:pt x="346202" y="49275"/>
                </a:lnTo>
                <a:lnTo>
                  <a:pt x="294513" y="16383"/>
                </a:lnTo>
                <a:lnTo>
                  <a:pt x="254635" y="4699"/>
                </a:lnTo>
                <a:lnTo>
                  <a:pt x="233553" y="1143"/>
                </a:lnTo>
                <a:lnTo>
                  <a:pt x="211200" y="0"/>
                </a:lnTo>
                <a:close/>
              </a:path>
              <a:path w="424180" h="424814">
                <a:moveTo>
                  <a:pt x="404907" y="127762"/>
                </a:moveTo>
                <a:lnTo>
                  <a:pt x="312166" y="127762"/>
                </a:lnTo>
                <a:lnTo>
                  <a:pt x="314579" y="129032"/>
                </a:lnTo>
                <a:lnTo>
                  <a:pt x="318008" y="130175"/>
                </a:lnTo>
                <a:lnTo>
                  <a:pt x="319278" y="131318"/>
                </a:lnTo>
                <a:lnTo>
                  <a:pt x="322706" y="136017"/>
                </a:lnTo>
                <a:lnTo>
                  <a:pt x="323977" y="141859"/>
                </a:lnTo>
                <a:lnTo>
                  <a:pt x="323977" y="146558"/>
                </a:lnTo>
                <a:lnTo>
                  <a:pt x="320421" y="152400"/>
                </a:lnTo>
                <a:lnTo>
                  <a:pt x="184277" y="303657"/>
                </a:lnTo>
                <a:lnTo>
                  <a:pt x="402218" y="303657"/>
                </a:lnTo>
                <a:lnTo>
                  <a:pt x="418973" y="254381"/>
                </a:lnTo>
                <a:lnTo>
                  <a:pt x="423672" y="213360"/>
                </a:lnTo>
                <a:lnTo>
                  <a:pt x="422529" y="191135"/>
                </a:lnTo>
                <a:lnTo>
                  <a:pt x="418973" y="170053"/>
                </a:lnTo>
                <a:lnTo>
                  <a:pt x="413131" y="150114"/>
                </a:lnTo>
                <a:lnTo>
                  <a:pt x="406019" y="130175"/>
                </a:lnTo>
                <a:lnTo>
                  <a:pt x="404907" y="127762"/>
                </a:lnTo>
                <a:close/>
              </a:path>
              <a:path w="424180" h="424814">
                <a:moveTo>
                  <a:pt x="241292" y="198120"/>
                </a:moveTo>
                <a:lnTo>
                  <a:pt x="112649" y="198120"/>
                </a:lnTo>
                <a:lnTo>
                  <a:pt x="118491" y="199262"/>
                </a:lnTo>
                <a:lnTo>
                  <a:pt x="123190" y="201675"/>
                </a:lnTo>
                <a:lnTo>
                  <a:pt x="183134" y="262636"/>
                </a:lnTo>
                <a:lnTo>
                  <a:pt x="241292" y="19812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0"/>
          <p:cNvSpPr/>
          <p:nvPr/>
        </p:nvSpPr>
        <p:spPr>
          <a:xfrm>
            <a:off x="2005329" y="3207638"/>
            <a:ext cx="311150" cy="245110"/>
          </a:xfrm>
          <a:custGeom>
            <a:avLst/>
            <a:gdLst/>
            <a:ahLst/>
            <a:cxnLst/>
            <a:rect l="l" t="t" r="r" b="b"/>
            <a:pathLst>
              <a:path w="311150" h="245110">
                <a:moveTo>
                  <a:pt x="297942" y="57276"/>
                </a:moveTo>
                <a:lnTo>
                  <a:pt x="12954" y="57276"/>
                </a:lnTo>
                <a:lnTo>
                  <a:pt x="8255" y="58419"/>
                </a:lnTo>
                <a:lnTo>
                  <a:pt x="3556" y="62102"/>
                </a:lnTo>
                <a:lnTo>
                  <a:pt x="0" y="66801"/>
                </a:lnTo>
                <a:lnTo>
                  <a:pt x="0" y="236219"/>
                </a:lnTo>
                <a:lnTo>
                  <a:pt x="3556" y="241046"/>
                </a:lnTo>
                <a:lnTo>
                  <a:pt x="8255" y="243459"/>
                </a:lnTo>
                <a:lnTo>
                  <a:pt x="12954" y="244601"/>
                </a:lnTo>
                <a:lnTo>
                  <a:pt x="297942" y="244601"/>
                </a:lnTo>
                <a:lnTo>
                  <a:pt x="302641" y="243459"/>
                </a:lnTo>
                <a:lnTo>
                  <a:pt x="307339" y="241046"/>
                </a:lnTo>
                <a:lnTo>
                  <a:pt x="309752" y="236219"/>
                </a:lnTo>
                <a:lnTo>
                  <a:pt x="310895" y="230250"/>
                </a:lnTo>
                <a:lnTo>
                  <a:pt x="310895" y="71627"/>
                </a:lnTo>
                <a:lnTo>
                  <a:pt x="309752" y="66801"/>
                </a:lnTo>
                <a:lnTo>
                  <a:pt x="307339" y="62102"/>
                </a:lnTo>
                <a:lnTo>
                  <a:pt x="302641" y="58419"/>
                </a:lnTo>
                <a:lnTo>
                  <a:pt x="297942" y="57276"/>
                </a:lnTo>
                <a:close/>
              </a:path>
              <a:path w="311150" h="245110">
                <a:moveTo>
                  <a:pt x="193167" y="4825"/>
                </a:moveTo>
                <a:lnTo>
                  <a:pt x="122427" y="4825"/>
                </a:lnTo>
                <a:lnTo>
                  <a:pt x="118999" y="5968"/>
                </a:lnTo>
                <a:lnTo>
                  <a:pt x="84836" y="30987"/>
                </a:lnTo>
                <a:lnTo>
                  <a:pt x="77724" y="45338"/>
                </a:lnTo>
                <a:lnTo>
                  <a:pt x="75311" y="51308"/>
                </a:lnTo>
                <a:lnTo>
                  <a:pt x="73025" y="57276"/>
                </a:lnTo>
                <a:lnTo>
                  <a:pt x="242569" y="57276"/>
                </a:lnTo>
                <a:lnTo>
                  <a:pt x="240283" y="51308"/>
                </a:lnTo>
                <a:lnTo>
                  <a:pt x="237870" y="45338"/>
                </a:lnTo>
                <a:lnTo>
                  <a:pt x="235585" y="38226"/>
                </a:lnTo>
                <a:lnTo>
                  <a:pt x="207263" y="10794"/>
                </a:lnTo>
                <a:lnTo>
                  <a:pt x="196723" y="5968"/>
                </a:lnTo>
                <a:lnTo>
                  <a:pt x="193167" y="4825"/>
                </a:lnTo>
                <a:close/>
              </a:path>
              <a:path w="311150" h="245110">
                <a:moveTo>
                  <a:pt x="181356" y="2412"/>
                </a:moveTo>
                <a:lnTo>
                  <a:pt x="134238" y="2412"/>
                </a:lnTo>
                <a:lnTo>
                  <a:pt x="130682" y="3555"/>
                </a:lnTo>
                <a:lnTo>
                  <a:pt x="128396" y="4825"/>
                </a:lnTo>
                <a:lnTo>
                  <a:pt x="187198" y="4825"/>
                </a:lnTo>
                <a:lnTo>
                  <a:pt x="184912" y="3555"/>
                </a:lnTo>
                <a:lnTo>
                  <a:pt x="181356" y="2412"/>
                </a:lnTo>
                <a:close/>
              </a:path>
              <a:path w="311150" h="245110">
                <a:moveTo>
                  <a:pt x="178943" y="1142"/>
                </a:moveTo>
                <a:lnTo>
                  <a:pt x="136651" y="1142"/>
                </a:lnTo>
                <a:lnTo>
                  <a:pt x="135381" y="2412"/>
                </a:lnTo>
                <a:lnTo>
                  <a:pt x="180212" y="2412"/>
                </a:lnTo>
                <a:lnTo>
                  <a:pt x="178943" y="1142"/>
                </a:lnTo>
                <a:close/>
              </a:path>
              <a:path w="311150" h="245110">
                <a:moveTo>
                  <a:pt x="163702" y="0"/>
                </a:moveTo>
                <a:lnTo>
                  <a:pt x="153035" y="0"/>
                </a:lnTo>
                <a:lnTo>
                  <a:pt x="147193" y="1142"/>
                </a:lnTo>
                <a:lnTo>
                  <a:pt x="168401" y="1142"/>
                </a:lnTo>
                <a:lnTo>
                  <a:pt x="163702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9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39EA53-DE52-4DA2-8F22-AFEA84C4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9" y="3768744"/>
            <a:ext cx="3819525" cy="27199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16116" y="998625"/>
            <a:ext cx="6629225" cy="427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pc="-5" dirty="0">
                <a:solidFill>
                  <a:srgbClr val="585858"/>
                </a:solidFill>
                <a:latin typeface="Arial"/>
                <a:cs typeface="Arial"/>
              </a:rPr>
              <a:t>В экспертизе проектов принимают участие ведущие специалисты из различных отраслей: медицины, экономики, информационные технологии, приборостроения и регистрации мед. изделий и т.п.. Ключевые члены команды имеют междисциплинарное образования</a:t>
            </a:r>
          </a:p>
          <a:p>
            <a:pPr marL="12700" marR="5080">
              <a:lnSpc>
                <a:spcPct val="100000"/>
              </a:lnSpc>
            </a:pPr>
            <a:endParaRPr lang="ru-RU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ru-RU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pc="-5" dirty="0">
                <a:solidFill>
                  <a:srgbClr val="585858"/>
                </a:solidFill>
                <a:latin typeface="Arial"/>
                <a:cs typeface="Arial"/>
              </a:rPr>
              <a:t>В области информационных технологи ключевыми экспертами являются специалисты кафедры информационных и интернет технологии Г.С. Лебедева</a:t>
            </a:r>
          </a:p>
          <a:p>
            <a:pPr marL="12700" marR="5080">
              <a:lnSpc>
                <a:spcPct val="100000"/>
              </a:lnSpc>
            </a:pPr>
            <a:endParaRPr lang="ru-RU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spc="-5" dirty="0">
                <a:solidFill>
                  <a:srgbClr val="585858"/>
                </a:solidFill>
                <a:latin typeface="Arial"/>
                <a:cs typeface="Arial"/>
              </a:rPr>
              <a:t>Наш Акселератор проводит экспертные сессии в том числе и с привлечением нобелевских лауреатов. </a:t>
            </a:r>
          </a:p>
          <a:p>
            <a:pPr marL="12700" marR="5080">
              <a:lnSpc>
                <a:spcPct val="100000"/>
              </a:lnSpc>
            </a:pPr>
            <a:endParaRPr lang="ru-RU" sz="1100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ru-RU" sz="1100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ru-RU" sz="1100" spc="-5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95594" y="4873752"/>
            <a:ext cx="177800" cy="121285"/>
          </a:xfrm>
          <a:custGeom>
            <a:avLst/>
            <a:gdLst/>
            <a:ahLst/>
            <a:cxnLst/>
            <a:rect l="l" t="t" r="r" b="b"/>
            <a:pathLst>
              <a:path w="177800" h="121285">
                <a:moveTo>
                  <a:pt x="8762" y="50800"/>
                </a:moveTo>
                <a:lnTo>
                  <a:pt x="5841" y="50800"/>
                </a:lnTo>
                <a:lnTo>
                  <a:pt x="4571" y="51308"/>
                </a:lnTo>
                <a:lnTo>
                  <a:pt x="3428" y="51816"/>
                </a:lnTo>
                <a:lnTo>
                  <a:pt x="1142" y="53848"/>
                </a:lnTo>
                <a:lnTo>
                  <a:pt x="634" y="55118"/>
                </a:lnTo>
                <a:lnTo>
                  <a:pt x="380" y="56515"/>
                </a:lnTo>
                <a:lnTo>
                  <a:pt x="0" y="57785"/>
                </a:lnTo>
                <a:lnTo>
                  <a:pt x="380" y="59181"/>
                </a:lnTo>
                <a:lnTo>
                  <a:pt x="634" y="60452"/>
                </a:lnTo>
                <a:lnTo>
                  <a:pt x="1142" y="61595"/>
                </a:lnTo>
                <a:lnTo>
                  <a:pt x="58038" y="119253"/>
                </a:lnTo>
                <a:lnTo>
                  <a:pt x="63372" y="121158"/>
                </a:lnTo>
                <a:lnTo>
                  <a:pt x="64769" y="121031"/>
                </a:lnTo>
                <a:lnTo>
                  <a:pt x="66039" y="120650"/>
                </a:lnTo>
                <a:lnTo>
                  <a:pt x="67182" y="120015"/>
                </a:lnTo>
                <a:lnTo>
                  <a:pt x="68325" y="119253"/>
                </a:lnTo>
                <a:lnTo>
                  <a:pt x="83584" y="104012"/>
                </a:lnTo>
                <a:lnTo>
                  <a:pt x="63372" y="104012"/>
                </a:lnTo>
                <a:lnTo>
                  <a:pt x="11302" y="51816"/>
                </a:lnTo>
                <a:lnTo>
                  <a:pt x="10159" y="51308"/>
                </a:lnTo>
                <a:lnTo>
                  <a:pt x="8762" y="50800"/>
                </a:lnTo>
                <a:close/>
              </a:path>
              <a:path w="177800" h="121285">
                <a:moveTo>
                  <a:pt x="171703" y="0"/>
                </a:moveTo>
                <a:lnTo>
                  <a:pt x="169163" y="0"/>
                </a:lnTo>
                <a:lnTo>
                  <a:pt x="167766" y="508"/>
                </a:lnTo>
                <a:lnTo>
                  <a:pt x="166623" y="1016"/>
                </a:lnTo>
                <a:lnTo>
                  <a:pt x="165353" y="2031"/>
                </a:lnTo>
                <a:lnTo>
                  <a:pt x="63372" y="104012"/>
                </a:lnTo>
                <a:lnTo>
                  <a:pt x="83584" y="104012"/>
                </a:lnTo>
                <a:lnTo>
                  <a:pt x="175513" y="12192"/>
                </a:lnTo>
                <a:lnTo>
                  <a:pt x="176402" y="10922"/>
                </a:lnTo>
                <a:lnTo>
                  <a:pt x="177164" y="9779"/>
                </a:lnTo>
                <a:lnTo>
                  <a:pt x="177545" y="8381"/>
                </a:lnTo>
                <a:lnTo>
                  <a:pt x="177545" y="5587"/>
                </a:lnTo>
                <a:lnTo>
                  <a:pt x="1717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7023" y="5369052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4" h="154304">
                <a:moveTo>
                  <a:pt x="10667" y="0"/>
                </a:moveTo>
                <a:lnTo>
                  <a:pt x="7365" y="0"/>
                </a:lnTo>
                <a:lnTo>
                  <a:pt x="5714" y="635"/>
                </a:lnTo>
                <a:lnTo>
                  <a:pt x="0" y="8890"/>
                </a:lnTo>
                <a:lnTo>
                  <a:pt x="253" y="10668"/>
                </a:lnTo>
                <a:lnTo>
                  <a:pt x="635" y="12446"/>
                </a:lnTo>
                <a:lnTo>
                  <a:pt x="1524" y="13970"/>
                </a:lnTo>
                <a:lnTo>
                  <a:pt x="2666" y="15494"/>
                </a:lnTo>
                <a:lnTo>
                  <a:pt x="64388" y="76962"/>
                </a:lnTo>
                <a:lnTo>
                  <a:pt x="2666" y="138430"/>
                </a:lnTo>
                <a:lnTo>
                  <a:pt x="1524" y="139954"/>
                </a:lnTo>
                <a:lnTo>
                  <a:pt x="635" y="141478"/>
                </a:lnTo>
                <a:lnTo>
                  <a:pt x="253" y="143256"/>
                </a:lnTo>
                <a:lnTo>
                  <a:pt x="0" y="144780"/>
                </a:lnTo>
                <a:lnTo>
                  <a:pt x="253" y="146558"/>
                </a:lnTo>
                <a:lnTo>
                  <a:pt x="9143" y="153924"/>
                </a:lnTo>
                <a:lnTo>
                  <a:pt x="10667" y="153670"/>
                </a:lnTo>
                <a:lnTo>
                  <a:pt x="12446" y="153289"/>
                </a:lnTo>
                <a:lnTo>
                  <a:pt x="15493" y="151511"/>
                </a:lnTo>
                <a:lnTo>
                  <a:pt x="76962" y="89535"/>
                </a:lnTo>
                <a:lnTo>
                  <a:pt x="102615" y="89535"/>
                </a:lnTo>
                <a:lnTo>
                  <a:pt x="90042" y="76962"/>
                </a:lnTo>
                <a:lnTo>
                  <a:pt x="102869" y="64135"/>
                </a:lnTo>
                <a:lnTo>
                  <a:pt x="76962" y="64135"/>
                </a:lnTo>
                <a:lnTo>
                  <a:pt x="15493" y="2667"/>
                </a:lnTo>
                <a:lnTo>
                  <a:pt x="13970" y="1270"/>
                </a:lnTo>
                <a:lnTo>
                  <a:pt x="12446" y="635"/>
                </a:lnTo>
                <a:lnTo>
                  <a:pt x="10667" y="0"/>
                </a:lnTo>
                <a:close/>
              </a:path>
              <a:path w="154304" h="154304">
                <a:moveTo>
                  <a:pt x="102615" y="89535"/>
                </a:moveTo>
                <a:lnTo>
                  <a:pt x="76962" y="89535"/>
                </a:lnTo>
                <a:lnTo>
                  <a:pt x="138429" y="151511"/>
                </a:lnTo>
                <a:lnTo>
                  <a:pt x="141477" y="153289"/>
                </a:lnTo>
                <a:lnTo>
                  <a:pt x="143255" y="153670"/>
                </a:lnTo>
                <a:lnTo>
                  <a:pt x="145287" y="153924"/>
                </a:lnTo>
                <a:lnTo>
                  <a:pt x="146812" y="153670"/>
                </a:lnTo>
                <a:lnTo>
                  <a:pt x="148462" y="153289"/>
                </a:lnTo>
                <a:lnTo>
                  <a:pt x="151511" y="151511"/>
                </a:lnTo>
                <a:lnTo>
                  <a:pt x="152400" y="149987"/>
                </a:lnTo>
                <a:lnTo>
                  <a:pt x="153542" y="148463"/>
                </a:lnTo>
                <a:lnTo>
                  <a:pt x="153924" y="146558"/>
                </a:lnTo>
                <a:lnTo>
                  <a:pt x="153924" y="143256"/>
                </a:lnTo>
                <a:lnTo>
                  <a:pt x="153542" y="141478"/>
                </a:lnTo>
                <a:lnTo>
                  <a:pt x="152400" y="139954"/>
                </a:lnTo>
                <a:lnTo>
                  <a:pt x="151511" y="138430"/>
                </a:lnTo>
                <a:lnTo>
                  <a:pt x="102615" y="89535"/>
                </a:lnTo>
                <a:close/>
              </a:path>
              <a:path w="154304" h="154304">
                <a:moveTo>
                  <a:pt x="146812" y="0"/>
                </a:moveTo>
                <a:lnTo>
                  <a:pt x="143255" y="0"/>
                </a:lnTo>
                <a:lnTo>
                  <a:pt x="141477" y="635"/>
                </a:lnTo>
                <a:lnTo>
                  <a:pt x="139953" y="1270"/>
                </a:lnTo>
                <a:lnTo>
                  <a:pt x="138429" y="2667"/>
                </a:lnTo>
                <a:lnTo>
                  <a:pt x="76962" y="64135"/>
                </a:lnTo>
                <a:lnTo>
                  <a:pt x="102869" y="64135"/>
                </a:lnTo>
                <a:lnTo>
                  <a:pt x="151511" y="15494"/>
                </a:lnTo>
                <a:lnTo>
                  <a:pt x="152400" y="13970"/>
                </a:lnTo>
                <a:lnTo>
                  <a:pt x="153542" y="12446"/>
                </a:lnTo>
                <a:lnTo>
                  <a:pt x="153924" y="10668"/>
                </a:lnTo>
                <a:lnTo>
                  <a:pt x="153924" y="7112"/>
                </a:lnTo>
                <a:lnTo>
                  <a:pt x="153542" y="5715"/>
                </a:lnTo>
                <a:lnTo>
                  <a:pt x="152400" y="4191"/>
                </a:lnTo>
                <a:lnTo>
                  <a:pt x="151511" y="2667"/>
                </a:lnTo>
                <a:lnTo>
                  <a:pt x="149987" y="1270"/>
                </a:lnTo>
                <a:lnTo>
                  <a:pt x="148462" y="635"/>
                </a:lnTo>
                <a:lnTo>
                  <a:pt x="14681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55776" y="0"/>
            <a:ext cx="9709404" cy="726866"/>
          </a:xfrm>
          <a:prstGeom prst="rect">
            <a:avLst/>
          </a:prstGeom>
        </p:spPr>
        <p:txBody>
          <a:bodyPr vert="horz" wrap="square" lIns="0" tIns="171196" rIns="0" bIns="0" rtlCol="0">
            <a:spAutoFit/>
          </a:bodyPr>
          <a:lstStyle/>
          <a:p>
            <a:pPr marL="4234180">
              <a:lnSpc>
                <a:spcPct val="100000"/>
              </a:lnSpc>
            </a:pPr>
            <a:r>
              <a:rPr lang="ru-RU" spc="-165" dirty="0"/>
              <a:t>Экспертные сессии</a:t>
            </a:r>
            <a:endParaRPr spc="-165" dirty="0"/>
          </a:p>
        </p:txBody>
      </p:sp>
      <p:sp>
        <p:nvSpPr>
          <p:cNvPr id="12" name="object 12"/>
          <p:cNvSpPr/>
          <p:nvPr/>
        </p:nvSpPr>
        <p:spPr>
          <a:xfrm>
            <a:off x="272034" y="195071"/>
            <a:ext cx="711708" cy="76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0"/>
              </a:lnSpc>
            </a:pPr>
            <a:r>
              <a:rPr spc="-5" dirty="0">
                <a:solidFill>
                  <a:srgbClr val="FFFFFF"/>
                </a:solidFill>
                <a:hlinkClick r:id="rId4"/>
              </a:rPr>
              <a:t>www.sechenov.ru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97F89C-F6FD-46F8-B42B-20A09E3FA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7" y="363433"/>
            <a:ext cx="3581400" cy="23855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4AC317-944C-436D-89A0-AB4FDC4B1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" y="1961561"/>
            <a:ext cx="2315717" cy="3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219200" y="876667"/>
          <a:ext cx="4495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5954086" y="876667"/>
          <a:ext cx="4495800" cy="43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bject 36">
            <a:extLst>
              <a:ext uri="{FF2B5EF4-FFF2-40B4-BE49-F238E27FC236}">
                <a16:creationId xmlns:a16="http://schemas.microsoft.com/office/drawing/2014/main" id="{2B61EFA7-5F13-4A43-BFBB-0ADE7C4DDF40}"/>
              </a:ext>
            </a:extLst>
          </p:cNvPr>
          <p:cNvSpPr txBox="1">
            <a:spLocks/>
          </p:cNvSpPr>
          <p:nvPr/>
        </p:nvSpPr>
        <p:spPr>
          <a:xfrm>
            <a:off x="1219200" y="76200"/>
            <a:ext cx="9938004" cy="82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ru-RU" sz="3200" b="1" spc="-165" dirty="0">
                <a:solidFill>
                  <a:srgbClr val="004799"/>
                </a:solidFill>
                <a:latin typeface="Arial"/>
                <a:cs typeface="Arial"/>
              </a:rPr>
              <a:t>Технопарк</a:t>
            </a:r>
          </a:p>
          <a:p>
            <a:pPr marL="63500">
              <a:spcBef>
                <a:spcPts val="240"/>
              </a:spcBef>
            </a:pPr>
            <a:r>
              <a:rPr lang="ru-RU" i="1" spc="-165" dirty="0">
                <a:solidFill>
                  <a:srgbClr val="004799"/>
                </a:solidFill>
                <a:latin typeface="Arial"/>
                <a:cs typeface="Arial"/>
              </a:rPr>
              <a:t>                                            </a:t>
            </a:r>
            <a:r>
              <a:rPr lang="ru-RU" spc="-165" dirty="0">
                <a:solidFill>
                  <a:srgbClr val="004799"/>
                </a:solidFill>
                <a:latin typeface="Arial"/>
                <a:cs typeface="Arial"/>
              </a:rPr>
              <a:t>Наша команда</a:t>
            </a:r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id="{E422DEBD-8777-4081-85D3-5A96944F8F22}"/>
              </a:ext>
            </a:extLst>
          </p:cNvPr>
          <p:cNvSpPr/>
          <p:nvPr/>
        </p:nvSpPr>
        <p:spPr>
          <a:xfrm>
            <a:off x="272034" y="195071"/>
            <a:ext cx="711708" cy="765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DAC985-2D57-4C0D-A630-B3064BF987C1}"/>
              </a:ext>
            </a:extLst>
          </p:cNvPr>
          <p:cNvCxnSpPr/>
          <p:nvPr/>
        </p:nvCxnSpPr>
        <p:spPr>
          <a:xfrm>
            <a:off x="1219200" y="57579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К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06860" y="304801"/>
            <a:ext cx="124574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195094" y="69630"/>
            <a:ext cx="8308685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en-US" sz="5400" b="1" dirty="0" smtClean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Наталья </a:t>
            </a:r>
            <a:r>
              <a:rPr lang="ru-RU" sz="2800" b="1" dirty="0" err="1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Омерова</a:t>
            </a:r>
            <a:endParaRPr lang="ru-RU" sz="2800" b="1" dirty="0" smtClean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e-mail: </a:t>
            </a:r>
            <a:r>
              <a:rPr lang="en-US" sz="2800" b="1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natalia.omerova@gmail.com</a:t>
            </a:r>
            <a:endParaRPr lang="ru-RU" sz="2800" b="1" dirty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sz="2800" b="1" dirty="0" smtClean="0">
                <a:ln w="10160">
                  <a:solidFill>
                    <a:srgbClr val="18539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8 916 238 0495</a:t>
            </a:r>
            <a:endParaRPr lang="ru-RU" sz="2800" b="1" dirty="0">
              <a:ln w="10160">
                <a:solidFill>
                  <a:srgbClr val="18539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9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362</Words>
  <Application>Microsoft Office PowerPoint</Application>
  <PresentationFormat>Широкоэкранный</PresentationFormat>
  <Paragraphs>74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Office Theme</vt:lpstr>
      <vt:lpstr>Презентация PowerPoint</vt:lpstr>
      <vt:lpstr>Образ учёного будущего</vt:lpstr>
      <vt:lpstr>Образ ученого будущего</vt:lpstr>
      <vt:lpstr>Презентация PowerPoint</vt:lpstr>
      <vt:lpstr>Технопарк            Школа грант-менеджеров  создана для обеспечения благоприятной инновационной  экосистемы в Университете и содействию привлечению средств в НИР и ОКР  проводимые в Университете.</vt:lpstr>
      <vt:lpstr>Экспертные сессии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axis</dc:creator>
  <cp:lastModifiedBy>Наталья</cp:lastModifiedBy>
  <cp:revision>52</cp:revision>
  <dcterms:created xsi:type="dcterms:W3CDTF">2017-09-27T19:49:52Z</dcterms:created>
  <dcterms:modified xsi:type="dcterms:W3CDTF">2018-04-11T06:13:10Z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2017-09-27T00:00:00Z</vt:filetime>
  </property>
</Properties>
</file>