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16"/>
  </p:notesMasterIdLst>
  <p:sldIdLst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5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1937" autoAdjust="0"/>
  </p:normalViewPr>
  <p:slideViewPr>
    <p:cSldViewPr snapToGrid="0">
      <p:cViewPr varScale="1">
        <p:scale>
          <a:sx n="59" d="100"/>
          <a:sy n="59" d="100"/>
        </p:scale>
        <p:origin x="909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6A66E-7F3F-48AD-935A-1713D5EE378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9A32B-2DBC-43A7-B57D-9D163326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0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9A32B-2DBC-43A7-B57D-9D16332644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88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3F81-02C3-499B-96EA-CDD486E5D85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93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9A32B-2DBC-43A7-B57D-9D16332644D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214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9A32B-2DBC-43A7-B57D-9D16332644D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4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9A32B-2DBC-43A7-B57D-9D16332644D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2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4/9/2018 12:11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48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440B6-15FD-7348-BFD6-7264E9B0B60C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4/9/2018 12:11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480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27D09-0F65-4A8E-A03A-82B645936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6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27D09-0F65-4A8E-A03A-82B645936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1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27D09-0F65-4A8E-A03A-82B645936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4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27D09-0F65-4A8E-A03A-82B645936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838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3F81-02C3-499B-96EA-CDD486E5D85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0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13D0-A808-472F-ABB2-2EE2148BB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99A2E-C582-4CBE-A41D-D8EC08840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D55FC-CA0B-42D0-9014-904CE281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A1C77-8DE1-491C-9545-DF2F6AB7C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23992-4DFA-4811-BCAF-D1E98C14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3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C7DF-D4B6-4540-BE38-7BE63EDE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B9A85-1FE4-41A7-B5B5-1C04BC793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ABBE9-2427-42A5-90A5-1B3205E0A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A6502-28B0-4E9C-814B-41AFED4E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4D09-E02C-47F6-A63E-A10AB4B9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1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21BB87-B85F-44D1-8B1E-399AFC2DC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00750-F7B2-475F-914B-74C997175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B9FB1-6E0B-4166-B754-6A09EE44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A22E7-777D-433F-AFF6-9586CD44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10D23-8529-46A6-B481-C1C5DE7D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- Business Forward (blue 1)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95284" y="3064924"/>
            <a:ext cx="2855900" cy="59862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398771" y="3430446"/>
            <a:ext cx="0" cy="2331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9834132" y="294038"/>
            <a:ext cx="2091659" cy="594356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2157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Dynamics 365</a:t>
            </a:r>
          </a:p>
        </p:txBody>
      </p:sp>
    </p:spTree>
    <p:extLst>
      <p:ext uri="{BB962C8B-B14F-4D97-AF65-F5344CB8AC3E}">
        <p14:creationId xmlns:p14="http://schemas.microsoft.com/office/powerpoint/2010/main" val="2659416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- Business Forward (blue 2)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71035"/>
            <a:ext cx="12192000" cy="46869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9834132" y="294038"/>
            <a:ext cx="2091659" cy="594356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2157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Dynamics 365</a:t>
            </a: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269302" y="1486470"/>
            <a:ext cx="8964185" cy="1793104"/>
          </a:xfrm>
          <a:prstGeom prst="rect">
            <a:avLst/>
          </a:prstGeom>
          <a:noFill/>
        </p:spPr>
        <p:txBody>
          <a:bodyPr vert="horz" wrap="square" lIns="143407" tIns="89630" rIns="143407" bIns="89630" rtlCol="0" anchor="b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902" dirty="0"/>
              <a:t>Microsoft Business Forward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69303" y="3320672"/>
            <a:ext cx="8964186" cy="458034"/>
          </a:xfrm>
          <a:prstGeom prst="rect">
            <a:avLst/>
          </a:prstGeom>
        </p:spPr>
        <p:txBody>
          <a:bodyPr vert="horz" wrap="square" lIns="170297" tIns="89630" rIns="170297" bIns="8963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spc="3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6858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9144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1430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1961" dirty="0"/>
              <a:t>MAY 3, 2017    NEW YORK, NY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398771" y="3430446"/>
            <a:ext cx="0" cy="2331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924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_Option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4" y="2421529"/>
            <a:ext cx="6274911" cy="1489266"/>
          </a:xfrm>
          <a:noFill/>
        </p:spPr>
        <p:txBody>
          <a:bodyPr lIns="146304" tIns="91440" rIns="146304" bIns="91440" anchor="t" anchorCtr="0"/>
          <a:lstStyle>
            <a:lvl1pPr>
              <a:defRPr lang="en-US" sz="4902" b="0" kern="1200" cap="none" spc="-98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83635"/>
            <a:ext cx="6276530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20130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8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896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76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11655078" cy="226326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54" indent="0">
              <a:buNone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7475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4" y="1187645"/>
            <a:ext cx="11655078" cy="2266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6840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7644"/>
            <a:ext cx="5378548" cy="2115402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505" indent="0">
              <a:buFont typeface="Wingdings" panose="05000000000000000000" pitchFamily="2" charset="2"/>
              <a:buNone/>
              <a:defRPr sz="2353" b="0"/>
            </a:lvl2pPr>
            <a:lvl3pPr marL="441883" indent="0">
              <a:buFont typeface="Wingdings" panose="05000000000000000000" pitchFamily="2" charset="2"/>
              <a:buNone/>
              <a:tabLst/>
              <a:defRPr sz="2157" b="0"/>
            </a:lvl3pPr>
            <a:lvl4pPr marL="639485" indent="0">
              <a:buFont typeface="Wingdings" panose="05000000000000000000" pitchFamily="2" charset="2"/>
              <a:buNone/>
              <a:defRPr sz="2157" b="0"/>
            </a:lvl4pPr>
            <a:lvl5pPr marL="837089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5"/>
            <a:ext cx="5378548" cy="246221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505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883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485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089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120" marR="0" lvl="0" indent="-504120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04120" marR="0" lvl="1" indent="-504120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120" marR="0" lvl="2" indent="-504120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120" marR="0" lvl="3" indent="-504120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120" marR="0" lvl="4" indent="-504120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7673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7644"/>
            <a:ext cx="5378548" cy="2115402"/>
          </a:xfrm>
        </p:spPr>
        <p:txBody>
          <a:bodyPr wrap="square">
            <a:spAutoFit/>
          </a:bodyPr>
          <a:lstStyle>
            <a:lvl1pPr marL="227165" indent="-227165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545" indent="-168040">
              <a:buFont typeface="Wingdings" panose="05000000000000000000" pitchFamily="2" charset="2"/>
              <a:buChar char=""/>
              <a:defRPr sz="2353" b="0"/>
            </a:lvl2pPr>
            <a:lvl3pPr marL="627039" indent="-185155">
              <a:buFont typeface="Wingdings" panose="05000000000000000000" pitchFamily="2" charset="2"/>
              <a:buChar char=""/>
              <a:tabLst/>
              <a:defRPr sz="2157" b="0"/>
            </a:lvl3pPr>
            <a:lvl4pPr marL="812194" indent="-172709">
              <a:buFont typeface="Wingdings" panose="05000000000000000000" pitchFamily="2" charset="2"/>
              <a:buChar char=""/>
              <a:defRPr sz="2157" b="0"/>
            </a:lvl4pPr>
            <a:lvl5pPr marL="1003573" indent="-166485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5"/>
            <a:ext cx="5378548" cy="2462213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585" indent="-336080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7963" indent="-336080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565" indent="-336080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170" indent="-336080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165" marR="0" lvl="0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165" marR="0" lvl="1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165" marR="0" lvl="2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165" marR="0" lvl="3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165" marR="0" lvl="4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957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078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AE9AB-5F7E-464C-8A2D-1F72B6A85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3CBD-1556-48D4-A39B-55E145E79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4B36-0E3E-4BC6-AFE8-8C97E6A8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A127A-6479-482F-AF1D-FEE7A280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CB7C5-58D3-4222-8392-14A18698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19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3496554"/>
            <a:ext cx="8964248" cy="669927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745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488276"/>
            <a:ext cx="8964185" cy="1793090"/>
          </a:xfrm>
          <a:noFill/>
        </p:spPr>
        <p:txBody>
          <a:bodyPr lIns="146304" tIns="91440" rIns="146304" bIns="91440" anchor="b" anchorCtr="0"/>
          <a:lstStyle>
            <a:lvl1pPr>
              <a:defRPr sz="5293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58087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488276"/>
            <a:ext cx="8964185" cy="1793090"/>
          </a:xfrm>
          <a:noFill/>
        </p:spPr>
        <p:txBody>
          <a:bodyPr lIns="146304" tIns="91440" rIns="146304" bIns="91440" anchor="b" anchorCtr="0"/>
          <a:lstStyle>
            <a:lvl1pPr>
              <a:defRPr sz="5293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828908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488276"/>
            <a:ext cx="8964185" cy="1793090"/>
          </a:xfrm>
          <a:noFill/>
        </p:spPr>
        <p:txBody>
          <a:bodyPr lIns="146304" tIns="91440" rIns="146304" bIns="91440" anchor="b" anchorCtr="0"/>
          <a:lstStyle>
            <a:lvl1pPr>
              <a:defRPr sz="5293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03710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3066877"/>
            <a:ext cx="4795873" cy="724246"/>
          </a:xfrm>
        </p:spPr>
        <p:txBody>
          <a:bodyPr wrap="square" anchor="ctr">
            <a:spAutoFit/>
          </a:bodyPr>
          <a:lstStyle>
            <a:lvl1pPr>
              <a:defRPr sz="392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397907798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7042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1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45715" rIns="45715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3"/>
            <a:ext cx="11653522" cy="2225866"/>
          </a:xfrm>
        </p:spPr>
        <p:txBody>
          <a:bodyPr/>
          <a:lstStyle>
            <a:lvl1pPr marL="0" indent="0">
              <a:buNone/>
              <a:defRPr sz="3234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661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979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36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0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2275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2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79259" rIns="179259" bIns="179259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50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0" y="1189178"/>
            <a:ext cx="11653523" cy="2396047"/>
          </a:xfrm>
          <a:prstGeom prst="rect">
            <a:avLst/>
          </a:prstGeom>
        </p:spPr>
        <p:txBody>
          <a:bodyPr/>
          <a:lstStyle>
            <a:lvl1pPr marL="284735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352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34" indent="-275401">
              <a:buClr>
                <a:schemeClr val="tx1"/>
              </a:buClr>
              <a:buSzPct val="90000"/>
              <a:buFont typeface="Arial" pitchFamily="34" charset="0"/>
              <a:buChar char="•"/>
              <a:defRPr sz="313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69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923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76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6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69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681654" y="2333217"/>
            <a:ext cx="5529510" cy="2328545"/>
            <a:chOff x="2940050" y="1363663"/>
            <a:chExt cx="5640388" cy="2374900"/>
          </a:xfrm>
          <a:solidFill>
            <a:srgbClr val="0000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7324692" y="1679905"/>
            <a:ext cx="3468978" cy="2258501"/>
            <a:chOff x="4324350" y="3311526"/>
            <a:chExt cx="3538538" cy="2303462"/>
          </a:xfrm>
          <a:solidFill>
            <a:srgbClr val="000000"/>
          </a:solidFill>
        </p:grpSpPr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6924675" y="3311526"/>
              <a:ext cx="938213" cy="1684338"/>
            </a:xfrm>
            <a:custGeom>
              <a:avLst/>
              <a:gdLst>
                <a:gd name="T0" fmla="*/ 494 w 591"/>
                <a:gd name="T1" fmla="*/ 442 h 1061"/>
                <a:gd name="T2" fmla="*/ 491 w 591"/>
                <a:gd name="T3" fmla="*/ 444 h 1061"/>
                <a:gd name="T4" fmla="*/ 476 w 591"/>
                <a:gd name="T5" fmla="*/ 493 h 1061"/>
                <a:gd name="T6" fmla="*/ 472 w 591"/>
                <a:gd name="T7" fmla="*/ 493 h 1061"/>
                <a:gd name="T8" fmla="*/ 480 w 591"/>
                <a:gd name="T9" fmla="*/ 399 h 1061"/>
                <a:gd name="T10" fmla="*/ 482 w 591"/>
                <a:gd name="T11" fmla="*/ 358 h 1061"/>
                <a:gd name="T12" fmla="*/ 472 w 591"/>
                <a:gd name="T13" fmla="*/ 291 h 1061"/>
                <a:gd name="T14" fmla="*/ 444 w 591"/>
                <a:gd name="T15" fmla="*/ 201 h 1061"/>
                <a:gd name="T16" fmla="*/ 404 w 591"/>
                <a:gd name="T17" fmla="*/ 124 h 1061"/>
                <a:gd name="T18" fmla="*/ 349 w 591"/>
                <a:gd name="T19" fmla="*/ 47 h 1061"/>
                <a:gd name="T20" fmla="*/ 308 w 591"/>
                <a:gd name="T21" fmla="*/ 4 h 1061"/>
                <a:gd name="T22" fmla="*/ 296 w 591"/>
                <a:gd name="T23" fmla="*/ 2 h 1061"/>
                <a:gd name="T24" fmla="*/ 276 w 591"/>
                <a:gd name="T25" fmla="*/ 20 h 1061"/>
                <a:gd name="T26" fmla="*/ 211 w 591"/>
                <a:gd name="T27" fmla="*/ 101 h 1061"/>
                <a:gd name="T28" fmla="*/ 170 w 591"/>
                <a:gd name="T29" fmla="*/ 173 h 1061"/>
                <a:gd name="T30" fmla="*/ 136 w 591"/>
                <a:gd name="T31" fmla="*/ 259 h 1061"/>
                <a:gd name="T32" fmla="*/ 120 w 591"/>
                <a:gd name="T33" fmla="*/ 358 h 1061"/>
                <a:gd name="T34" fmla="*/ 120 w 591"/>
                <a:gd name="T35" fmla="*/ 399 h 1061"/>
                <a:gd name="T36" fmla="*/ 126 w 591"/>
                <a:gd name="T37" fmla="*/ 490 h 1061"/>
                <a:gd name="T38" fmla="*/ 124 w 591"/>
                <a:gd name="T39" fmla="*/ 493 h 1061"/>
                <a:gd name="T40" fmla="*/ 108 w 591"/>
                <a:gd name="T41" fmla="*/ 447 h 1061"/>
                <a:gd name="T42" fmla="*/ 105 w 591"/>
                <a:gd name="T43" fmla="*/ 444 h 1061"/>
                <a:gd name="T44" fmla="*/ 0 w 591"/>
                <a:gd name="T45" fmla="*/ 571 h 1061"/>
                <a:gd name="T46" fmla="*/ 147 w 591"/>
                <a:gd name="T47" fmla="*/ 705 h 1061"/>
                <a:gd name="T48" fmla="*/ 218 w 591"/>
                <a:gd name="T49" fmla="*/ 871 h 1061"/>
                <a:gd name="T50" fmla="*/ 222 w 591"/>
                <a:gd name="T51" fmla="*/ 876 h 1061"/>
                <a:gd name="T52" fmla="*/ 226 w 591"/>
                <a:gd name="T53" fmla="*/ 876 h 1061"/>
                <a:gd name="T54" fmla="*/ 230 w 591"/>
                <a:gd name="T55" fmla="*/ 871 h 1061"/>
                <a:gd name="T56" fmla="*/ 276 w 591"/>
                <a:gd name="T57" fmla="*/ 914 h 1061"/>
                <a:gd name="T58" fmla="*/ 279 w 591"/>
                <a:gd name="T59" fmla="*/ 918 h 1061"/>
                <a:gd name="T60" fmla="*/ 283 w 591"/>
                <a:gd name="T61" fmla="*/ 919 h 1061"/>
                <a:gd name="T62" fmla="*/ 310 w 591"/>
                <a:gd name="T63" fmla="*/ 467 h 1061"/>
                <a:gd name="T64" fmla="*/ 312 w 591"/>
                <a:gd name="T65" fmla="*/ 465 h 1061"/>
                <a:gd name="T66" fmla="*/ 315 w 591"/>
                <a:gd name="T67" fmla="*/ 467 h 1061"/>
                <a:gd name="T68" fmla="*/ 336 w 591"/>
                <a:gd name="T69" fmla="*/ 1057 h 1061"/>
                <a:gd name="T70" fmla="*/ 342 w 591"/>
                <a:gd name="T71" fmla="*/ 1061 h 1061"/>
                <a:gd name="T72" fmla="*/ 346 w 591"/>
                <a:gd name="T73" fmla="*/ 1059 h 1061"/>
                <a:gd name="T74" fmla="*/ 365 w 591"/>
                <a:gd name="T75" fmla="*/ 704 h 1061"/>
                <a:gd name="T76" fmla="*/ 591 w 591"/>
                <a:gd name="T77" fmla="*/ 652 h 1061"/>
                <a:gd name="T78" fmla="*/ 495 w 591"/>
                <a:gd name="T79" fmla="*/ 443 h 1061"/>
                <a:gd name="T80" fmla="*/ 289 w 591"/>
                <a:gd name="T81" fmla="*/ 308 h 1061"/>
                <a:gd name="T82" fmla="*/ 258 w 591"/>
                <a:gd name="T83" fmla="*/ 292 h 1061"/>
                <a:gd name="T84" fmla="*/ 241 w 591"/>
                <a:gd name="T85" fmla="*/ 260 h 1061"/>
                <a:gd name="T86" fmla="*/ 241 w 591"/>
                <a:gd name="T87" fmla="*/ 236 h 1061"/>
                <a:gd name="T88" fmla="*/ 258 w 591"/>
                <a:gd name="T89" fmla="*/ 205 h 1061"/>
                <a:gd name="T90" fmla="*/ 289 w 591"/>
                <a:gd name="T91" fmla="*/ 187 h 1061"/>
                <a:gd name="T92" fmla="*/ 314 w 591"/>
                <a:gd name="T93" fmla="*/ 187 h 1061"/>
                <a:gd name="T94" fmla="*/ 346 w 591"/>
                <a:gd name="T95" fmla="*/ 205 h 1061"/>
                <a:gd name="T96" fmla="*/ 362 w 591"/>
                <a:gd name="T97" fmla="*/ 236 h 1061"/>
                <a:gd name="T98" fmla="*/ 362 w 591"/>
                <a:gd name="T99" fmla="*/ 260 h 1061"/>
                <a:gd name="T100" fmla="*/ 346 w 591"/>
                <a:gd name="T101" fmla="*/ 292 h 1061"/>
                <a:gd name="T102" fmla="*/ 314 w 591"/>
                <a:gd name="T103" fmla="*/ 308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1" h="1061">
                  <a:moveTo>
                    <a:pt x="495" y="443"/>
                  </a:moveTo>
                  <a:lnTo>
                    <a:pt x="495" y="443"/>
                  </a:lnTo>
                  <a:lnTo>
                    <a:pt x="494" y="442"/>
                  </a:lnTo>
                  <a:lnTo>
                    <a:pt x="493" y="443"/>
                  </a:lnTo>
                  <a:lnTo>
                    <a:pt x="493" y="443"/>
                  </a:lnTo>
                  <a:lnTo>
                    <a:pt x="491" y="444"/>
                  </a:lnTo>
                  <a:lnTo>
                    <a:pt x="478" y="491"/>
                  </a:lnTo>
                  <a:lnTo>
                    <a:pt x="478" y="491"/>
                  </a:lnTo>
                  <a:lnTo>
                    <a:pt x="476" y="493"/>
                  </a:lnTo>
                  <a:lnTo>
                    <a:pt x="475" y="493"/>
                  </a:lnTo>
                  <a:lnTo>
                    <a:pt x="475" y="493"/>
                  </a:lnTo>
                  <a:lnTo>
                    <a:pt x="472" y="493"/>
                  </a:lnTo>
                  <a:lnTo>
                    <a:pt x="472" y="490"/>
                  </a:lnTo>
                  <a:lnTo>
                    <a:pt x="480" y="411"/>
                  </a:lnTo>
                  <a:lnTo>
                    <a:pt x="480" y="399"/>
                  </a:lnTo>
                  <a:lnTo>
                    <a:pt x="480" y="399"/>
                  </a:lnTo>
                  <a:lnTo>
                    <a:pt x="482" y="378"/>
                  </a:lnTo>
                  <a:lnTo>
                    <a:pt x="482" y="358"/>
                  </a:lnTo>
                  <a:lnTo>
                    <a:pt x="482" y="358"/>
                  </a:lnTo>
                  <a:lnTo>
                    <a:pt x="478" y="325"/>
                  </a:lnTo>
                  <a:lnTo>
                    <a:pt x="472" y="291"/>
                  </a:lnTo>
                  <a:lnTo>
                    <a:pt x="464" y="259"/>
                  </a:lnTo>
                  <a:lnTo>
                    <a:pt x="455" y="229"/>
                  </a:lnTo>
                  <a:lnTo>
                    <a:pt x="444" y="201"/>
                  </a:lnTo>
                  <a:lnTo>
                    <a:pt x="431" y="173"/>
                  </a:lnTo>
                  <a:lnTo>
                    <a:pt x="417" y="147"/>
                  </a:lnTo>
                  <a:lnTo>
                    <a:pt x="404" y="124"/>
                  </a:lnTo>
                  <a:lnTo>
                    <a:pt x="389" y="101"/>
                  </a:lnTo>
                  <a:lnTo>
                    <a:pt x="375" y="81"/>
                  </a:lnTo>
                  <a:lnTo>
                    <a:pt x="349" y="47"/>
                  </a:lnTo>
                  <a:lnTo>
                    <a:pt x="326" y="20"/>
                  </a:lnTo>
                  <a:lnTo>
                    <a:pt x="308" y="4"/>
                  </a:lnTo>
                  <a:lnTo>
                    <a:pt x="308" y="4"/>
                  </a:lnTo>
                  <a:lnTo>
                    <a:pt x="304" y="2"/>
                  </a:lnTo>
                  <a:lnTo>
                    <a:pt x="300" y="0"/>
                  </a:lnTo>
                  <a:lnTo>
                    <a:pt x="296" y="2"/>
                  </a:lnTo>
                  <a:lnTo>
                    <a:pt x="292" y="4"/>
                  </a:lnTo>
                  <a:lnTo>
                    <a:pt x="292" y="4"/>
                  </a:lnTo>
                  <a:lnTo>
                    <a:pt x="276" y="20"/>
                  </a:lnTo>
                  <a:lnTo>
                    <a:pt x="253" y="47"/>
                  </a:lnTo>
                  <a:lnTo>
                    <a:pt x="225" y="81"/>
                  </a:lnTo>
                  <a:lnTo>
                    <a:pt x="211" y="101"/>
                  </a:lnTo>
                  <a:lnTo>
                    <a:pt x="196" y="124"/>
                  </a:lnTo>
                  <a:lnTo>
                    <a:pt x="183" y="147"/>
                  </a:lnTo>
                  <a:lnTo>
                    <a:pt x="170" y="173"/>
                  </a:lnTo>
                  <a:lnTo>
                    <a:pt x="157" y="201"/>
                  </a:lnTo>
                  <a:lnTo>
                    <a:pt x="145" y="229"/>
                  </a:lnTo>
                  <a:lnTo>
                    <a:pt x="136" y="259"/>
                  </a:lnTo>
                  <a:lnTo>
                    <a:pt x="128" y="291"/>
                  </a:lnTo>
                  <a:lnTo>
                    <a:pt x="122" y="325"/>
                  </a:lnTo>
                  <a:lnTo>
                    <a:pt x="120" y="358"/>
                  </a:lnTo>
                  <a:lnTo>
                    <a:pt x="120" y="358"/>
                  </a:lnTo>
                  <a:lnTo>
                    <a:pt x="120" y="378"/>
                  </a:lnTo>
                  <a:lnTo>
                    <a:pt x="120" y="399"/>
                  </a:lnTo>
                  <a:lnTo>
                    <a:pt x="121" y="411"/>
                  </a:lnTo>
                  <a:lnTo>
                    <a:pt x="126" y="490"/>
                  </a:lnTo>
                  <a:lnTo>
                    <a:pt x="126" y="490"/>
                  </a:lnTo>
                  <a:lnTo>
                    <a:pt x="126" y="493"/>
                  </a:lnTo>
                  <a:lnTo>
                    <a:pt x="124" y="493"/>
                  </a:lnTo>
                  <a:lnTo>
                    <a:pt x="124" y="493"/>
                  </a:lnTo>
                  <a:lnTo>
                    <a:pt x="122" y="493"/>
                  </a:lnTo>
                  <a:lnTo>
                    <a:pt x="121" y="491"/>
                  </a:lnTo>
                  <a:lnTo>
                    <a:pt x="108" y="447"/>
                  </a:lnTo>
                  <a:lnTo>
                    <a:pt x="108" y="447"/>
                  </a:lnTo>
                  <a:lnTo>
                    <a:pt x="108" y="446"/>
                  </a:lnTo>
                  <a:lnTo>
                    <a:pt x="105" y="444"/>
                  </a:lnTo>
                  <a:lnTo>
                    <a:pt x="105" y="444"/>
                  </a:lnTo>
                  <a:lnTo>
                    <a:pt x="104" y="446"/>
                  </a:lnTo>
                  <a:lnTo>
                    <a:pt x="0" y="571"/>
                  </a:lnTo>
                  <a:lnTo>
                    <a:pt x="0" y="652"/>
                  </a:lnTo>
                  <a:lnTo>
                    <a:pt x="141" y="652"/>
                  </a:lnTo>
                  <a:lnTo>
                    <a:pt x="147" y="705"/>
                  </a:lnTo>
                  <a:lnTo>
                    <a:pt x="201" y="705"/>
                  </a:lnTo>
                  <a:lnTo>
                    <a:pt x="218" y="871"/>
                  </a:lnTo>
                  <a:lnTo>
                    <a:pt x="218" y="871"/>
                  </a:lnTo>
                  <a:lnTo>
                    <a:pt x="219" y="874"/>
                  </a:lnTo>
                  <a:lnTo>
                    <a:pt x="221" y="875"/>
                  </a:lnTo>
                  <a:lnTo>
                    <a:pt x="222" y="876"/>
                  </a:lnTo>
                  <a:lnTo>
                    <a:pt x="225" y="876"/>
                  </a:lnTo>
                  <a:lnTo>
                    <a:pt x="225" y="876"/>
                  </a:lnTo>
                  <a:lnTo>
                    <a:pt x="226" y="876"/>
                  </a:lnTo>
                  <a:lnTo>
                    <a:pt x="229" y="875"/>
                  </a:lnTo>
                  <a:lnTo>
                    <a:pt x="230" y="874"/>
                  </a:lnTo>
                  <a:lnTo>
                    <a:pt x="230" y="871"/>
                  </a:lnTo>
                  <a:lnTo>
                    <a:pt x="237" y="704"/>
                  </a:lnTo>
                  <a:lnTo>
                    <a:pt x="268" y="704"/>
                  </a:lnTo>
                  <a:lnTo>
                    <a:pt x="276" y="914"/>
                  </a:lnTo>
                  <a:lnTo>
                    <a:pt x="276" y="914"/>
                  </a:lnTo>
                  <a:lnTo>
                    <a:pt x="277" y="917"/>
                  </a:lnTo>
                  <a:lnTo>
                    <a:pt x="279" y="918"/>
                  </a:lnTo>
                  <a:lnTo>
                    <a:pt x="280" y="919"/>
                  </a:lnTo>
                  <a:lnTo>
                    <a:pt x="283" y="919"/>
                  </a:lnTo>
                  <a:lnTo>
                    <a:pt x="283" y="919"/>
                  </a:lnTo>
                  <a:lnTo>
                    <a:pt x="287" y="918"/>
                  </a:lnTo>
                  <a:lnTo>
                    <a:pt x="288" y="914"/>
                  </a:lnTo>
                  <a:lnTo>
                    <a:pt x="310" y="467"/>
                  </a:lnTo>
                  <a:lnTo>
                    <a:pt x="310" y="467"/>
                  </a:lnTo>
                  <a:lnTo>
                    <a:pt x="311" y="466"/>
                  </a:lnTo>
                  <a:lnTo>
                    <a:pt x="312" y="465"/>
                  </a:lnTo>
                  <a:lnTo>
                    <a:pt x="312" y="465"/>
                  </a:lnTo>
                  <a:lnTo>
                    <a:pt x="314" y="466"/>
                  </a:lnTo>
                  <a:lnTo>
                    <a:pt x="315" y="467"/>
                  </a:lnTo>
                  <a:lnTo>
                    <a:pt x="335" y="1054"/>
                  </a:lnTo>
                  <a:lnTo>
                    <a:pt x="335" y="1054"/>
                  </a:lnTo>
                  <a:lnTo>
                    <a:pt x="336" y="1057"/>
                  </a:lnTo>
                  <a:lnTo>
                    <a:pt x="338" y="1058"/>
                  </a:lnTo>
                  <a:lnTo>
                    <a:pt x="339" y="1059"/>
                  </a:lnTo>
                  <a:lnTo>
                    <a:pt x="342" y="1061"/>
                  </a:lnTo>
                  <a:lnTo>
                    <a:pt x="342" y="1061"/>
                  </a:lnTo>
                  <a:lnTo>
                    <a:pt x="343" y="1061"/>
                  </a:lnTo>
                  <a:lnTo>
                    <a:pt x="346" y="1059"/>
                  </a:lnTo>
                  <a:lnTo>
                    <a:pt x="347" y="1057"/>
                  </a:lnTo>
                  <a:lnTo>
                    <a:pt x="347" y="1055"/>
                  </a:lnTo>
                  <a:lnTo>
                    <a:pt x="365" y="704"/>
                  </a:lnTo>
                  <a:lnTo>
                    <a:pt x="454" y="704"/>
                  </a:lnTo>
                  <a:lnTo>
                    <a:pt x="459" y="652"/>
                  </a:lnTo>
                  <a:lnTo>
                    <a:pt x="591" y="652"/>
                  </a:lnTo>
                  <a:lnTo>
                    <a:pt x="591" y="571"/>
                  </a:lnTo>
                  <a:lnTo>
                    <a:pt x="495" y="443"/>
                  </a:lnTo>
                  <a:lnTo>
                    <a:pt x="495" y="443"/>
                  </a:lnTo>
                  <a:close/>
                  <a:moveTo>
                    <a:pt x="301" y="310"/>
                  </a:moveTo>
                  <a:lnTo>
                    <a:pt x="301" y="310"/>
                  </a:lnTo>
                  <a:lnTo>
                    <a:pt x="289" y="308"/>
                  </a:lnTo>
                  <a:lnTo>
                    <a:pt x="277" y="304"/>
                  </a:lnTo>
                  <a:lnTo>
                    <a:pt x="268" y="299"/>
                  </a:lnTo>
                  <a:lnTo>
                    <a:pt x="258" y="292"/>
                  </a:lnTo>
                  <a:lnTo>
                    <a:pt x="250" y="283"/>
                  </a:lnTo>
                  <a:lnTo>
                    <a:pt x="245" y="272"/>
                  </a:lnTo>
                  <a:lnTo>
                    <a:pt x="241" y="260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41" y="236"/>
                  </a:lnTo>
                  <a:lnTo>
                    <a:pt x="245" y="224"/>
                  </a:lnTo>
                  <a:lnTo>
                    <a:pt x="250" y="213"/>
                  </a:lnTo>
                  <a:lnTo>
                    <a:pt x="258" y="205"/>
                  </a:lnTo>
                  <a:lnTo>
                    <a:pt x="268" y="197"/>
                  </a:lnTo>
                  <a:lnTo>
                    <a:pt x="277" y="191"/>
                  </a:lnTo>
                  <a:lnTo>
                    <a:pt x="289" y="187"/>
                  </a:lnTo>
                  <a:lnTo>
                    <a:pt x="301" y="186"/>
                  </a:lnTo>
                  <a:lnTo>
                    <a:pt x="301" y="186"/>
                  </a:lnTo>
                  <a:lnTo>
                    <a:pt x="314" y="187"/>
                  </a:lnTo>
                  <a:lnTo>
                    <a:pt x="326" y="191"/>
                  </a:lnTo>
                  <a:lnTo>
                    <a:pt x="336" y="197"/>
                  </a:lnTo>
                  <a:lnTo>
                    <a:pt x="346" y="205"/>
                  </a:lnTo>
                  <a:lnTo>
                    <a:pt x="353" y="213"/>
                  </a:lnTo>
                  <a:lnTo>
                    <a:pt x="358" y="224"/>
                  </a:lnTo>
                  <a:lnTo>
                    <a:pt x="362" y="236"/>
                  </a:lnTo>
                  <a:lnTo>
                    <a:pt x="363" y="248"/>
                  </a:lnTo>
                  <a:lnTo>
                    <a:pt x="363" y="248"/>
                  </a:lnTo>
                  <a:lnTo>
                    <a:pt x="362" y="260"/>
                  </a:lnTo>
                  <a:lnTo>
                    <a:pt x="358" y="272"/>
                  </a:lnTo>
                  <a:lnTo>
                    <a:pt x="353" y="283"/>
                  </a:lnTo>
                  <a:lnTo>
                    <a:pt x="346" y="292"/>
                  </a:lnTo>
                  <a:lnTo>
                    <a:pt x="336" y="299"/>
                  </a:lnTo>
                  <a:lnTo>
                    <a:pt x="326" y="304"/>
                  </a:lnTo>
                  <a:lnTo>
                    <a:pt x="314" y="308"/>
                  </a:lnTo>
                  <a:lnTo>
                    <a:pt x="301" y="310"/>
                  </a:lnTo>
                  <a:lnTo>
                    <a:pt x="301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4324350" y="5040313"/>
              <a:ext cx="2909888" cy="574675"/>
            </a:xfrm>
            <a:custGeom>
              <a:avLst/>
              <a:gdLst>
                <a:gd name="T0" fmla="*/ 34 w 1833"/>
                <a:gd name="T1" fmla="*/ 48 h 362"/>
                <a:gd name="T2" fmla="*/ 62 w 1833"/>
                <a:gd name="T3" fmla="*/ 63 h 362"/>
                <a:gd name="T4" fmla="*/ 112 w 1833"/>
                <a:gd name="T5" fmla="*/ 3 h 362"/>
                <a:gd name="T6" fmla="*/ 299 w 1833"/>
                <a:gd name="T7" fmla="*/ 153 h 362"/>
                <a:gd name="T8" fmla="*/ 225 w 1833"/>
                <a:gd name="T9" fmla="*/ 89 h 362"/>
                <a:gd name="T10" fmla="*/ 135 w 1833"/>
                <a:gd name="T11" fmla="*/ 129 h 362"/>
                <a:gd name="T12" fmla="*/ 139 w 1833"/>
                <a:gd name="T13" fmla="*/ 249 h 362"/>
                <a:gd name="T14" fmla="*/ 230 w 1833"/>
                <a:gd name="T15" fmla="*/ 280 h 362"/>
                <a:gd name="T16" fmla="*/ 272 w 1833"/>
                <a:gd name="T17" fmla="*/ 186 h 362"/>
                <a:gd name="T18" fmla="*/ 187 w 1833"/>
                <a:gd name="T19" fmla="*/ 252 h 362"/>
                <a:gd name="T20" fmla="*/ 167 w 1833"/>
                <a:gd name="T21" fmla="*/ 132 h 362"/>
                <a:gd name="T22" fmla="*/ 435 w 1833"/>
                <a:gd name="T23" fmla="*/ 90 h 362"/>
                <a:gd name="T24" fmla="*/ 376 w 1833"/>
                <a:gd name="T25" fmla="*/ 93 h 362"/>
                <a:gd name="T26" fmla="*/ 411 w 1833"/>
                <a:gd name="T27" fmla="*/ 117 h 362"/>
                <a:gd name="T28" fmla="*/ 610 w 1833"/>
                <a:gd name="T29" fmla="*/ 280 h 362"/>
                <a:gd name="T30" fmla="*/ 709 w 1833"/>
                <a:gd name="T31" fmla="*/ 245 h 362"/>
                <a:gd name="T32" fmla="*/ 686 w 1833"/>
                <a:gd name="T33" fmla="*/ 157 h 362"/>
                <a:gd name="T34" fmla="*/ 594 w 1833"/>
                <a:gd name="T35" fmla="*/ 90 h 362"/>
                <a:gd name="T36" fmla="*/ 647 w 1833"/>
                <a:gd name="T37" fmla="*/ 42 h 362"/>
                <a:gd name="T38" fmla="*/ 634 w 1833"/>
                <a:gd name="T39" fmla="*/ 15 h 362"/>
                <a:gd name="T40" fmla="*/ 561 w 1833"/>
                <a:gd name="T41" fmla="*/ 74 h 362"/>
                <a:gd name="T42" fmla="*/ 625 w 1833"/>
                <a:gd name="T43" fmla="*/ 157 h 362"/>
                <a:gd name="T44" fmla="*/ 682 w 1833"/>
                <a:gd name="T45" fmla="*/ 231 h 362"/>
                <a:gd name="T46" fmla="*/ 575 w 1833"/>
                <a:gd name="T47" fmla="*/ 241 h 362"/>
                <a:gd name="T48" fmla="*/ 821 w 1833"/>
                <a:gd name="T49" fmla="*/ 256 h 362"/>
                <a:gd name="T50" fmla="*/ 835 w 1833"/>
                <a:gd name="T51" fmla="*/ 117 h 362"/>
                <a:gd name="T52" fmla="*/ 766 w 1833"/>
                <a:gd name="T53" fmla="*/ 260 h 362"/>
                <a:gd name="T54" fmla="*/ 1003 w 1833"/>
                <a:gd name="T55" fmla="*/ 157 h 362"/>
                <a:gd name="T56" fmla="*/ 875 w 1833"/>
                <a:gd name="T57" fmla="*/ 105 h 362"/>
                <a:gd name="T58" fmla="*/ 972 w 1833"/>
                <a:gd name="T59" fmla="*/ 140 h 362"/>
                <a:gd name="T60" fmla="*/ 857 w 1833"/>
                <a:gd name="T61" fmla="*/ 229 h 362"/>
                <a:gd name="T62" fmla="*/ 942 w 1833"/>
                <a:gd name="T63" fmla="*/ 277 h 362"/>
                <a:gd name="T64" fmla="*/ 973 w 1833"/>
                <a:gd name="T65" fmla="*/ 214 h 362"/>
                <a:gd name="T66" fmla="*/ 898 w 1833"/>
                <a:gd name="T67" fmla="*/ 248 h 362"/>
                <a:gd name="T68" fmla="*/ 911 w 1833"/>
                <a:gd name="T69" fmla="*/ 194 h 362"/>
                <a:gd name="T70" fmla="*/ 1112 w 1833"/>
                <a:gd name="T71" fmla="*/ 96 h 362"/>
                <a:gd name="T72" fmla="*/ 1085 w 1833"/>
                <a:gd name="T73" fmla="*/ 183 h 362"/>
                <a:gd name="T74" fmla="*/ 1148 w 1833"/>
                <a:gd name="T75" fmla="*/ 120 h 362"/>
                <a:gd name="T76" fmla="*/ 1229 w 1833"/>
                <a:gd name="T77" fmla="*/ 252 h 362"/>
                <a:gd name="T78" fmla="*/ 1190 w 1833"/>
                <a:gd name="T79" fmla="*/ 93 h 362"/>
                <a:gd name="T80" fmla="*/ 1238 w 1833"/>
                <a:gd name="T81" fmla="*/ 281 h 362"/>
                <a:gd name="T82" fmla="*/ 1413 w 1833"/>
                <a:gd name="T83" fmla="*/ 231 h 362"/>
                <a:gd name="T84" fmla="*/ 1330 w 1833"/>
                <a:gd name="T85" fmla="*/ 223 h 362"/>
                <a:gd name="T86" fmla="*/ 1349 w 1833"/>
                <a:gd name="T87" fmla="*/ 280 h 362"/>
                <a:gd name="T88" fmla="*/ 1451 w 1833"/>
                <a:gd name="T89" fmla="*/ 277 h 362"/>
                <a:gd name="T90" fmla="*/ 1655 w 1833"/>
                <a:gd name="T91" fmla="*/ 254 h 362"/>
                <a:gd name="T92" fmla="*/ 1657 w 1833"/>
                <a:gd name="T93" fmla="*/ 113 h 362"/>
                <a:gd name="T94" fmla="*/ 1573 w 1833"/>
                <a:gd name="T95" fmla="*/ 93 h 362"/>
                <a:gd name="T96" fmla="*/ 1538 w 1833"/>
                <a:gd name="T97" fmla="*/ 250 h 362"/>
                <a:gd name="T98" fmla="*/ 1561 w 1833"/>
                <a:gd name="T99" fmla="*/ 122 h 362"/>
                <a:gd name="T100" fmla="*/ 1647 w 1833"/>
                <a:gd name="T101" fmla="*/ 179 h 362"/>
                <a:gd name="T102" fmla="*/ 1569 w 1833"/>
                <a:gd name="T103" fmla="*/ 253 h 362"/>
                <a:gd name="T104" fmla="*/ 1553 w 1833"/>
                <a:gd name="T105" fmla="*/ 131 h 362"/>
                <a:gd name="T106" fmla="*/ 1829 w 1833"/>
                <a:gd name="T107" fmla="*/ 246 h 362"/>
                <a:gd name="T108" fmla="*/ 1779 w 1833"/>
                <a:gd name="T109" fmla="*/ 174 h 362"/>
                <a:gd name="T110" fmla="*/ 1742 w 1833"/>
                <a:gd name="T111" fmla="*/ 133 h 362"/>
                <a:gd name="T112" fmla="*/ 1802 w 1833"/>
                <a:gd name="T113" fmla="*/ 116 h 362"/>
                <a:gd name="T114" fmla="*/ 1743 w 1833"/>
                <a:gd name="T115" fmla="*/ 96 h 362"/>
                <a:gd name="T116" fmla="*/ 1717 w 1833"/>
                <a:gd name="T117" fmla="*/ 168 h 362"/>
                <a:gd name="T118" fmla="*/ 1795 w 1833"/>
                <a:gd name="T119" fmla="*/ 213 h 362"/>
                <a:gd name="T120" fmla="*/ 1763 w 1833"/>
                <a:gd name="T121" fmla="*/ 257 h 362"/>
                <a:gd name="T122" fmla="*/ 1759 w 1833"/>
                <a:gd name="T123" fmla="*/ 28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3" h="362">
                  <a:moveTo>
                    <a:pt x="112" y="3"/>
                  </a:moveTo>
                  <a:lnTo>
                    <a:pt x="112" y="3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8" y="0"/>
                  </a:lnTo>
                  <a:lnTo>
                    <a:pt x="67" y="4"/>
                  </a:lnTo>
                  <a:lnTo>
                    <a:pt x="58" y="9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2" y="26"/>
                  </a:lnTo>
                  <a:lnTo>
                    <a:pt x="36" y="36"/>
                  </a:lnTo>
                  <a:lnTo>
                    <a:pt x="34" y="48"/>
                  </a:lnTo>
                  <a:lnTo>
                    <a:pt x="32" y="62"/>
                  </a:lnTo>
                  <a:lnTo>
                    <a:pt x="32" y="93"/>
                  </a:lnTo>
                  <a:lnTo>
                    <a:pt x="0" y="93"/>
                  </a:lnTo>
                  <a:lnTo>
                    <a:pt x="0" y="117"/>
                  </a:lnTo>
                  <a:lnTo>
                    <a:pt x="32" y="117"/>
                  </a:lnTo>
                  <a:lnTo>
                    <a:pt x="32" y="277"/>
                  </a:lnTo>
                  <a:lnTo>
                    <a:pt x="62" y="277"/>
                  </a:lnTo>
                  <a:lnTo>
                    <a:pt x="62" y="117"/>
                  </a:lnTo>
                  <a:lnTo>
                    <a:pt x="105" y="117"/>
                  </a:lnTo>
                  <a:lnTo>
                    <a:pt x="105" y="93"/>
                  </a:lnTo>
                  <a:lnTo>
                    <a:pt x="62" y="93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2" y="55"/>
                  </a:lnTo>
                  <a:lnTo>
                    <a:pt x="63" y="47"/>
                  </a:lnTo>
                  <a:lnTo>
                    <a:pt x="66" y="40"/>
                  </a:lnTo>
                  <a:lnTo>
                    <a:pt x="69" y="35"/>
                  </a:lnTo>
                  <a:lnTo>
                    <a:pt x="74" y="30"/>
                  </a:lnTo>
                  <a:lnTo>
                    <a:pt x="80" y="27"/>
                  </a:lnTo>
                  <a:lnTo>
                    <a:pt x="85" y="26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102" y="26"/>
                  </a:lnTo>
                  <a:lnTo>
                    <a:pt x="112" y="30"/>
                  </a:lnTo>
                  <a:lnTo>
                    <a:pt x="112" y="3"/>
                  </a:lnTo>
                  <a:lnTo>
                    <a:pt x="112" y="3"/>
                  </a:lnTo>
                  <a:close/>
                  <a:moveTo>
                    <a:pt x="277" y="254"/>
                  </a:moveTo>
                  <a:lnTo>
                    <a:pt x="277" y="254"/>
                  </a:lnTo>
                  <a:lnTo>
                    <a:pt x="283" y="248"/>
                  </a:lnTo>
                  <a:lnTo>
                    <a:pt x="288" y="241"/>
                  </a:lnTo>
                  <a:lnTo>
                    <a:pt x="292" y="233"/>
                  </a:lnTo>
                  <a:lnTo>
                    <a:pt x="296" y="223"/>
                  </a:lnTo>
                  <a:lnTo>
                    <a:pt x="299" y="215"/>
                  </a:lnTo>
                  <a:lnTo>
                    <a:pt x="300" y="205"/>
                  </a:lnTo>
                  <a:lnTo>
                    <a:pt x="302" y="195"/>
                  </a:lnTo>
                  <a:lnTo>
                    <a:pt x="303" y="184"/>
                  </a:lnTo>
                  <a:lnTo>
                    <a:pt x="303" y="184"/>
                  </a:lnTo>
                  <a:lnTo>
                    <a:pt x="300" y="163"/>
                  </a:lnTo>
                  <a:lnTo>
                    <a:pt x="299" y="153"/>
                  </a:lnTo>
                  <a:lnTo>
                    <a:pt x="296" y="144"/>
                  </a:lnTo>
                  <a:lnTo>
                    <a:pt x="293" y="136"/>
                  </a:lnTo>
                  <a:lnTo>
                    <a:pt x="289" y="128"/>
                  </a:lnTo>
                  <a:lnTo>
                    <a:pt x="284" y="120"/>
                  </a:lnTo>
                  <a:lnTo>
                    <a:pt x="279" y="113"/>
                  </a:lnTo>
                  <a:lnTo>
                    <a:pt x="279" y="113"/>
                  </a:lnTo>
                  <a:lnTo>
                    <a:pt x="273" y="108"/>
                  </a:lnTo>
                  <a:lnTo>
                    <a:pt x="267" y="102"/>
                  </a:lnTo>
                  <a:lnTo>
                    <a:pt x="259" y="98"/>
                  </a:lnTo>
                  <a:lnTo>
                    <a:pt x="252" y="94"/>
                  </a:lnTo>
                  <a:lnTo>
                    <a:pt x="242" y="92"/>
                  </a:lnTo>
                  <a:lnTo>
                    <a:pt x="234" y="90"/>
                  </a:lnTo>
                  <a:lnTo>
                    <a:pt x="225" y="89"/>
                  </a:lnTo>
                  <a:lnTo>
                    <a:pt x="214" y="87"/>
                  </a:lnTo>
                  <a:lnTo>
                    <a:pt x="214" y="87"/>
                  </a:lnTo>
                  <a:lnTo>
                    <a:pt x="203" y="89"/>
                  </a:lnTo>
                  <a:lnTo>
                    <a:pt x="194" y="90"/>
                  </a:lnTo>
                  <a:lnTo>
                    <a:pt x="184" y="92"/>
                  </a:lnTo>
                  <a:lnTo>
                    <a:pt x="175" y="94"/>
                  </a:lnTo>
                  <a:lnTo>
                    <a:pt x="167" y="98"/>
                  </a:lnTo>
                  <a:lnTo>
                    <a:pt x="159" y="102"/>
                  </a:lnTo>
                  <a:lnTo>
                    <a:pt x="152" y="108"/>
                  </a:lnTo>
                  <a:lnTo>
                    <a:pt x="145" y="114"/>
                  </a:lnTo>
                  <a:lnTo>
                    <a:pt x="145" y="114"/>
                  </a:lnTo>
                  <a:lnTo>
                    <a:pt x="140" y="121"/>
                  </a:lnTo>
                  <a:lnTo>
                    <a:pt x="135" y="129"/>
                  </a:lnTo>
                  <a:lnTo>
                    <a:pt x="131" y="137"/>
                  </a:lnTo>
                  <a:lnTo>
                    <a:pt x="127" y="145"/>
                  </a:lnTo>
                  <a:lnTo>
                    <a:pt x="124" y="155"/>
                  </a:lnTo>
                  <a:lnTo>
                    <a:pt x="121" y="166"/>
                  </a:lnTo>
                  <a:lnTo>
                    <a:pt x="121" y="175"/>
                  </a:lnTo>
                  <a:lnTo>
                    <a:pt x="120" y="187"/>
                  </a:lnTo>
                  <a:lnTo>
                    <a:pt x="120" y="187"/>
                  </a:lnTo>
                  <a:lnTo>
                    <a:pt x="121" y="207"/>
                  </a:lnTo>
                  <a:lnTo>
                    <a:pt x="124" y="217"/>
                  </a:lnTo>
                  <a:lnTo>
                    <a:pt x="127" y="226"/>
                  </a:lnTo>
                  <a:lnTo>
                    <a:pt x="129" y="234"/>
                  </a:lnTo>
                  <a:lnTo>
                    <a:pt x="133" y="242"/>
                  </a:lnTo>
                  <a:lnTo>
                    <a:pt x="139" y="249"/>
                  </a:lnTo>
                  <a:lnTo>
                    <a:pt x="144" y="256"/>
                  </a:lnTo>
                  <a:lnTo>
                    <a:pt x="144" y="256"/>
                  </a:lnTo>
                  <a:lnTo>
                    <a:pt x="151" y="261"/>
                  </a:lnTo>
                  <a:lnTo>
                    <a:pt x="158" y="266"/>
                  </a:lnTo>
                  <a:lnTo>
                    <a:pt x="166" y="272"/>
                  </a:lnTo>
                  <a:lnTo>
                    <a:pt x="174" y="275"/>
                  </a:lnTo>
                  <a:lnTo>
                    <a:pt x="182" y="279"/>
                  </a:lnTo>
                  <a:lnTo>
                    <a:pt x="191" y="280"/>
                  </a:lnTo>
                  <a:lnTo>
                    <a:pt x="201" y="281"/>
                  </a:lnTo>
                  <a:lnTo>
                    <a:pt x="210" y="281"/>
                  </a:lnTo>
                  <a:lnTo>
                    <a:pt x="210" y="281"/>
                  </a:lnTo>
                  <a:lnTo>
                    <a:pt x="221" y="281"/>
                  </a:lnTo>
                  <a:lnTo>
                    <a:pt x="230" y="280"/>
                  </a:lnTo>
                  <a:lnTo>
                    <a:pt x="240" y="277"/>
                  </a:lnTo>
                  <a:lnTo>
                    <a:pt x="248" y="275"/>
                  </a:lnTo>
                  <a:lnTo>
                    <a:pt x="256" y="270"/>
                  </a:lnTo>
                  <a:lnTo>
                    <a:pt x="264" y="266"/>
                  </a:lnTo>
                  <a:lnTo>
                    <a:pt x="271" y="261"/>
                  </a:lnTo>
                  <a:lnTo>
                    <a:pt x="277" y="254"/>
                  </a:lnTo>
                  <a:lnTo>
                    <a:pt x="277" y="254"/>
                  </a:lnTo>
                  <a:close/>
                  <a:moveTo>
                    <a:pt x="257" y="132"/>
                  </a:moveTo>
                  <a:lnTo>
                    <a:pt x="257" y="132"/>
                  </a:lnTo>
                  <a:lnTo>
                    <a:pt x="264" y="143"/>
                  </a:lnTo>
                  <a:lnTo>
                    <a:pt x="268" y="155"/>
                  </a:lnTo>
                  <a:lnTo>
                    <a:pt x="271" y="168"/>
                  </a:lnTo>
                  <a:lnTo>
                    <a:pt x="272" y="186"/>
                  </a:lnTo>
                  <a:lnTo>
                    <a:pt x="272" y="186"/>
                  </a:lnTo>
                  <a:lnTo>
                    <a:pt x="271" y="202"/>
                  </a:lnTo>
                  <a:lnTo>
                    <a:pt x="268" y="215"/>
                  </a:lnTo>
                  <a:lnTo>
                    <a:pt x="264" y="227"/>
                  </a:lnTo>
                  <a:lnTo>
                    <a:pt x="257" y="238"/>
                  </a:lnTo>
                  <a:lnTo>
                    <a:pt x="257" y="238"/>
                  </a:lnTo>
                  <a:lnTo>
                    <a:pt x="248" y="246"/>
                  </a:lnTo>
                  <a:lnTo>
                    <a:pt x="238" y="252"/>
                  </a:lnTo>
                  <a:lnTo>
                    <a:pt x="226" y="256"/>
                  </a:lnTo>
                  <a:lnTo>
                    <a:pt x="213" y="257"/>
                  </a:lnTo>
                  <a:lnTo>
                    <a:pt x="213" y="257"/>
                  </a:lnTo>
                  <a:lnTo>
                    <a:pt x="199" y="256"/>
                  </a:lnTo>
                  <a:lnTo>
                    <a:pt x="187" y="252"/>
                  </a:lnTo>
                  <a:lnTo>
                    <a:pt x="176" y="246"/>
                  </a:lnTo>
                  <a:lnTo>
                    <a:pt x="167" y="238"/>
                  </a:lnTo>
                  <a:lnTo>
                    <a:pt x="167" y="238"/>
                  </a:lnTo>
                  <a:lnTo>
                    <a:pt x="160" y="227"/>
                  </a:lnTo>
                  <a:lnTo>
                    <a:pt x="155" y="215"/>
                  </a:lnTo>
                  <a:lnTo>
                    <a:pt x="152" y="202"/>
                  </a:lnTo>
                  <a:lnTo>
                    <a:pt x="151" y="186"/>
                  </a:lnTo>
                  <a:lnTo>
                    <a:pt x="151" y="186"/>
                  </a:lnTo>
                  <a:lnTo>
                    <a:pt x="152" y="170"/>
                  </a:lnTo>
                  <a:lnTo>
                    <a:pt x="155" y="155"/>
                  </a:lnTo>
                  <a:lnTo>
                    <a:pt x="160" y="143"/>
                  </a:lnTo>
                  <a:lnTo>
                    <a:pt x="167" y="132"/>
                  </a:lnTo>
                  <a:lnTo>
                    <a:pt x="167" y="132"/>
                  </a:lnTo>
                  <a:lnTo>
                    <a:pt x="176" y="124"/>
                  </a:lnTo>
                  <a:lnTo>
                    <a:pt x="187" y="118"/>
                  </a:lnTo>
                  <a:lnTo>
                    <a:pt x="199" y="114"/>
                  </a:lnTo>
                  <a:lnTo>
                    <a:pt x="213" y="113"/>
                  </a:lnTo>
                  <a:lnTo>
                    <a:pt x="213" y="113"/>
                  </a:lnTo>
                  <a:lnTo>
                    <a:pt x="226" y="114"/>
                  </a:lnTo>
                  <a:lnTo>
                    <a:pt x="238" y="117"/>
                  </a:lnTo>
                  <a:lnTo>
                    <a:pt x="248" y="124"/>
                  </a:lnTo>
                  <a:lnTo>
                    <a:pt x="257" y="132"/>
                  </a:lnTo>
                  <a:lnTo>
                    <a:pt x="257" y="132"/>
                  </a:lnTo>
                  <a:close/>
                  <a:moveTo>
                    <a:pt x="443" y="92"/>
                  </a:moveTo>
                  <a:lnTo>
                    <a:pt x="443" y="92"/>
                  </a:lnTo>
                  <a:lnTo>
                    <a:pt x="435" y="90"/>
                  </a:lnTo>
                  <a:lnTo>
                    <a:pt x="424" y="89"/>
                  </a:lnTo>
                  <a:lnTo>
                    <a:pt x="424" y="89"/>
                  </a:lnTo>
                  <a:lnTo>
                    <a:pt x="417" y="90"/>
                  </a:lnTo>
                  <a:lnTo>
                    <a:pt x="409" y="92"/>
                  </a:lnTo>
                  <a:lnTo>
                    <a:pt x="403" y="96"/>
                  </a:lnTo>
                  <a:lnTo>
                    <a:pt x="396" y="100"/>
                  </a:lnTo>
                  <a:lnTo>
                    <a:pt x="396" y="100"/>
                  </a:lnTo>
                  <a:lnTo>
                    <a:pt x="389" y="106"/>
                  </a:lnTo>
                  <a:lnTo>
                    <a:pt x="384" y="113"/>
                  </a:lnTo>
                  <a:lnTo>
                    <a:pt x="380" y="121"/>
                  </a:lnTo>
                  <a:lnTo>
                    <a:pt x="376" y="131"/>
                  </a:lnTo>
                  <a:lnTo>
                    <a:pt x="376" y="131"/>
                  </a:lnTo>
                  <a:lnTo>
                    <a:pt x="376" y="93"/>
                  </a:lnTo>
                  <a:lnTo>
                    <a:pt x="346" y="93"/>
                  </a:lnTo>
                  <a:lnTo>
                    <a:pt x="346" y="277"/>
                  </a:lnTo>
                  <a:lnTo>
                    <a:pt x="376" y="277"/>
                  </a:lnTo>
                  <a:lnTo>
                    <a:pt x="376" y="183"/>
                  </a:lnTo>
                  <a:lnTo>
                    <a:pt x="376" y="183"/>
                  </a:lnTo>
                  <a:lnTo>
                    <a:pt x="377" y="168"/>
                  </a:lnTo>
                  <a:lnTo>
                    <a:pt x="378" y="155"/>
                  </a:lnTo>
                  <a:lnTo>
                    <a:pt x="382" y="144"/>
                  </a:lnTo>
                  <a:lnTo>
                    <a:pt x="388" y="135"/>
                  </a:lnTo>
                  <a:lnTo>
                    <a:pt x="388" y="135"/>
                  </a:lnTo>
                  <a:lnTo>
                    <a:pt x="394" y="126"/>
                  </a:lnTo>
                  <a:lnTo>
                    <a:pt x="403" y="121"/>
                  </a:lnTo>
                  <a:lnTo>
                    <a:pt x="411" y="117"/>
                  </a:lnTo>
                  <a:lnTo>
                    <a:pt x="420" y="116"/>
                  </a:lnTo>
                  <a:lnTo>
                    <a:pt x="420" y="116"/>
                  </a:lnTo>
                  <a:lnTo>
                    <a:pt x="427" y="117"/>
                  </a:lnTo>
                  <a:lnTo>
                    <a:pt x="433" y="118"/>
                  </a:lnTo>
                  <a:lnTo>
                    <a:pt x="437" y="120"/>
                  </a:lnTo>
                  <a:lnTo>
                    <a:pt x="443" y="122"/>
                  </a:lnTo>
                  <a:lnTo>
                    <a:pt x="443" y="92"/>
                  </a:lnTo>
                  <a:lnTo>
                    <a:pt x="443" y="92"/>
                  </a:lnTo>
                  <a:close/>
                  <a:moveTo>
                    <a:pt x="573" y="273"/>
                  </a:moveTo>
                  <a:lnTo>
                    <a:pt x="573" y="273"/>
                  </a:lnTo>
                  <a:lnTo>
                    <a:pt x="591" y="277"/>
                  </a:lnTo>
                  <a:lnTo>
                    <a:pt x="591" y="277"/>
                  </a:lnTo>
                  <a:lnTo>
                    <a:pt x="610" y="280"/>
                  </a:lnTo>
                  <a:lnTo>
                    <a:pt x="610" y="280"/>
                  </a:lnTo>
                  <a:lnTo>
                    <a:pt x="625" y="281"/>
                  </a:lnTo>
                  <a:lnTo>
                    <a:pt x="625" y="281"/>
                  </a:lnTo>
                  <a:lnTo>
                    <a:pt x="643" y="281"/>
                  </a:lnTo>
                  <a:lnTo>
                    <a:pt x="660" y="277"/>
                  </a:lnTo>
                  <a:lnTo>
                    <a:pt x="660" y="277"/>
                  </a:lnTo>
                  <a:lnTo>
                    <a:pt x="676" y="273"/>
                  </a:lnTo>
                  <a:lnTo>
                    <a:pt x="689" y="266"/>
                  </a:lnTo>
                  <a:lnTo>
                    <a:pt x="689" y="266"/>
                  </a:lnTo>
                  <a:lnTo>
                    <a:pt x="696" y="261"/>
                  </a:lnTo>
                  <a:lnTo>
                    <a:pt x="701" y="256"/>
                  </a:lnTo>
                  <a:lnTo>
                    <a:pt x="705" y="250"/>
                  </a:lnTo>
                  <a:lnTo>
                    <a:pt x="709" y="245"/>
                  </a:lnTo>
                  <a:lnTo>
                    <a:pt x="709" y="245"/>
                  </a:lnTo>
                  <a:lnTo>
                    <a:pt x="713" y="237"/>
                  </a:lnTo>
                  <a:lnTo>
                    <a:pt x="715" y="230"/>
                  </a:lnTo>
                  <a:lnTo>
                    <a:pt x="716" y="221"/>
                  </a:lnTo>
                  <a:lnTo>
                    <a:pt x="717" y="211"/>
                  </a:lnTo>
                  <a:lnTo>
                    <a:pt x="717" y="211"/>
                  </a:lnTo>
                  <a:lnTo>
                    <a:pt x="716" y="198"/>
                  </a:lnTo>
                  <a:lnTo>
                    <a:pt x="712" y="186"/>
                  </a:lnTo>
                  <a:lnTo>
                    <a:pt x="712" y="186"/>
                  </a:lnTo>
                  <a:lnTo>
                    <a:pt x="705" y="175"/>
                  </a:lnTo>
                  <a:lnTo>
                    <a:pt x="697" y="166"/>
                  </a:lnTo>
                  <a:lnTo>
                    <a:pt x="697" y="166"/>
                  </a:lnTo>
                  <a:lnTo>
                    <a:pt x="686" y="157"/>
                  </a:lnTo>
                  <a:lnTo>
                    <a:pt x="674" y="149"/>
                  </a:lnTo>
                  <a:lnTo>
                    <a:pt x="674" y="149"/>
                  </a:lnTo>
                  <a:lnTo>
                    <a:pt x="649" y="135"/>
                  </a:lnTo>
                  <a:lnTo>
                    <a:pt x="649" y="135"/>
                  </a:lnTo>
                  <a:lnTo>
                    <a:pt x="625" y="122"/>
                  </a:lnTo>
                  <a:lnTo>
                    <a:pt x="625" y="122"/>
                  </a:lnTo>
                  <a:lnTo>
                    <a:pt x="615" y="117"/>
                  </a:lnTo>
                  <a:lnTo>
                    <a:pt x="607" y="110"/>
                  </a:lnTo>
                  <a:lnTo>
                    <a:pt x="607" y="110"/>
                  </a:lnTo>
                  <a:lnTo>
                    <a:pt x="600" y="105"/>
                  </a:lnTo>
                  <a:lnTo>
                    <a:pt x="596" y="98"/>
                  </a:lnTo>
                  <a:lnTo>
                    <a:pt x="596" y="98"/>
                  </a:lnTo>
                  <a:lnTo>
                    <a:pt x="594" y="90"/>
                  </a:lnTo>
                  <a:lnTo>
                    <a:pt x="592" y="81"/>
                  </a:lnTo>
                  <a:lnTo>
                    <a:pt x="592" y="81"/>
                  </a:lnTo>
                  <a:lnTo>
                    <a:pt x="594" y="70"/>
                  </a:lnTo>
                  <a:lnTo>
                    <a:pt x="598" y="62"/>
                  </a:lnTo>
                  <a:lnTo>
                    <a:pt x="598" y="62"/>
                  </a:lnTo>
                  <a:lnTo>
                    <a:pt x="603" y="55"/>
                  </a:lnTo>
                  <a:lnTo>
                    <a:pt x="610" y="50"/>
                  </a:lnTo>
                  <a:lnTo>
                    <a:pt x="610" y="50"/>
                  </a:lnTo>
                  <a:lnTo>
                    <a:pt x="618" y="46"/>
                  </a:lnTo>
                  <a:lnTo>
                    <a:pt x="627" y="43"/>
                  </a:lnTo>
                  <a:lnTo>
                    <a:pt x="627" y="43"/>
                  </a:lnTo>
                  <a:lnTo>
                    <a:pt x="638" y="42"/>
                  </a:lnTo>
                  <a:lnTo>
                    <a:pt x="647" y="42"/>
                  </a:lnTo>
                  <a:lnTo>
                    <a:pt x="647" y="42"/>
                  </a:lnTo>
                  <a:lnTo>
                    <a:pt x="665" y="43"/>
                  </a:lnTo>
                  <a:lnTo>
                    <a:pt x="680" y="46"/>
                  </a:lnTo>
                  <a:lnTo>
                    <a:pt x="695" y="50"/>
                  </a:lnTo>
                  <a:lnTo>
                    <a:pt x="707" y="58"/>
                  </a:lnTo>
                  <a:lnTo>
                    <a:pt x="707" y="23"/>
                  </a:lnTo>
                  <a:lnTo>
                    <a:pt x="707" y="23"/>
                  </a:lnTo>
                  <a:lnTo>
                    <a:pt x="696" y="19"/>
                  </a:lnTo>
                  <a:lnTo>
                    <a:pt x="684" y="16"/>
                  </a:lnTo>
                  <a:lnTo>
                    <a:pt x="669" y="15"/>
                  </a:lnTo>
                  <a:lnTo>
                    <a:pt x="650" y="13"/>
                  </a:lnTo>
                  <a:lnTo>
                    <a:pt x="650" y="13"/>
                  </a:lnTo>
                  <a:lnTo>
                    <a:pt x="634" y="15"/>
                  </a:lnTo>
                  <a:lnTo>
                    <a:pt x="618" y="17"/>
                  </a:lnTo>
                  <a:lnTo>
                    <a:pt x="618" y="17"/>
                  </a:lnTo>
                  <a:lnTo>
                    <a:pt x="602" y="23"/>
                  </a:lnTo>
                  <a:lnTo>
                    <a:pt x="588" y="31"/>
                  </a:lnTo>
                  <a:lnTo>
                    <a:pt x="588" y="31"/>
                  </a:lnTo>
                  <a:lnTo>
                    <a:pt x="583" y="35"/>
                  </a:lnTo>
                  <a:lnTo>
                    <a:pt x="577" y="40"/>
                  </a:lnTo>
                  <a:lnTo>
                    <a:pt x="572" y="46"/>
                  </a:lnTo>
                  <a:lnTo>
                    <a:pt x="568" y="52"/>
                  </a:lnTo>
                  <a:lnTo>
                    <a:pt x="568" y="52"/>
                  </a:lnTo>
                  <a:lnTo>
                    <a:pt x="565" y="59"/>
                  </a:lnTo>
                  <a:lnTo>
                    <a:pt x="563" y="66"/>
                  </a:lnTo>
                  <a:lnTo>
                    <a:pt x="561" y="74"/>
                  </a:lnTo>
                  <a:lnTo>
                    <a:pt x="560" y="83"/>
                  </a:lnTo>
                  <a:lnTo>
                    <a:pt x="560" y="83"/>
                  </a:lnTo>
                  <a:lnTo>
                    <a:pt x="561" y="97"/>
                  </a:lnTo>
                  <a:lnTo>
                    <a:pt x="565" y="108"/>
                  </a:lnTo>
                  <a:lnTo>
                    <a:pt x="565" y="108"/>
                  </a:lnTo>
                  <a:lnTo>
                    <a:pt x="572" y="118"/>
                  </a:lnTo>
                  <a:lnTo>
                    <a:pt x="579" y="128"/>
                  </a:lnTo>
                  <a:lnTo>
                    <a:pt x="579" y="128"/>
                  </a:lnTo>
                  <a:lnTo>
                    <a:pt x="588" y="136"/>
                  </a:lnTo>
                  <a:lnTo>
                    <a:pt x="599" y="143"/>
                  </a:lnTo>
                  <a:lnTo>
                    <a:pt x="599" y="143"/>
                  </a:lnTo>
                  <a:lnTo>
                    <a:pt x="625" y="157"/>
                  </a:lnTo>
                  <a:lnTo>
                    <a:pt x="625" y="157"/>
                  </a:lnTo>
                  <a:lnTo>
                    <a:pt x="649" y="170"/>
                  </a:lnTo>
                  <a:lnTo>
                    <a:pt x="649" y="170"/>
                  </a:lnTo>
                  <a:lnTo>
                    <a:pt x="660" y="175"/>
                  </a:lnTo>
                  <a:lnTo>
                    <a:pt x="668" y="182"/>
                  </a:lnTo>
                  <a:lnTo>
                    <a:pt x="668" y="182"/>
                  </a:lnTo>
                  <a:lnTo>
                    <a:pt x="676" y="188"/>
                  </a:lnTo>
                  <a:lnTo>
                    <a:pt x="681" y="196"/>
                  </a:lnTo>
                  <a:lnTo>
                    <a:pt x="681" y="196"/>
                  </a:lnTo>
                  <a:lnTo>
                    <a:pt x="684" y="205"/>
                  </a:lnTo>
                  <a:lnTo>
                    <a:pt x="685" y="214"/>
                  </a:lnTo>
                  <a:lnTo>
                    <a:pt x="685" y="214"/>
                  </a:lnTo>
                  <a:lnTo>
                    <a:pt x="685" y="223"/>
                  </a:lnTo>
                  <a:lnTo>
                    <a:pt x="682" y="231"/>
                  </a:lnTo>
                  <a:lnTo>
                    <a:pt x="677" y="238"/>
                  </a:lnTo>
                  <a:lnTo>
                    <a:pt x="672" y="244"/>
                  </a:lnTo>
                  <a:lnTo>
                    <a:pt x="672" y="244"/>
                  </a:lnTo>
                  <a:lnTo>
                    <a:pt x="664" y="249"/>
                  </a:lnTo>
                  <a:lnTo>
                    <a:pt x="654" y="252"/>
                  </a:lnTo>
                  <a:lnTo>
                    <a:pt x="643" y="253"/>
                  </a:lnTo>
                  <a:lnTo>
                    <a:pt x="630" y="254"/>
                  </a:lnTo>
                  <a:lnTo>
                    <a:pt x="630" y="254"/>
                  </a:lnTo>
                  <a:lnTo>
                    <a:pt x="612" y="253"/>
                  </a:lnTo>
                  <a:lnTo>
                    <a:pt x="612" y="253"/>
                  </a:lnTo>
                  <a:lnTo>
                    <a:pt x="594" y="248"/>
                  </a:lnTo>
                  <a:lnTo>
                    <a:pt x="594" y="248"/>
                  </a:lnTo>
                  <a:lnTo>
                    <a:pt x="575" y="241"/>
                  </a:lnTo>
                  <a:lnTo>
                    <a:pt x="575" y="241"/>
                  </a:lnTo>
                  <a:lnTo>
                    <a:pt x="567" y="236"/>
                  </a:lnTo>
                  <a:lnTo>
                    <a:pt x="560" y="231"/>
                  </a:lnTo>
                  <a:lnTo>
                    <a:pt x="560" y="266"/>
                  </a:lnTo>
                  <a:lnTo>
                    <a:pt x="560" y="266"/>
                  </a:lnTo>
                  <a:lnTo>
                    <a:pt x="567" y="270"/>
                  </a:lnTo>
                  <a:lnTo>
                    <a:pt x="573" y="273"/>
                  </a:lnTo>
                  <a:lnTo>
                    <a:pt x="573" y="273"/>
                  </a:lnTo>
                  <a:close/>
                  <a:moveTo>
                    <a:pt x="835" y="250"/>
                  </a:moveTo>
                  <a:lnTo>
                    <a:pt x="835" y="250"/>
                  </a:lnTo>
                  <a:lnTo>
                    <a:pt x="830" y="253"/>
                  </a:lnTo>
                  <a:lnTo>
                    <a:pt x="826" y="254"/>
                  </a:lnTo>
                  <a:lnTo>
                    <a:pt x="821" y="256"/>
                  </a:lnTo>
                  <a:lnTo>
                    <a:pt x="816" y="256"/>
                  </a:lnTo>
                  <a:lnTo>
                    <a:pt x="816" y="256"/>
                  </a:lnTo>
                  <a:lnTo>
                    <a:pt x="809" y="256"/>
                  </a:lnTo>
                  <a:lnTo>
                    <a:pt x="804" y="254"/>
                  </a:lnTo>
                  <a:lnTo>
                    <a:pt x="798" y="252"/>
                  </a:lnTo>
                  <a:lnTo>
                    <a:pt x="794" y="249"/>
                  </a:lnTo>
                  <a:lnTo>
                    <a:pt x="794" y="249"/>
                  </a:lnTo>
                  <a:lnTo>
                    <a:pt x="791" y="244"/>
                  </a:lnTo>
                  <a:lnTo>
                    <a:pt x="790" y="238"/>
                  </a:lnTo>
                  <a:lnTo>
                    <a:pt x="789" y="230"/>
                  </a:lnTo>
                  <a:lnTo>
                    <a:pt x="789" y="222"/>
                  </a:lnTo>
                  <a:lnTo>
                    <a:pt x="789" y="117"/>
                  </a:lnTo>
                  <a:lnTo>
                    <a:pt x="835" y="117"/>
                  </a:lnTo>
                  <a:lnTo>
                    <a:pt x="835" y="93"/>
                  </a:lnTo>
                  <a:lnTo>
                    <a:pt x="789" y="93"/>
                  </a:lnTo>
                  <a:lnTo>
                    <a:pt x="789" y="38"/>
                  </a:lnTo>
                  <a:lnTo>
                    <a:pt x="759" y="47"/>
                  </a:lnTo>
                  <a:lnTo>
                    <a:pt x="759" y="93"/>
                  </a:lnTo>
                  <a:lnTo>
                    <a:pt x="727" y="93"/>
                  </a:lnTo>
                  <a:lnTo>
                    <a:pt x="727" y="117"/>
                  </a:lnTo>
                  <a:lnTo>
                    <a:pt x="759" y="117"/>
                  </a:lnTo>
                  <a:lnTo>
                    <a:pt x="759" y="227"/>
                  </a:lnTo>
                  <a:lnTo>
                    <a:pt x="759" y="227"/>
                  </a:lnTo>
                  <a:lnTo>
                    <a:pt x="759" y="240"/>
                  </a:lnTo>
                  <a:lnTo>
                    <a:pt x="762" y="250"/>
                  </a:lnTo>
                  <a:lnTo>
                    <a:pt x="766" y="260"/>
                  </a:lnTo>
                  <a:lnTo>
                    <a:pt x="771" y="268"/>
                  </a:lnTo>
                  <a:lnTo>
                    <a:pt x="778" y="273"/>
                  </a:lnTo>
                  <a:lnTo>
                    <a:pt x="786" y="277"/>
                  </a:lnTo>
                  <a:lnTo>
                    <a:pt x="795" y="280"/>
                  </a:lnTo>
                  <a:lnTo>
                    <a:pt x="808" y="281"/>
                  </a:lnTo>
                  <a:lnTo>
                    <a:pt x="808" y="281"/>
                  </a:lnTo>
                  <a:lnTo>
                    <a:pt x="822" y="280"/>
                  </a:lnTo>
                  <a:lnTo>
                    <a:pt x="829" y="279"/>
                  </a:lnTo>
                  <a:lnTo>
                    <a:pt x="835" y="276"/>
                  </a:lnTo>
                  <a:lnTo>
                    <a:pt x="835" y="250"/>
                  </a:lnTo>
                  <a:lnTo>
                    <a:pt x="835" y="250"/>
                  </a:lnTo>
                  <a:close/>
                  <a:moveTo>
                    <a:pt x="1003" y="157"/>
                  </a:moveTo>
                  <a:lnTo>
                    <a:pt x="1003" y="157"/>
                  </a:lnTo>
                  <a:lnTo>
                    <a:pt x="1003" y="141"/>
                  </a:lnTo>
                  <a:lnTo>
                    <a:pt x="999" y="126"/>
                  </a:lnTo>
                  <a:lnTo>
                    <a:pt x="995" y="114"/>
                  </a:lnTo>
                  <a:lnTo>
                    <a:pt x="987" y="105"/>
                  </a:lnTo>
                  <a:lnTo>
                    <a:pt x="977" y="98"/>
                  </a:lnTo>
                  <a:lnTo>
                    <a:pt x="966" y="93"/>
                  </a:lnTo>
                  <a:lnTo>
                    <a:pt x="953" y="89"/>
                  </a:lnTo>
                  <a:lnTo>
                    <a:pt x="938" y="87"/>
                  </a:lnTo>
                  <a:lnTo>
                    <a:pt x="938" y="87"/>
                  </a:lnTo>
                  <a:lnTo>
                    <a:pt x="921" y="89"/>
                  </a:lnTo>
                  <a:lnTo>
                    <a:pt x="905" y="93"/>
                  </a:lnTo>
                  <a:lnTo>
                    <a:pt x="890" y="98"/>
                  </a:lnTo>
                  <a:lnTo>
                    <a:pt x="875" y="105"/>
                  </a:lnTo>
                  <a:lnTo>
                    <a:pt x="875" y="136"/>
                  </a:lnTo>
                  <a:lnTo>
                    <a:pt x="875" y="136"/>
                  </a:lnTo>
                  <a:lnTo>
                    <a:pt x="890" y="125"/>
                  </a:lnTo>
                  <a:lnTo>
                    <a:pt x="903" y="118"/>
                  </a:lnTo>
                  <a:lnTo>
                    <a:pt x="919" y="114"/>
                  </a:lnTo>
                  <a:lnTo>
                    <a:pt x="935" y="113"/>
                  </a:lnTo>
                  <a:lnTo>
                    <a:pt x="935" y="113"/>
                  </a:lnTo>
                  <a:lnTo>
                    <a:pt x="945" y="113"/>
                  </a:lnTo>
                  <a:lnTo>
                    <a:pt x="952" y="116"/>
                  </a:lnTo>
                  <a:lnTo>
                    <a:pt x="958" y="120"/>
                  </a:lnTo>
                  <a:lnTo>
                    <a:pt x="964" y="125"/>
                  </a:lnTo>
                  <a:lnTo>
                    <a:pt x="968" y="132"/>
                  </a:lnTo>
                  <a:lnTo>
                    <a:pt x="972" y="140"/>
                  </a:lnTo>
                  <a:lnTo>
                    <a:pt x="973" y="149"/>
                  </a:lnTo>
                  <a:lnTo>
                    <a:pt x="973" y="160"/>
                  </a:lnTo>
                  <a:lnTo>
                    <a:pt x="918" y="168"/>
                  </a:lnTo>
                  <a:lnTo>
                    <a:pt x="918" y="168"/>
                  </a:lnTo>
                  <a:lnTo>
                    <a:pt x="905" y="171"/>
                  </a:lnTo>
                  <a:lnTo>
                    <a:pt x="891" y="175"/>
                  </a:lnTo>
                  <a:lnTo>
                    <a:pt x="882" y="180"/>
                  </a:lnTo>
                  <a:lnTo>
                    <a:pt x="872" y="187"/>
                  </a:lnTo>
                  <a:lnTo>
                    <a:pt x="865" y="195"/>
                  </a:lnTo>
                  <a:lnTo>
                    <a:pt x="861" y="205"/>
                  </a:lnTo>
                  <a:lnTo>
                    <a:pt x="859" y="215"/>
                  </a:lnTo>
                  <a:lnTo>
                    <a:pt x="857" y="229"/>
                  </a:lnTo>
                  <a:lnTo>
                    <a:pt x="857" y="229"/>
                  </a:lnTo>
                  <a:lnTo>
                    <a:pt x="859" y="240"/>
                  </a:lnTo>
                  <a:lnTo>
                    <a:pt x="861" y="250"/>
                  </a:lnTo>
                  <a:lnTo>
                    <a:pt x="865" y="258"/>
                  </a:lnTo>
                  <a:lnTo>
                    <a:pt x="872" y="266"/>
                  </a:lnTo>
                  <a:lnTo>
                    <a:pt x="872" y="266"/>
                  </a:lnTo>
                  <a:lnTo>
                    <a:pt x="882" y="273"/>
                  </a:lnTo>
                  <a:lnTo>
                    <a:pt x="891" y="279"/>
                  </a:lnTo>
                  <a:lnTo>
                    <a:pt x="903" y="281"/>
                  </a:lnTo>
                  <a:lnTo>
                    <a:pt x="917" y="281"/>
                  </a:lnTo>
                  <a:lnTo>
                    <a:pt x="917" y="281"/>
                  </a:lnTo>
                  <a:lnTo>
                    <a:pt x="925" y="281"/>
                  </a:lnTo>
                  <a:lnTo>
                    <a:pt x="934" y="280"/>
                  </a:lnTo>
                  <a:lnTo>
                    <a:pt x="942" y="277"/>
                  </a:lnTo>
                  <a:lnTo>
                    <a:pt x="949" y="273"/>
                  </a:lnTo>
                  <a:lnTo>
                    <a:pt x="956" y="269"/>
                  </a:lnTo>
                  <a:lnTo>
                    <a:pt x="962" y="262"/>
                  </a:lnTo>
                  <a:lnTo>
                    <a:pt x="968" y="256"/>
                  </a:lnTo>
                  <a:lnTo>
                    <a:pt x="973" y="249"/>
                  </a:lnTo>
                  <a:lnTo>
                    <a:pt x="973" y="249"/>
                  </a:lnTo>
                  <a:lnTo>
                    <a:pt x="973" y="277"/>
                  </a:lnTo>
                  <a:lnTo>
                    <a:pt x="1003" y="277"/>
                  </a:lnTo>
                  <a:lnTo>
                    <a:pt x="1003" y="157"/>
                  </a:lnTo>
                  <a:lnTo>
                    <a:pt x="1003" y="157"/>
                  </a:lnTo>
                  <a:close/>
                  <a:moveTo>
                    <a:pt x="973" y="202"/>
                  </a:moveTo>
                  <a:lnTo>
                    <a:pt x="973" y="202"/>
                  </a:lnTo>
                  <a:lnTo>
                    <a:pt x="973" y="214"/>
                  </a:lnTo>
                  <a:lnTo>
                    <a:pt x="970" y="223"/>
                  </a:lnTo>
                  <a:lnTo>
                    <a:pt x="965" y="233"/>
                  </a:lnTo>
                  <a:lnTo>
                    <a:pt x="960" y="241"/>
                  </a:lnTo>
                  <a:lnTo>
                    <a:pt x="960" y="241"/>
                  </a:lnTo>
                  <a:lnTo>
                    <a:pt x="952" y="248"/>
                  </a:lnTo>
                  <a:lnTo>
                    <a:pt x="944" y="253"/>
                  </a:lnTo>
                  <a:lnTo>
                    <a:pt x="933" y="256"/>
                  </a:lnTo>
                  <a:lnTo>
                    <a:pt x="923" y="257"/>
                  </a:lnTo>
                  <a:lnTo>
                    <a:pt x="923" y="257"/>
                  </a:lnTo>
                  <a:lnTo>
                    <a:pt x="915" y="256"/>
                  </a:lnTo>
                  <a:lnTo>
                    <a:pt x="909" y="254"/>
                  </a:lnTo>
                  <a:lnTo>
                    <a:pt x="902" y="252"/>
                  </a:lnTo>
                  <a:lnTo>
                    <a:pt x="898" y="248"/>
                  </a:lnTo>
                  <a:lnTo>
                    <a:pt x="898" y="248"/>
                  </a:lnTo>
                  <a:lnTo>
                    <a:pt x="892" y="244"/>
                  </a:lnTo>
                  <a:lnTo>
                    <a:pt x="890" y="238"/>
                  </a:lnTo>
                  <a:lnTo>
                    <a:pt x="888" y="233"/>
                  </a:lnTo>
                  <a:lnTo>
                    <a:pt x="887" y="226"/>
                  </a:lnTo>
                  <a:lnTo>
                    <a:pt x="887" y="226"/>
                  </a:lnTo>
                  <a:lnTo>
                    <a:pt x="888" y="218"/>
                  </a:lnTo>
                  <a:lnTo>
                    <a:pt x="890" y="210"/>
                  </a:lnTo>
                  <a:lnTo>
                    <a:pt x="894" y="205"/>
                  </a:lnTo>
                  <a:lnTo>
                    <a:pt x="898" y="201"/>
                  </a:lnTo>
                  <a:lnTo>
                    <a:pt x="898" y="201"/>
                  </a:lnTo>
                  <a:lnTo>
                    <a:pt x="903" y="196"/>
                  </a:lnTo>
                  <a:lnTo>
                    <a:pt x="911" y="194"/>
                  </a:lnTo>
                  <a:lnTo>
                    <a:pt x="919" y="191"/>
                  </a:lnTo>
                  <a:lnTo>
                    <a:pt x="929" y="190"/>
                  </a:lnTo>
                  <a:lnTo>
                    <a:pt x="973" y="184"/>
                  </a:lnTo>
                  <a:lnTo>
                    <a:pt x="973" y="202"/>
                  </a:lnTo>
                  <a:lnTo>
                    <a:pt x="973" y="202"/>
                  </a:lnTo>
                  <a:close/>
                  <a:moveTo>
                    <a:pt x="1152" y="92"/>
                  </a:moveTo>
                  <a:lnTo>
                    <a:pt x="1152" y="92"/>
                  </a:lnTo>
                  <a:lnTo>
                    <a:pt x="1144" y="90"/>
                  </a:lnTo>
                  <a:lnTo>
                    <a:pt x="1135" y="89"/>
                  </a:lnTo>
                  <a:lnTo>
                    <a:pt x="1135" y="89"/>
                  </a:lnTo>
                  <a:lnTo>
                    <a:pt x="1127" y="90"/>
                  </a:lnTo>
                  <a:lnTo>
                    <a:pt x="1118" y="92"/>
                  </a:lnTo>
                  <a:lnTo>
                    <a:pt x="1112" y="96"/>
                  </a:lnTo>
                  <a:lnTo>
                    <a:pt x="1105" y="100"/>
                  </a:lnTo>
                  <a:lnTo>
                    <a:pt x="1105" y="100"/>
                  </a:lnTo>
                  <a:lnTo>
                    <a:pt x="1098" y="106"/>
                  </a:lnTo>
                  <a:lnTo>
                    <a:pt x="1094" y="113"/>
                  </a:lnTo>
                  <a:lnTo>
                    <a:pt x="1089" y="121"/>
                  </a:lnTo>
                  <a:lnTo>
                    <a:pt x="1086" y="131"/>
                  </a:lnTo>
                  <a:lnTo>
                    <a:pt x="1085" y="131"/>
                  </a:lnTo>
                  <a:lnTo>
                    <a:pt x="1085" y="93"/>
                  </a:lnTo>
                  <a:lnTo>
                    <a:pt x="1055" y="93"/>
                  </a:lnTo>
                  <a:lnTo>
                    <a:pt x="1055" y="277"/>
                  </a:lnTo>
                  <a:lnTo>
                    <a:pt x="1085" y="277"/>
                  </a:lnTo>
                  <a:lnTo>
                    <a:pt x="1085" y="183"/>
                  </a:lnTo>
                  <a:lnTo>
                    <a:pt x="1085" y="183"/>
                  </a:lnTo>
                  <a:lnTo>
                    <a:pt x="1086" y="168"/>
                  </a:lnTo>
                  <a:lnTo>
                    <a:pt x="1088" y="155"/>
                  </a:lnTo>
                  <a:lnTo>
                    <a:pt x="1092" y="144"/>
                  </a:lnTo>
                  <a:lnTo>
                    <a:pt x="1098" y="135"/>
                  </a:lnTo>
                  <a:lnTo>
                    <a:pt x="1098" y="135"/>
                  </a:lnTo>
                  <a:lnTo>
                    <a:pt x="1105" y="126"/>
                  </a:lnTo>
                  <a:lnTo>
                    <a:pt x="1112" y="121"/>
                  </a:lnTo>
                  <a:lnTo>
                    <a:pt x="1120" y="117"/>
                  </a:lnTo>
                  <a:lnTo>
                    <a:pt x="1129" y="116"/>
                  </a:lnTo>
                  <a:lnTo>
                    <a:pt x="1129" y="116"/>
                  </a:lnTo>
                  <a:lnTo>
                    <a:pt x="1136" y="117"/>
                  </a:lnTo>
                  <a:lnTo>
                    <a:pt x="1143" y="118"/>
                  </a:lnTo>
                  <a:lnTo>
                    <a:pt x="1148" y="120"/>
                  </a:lnTo>
                  <a:lnTo>
                    <a:pt x="1152" y="122"/>
                  </a:lnTo>
                  <a:lnTo>
                    <a:pt x="1152" y="92"/>
                  </a:lnTo>
                  <a:lnTo>
                    <a:pt x="1152" y="92"/>
                  </a:lnTo>
                  <a:close/>
                  <a:moveTo>
                    <a:pt x="1267" y="250"/>
                  </a:moveTo>
                  <a:lnTo>
                    <a:pt x="1267" y="250"/>
                  </a:lnTo>
                  <a:lnTo>
                    <a:pt x="1261" y="253"/>
                  </a:lnTo>
                  <a:lnTo>
                    <a:pt x="1257" y="254"/>
                  </a:lnTo>
                  <a:lnTo>
                    <a:pt x="1252" y="256"/>
                  </a:lnTo>
                  <a:lnTo>
                    <a:pt x="1246" y="256"/>
                  </a:lnTo>
                  <a:lnTo>
                    <a:pt x="1246" y="256"/>
                  </a:lnTo>
                  <a:lnTo>
                    <a:pt x="1240" y="256"/>
                  </a:lnTo>
                  <a:lnTo>
                    <a:pt x="1234" y="254"/>
                  </a:lnTo>
                  <a:lnTo>
                    <a:pt x="1229" y="252"/>
                  </a:lnTo>
                  <a:lnTo>
                    <a:pt x="1226" y="249"/>
                  </a:lnTo>
                  <a:lnTo>
                    <a:pt x="1226" y="249"/>
                  </a:lnTo>
                  <a:lnTo>
                    <a:pt x="1223" y="244"/>
                  </a:lnTo>
                  <a:lnTo>
                    <a:pt x="1221" y="238"/>
                  </a:lnTo>
                  <a:lnTo>
                    <a:pt x="1219" y="230"/>
                  </a:lnTo>
                  <a:lnTo>
                    <a:pt x="1219" y="222"/>
                  </a:lnTo>
                  <a:lnTo>
                    <a:pt x="1219" y="117"/>
                  </a:lnTo>
                  <a:lnTo>
                    <a:pt x="1267" y="117"/>
                  </a:lnTo>
                  <a:lnTo>
                    <a:pt x="1267" y="93"/>
                  </a:lnTo>
                  <a:lnTo>
                    <a:pt x="1219" y="93"/>
                  </a:lnTo>
                  <a:lnTo>
                    <a:pt x="1219" y="38"/>
                  </a:lnTo>
                  <a:lnTo>
                    <a:pt x="1190" y="47"/>
                  </a:lnTo>
                  <a:lnTo>
                    <a:pt x="1190" y="93"/>
                  </a:lnTo>
                  <a:lnTo>
                    <a:pt x="1158" y="93"/>
                  </a:lnTo>
                  <a:lnTo>
                    <a:pt x="1158" y="117"/>
                  </a:lnTo>
                  <a:lnTo>
                    <a:pt x="1190" y="117"/>
                  </a:lnTo>
                  <a:lnTo>
                    <a:pt x="1190" y="227"/>
                  </a:lnTo>
                  <a:lnTo>
                    <a:pt x="1190" y="227"/>
                  </a:lnTo>
                  <a:lnTo>
                    <a:pt x="1191" y="240"/>
                  </a:lnTo>
                  <a:lnTo>
                    <a:pt x="1193" y="250"/>
                  </a:lnTo>
                  <a:lnTo>
                    <a:pt x="1197" y="260"/>
                  </a:lnTo>
                  <a:lnTo>
                    <a:pt x="1202" y="268"/>
                  </a:lnTo>
                  <a:lnTo>
                    <a:pt x="1209" y="273"/>
                  </a:lnTo>
                  <a:lnTo>
                    <a:pt x="1217" y="277"/>
                  </a:lnTo>
                  <a:lnTo>
                    <a:pt x="1228" y="280"/>
                  </a:lnTo>
                  <a:lnTo>
                    <a:pt x="1238" y="281"/>
                  </a:lnTo>
                  <a:lnTo>
                    <a:pt x="1238" y="281"/>
                  </a:lnTo>
                  <a:lnTo>
                    <a:pt x="1254" y="280"/>
                  </a:lnTo>
                  <a:lnTo>
                    <a:pt x="1260" y="279"/>
                  </a:lnTo>
                  <a:lnTo>
                    <a:pt x="1267" y="276"/>
                  </a:lnTo>
                  <a:lnTo>
                    <a:pt x="1267" y="250"/>
                  </a:lnTo>
                  <a:lnTo>
                    <a:pt x="1267" y="250"/>
                  </a:lnTo>
                  <a:close/>
                  <a:moveTo>
                    <a:pt x="1451" y="93"/>
                  </a:moveTo>
                  <a:lnTo>
                    <a:pt x="1421" y="93"/>
                  </a:lnTo>
                  <a:lnTo>
                    <a:pt x="1421" y="199"/>
                  </a:lnTo>
                  <a:lnTo>
                    <a:pt x="1421" y="199"/>
                  </a:lnTo>
                  <a:lnTo>
                    <a:pt x="1421" y="211"/>
                  </a:lnTo>
                  <a:lnTo>
                    <a:pt x="1419" y="222"/>
                  </a:lnTo>
                  <a:lnTo>
                    <a:pt x="1413" y="231"/>
                  </a:lnTo>
                  <a:lnTo>
                    <a:pt x="1408" y="241"/>
                  </a:lnTo>
                  <a:lnTo>
                    <a:pt x="1408" y="241"/>
                  </a:lnTo>
                  <a:lnTo>
                    <a:pt x="1400" y="248"/>
                  </a:lnTo>
                  <a:lnTo>
                    <a:pt x="1392" y="253"/>
                  </a:lnTo>
                  <a:lnTo>
                    <a:pt x="1382" y="256"/>
                  </a:lnTo>
                  <a:lnTo>
                    <a:pt x="1372" y="257"/>
                  </a:lnTo>
                  <a:lnTo>
                    <a:pt x="1372" y="257"/>
                  </a:lnTo>
                  <a:lnTo>
                    <a:pt x="1362" y="256"/>
                  </a:lnTo>
                  <a:lnTo>
                    <a:pt x="1353" y="253"/>
                  </a:lnTo>
                  <a:lnTo>
                    <a:pt x="1345" y="249"/>
                  </a:lnTo>
                  <a:lnTo>
                    <a:pt x="1338" y="242"/>
                  </a:lnTo>
                  <a:lnTo>
                    <a:pt x="1334" y="234"/>
                  </a:lnTo>
                  <a:lnTo>
                    <a:pt x="1330" y="223"/>
                  </a:lnTo>
                  <a:lnTo>
                    <a:pt x="1328" y="211"/>
                  </a:lnTo>
                  <a:lnTo>
                    <a:pt x="1327" y="198"/>
                  </a:lnTo>
                  <a:lnTo>
                    <a:pt x="1327" y="93"/>
                  </a:lnTo>
                  <a:lnTo>
                    <a:pt x="1297" y="93"/>
                  </a:lnTo>
                  <a:lnTo>
                    <a:pt x="1297" y="203"/>
                  </a:lnTo>
                  <a:lnTo>
                    <a:pt x="1297" y="203"/>
                  </a:lnTo>
                  <a:lnTo>
                    <a:pt x="1299" y="221"/>
                  </a:lnTo>
                  <a:lnTo>
                    <a:pt x="1302" y="237"/>
                  </a:lnTo>
                  <a:lnTo>
                    <a:pt x="1307" y="250"/>
                  </a:lnTo>
                  <a:lnTo>
                    <a:pt x="1315" y="262"/>
                  </a:lnTo>
                  <a:lnTo>
                    <a:pt x="1323" y="270"/>
                  </a:lnTo>
                  <a:lnTo>
                    <a:pt x="1335" y="277"/>
                  </a:lnTo>
                  <a:lnTo>
                    <a:pt x="1349" y="280"/>
                  </a:lnTo>
                  <a:lnTo>
                    <a:pt x="1363" y="281"/>
                  </a:lnTo>
                  <a:lnTo>
                    <a:pt x="1363" y="281"/>
                  </a:lnTo>
                  <a:lnTo>
                    <a:pt x="1373" y="281"/>
                  </a:lnTo>
                  <a:lnTo>
                    <a:pt x="1382" y="280"/>
                  </a:lnTo>
                  <a:lnTo>
                    <a:pt x="1390" y="277"/>
                  </a:lnTo>
                  <a:lnTo>
                    <a:pt x="1397" y="273"/>
                  </a:lnTo>
                  <a:lnTo>
                    <a:pt x="1404" y="268"/>
                  </a:lnTo>
                  <a:lnTo>
                    <a:pt x="1411" y="262"/>
                  </a:lnTo>
                  <a:lnTo>
                    <a:pt x="1416" y="256"/>
                  </a:lnTo>
                  <a:lnTo>
                    <a:pt x="1421" y="248"/>
                  </a:lnTo>
                  <a:lnTo>
                    <a:pt x="1421" y="248"/>
                  </a:lnTo>
                  <a:lnTo>
                    <a:pt x="1421" y="277"/>
                  </a:lnTo>
                  <a:lnTo>
                    <a:pt x="1451" y="277"/>
                  </a:lnTo>
                  <a:lnTo>
                    <a:pt x="1451" y="93"/>
                  </a:lnTo>
                  <a:lnTo>
                    <a:pt x="1451" y="93"/>
                  </a:lnTo>
                  <a:close/>
                  <a:moveTo>
                    <a:pt x="1594" y="281"/>
                  </a:moveTo>
                  <a:lnTo>
                    <a:pt x="1594" y="281"/>
                  </a:lnTo>
                  <a:lnTo>
                    <a:pt x="1603" y="281"/>
                  </a:lnTo>
                  <a:lnTo>
                    <a:pt x="1611" y="280"/>
                  </a:lnTo>
                  <a:lnTo>
                    <a:pt x="1620" y="277"/>
                  </a:lnTo>
                  <a:lnTo>
                    <a:pt x="1629" y="275"/>
                  </a:lnTo>
                  <a:lnTo>
                    <a:pt x="1635" y="270"/>
                  </a:lnTo>
                  <a:lnTo>
                    <a:pt x="1642" y="266"/>
                  </a:lnTo>
                  <a:lnTo>
                    <a:pt x="1649" y="260"/>
                  </a:lnTo>
                  <a:lnTo>
                    <a:pt x="1655" y="254"/>
                  </a:lnTo>
                  <a:lnTo>
                    <a:pt x="1655" y="254"/>
                  </a:lnTo>
                  <a:lnTo>
                    <a:pt x="1661" y="246"/>
                  </a:lnTo>
                  <a:lnTo>
                    <a:pt x="1665" y="238"/>
                  </a:lnTo>
                  <a:lnTo>
                    <a:pt x="1669" y="230"/>
                  </a:lnTo>
                  <a:lnTo>
                    <a:pt x="1672" y="221"/>
                  </a:lnTo>
                  <a:lnTo>
                    <a:pt x="1674" y="211"/>
                  </a:lnTo>
                  <a:lnTo>
                    <a:pt x="1676" y="202"/>
                  </a:lnTo>
                  <a:lnTo>
                    <a:pt x="1677" y="179"/>
                  </a:lnTo>
                  <a:lnTo>
                    <a:pt x="1677" y="179"/>
                  </a:lnTo>
                  <a:lnTo>
                    <a:pt x="1676" y="160"/>
                  </a:lnTo>
                  <a:lnTo>
                    <a:pt x="1673" y="141"/>
                  </a:lnTo>
                  <a:lnTo>
                    <a:pt x="1666" y="126"/>
                  </a:lnTo>
                  <a:lnTo>
                    <a:pt x="1662" y="120"/>
                  </a:lnTo>
                  <a:lnTo>
                    <a:pt x="1657" y="113"/>
                  </a:lnTo>
                  <a:lnTo>
                    <a:pt x="1657" y="113"/>
                  </a:lnTo>
                  <a:lnTo>
                    <a:pt x="1653" y="108"/>
                  </a:lnTo>
                  <a:lnTo>
                    <a:pt x="1646" y="102"/>
                  </a:lnTo>
                  <a:lnTo>
                    <a:pt x="1641" y="98"/>
                  </a:lnTo>
                  <a:lnTo>
                    <a:pt x="1634" y="94"/>
                  </a:lnTo>
                  <a:lnTo>
                    <a:pt x="1626" y="92"/>
                  </a:lnTo>
                  <a:lnTo>
                    <a:pt x="1619" y="90"/>
                  </a:lnTo>
                  <a:lnTo>
                    <a:pt x="1610" y="89"/>
                  </a:lnTo>
                  <a:lnTo>
                    <a:pt x="1602" y="87"/>
                  </a:lnTo>
                  <a:lnTo>
                    <a:pt x="1602" y="87"/>
                  </a:lnTo>
                  <a:lnTo>
                    <a:pt x="1591" y="89"/>
                  </a:lnTo>
                  <a:lnTo>
                    <a:pt x="1581" y="90"/>
                  </a:lnTo>
                  <a:lnTo>
                    <a:pt x="1573" y="93"/>
                  </a:lnTo>
                  <a:lnTo>
                    <a:pt x="1565" y="97"/>
                  </a:lnTo>
                  <a:lnTo>
                    <a:pt x="1557" y="102"/>
                  </a:lnTo>
                  <a:lnTo>
                    <a:pt x="1551" y="109"/>
                  </a:lnTo>
                  <a:lnTo>
                    <a:pt x="1544" y="116"/>
                  </a:lnTo>
                  <a:lnTo>
                    <a:pt x="1538" y="125"/>
                  </a:lnTo>
                  <a:lnTo>
                    <a:pt x="1537" y="125"/>
                  </a:lnTo>
                  <a:lnTo>
                    <a:pt x="1537" y="93"/>
                  </a:lnTo>
                  <a:lnTo>
                    <a:pt x="1507" y="93"/>
                  </a:lnTo>
                  <a:lnTo>
                    <a:pt x="1507" y="362"/>
                  </a:lnTo>
                  <a:lnTo>
                    <a:pt x="1537" y="362"/>
                  </a:lnTo>
                  <a:lnTo>
                    <a:pt x="1537" y="250"/>
                  </a:lnTo>
                  <a:lnTo>
                    <a:pt x="1538" y="250"/>
                  </a:lnTo>
                  <a:lnTo>
                    <a:pt x="1538" y="250"/>
                  </a:lnTo>
                  <a:lnTo>
                    <a:pt x="1542" y="258"/>
                  </a:lnTo>
                  <a:lnTo>
                    <a:pt x="1549" y="264"/>
                  </a:lnTo>
                  <a:lnTo>
                    <a:pt x="1555" y="269"/>
                  </a:lnTo>
                  <a:lnTo>
                    <a:pt x="1561" y="273"/>
                  </a:lnTo>
                  <a:lnTo>
                    <a:pt x="1568" y="277"/>
                  </a:lnTo>
                  <a:lnTo>
                    <a:pt x="1576" y="280"/>
                  </a:lnTo>
                  <a:lnTo>
                    <a:pt x="1584" y="281"/>
                  </a:lnTo>
                  <a:lnTo>
                    <a:pt x="1594" y="281"/>
                  </a:lnTo>
                  <a:lnTo>
                    <a:pt x="1594" y="281"/>
                  </a:lnTo>
                  <a:lnTo>
                    <a:pt x="1594" y="281"/>
                  </a:lnTo>
                  <a:close/>
                  <a:moveTo>
                    <a:pt x="1553" y="131"/>
                  </a:moveTo>
                  <a:lnTo>
                    <a:pt x="1553" y="131"/>
                  </a:lnTo>
                  <a:lnTo>
                    <a:pt x="1561" y="122"/>
                  </a:lnTo>
                  <a:lnTo>
                    <a:pt x="1571" y="117"/>
                  </a:lnTo>
                  <a:lnTo>
                    <a:pt x="1581" y="114"/>
                  </a:lnTo>
                  <a:lnTo>
                    <a:pt x="1595" y="113"/>
                  </a:lnTo>
                  <a:lnTo>
                    <a:pt x="1595" y="113"/>
                  </a:lnTo>
                  <a:lnTo>
                    <a:pt x="1606" y="114"/>
                  </a:lnTo>
                  <a:lnTo>
                    <a:pt x="1616" y="117"/>
                  </a:lnTo>
                  <a:lnTo>
                    <a:pt x="1625" y="122"/>
                  </a:lnTo>
                  <a:lnTo>
                    <a:pt x="1633" y="131"/>
                  </a:lnTo>
                  <a:lnTo>
                    <a:pt x="1633" y="131"/>
                  </a:lnTo>
                  <a:lnTo>
                    <a:pt x="1639" y="140"/>
                  </a:lnTo>
                  <a:lnTo>
                    <a:pt x="1643" y="151"/>
                  </a:lnTo>
                  <a:lnTo>
                    <a:pt x="1646" y="164"/>
                  </a:lnTo>
                  <a:lnTo>
                    <a:pt x="1647" y="179"/>
                  </a:lnTo>
                  <a:lnTo>
                    <a:pt x="1647" y="179"/>
                  </a:lnTo>
                  <a:lnTo>
                    <a:pt x="1646" y="196"/>
                  </a:lnTo>
                  <a:lnTo>
                    <a:pt x="1643" y="211"/>
                  </a:lnTo>
                  <a:lnTo>
                    <a:pt x="1638" y="225"/>
                  </a:lnTo>
                  <a:lnTo>
                    <a:pt x="1631" y="236"/>
                  </a:lnTo>
                  <a:lnTo>
                    <a:pt x="1631" y="236"/>
                  </a:lnTo>
                  <a:lnTo>
                    <a:pt x="1623" y="245"/>
                  </a:lnTo>
                  <a:lnTo>
                    <a:pt x="1614" y="252"/>
                  </a:lnTo>
                  <a:lnTo>
                    <a:pt x="1603" y="256"/>
                  </a:lnTo>
                  <a:lnTo>
                    <a:pt x="1590" y="257"/>
                  </a:lnTo>
                  <a:lnTo>
                    <a:pt x="1590" y="257"/>
                  </a:lnTo>
                  <a:lnTo>
                    <a:pt x="1579" y="256"/>
                  </a:lnTo>
                  <a:lnTo>
                    <a:pt x="1569" y="253"/>
                  </a:lnTo>
                  <a:lnTo>
                    <a:pt x="1560" y="248"/>
                  </a:lnTo>
                  <a:lnTo>
                    <a:pt x="1552" y="241"/>
                  </a:lnTo>
                  <a:lnTo>
                    <a:pt x="1552" y="241"/>
                  </a:lnTo>
                  <a:lnTo>
                    <a:pt x="1545" y="233"/>
                  </a:lnTo>
                  <a:lnTo>
                    <a:pt x="1541" y="223"/>
                  </a:lnTo>
                  <a:lnTo>
                    <a:pt x="1538" y="213"/>
                  </a:lnTo>
                  <a:lnTo>
                    <a:pt x="1537" y="202"/>
                  </a:lnTo>
                  <a:lnTo>
                    <a:pt x="1537" y="176"/>
                  </a:lnTo>
                  <a:lnTo>
                    <a:pt x="1537" y="176"/>
                  </a:lnTo>
                  <a:lnTo>
                    <a:pt x="1538" y="163"/>
                  </a:lnTo>
                  <a:lnTo>
                    <a:pt x="1541" y="151"/>
                  </a:lnTo>
                  <a:lnTo>
                    <a:pt x="1546" y="140"/>
                  </a:lnTo>
                  <a:lnTo>
                    <a:pt x="1553" y="131"/>
                  </a:lnTo>
                  <a:lnTo>
                    <a:pt x="1553" y="131"/>
                  </a:lnTo>
                  <a:close/>
                  <a:moveTo>
                    <a:pt x="1759" y="281"/>
                  </a:moveTo>
                  <a:lnTo>
                    <a:pt x="1759" y="281"/>
                  </a:lnTo>
                  <a:lnTo>
                    <a:pt x="1774" y="281"/>
                  </a:lnTo>
                  <a:lnTo>
                    <a:pt x="1787" y="279"/>
                  </a:lnTo>
                  <a:lnTo>
                    <a:pt x="1787" y="279"/>
                  </a:lnTo>
                  <a:lnTo>
                    <a:pt x="1799" y="275"/>
                  </a:lnTo>
                  <a:lnTo>
                    <a:pt x="1810" y="268"/>
                  </a:lnTo>
                  <a:lnTo>
                    <a:pt x="1810" y="268"/>
                  </a:lnTo>
                  <a:lnTo>
                    <a:pt x="1820" y="261"/>
                  </a:lnTo>
                  <a:lnTo>
                    <a:pt x="1826" y="252"/>
                  </a:lnTo>
                  <a:lnTo>
                    <a:pt x="1826" y="252"/>
                  </a:lnTo>
                  <a:lnTo>
                    <a:pt x="1829" y="246"/>
                  </a:lnTo>
                  <a:lnTo>
                    <a:pt x="1830" y="241"/>
                  </a:lnTo>
                  <a:lnTo>
                    <a:pt x="1833" y="227"/>
                  </a:lnTo>
                  <a:lnTo>
                    <a:pt x="1833" y="227"/>
                  </a:lnTo>
                  <a:lnTo>
                    <a:pt x="1832" y="217"/>
                  </a:lnTo>
                  <a:lnTo>
                    <a:pt x="1829" y="209"/>
                  </a:lnTo>
                  <a:lnTo>
                    <a:pt x="1829" y="209"/>
                  </a:lnTo>
                  <a:lnTo>
                    <a:pt x="1824" y="201"/>
                  </a:lnTo>
                  <a:lnTo>
                    <a:pt x="1818" y="194"/>
                  </a:lnTo>
                  <a:lnTo>
                    <a:pt x="1818" y="194"/>
                  </a:lnTo>
                  <a:lnTo>
                    <a:pt x="1810" y="188"/>
                  </a:lnTo>
                  <a:lnTo>
                    <a:pt x="1802" y="183"/>
                  </a:lnTo>
                  <a:lnTo>
                    <a:pt x="1802" y="183"/>
                  </a:lnTo>
                  <a:lnTo>
                    <a:pt x="1779" y="174"/>
                  </a:lnTo>
                  <a:lnTo>
                    <a:pt x="1779" y="174"/>
                  </a:lnTo>
                  <a:lnTo>
                    <a:pt x="1763" y="167"/>
                  </a:lnTo>
                  <a:lnTo>
                    <a:pt x="1763" y="167"/>
                  </a:lnTo>
                  <a:lnTo>
                    <a:pt x="1756" y="163"/>
                  </a:lnTo>
                  <a:lnTo>
                    <a:pt x="1751" y="160"/>
                  </a:lnTo>
                  <a:lnTo>
                    <a:pt x="1751" y="160"/>
                  </a:lnTo>
                  <a:lnTo>
                    <a:pt x="1747" y="156"/>
                  </a:lnTo>
                  <a:lnTo>
                    <a:pt x="1743" y="151"/>
                  </a:lnTo>
                  <a:lnTo>
                    <a:pt x="1743" y="151"/>
                  </a:lnTo>
                  <a:lnTo>
                    <a:pt x="1742" y="145"/>
                  </a:lnTo>
                  <a:lnTo>
                    <a:pt x="1740" y="139"/>
                  </a:lnTo>
                  <a:lnTo>
                    <a:pt x="1740" y="139"/>
                  </a:lnTo>
                  <a:lnTo>
                    <a:pt x="1742" y="133"/>
                  </a:lnTo>
                  <a:lnTo>
                    <a:pt x="1743" y="128"/>
                  </a:lnTo>
                  <a:lnTo>
                    <a:pt x="1743" y="128"/>
                  </a:lnTo>
                  <a:lnTo>
                    <a:pt x="1747" y="124"/>
                  </a:lnTo>
                  <a:lnTo>
                    <a:pt x="1751" y="120"/>
                  </a:lnTo>
                  <a:lnTo>
                    <a:pt x="1751" y="120"/>
                  </a:lnTo>
                  <a:lnTo>
                    <a:pt x="1756" y="117"/>
                  </a:lnTo>
                  <a:lnTo>
                    <a:pt x="1762" y="114"/>
                  </a:lnTo>
                  <a:lnTo>
                    <a:pt x="1762" y="114"/>
                  </a:lnTo>
                  <a:lnTo>
                    <a:pt x="1770" y="113"/>
                  </a:lnTo>
                  <a:lnTo>
                    <a:pt x="1777" y="113"/>
                  </a:lnTo>
                  <a:lnTo>
                    <a:pt x="1777" y="113"/>
                  </a:lnTo>
                  <a:lnTo>
                    <a:pt x="1790" y="114"/>
                  </a:lnTo>
                  <a:lnTo>
                    <a:pt x="1802" y="116"/>
                  </a:lnTo>
                  <a:lnTo>
                    <a:pt x="1813" y="120"/>
                  </a:lnTo>
                  <a:lnTo>
                    <a:pt x="1824" y="126"/>
                  </a:lnTo>
                  <a:lnTo>
                    <a:pt x="1824" y="97"/>
                  </a:lnTo>
                  <a:lnTo>
                    <a:pt x="1824" y="97"/>
                  </a:lnTo>
                  <a:lnTo>
                    <a:pt x="1814" y="93"/>
                  </a:lnTo>
                  <a:lnTo>
                    <a:pt x="1804" y="90"/>
                  </a:lnTo>
                  <a:lnTo>
                    <a:pt x="1793" y="89"/>
                  </a:lnTo>
                  <a:lnTo>
                    <a:pt x="1781" y="87"/>
                  </a:lnTo>
                  <a:lnTo>
                    <a:pt x="1781" y="87"/>
                  </a:lnTo>
                  <a:lnTo>
                    <a:pt x="1767" y="89"/>
                  </a:lnTo>
                  <a:lnTo>
                    <a:pt x="1755" y="92"/>
                  </a:lnTo>
                  <a:lnTo>
                    <a:pt x="1755" y="92"/>
                  </a:lnTo>
                  <a:lnTo>
                    <a:pt x="1743" y="96"/>
                  </a:lnTo>
                  <a:lnTo>
                    <a:pt x="1732" y="102"/>
                  </a:lnTo>
                  <a:lnTo>
                    <a:pt x="1732" y="102"/>
                  </a:lnTo>
                  <a:lnTo>
                    <a:pt x="1723" y="109"/>
                  </a:lnTo>
                  <a:lnTo>
                    <a:pt x="1716" y="118"/>
                  </a:lnTo>
                  <a:lnTo>
                    <a:pt x="1716" y="118"/>
                  </a:lnTo>
                  <a:lnTo>
                    <a:pt x="1713" y="124"/>
                  </a:lnTo>
                  <a:lnTo>
                    <a:pt x="1712" y="129"/>
                  </a:lnTo>
                  <a:lnTo>
                    <a:pt x="1711" y="141"/>
                  </a:lnTo>
                  <a:lnTo>
                    <a:pt x="1711" y="141"/>
                  </a:lnTo>
                  <a:lnTo>
                    <a:pt x="1711" y="152"/>
                  </a:lnTo>
                  <a:lnTo>
                    <a:pt x="1713" y="160"/>
                  </a:lnTo>
                  <a:lnTo>
                    <a:pt x="1713" y="160"/>
                  </a:lnTo>
                  <a:lnTo>
                    <a:pt x="1717" y="168"/>
                  </a:lnTo>
                  <a:lnTo>
                    <a:pt x="1723" y="174"/>
                  </a:lnTo>
                  <a:lnTo>
                    <a:pt x="1723" y="174"/>
                  </a:lnTo>
                  <a:lnTo>
                    <a:pt x="1729" y="180"/>
                  </a:lnTo>
                  <a:lnTo>
                    <a:pt x="1739" y="186"/>
                  </a:lnTo>
                  <a:lnTo>
                    <a:pt x="1739" y="186"/>
                  </a:lnTo>
                  <a:lnTo>
                    <a:pt x="1760" y="195"/>
                  </a:lnTo>
                  <a:lnTo>
                    <a:pt x="1760" y="195"/>
                  </a:lnTo>
                  <a:lnTo>
                    <a:pt x="1777" y="202"/>
                  </a:lnTo>
                  <a:lnTo>
                    <a:pt x="1777" y="202"/>
                  </a:lnTo>
                  <a:lnTo>
                    <a:pt x="1783" y="205"/>
                  </a:lnTo>
                  <a:lnTo>
                    <a:pt x="1790" y="209"/>
                  </a:lnTo>
                  <a:lnTo>
                    <a:pt x="1790" y="209"/>
                  </a:lnTo>
                  <a:lnTo>
                    <a:pt x="1795" y="213"/>
                  </a:lnTo>
                  <a:lnTo>
                    <a:pt x="1799" y="218"/>
                  </a:lnTo>
                  <a:lnTo>
                    <a:pt x="1799" y="218"/>
                  </a:lnTo>
                  <a:lnTo>
                    <a:pt x="1801" y="223"/>
                  </a:lnTo>
                  <a:lnTo>
                    <a:pt x="1802" y="230"/>
                  </a:lnTo>
                  <a:lnTo>
                    <a:pt x="1802" y="230"/>
                  </a:lnTo>
                  <a:lnTo>
                    <a:pt x="1802" y="237"/>
                  </a:lnTo>
                  <a:lnTo>
                    <a:pt x="1799" y="242"/>
                  </a:lnTo>
                  <a:lnTo>
                    <a:pt x="1797" y="246"/>
                  </a:lnTo>
                  <a:lnTo>
                    <a:pt x="1793" y="250"/>
                  </a:lnTo>
                  <a:lnTo>
                    <a:pt x="1787" y="253"/>
                  </a:lnTo>
                  <a:lnTo>
                    <a:pt x="1781" y="254"/>
                  </a:lnTo>
                  <a:lnTo>
                    <a:pt x="1773" y="256"/>
                  </a:lnTo>
                  <a:lnTo>
                    <a:pt x="1763" y="257"/>
                  </a:lnTo>
                  <a:lnTo>
                    <a:pt x="1763" y="257"/>
                  </a:lnTo>
                  <a:lnTo>
                    <a:pt x="1748" y="256"/>
                  </a:lnTo>
                  <a:lnTo>
                    <a:pt x="1735" y="252"/>
                  </a:lnTo>
                  <a:lnTo>
                    <a:pt x="1723" y="246"/>
                  </a:lnTo>
                  <a:lnTo>
                    <a:pt x="1709" y="238"/>
                  </a:lnTo>
                  <a:lnTo>
                    <a:pt x="1709" y="270"/>
                  </a:lnTo>
                  <a:lnTo>
                    <a:pt x="1709" y="270"/>
                  </a:lnTo>
                  <a:lnTo>
                    <a:pt x="1721" y="276"/>
                  </a:lnTo>
                  <a:lnTo>
                    <a:pt x="1732" y="279"/>
                  </a:lnTo>
                  <a:lnTo>
                    <a:pt x="1746" y="281"/>
                  </a:lnTo>
                  <a:lnTo>
                    <a:pt x="1759" y="281"/>
                  </a:lnTo>
                  <a:lnTo>
                    <a:pt x="1759" y="281"/>
                  </a:lnTo>
                  <a:lnTo>
                    <a:pt x="1759" y="2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4362450" y="4300538"/>
              <a:ext cx="2351088" cy="449263"/>
            </a:xfrm>
            <a:custGeom>
              <a:avLst/>
              <a:gdLst>
                <a:gd name="T0" fmla="*/ 41 w 1481"/>
                <a:gd name="T1" fmla="*/ 19 h 283"/>
                <a:gd name="T2" fmla="*/ 33 w 1481"/>
                <a:gd name="T3" fmla="*/ 69 h 283"/>
                <a:gd name="T4" fmla="*/ 236 w 1481"/>
                <a:gd name="T5" fmla="*/ 81 h 283"/>
                <a:gd name="T6" fmla="*/ 360 w 1481"/>
                <a:gd name="T7" fmla="*/ 27 h 283"/>
                <a:gd name="T8" fmla="*/ 322 w 1481"/>
                <a:gd name="T9" fmla="*/ 19 h 283"/>
                <a:gd name="T10" fmla="*/ 354 w 1481"/>
                <a:gd name="T11" fmla="*/ 41 h 283"/>
                <a:gd name="T12" fmla="*/ 527 w 1481"/>
                <a:gd name="T13" fmla="*/ 248 h 283"/>
                <a:gd name="T14" fmla="*/ 438 w 1481"/>
                <a:gd name="T15" fmla="*/ 229 h 283"/>
                <a:gd name="T16" fmla="*/ 457 w 1481"/>
                <a:gd name="T17" fmla="*/ 126 h 283"/>
                <a:gd name="T18" fmla="*/ 537 w 1481"/>
                <a:gd name="T19" fmla="*/ 99 h 283"/>
                <a:gd name="T20" fmla="*/ 447 w 1481"/>
                <a:gd name="T21" fmla="*/ 100 h 283"/>
                <a:gd name="T22" fmla="*/ 400 w 1481"/>
                <a:gd name="T23" fmla="*/ 169 h 283"/>
                <a:gd name="T24" fmla="*/ 423 w 1481"/>
                <a:gd name="T25" fmla="*/ 257 h 283"/>
                <a:gd name="T26" fmla="*/ 486 w 1481"/>
                <a:gd name="T27" fmla="*/ 283 h 283"/>
                <a:gd name="T28" fmla="*/ 657 w 1481"/>
                <a:gd name="T29" fmla="*/ 91 h 283"/>
                <a:gd name="T30" fmla="*/ 609 w 1481"/>
                <a:gd name="T31" fmla="*/ 131 h 283"/>
                <a:gd name="T32" fmla="*/ 615 w 1481"/>
                <a:gd name="T33" fmla="*/ 144 h 283"/>
                <a:gd name="T34" fmla="*/ 671 w 1481"/>
                <a:gd name="T35" fmla="*/ 120 h 283"/>
                <a:gd name="T36" fmla="*/ 868 w 1481"/>
                <a:gd name="T37" fmla="*/ 216 h 283"/>
                <a:gd name="T38" fmla="*/ 855 w 1481"/>
                <a:gd name="T39" fmla="*/ 121 h 283"/>
                <a:gd name="T40" fmla="*/ 785 w 1481"/>
                <a:gd name="T41" fmla="*/ 89 h 283"/>
                <a:gd name="T42" fmla="*/ 716 w 1481"/>
                <a:gd name="T43" fmla="*/ 115 h 283"/>
                <a:gd name="T44" fmla="*/ 692 w 1481"/>
                <a:gd name="T45" fmla="*/ 208 h 283"/>
                <a:gd name="T46" fmla="*/ 735 w 1481"/>
                <a:gd name="T47" fmla="*/ 272 h 283"/>
                <a:gd name="T48" fmla="*/ 819 w 1481"/>
                <a:gd name="T49" fmla="*/ 276 h 283"/>
                <a:gd name="T50" fmla="*/ 841 w 1481"/>
                <a:gd name="T51" fmla="*/ 170 h 283"/>
                <a:gd name="T52" fmla="*/ 796 w 1481"/>
                <a:gd name="T53" fmla="*/ 256 h 283"/>
                <a:gd name="T54" fmla="*/ 722 w 1481"/>
                <a:gd name="T55" fmla="*/ 202 h 283"/>
                <a:gd name="T56" fmla="*/ 769 w 1481"/>
                <a:gd name="T57" fmla="*/ 115 h 283"/>
                <a:gd name="T58" fmla="*/ 968 w 1481"/>
                <a:gd name="T59" fmla="*/ 282 h 283"/>
                <a:gd name="T60" fmla="*/ 1026 w 1481"/>
                <a:gd name="T61" fmla="*/ 241 h 283"/>
                <a:gd name="T62" fmla="*/ 996 w 1481"/>
                <a:gd name="T63" fmla="*/ 183 h 283"/>
                <a:gd name="T64" fmla="*/ 938 w 1481"/>
                <a:gd name="T65" fmla="*/ 152 h 283"/>
                <a:gd name="T66" fmla="*/ 945 w 1481"/>
                <a:gd name="T67" fmla="*/ 121 h 283"/>
                <a:gd name="T68" fmla="*/ 1019 w 1481"/>
                <a:gd name="T69" fmla="*/ 127 h 283"/>
                <a:gd name="T70" fmla="*/ 949 w 1481"/>
                <a:gd name="T71" fmla="*/ 92 h 283"/>
                <a:gd name="T72" fmla="*/ 905 w 1481"/>
                <a:gd name="T73" fmla="*/ 143 h 283"/>
                <a:gd name="T74" fmla="*/ 955 w 1481"/>
                <a:gd name="T75" fmla="*/ 197 h 283"/>
                <a:gd name="T76" fmla="*/ 996 w 1481"/>
                <a:gd name="T77" fmla="*/ 225 h 283"/>
                <a:gd name="T78" fmla="*/ 959 w 1481"/>
                <a:gd name="T79" fmla="*/ 257 h 283"/>
                <a:gd name="T80" fmla="*/ 941 w 1481"/>
                <a:gd name="T81" fmla="*/ 282 h 283"/>
                <a:gd name="T82" fmla="*/ 1236 w 1481"/>
                <a:gd name="T83" fmla="*/ 216 h 283"/>
                <a:gd name="T84" fmla="*/ 1221 w 1481"/>
                <a:gd name="T85" fmla="*/ 121 h 283"/>
                <a:gd name="T86" fmla="*/ 1151 w 1481"/>
                <a:gd name="T87" fmla="*/ 89 h 283"/>
                <a:gd name="T88" fmla="*/ 1082 w 1481"/>
                <a:gd name="T89" fmla="*/ 115 h 283"/>
                <a:gd name="T90" fmla="*/ 1058 w 1481"/>
                <a:gd name="T91" fmla="*/ 208 h 283"/>
                <a:gd name="T92" fmla="*/ 1101 w 1481"/>
                <a:gd name="T93" fmla="*/ 272 h 283"/>
                <a:gd name="T94" fmla="*/ 1185 w 1481"/>
                <a:gd name="T95" fmla="*/ 276 h 283"/>
                <a:gd name="T96" fmla="*/ 1208 w 1481"/>
                <a:gd name="T97" fmla="*/ 170 h 283"/>
                <a:gd name="T98" fmla="*/ 1162 w 1481"/>
                <a:gd name="T99" fmla="*/ 256 h 283"/>
                <a:gd name="T100" fmla="*/ 1088 w 1481"/>
                <a:gd name="T101" fmla="*/ 202 h 283"/>
                <a:gd name="T102" fmla="*/ 1135 w 1481"/>
                <a:gd name="T103" fmla="*/ 115 h 283"/>
                <a:gd name="T104" fmla="*/ 1365 w 1481"/>
                <a:gd name="T105" fmla="*/ 2 h 283"/>
                <a:gd name="T106" fmla="*/ 1295 w 1481"/>
                <a:gd name="T107" fmla="*/ 49 h 283"/>
                <a:gd name="T108" fmla="*/ 1366 w 1481"/>
                <a:gd name="T109" fmla="*/ 93 h 283"/>
                <a:gd name="T110" fmla="*/ 1346 w 1481"/>
                <a:gd name="T111" fmla="*/ 26 h 283"/>
                <a:gd name="T112" fmla="*/ 1471 w 1481"/>
                <a:gd name="T113" fmla="*/ 256 h 283"/>
                <a:gd name="T114" fmla="*/ 1435 w 1481"/>
                <a:gd name="T115" fmla="*/ 239 h 283"/>
                <a:gd name="T116" fmla="*/ 1372 w 1481"/>
                <a:gd name="T117" fmla="*/ 93 h 283"/>
                <a:gd name="T118" fmla="*/ 1431 w 1481"/>
                <a:gd name="T119" fmla="*/ 27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81" h="283">
                  <a:moveTo>
                    <a:pt x="265" y="19"/>
                  </a:moveTo>
                  <a:lnTo>
                    <a:pt x="226" y="19"/>
                  </a:lnTo>
                  <a:lnTo>
                    <a:pt x="146" y="200"/>
                  </a:lnTo>
                  <a:lnTo>
                    <a:pt x="146" y="200"/>
                  </a:lnTo>
                  <a:lnTo>
                    <a:pt x="134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28" y="218"/>
                  </a:lnTo>
                  <a:lnTo>
                    <a:pt x="120" y="200"/>
                  </a:lnTo>
                  <a:lnTo>
                    <a:pt x="41" y="19"/>
                  </a:lnTo>
                  <a:lnTo>
                    <a:pt x="0" y="19"/>
                  </a:lnTo>
                  <a:lnTo>
                    <a:pt x="0" y="278"/>
                  </a:lnTo>
                  <a:lnTo>
                    <a:pt x="30" y="278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74"/>
                  </a:lnTo>
                  <a:lnTo>
                    <a:pt x="29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3" y="69"/>
                  </a:lnTo>
                  <a:lnTo>
                    <a:pt x="37" y="81"/>
                  </a:lnTo>
                  <a:lnTo>
                    <a:pt x="125" y="278"/>
                  </a:lnTo>
                  <a:lnTo>
                    <a:pt x="140" y="278"/>
                  </a:lnTo>
                  <a:lnTo>
                    <a:pt x="229" y="80"/>
                  </a:lnTo>
                  <a:lnTo>
                    <a:pt x="229" y="80"/>
                  </a:lnTo>
                  <a:lnTo>
                    <a:pt x="232" y="69"/>
                  </a:lnTo>
                  <a:lnTo>
                    <a:pt x="236" y="54"/>
                  </a:lnTo>
                  <a:lnTo>
                    <a:pt x="237" y="54"/>
                  </a:lnTo>
                  <a:lnTo>
                    <a:pt x="237" y="54"/>
                  </a:lnTo>
                  <a:lnTo>
                    <a:pt x="236" y="81"/>
                  </a:lnTo>
                  <a:lnTo>
                    <a:pt x="235" y="104"/>
                  </a:lnTo>
                  <a:lnTo>
                    <a:pt x="235" y="278"/>
                  </a:lnTo>
                  <a:lnTo>
                    <a:pt x="265" y="278"/>
                  </a:lnTo>
                  <a:lnTo>
                    <a:pt x="265" y="19"/>
                  </a:lnTo>
                  <a:lnTo>
                    <a:pt x="265" y="19"/>
                  </a:lnTo>
                  <a:close/>
                  <a:moveTo>
                    <a:pt x="354" y="41"/>
                  </a:moveTo>
                  <a:lnTo>
                    <a:pt x="354" y="41"/>
                  </a:lnTo>
                  <a:lnTo>
                    <a:pt x="358" y="34"/>
                  </a:lnTo>
                  <a:lnTo>
                    <a:pt x="360" y="27"/>
                  </a:lnTo>
                  <a:lnTo>
                    <a:pt x="360" y="27"/>
                  </a:lnTo>
                  <a:lnTo>
                    <a:pt x="358" y="19"/>
                  </a:lnTo>
                  <a:lnTo>
                    <a:pt x="354" y="14"/>
                  </a:lnTo>
                  <a:lnTo>
                    <a:pt x="354" y="14"/>
                  </a:lnTo>
                  <a:lnTo>
                    <a:pt x="348" y="10"/>
                  </a:lnTo>
                  <a:lnTo>
                    <a:pt x="341" y="8"/>
                  </a:lnTo>
                  <a:lnTo>
                    <a:pt x="341" y="8"/>
                  </a:lnTo>
                  <a:lnTo>
                    <a:pt x="333" y="10"/>
                  </a:lnTo>
                  <a:lnTo>
                    <a:pt x="327" y="14"/>
                  </a:lnTo>
                  <a:lnTo>
                    <a:pt x="327" y="14"/>
                  </a:lnTo>
                  <a:lnTo>
                    <a:pt x="322" y="19"/>
                  </a:lnTo>
                  <a:lnTo>
                    <a:pt x="321" y="27"/>
                  </a:lnTo>
                  <a:lnTo>
                    <a:pt x="321" y="27"/>
                  </a:lnTo>
                  <a:lnTo>
                    <a:pt x="322" y="35"/>
                  </a:lnTo>
                  <a:lnTo>
                    <a:pt x="327" y="41"/>
                  </a:lnTo>
                  <a:lnTo>
                    <a:pt x="327" y="41"/>
                  </a:lnTo>
                  <a:lnTo>
                    <a:pt x="333" y="45"/>
                  </a:lnTo>
                  <a:lnTo>
                    <a:pt x="341" y="46"/>
                  </a:lnTo>
                  <a:lnTo>
                    <a:pt x="341" y="46"/>
                  </a:lnTo>
                  <a:lnTo>
                    <a:pt x="348" y="45"/>
                  </a:lnTo>
                  <a:lnTo>
                    <a:pt x="354" y="41"/>
                  </a:lnTo>
                  <a:lnTo>
                    <a:pt x="354" y="41"/>
                  </a:lnTo>
                  <a:close/>
                  <a:moveTo>
                    <a:pt x="354" y="93"/>
                  </a:moveTo>
                  <a:lnTo>
                    <a:pt x="325" y="93"/>
                  </a:lnTo>
                  <a:lnTo>
                    <a:pt x="325" y="278"/>
                  </a:lnTo>
                  <a:lnTo>
                    <a:pt x="354" y="278"/>
                  </a:lnTo>
                  <a:lnTo>
                    <a:pt x="354" y="93"/>
                  </a:lnTo>
                  <a:lnTo>
                    <a:pt x="354" y="93"/>
                  </a:lnTo>
                  <a:close/>
                  <a:moveTo>
                    <a:pt x="537" y="241"/>
                  </a:moveTo>
                  <a:lnTo>
                    <a:pt x="537" y="241"/>
                  </a:lnTo>
                  <a:lnTo>
                    <a:pt x="527" y="248"/>
                  </a:lnTo>
                  <a:lnTo>
                    <a:pt x="516" y="253"/>
                  </a:lnTo>
                  <a:lnTo>
                    <a:pt x="504" y="256"/>
                  </a:lnTo>
                  <a:lnTo>
                    <a:pt x="492" y="257"/>
                  </a:lnTo>
                  <a:lnTo>
                    <a:pt x="492" y="257"/>
                  </a:lnTo>
                  <a:lnTo>
                    <a:pt x="478" y="256"/>
                  </a:lnTo>
                  <a:lnTo>
                    <a:pt x="466" y="253"/>
                  </a:lnTo>
                  <a:lnTo>
                    <a:pt x="455" y="247"/>
                  </a:lnTo>
                  <a:lnTo>
                    <a:pt x="446" y="239"/>
                  </a:lnTo>
                  <a:lnTo>
                    <a:pt x="446" y="239"/>
                  </a:lnTo>
                  <a:lnTo>
                    <a:pt x="438" y="229"/>
                  </a:lnTo>
                  <a:lnTo>
                    <a:pt x="434" y="217"/>
                  </a:lnTo>
                  <a:lnTo>
                    <a:pt x="430" y="202"/>
                  </a:lnTo>
                  <a:lnTo>
                    <a:pt x="428" y="187"/>
                  </a:lnTo>
                  <a:lnTo>
                    <a:pt x="428" y="187"/>
                  </a:lnTo>
                  <a:lnTo>
                    <a:pt x="430" y="171"/>
                  </a:lnTo>
                  <a:lnTo>
                    <a:pt x="434" y="158"/>
                  </a:lnTo>
                  <a:lnTo>
                    <a:pt x="439" y="146"/>
                  </a:lnTo>
                  <a:lnTo>
                    <a:pt x="447" y="134"/>
                  </a:lnTo>
                  <a:lnTo>
                    <a:pt x="447" y="134"/>
                  </a:lnTo>
                  <a:lnTo>
                    <a:pt x="457" y="126"/>
                  </a:lnTo>
                  <a:lnTo>
                    <a:pt x="467" y="119"/>
                  </a:lnTo>
                  <a:lnTo>
                    <a:pt x="479" y="115"/>
                  </a:lnTo>
                  <a:lnTo>
                    <a:pt x="493" y="113"/>
                  </a:lnTo>
                  <a:lnTo>
                    <a:pt x="493" y="113"/>
                  </a:lnTo>
                  <a:lnTo>
                    <a:pt x="505" y="115"/>
                  </a:lnTo>
                  <a:lnTo>
                    <a:pt x="516" y="117"/>
                  </a:lnTo>
                  <a:lnTo>
                    <a:pt x="527" y="121"/>
                  </a:lnTo>
                  <a:lnTo>
                    <a:pt x="537" y="128"/>
                  </a:lnTo>
                  <a:lnTo>
                    <a:pt x="537" y="99"/>
                  </a:lnTo>
                  <a:lnTo>
                    <a:pt x="537" y="99"/>
                  </a:lnTo>
                  <a:lnTo>
                    <a:pt x="528" y="95"/>
                  </a:lnTo>
                  <a:lnTo>
                    <a:pt x="517" y="91"/>
                  </a:lnTo>
                  <a:lnTo>
                    <a:pt x="506" y="89"/>
                  </a:lnTo>
                  <a:lnTo>
                    <a:pt x="494" y="89"/>
                  </a:lnTo>
                  <a:lnTo>
                    <a:pt x="494" y="89"/>
                  </a:lnTo>
                  <a:lnTo>
                    <a:pt x="483" y="89"/>
                  </a:lnTo>
                  <a:lnTo>
                    <a:pt x="474" y="91"/>
                  </a:lnTo>
                  <a:lnTo>
                    <a:pt x="465" y="93"/>
                  </a:lnTo>
                  <a:lnTo>
                    <a:pt x="455" y="96"/>
                  </a:lnTo>
                  <a:lnTo>
                    <a:pt x="447" y="100"/>
                  </a:lnTo>
                  <a:lnTo>
                    <a:pt x="439" y="104"/>
                  </a:lnTo>
                  <a:lnTo>
                    <a:pt x="431" y="111"/>
                  </a:lnTo>
                  <a:lnTo>
                    <a:pt x="424" y="116"/>
                  </a:lnTo>
                  <a:lnTo>
                    <a:pt x="424" y="116"/>
                  </a:lnTo>
                  <a:lnTo>
                    <a:pt x="419" y="124"/>
                  </a:lnTo>
                  <a:lnTo>
                    <a:pt x="413" y="132"/>
                  </a:lnTo>
                  <a:lnTo>
                    <a:pt x="408" y="140"/>
                  </a:lnTo>
                  <a:lnTo>
                    <a:pt x="405" y="148"/>
                  </a:lnTo>
                  <a:lnTo>
                    <a:pt x="403" y="158"/>
                  </a:lnTo>
                  <a:lnTo>
                    <a:pt x="400" y="169"/>
                  </a:lnTo>
                  <a:lnTo>
                    <a:pt x="399" y="179"/>
                  </a:lnTo>
                  <a:lnTo>
                    <a:pt x="399" y="190"/>
                  </a:lnTo>
                  <a:lnTo>
                    <a:pt x="399" y="190"/>
                  </a:lnTo>
                  <a:lnTo>
                    <a:pt x="400" y="209"/>
                  </a:lnTo>
                  <a:lnTo>
                    <a:pt x="401" y="218"/>
                  </a:lnTo>
                  <a:lnTo>
                    <a:pt x="404" y="228"/>
                  </a:lnTo>
                  <a:lnTo>
                    <a:pt x="408" y="236"/>
                  </a:lnTo>
                  <a:lnTo>
                    <a:pt x="412" y="243"/>
                  </a:lnTo>
                  <a:lnTo>
                    <a:pt x="418" y="251"/>
                  </a:lnTo>
                  <a:lnTo>
                    <a:pt x="423" y="257"/>
                  </a:lnTo>
                  <a:lnTo>
                    <a:pt x="423" y="257"/>
                  </a:lnTo>
                  <a:lnTo>
                    <a:pt x="430" y="263"/>
                  </a:lnTo>
                  <a:lnTo>
                    <a:pt x="436" y="268"/>
                  </a:lnTo>
                  <a:lnTo>
                    <a:pt x="443" y="272"/>
                  </a:lnTo>
                  <a:lnTo>
                    <a:pt x="451" y="276"/>
                  </a:lnTo>
                  <a:lnTo>
                    <a:pt x="459" y="279"/>
                  </a:lnTo>
                  <a:lnTo>
                    <a:pt x="467" y="280"/>
                  </a:lnTo>
                  <a:lnTo>
                    <a:pt x="477" y="282"/>
                  </a:lnTo>
                  <a:lnTo>
                    <a:pt x="486" y="283"/>
                  </a:lnTo>
                  <a:lnTo>
                    <a:pt x="486" y="283"/>
                  </a:lnTo>
                  <a:lnTo>
                    <a:pt x="501" y="282"/>
                  </a:lnTo>
                  <a:lnTo>
                    <a:pt x="514" y="279"/>
                  </a:lnTo>
                  <a:lnTo>
                    <a:pt x="527" y="275"/>
                  </a:lnTo>
                  <a:lnTo>
                    <a:pt x="537" y="270"/>
                  </a:lnTo>
                  <a:lnTo>
                    <a:pt x="537" y="241"/>
                  </a:lnTo>
                  <a:lnTo>
                    <a:pt x="537" y="241"/>
                  </a:lnTo>
                  <a:close/>
                  <a:moveTo>
                    <a:pt x="675" y="92"/>
                  </a:moveTo>
                  <a:lnTo>
                    <a:pt x="675" y="92"/>
                  </a:lnTo>
                  <a:lnTo>
                    <a:pt x="667" y="91"/>
                  </a:lnTo>
                  <a:lnTo>
                    <a:pt x="657" y="91"/>
                  </a:lnTo>
                  <a:lnTo>
                    <a:pt x="657" y="91"/>
                  </a:lnTo>
                  <a:lnTo>
                    <a:pt x="649" y="91"/>
                  </a:lnTo>
                  <a:lnTo>
                    <a:pt x="642" y="93"/>
                  </a:lnTo>
                  <a:lnTo>
                    <a:pt x="634" y="96"/>
                  </a:lnTo>
                  <a:lnTo>
                    <a:pt x="627" y="101"/>
                  </a:lnTo>
                  <a:lnTo>
                    <a:pt x="627" y="101"/>
                  </a:lnTo>
                  <a:lnTo>
                    <a:pt x="622" y="107"/>
                  </a:lnTo>
                  <a:lnTo>
                    <a:pt x="617" y="113"/>
                  </a:lnTo>
                  <a:lnTo>
                    <a:pt x="613" y="121"/>
                  </a:lnTo>
                  <a:lnTo>
                    <a:pt x="609" y="131"/>
                  </a:lnTo>
                  <a:lnTo>
                    <a:pt x="607" y="131"/>
                  </a:lnTo>
                  <a:lnTo>
                    <a:pt x="607" y="93"/>
                  </a:lnTo>
                  <a:lnTo>
                    <a:pt x="578" y="93"/>
                  </a:lnTo>
                  <a:lnTo>
                    <a:pt x="578" y="278"/>
                  </a:lnTo>
                  <a:lnTo>
                    <a:pt x="607" y="278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09" y="169"/>
                  </a:lnTo>
                  <a:lnTo>
                    <a:pt x="611" y="156"/>
                  </a:lnTo>
                  <a:lnTo>
                    <a:pt x="615" y="144"/>
                  </a:lnTo>
                  <a:lnTo>
                    <a:pt x="621" y="135"/>
                  </a:lnTo>
                  <a:lnTo>
                    <a:pt x="621" y="135"/>
                  </a:lnTo>
                  <a:lnTo>
                    <a:pt x="627" y="127"/>
                  </a:lnTo>
                  <a:lnTo>
                    <a:pt x="634" y="121"/>
                  </a:lnTo>
                  <a:lnTo>
                    <a:pt x="644" y="119"/>
                  </a:lnTo>
                  <a:lnTo>
                    <a:pt x="652" y="117"/>
                  </a:lnTo>
                  <a:lnTo>
                    <a:pt x="652" y="117"/>
                  </a:lnTo>
                  <a:lnTo>
                    <a:pt x="660" y="117"/>
                  </a:lnTo>
                  <a:lnTo>
                    <a:pt x="665" y="119"/>
                  </a:lnTo>
                  <a:lnTo>
                    <a:pt x="671" y="120"/>
                  </a:lnTo>
                  <a:lnTo>
                    <a:pt x="675" y="123"/>
                  </a:lnTo>
                  <a:lnTo>
                    <a:pt x="675" y="92"/>
                  </a:lnTo>
                  <a:lnTo>
                    <a:pt x="675" y="92"/>
                  </a:lnTo>
                  <a:close/>
                  <a:moveTo>
                    <a:pt x="847" y="256"/>
                  </a:moveTo>
                  <a:lnTo>
                    <a:pt x="847" y="256"/>
                  </a:lnTo>
                  <a:lnTo>
                    <a:pt x="854" y="249"/>
                  </a:lnTo>
                  <a:lnTo>
                    <a:pt x="859" y="241"/>
                  </a:lnTo>
                  <a:lnTo>
                    <a:pt x="863" y="233"/>
                  </a:lnTo>
                  <a:lnTo>
                    <a:pt x="866" y="225"/>
                  </a:lnTo>
                  <a:lnTo>
                    <a:pt x="868" y="216"/>
                  </a:lnTo>
                  <a:lnTo>
                    <a:pt x="871" y="206"/>
                  </a:lnTo>
                  <a:lnTo>
                    <a:pt x="872" y="196"/>
                  </a:lnTo>
                  <a:lnTo>
                    <a:pt x="872" y="185"/>
                  </a:lnTo>
                  <a:lnTo>
                    <a:pt x="872" y="185"/>
                  </a:lnTo>
                  <a:lnTo>
                    <a:pt x="871" y="163"/>
                  </a:lnTo>
                  <a:lnTo>
                    <a:pt x="870" y="154"/>
                  </a:lnTo>
                  <a:lnTo>
                    <a:pt x="867" y="144"/>
                  </a:lnTo>
                  <a:lnTo>
                    <a:pt x="863" y="136"/>
                  </a:lnTo>
                  <a:lnTo>
                    <a:pt x="859" y="128"/>
                  </a:lnTo>
                  <a:lnTo>
                    <a:pt x="855" y="121"/>
                  </a:lnTo>
                  <a:lnTo>
                    <a:pt x="850" y="115"/>
                  </a:lnTo>
                  <a:lnTo>
                    <a:pt x="850" y="115"/>
                  </a:lnTo>
                  <a:lnTo>
                    <a:pt x="843" y="108"/>
                  </a:lnTo>
                  <a:lnTo>
                    <a:pt x="836" y="103"/>
                  </a:lnTo>
                  <a:lnTo>
                    <a:pt x="829" y="99"/>
                  </a:lnTo>
                  <a:lnTo>
                    <a:pt x="821" y="96"/>
                  </a:lnTo>
                  <a:lnTo>
                    <a:pt x="813" y="92"/>
                  </a:lnTo>
                  <a:lnTo>
                    <a:pt x="804" y="91"/>
                  </a:lnTo>
                  <a:lnTo>
                    <a:pt x="794" y="89"/>
                  </a:lnTo>
                  <a:lnTo>
                    <a:pt x="785" y="89"/>
                  </a:lnTo>
                  <a:lnTo>
                    <a:pt x="785" y="89"/>
                  </a:lnTo>
                  <a:lnTo>
                    <a:pt x="774" y="89"/>
                  </a:lnTo>
                  <a:lnTo>
                    <a:pt x="765" y="91"/>
                  </a:lnTo>
                  <a:lnTo>
                    <a:pt x="755" y="93"/>
                  </a:lnTo>
                  <a:lnTo>
                    <a:pt x="746" y="96"/>
                  </a:lnTo>
                  <a:lnTo>
                    <a:pt x="738" y="99"/>
                  </a:lnTo>
                  <a:lnTo>
                    <a:pt x="730" y="104"/>
                  </a:lnTo>
                  <a:lnTo>
                    <a:pt x="723" y="109"/>
                  </a:lnTo>
                  <a:lnTo>
                    <a:pt x="716" y="115"/>
                  </a:lnTo>
                  <a:lnTo>
                    <a:pt x="716" y="115"/>
                  </a:lnTo>
                  <a:lnTo>
                    <a:pt x="710" y="121"/>
                  </a:lnTo>
                  <a:lnTo>
                    <a:pt x="704" y="130"/>
                  </a:lnTo>
                  <a:lnTo>
                    <a:pt x="700" y="138"/>
                  </a:lnTo>
                  <a:lnTo>
                    <a:pt x="697" y="146"/>
                  </a:lnTo>
                  <a:lnTo>
                    <a:pt x="693" y="155"/>
                  </a:lnTo>
                  <a:lnTo>
                    <a:pt x="692" y="166"/>
                  </a:lnTo>
                  <a:lnTo>
                    <a:pt x="691" y="177"/>
                  </a:lnTo>
                  <a:lnTo>
                    <a:pt x="691" y="187"/>
                  </a:lnTo>
                  <a:lnTo>
                    <a:pt x="691" y="187"/>
                  </a:lnTo>
                  <a:lnTo>
                    <a:pt x="692" y="208"/>
                  </a:lnTo>
                  <a:lnTo>
                    <a:pt x="693" y="217"/>
                  </a:lnTo>
                  <a:lnTo>
                    <a:pt x="696" y="226"/>
                  </a:lnTo>
                  <a:lnTo>
                    <a:pt x="700" y="235"/>
                  </a:lnTo>
                  <a:lnTo>
                    <a:pt x="704" y="243"/>
                  </a:lnTo>
                  <a:lnTo>
                    <a:pt x="710" y="249"/>
                  </a:lnTo>
                  <a:lnTo>
                    <a:pt x="715" y="256"/>
                  </a:lnTo>
                  <a:lnTo>
                    <a:pt x="715" y="256"/>
                  </a:lnTo>
                  <a:lnTo>
                    <a:pt x="722" y="263"/>
                  </a:lnTo>
                  <a:lnTo>
                    <a:pt x="728" y="268"/>
                  </a:lnTo>
                  <a:lnTo>
                    <a:pt x="735" y="272"/>
                  </a:lnTo>
                  <a:lnTo>
                    <a:pt x="743" y="276"/>
                  </a:lnTo>
                  <a:lnTo>
                    <a:pt x="751" y="279"/>
                  </a:lnTo>
                  <a:lnTo>
                    <a:pt x="761" y="280"/>
                  </a:lnTo>
                  <a:lnTo>
                    <a:pt x="770" y="282"/>
                  </a:lnTo>
                  <a:lnTo>
                    <a:pt x="781" y="283"/>
                  </a:lnTo>
                  <a:lnTo>
                    <a:pt x="781" y="283"/>
                  </a:lnTo>
                  <a:lnTo>
                    <a:pt x="790" y="282"/>
                  </a:lnTo>
                  <a:lnTo>
                    <a:pt x="800" y="280"/>
                  </a:lnTo>
                  <a:lnTo>
                    <a:pt x="809" y="279"/>
                  </a:lnTo>
                  <a:lnTo>
                    <a:pt x="819" y="276"/>
                  </a:lnTo>
                  <a:lnTo>
                    <a:pt x="827" y="272"/>
                  </a:lnTo>
                  <a:lnTo>
                    <a:pt x="833" y="267"/>
                  </a:lnTo>
                  <a:lnTo>
                    <a:pt x="841" y="261"/>
                  </a:lnTo>
                  <a:lnTo>
                    <a:pt x="847" y="256"/>
                  </a:lnTo>
                  <a:lnTo>
                    <a:pt x="847" y="256"/>
                  </a:lnTo>
                  <a:close/>
                  <a:moveTo>
                    <a:pt x="827" y="132"/>
                  </a:moveTo>
                  <a:lnTo>
                    <a:pt x="827" y="132"/>
                  </a:lnTo>
                  <a:lnTo>
                    <a:pt x="833" y="143"/>
                  </a:lnTo>
                  <a:lnTo>
                    <a:pt x="839" y="155"/>
                  </a:lnTo>
                  <a:lnTo>
                    <a:pt x="841" y="170"/>
                  </a:lnTo>
                  <a:lnTo>
                    <a:pt x="843" y="186"/>
                  </a:lnTo>
                  <a:lnTo>
                    <a:pt x="843" y="186"/>
                  </a:lnTo>
                  <a:lnTo>
                    <a:pt x="841" y="202"/>
                  </a:lnTo>
                  <a:lnTo>
                    <a:pt x="839" y="217"/>
                  </a:lnTo>
                  <a:lnTo>
                    <a:pt x="833" y="229"/>
                  </a:lnTo>
                  <a:lnTo>
                    <a:pt x="827" y="239"/>
                  </a:lnTo>
                  <a:lnTo>
                    <a:pt x="827" y="239"/>
                  </a:lnTo>
                  <a:lnTo>
                    <a:pt x="819" y="247"/>
                  </a:lnTo>
                  <a:lnTo>
                    <a:pt x="808" y="253"/>
                  </a:lnTo>
                  <a:lnTo>
                    <a:pt x="796" y="256"/>
                  </a:lnTo>
                  <a:lnTo>
                    <a:pt x="782" y="257"/>
                  </a:lnTo>
                  <a:lnTo>
                    <a:pt x="782" y="257"/>
                  </a:lnTo>
                  <a:lnTo>
                    <a:pt x="769" y="256"/>
                  </a:lnTo>
                  <a:lnTo>
                    <a:pt x="757" y="253"/>
                  </a:lnTo>
                  <a:lnTo>
                    <a:pt x="747" y="247"/>
                  </a:lnTo>
                  <a:lnTo>
                    <a:pt x="738" y="239"/>
                  </a:lnTo>
                  <a:lnTo>
                    <a:pt x="738" y="239"/>
                  </a:lnTo>
                  <a:lnTo>
                    <a:pt x="730" y="228"/>
                  </a:lnTo>
                  <a:lnTo>
                    <a:pt x="724" y="216"/>
                  </a:lnTo>
                  <a:lnTo>
                    <a:pt x="722" y="202"/>
                  </a:lnTo>
                  <a:lnTo>
                    <a:pt x="720" y="187"/>
                  </a:lnTo>
                  <a:lnTo>
                    <a:pt x="720" y="187"/>
                  </a:lnTo>
                  <a:lnTo>
                    <a:pt x="722" y="171"/>
                  </a:lnTo>
                  <a:lnTo>
                    <a:pt x="724" y="156"/>
                  </a:lnTo>
                  <a:lnTo>
                    <a:pt x="730" y="144"/>
                  </a:lnTo>
                  <a:lnTo>
                    <a:pt x="738" y="134"/>
                  </a:lnTo>
                  <a:lnTo>
                    <a:pt x="738" y="134"/>
                  </a:lnTo>
                  <a:lnTo>
                    <a:pt x="746" y="124"/>
                  </a:lnTo>
                  <a:lnTo>
                    <a:pt x="757" y="119"/>
                  </a:lnTo>
                  <a:lnTo>
                    <a:pt x="769" y="115"/>
                  </a:lnTo>
                  <a:lnTo>
                    <a:pt x="782" y="113"/>
                  </a:lnTo>
                  <a:lnTo>
                    <a:pt x="782" y="113"/>
                  </a:lnTo>
                  <a:lnTo>
                    <a:pt x="796" y="115"/>
                  </a:lnTo>
                  <a:lnTo>
                    <a:pt x="808" y="119"/>
                  </a:lnTo>
                  <a:lnTo>
                    <a:pt x="819" y="124"/>
                  </a:lnTo>
                  <a:lnTo>
                    <a:pt x="827" y="132"/>
                  </a:lnTo>
                  <a:lnTo>
                    <a:pt x="827" y="132"/>
                  </a:lnTo>
                  <a:close/>
                  <a:moveTo>
                    <a:pt x="955" y="283"/>
                  </a:moveTo>
                  <a:lnTo>
                    <a:pt x="955" y="283"/>
                  </a:lnTo>
                  <a:lnTo>
                    <a:pt x="968" y="282"/>
                  </a:lnTo>
                  <a:lnTo>
                    <a:pt x="981" y="279"/>
                  </a:lnTo>
                  <a:lnTo>
                    <a:pt x="981" y="279"/>
                  </a:lnTo>
                  <a:lnTo>
                    <a:pt x="995" y="275"/>
                  </a:lnTo>
                  <a:lnTo>
                    <a:pt x="1006" y="270"/>
                  </a:lnTo>
                  <a:lnTo>
                    <a:pt x="1006" y="270"/>
                  </a:lnTo>
                  <a:lnTo>
                    <a:pt x="1014" y="261"/>
                  </a:lnTo>
                  <a:lnTo>
                    <a:pt x="1022" y="252"/>
                  </a:lnTo>
                  <a:lnTo>
                    <a:pt x="1022" y="252"/>
                  </a:lnTo>
                  <a:lnTo>
                    <a:pt x="1025" y="247"/>
                  </a:lnTo>
                  <a:lnTo>
                    <a:pt x="1026" y="241"/>
                  </a:lnTo>
                  <a:lnTo>
                    <a:pt x="1027" y="229"/>
                  </a:lnTo>
                  <a:lnTo>
                    <a:pt x="1027" y="229"/>
                  </a:lnTo>
                  <a:lnTo>
                    <a:pt x="1027" y="218"/>
                  </a:lnTo>
                  <a:lnTo>
                    <a:pt x="1023" y="209"/>
                  </a:lnTo>
                  <a:lnTo>
                    <a:pt x="1023" y="209"/>
                  </a:lnTo>
                  <a:lnTo>
                    <a:pt x="1019" y="202"/>
                  </a:lnTo>
                  <a:lnTo>
                    <a:pt x="1014" y="196"/>
                  </a:lnTo>
                  <a:lnTo>
                    <a:pt x="1014" y="196"/>
                  </a:lnTo>
                  <a:lnTo>
                    <a:pt x="1006" y="189"/>
                  </a:lnTo>
                  <a:lnTo>
                    <a:pt x="996" y="183"/>
                  </a:lnTo>
                  <a:lnTo>
                    <a:pt x="996" y="183"/>
                  </a:lnTo>
                  <a:lnTo>
                    <a:pt x="975" y="174"/>
                  </a:lnTo>
                  <a:lnTo>
                    <a:pt x="975" y="174"/>
                  </a:lnTo>
                  <a:lnTo>
                    <a:pt x="959" y="167"/>
                  </a:lnTo>
                  <a:lnTo>
                    <a:pt x="959" y="167"/>
                  </a:lnTo>
                  <a:lnTo>
                    <a:pt x="952" y="165"/>
                  </a:lnTo>
                  <a:lnTo>
                    <a:pt x="946" y="161"/>
                  </a:lnTo>
                  <a:lnTo>
                    <a:pt x="946" y="161"/>
                  </a:lnTo>
                  <a:lnTo>
                    <a:pt x="941" y="156"/>
                  </a:lnTo>
                  <a:lnTo>
                    <a:pt x="938" y="152"/>
                  </a:lnTo>
                  <a:lnTo>
                    <a:pt x="938" y="152"/>
                  </a:lnTo>
                  <a:lnTo>
                    <a:pt x="936" y="147"/>
                  </a:lnTo>
                  <a:lnTo>
                    <a:pt x="936" y="140"/>
                  </a:lnTo>
                  <a:lnTo>
                    <a:pt x="936" y="140"/>
                  </a:lnTo>
                  <a:lnTo>
                    <a:pt x="936" y="135"/>
                  </a:lnTo>
                  <a:lnTo>
                    <a:pt x="938" y="130"/>
                  </a:lnTo>
                  <a:lnTo>
                    <a:pt x="938" y="130"/>
                  </a:lnTo>
                  <a:lnTo>
                    <a:pt x="941" y="124"/>
                  </a:lnTo>
                  <a:lnTo>
                    <a:pt x="945" y="121"/>
                  </a:lnTo>
                  <a:lnTo>
                    <a:pt x="945" y="121"/>
                  </a:lnTo>
                  <a:lnTo>
                    <a:pt x="950" y="117"/>
                  </a:lnTo>
                  <a:lnTo>
                    <a:pt x="957" y="116"/>
                  </a:lnTo>
                  <a:lnTo>
                    <a:pt x="957" y="116"/>
                  </a:lnTo>
                  <a:lnTo>
                    <a:pt x="964" y="115"/>
                  </a:lnTo>
                  <a:lnTo>
                    <a:pt x="972" y="113"/>
                  </a:lnTo>
                  <a:lnTo>
                    <a:pt x="972" y="113"/>
                  </a:lnTo>
                  <a:lnTo>
                    <a:pt x="985" y="115"/>
                  </a:lnTo>
                  <a:lnTo>
                    <a:pt x="998" y="117"/>
                  </a:lnTo>
                  <a:lnTo>
                    <a:pt x="1008" y="121"/>
                  </a:lnTo>
                  <a:lnTo>
                    <a:pt x="1019" y="127"/>
                  </a:lnTo>
                  <a:lnTo>
                    <a:pt x="1019" y="97"/>
                  </a:lnTo>
                  <a:lnTo>
                    <a:pt x="1019" y="97"/>
                  </a:lnTo>
                  <a:lnTo>
                    <a:pt x="1010" y="93"/>
                  </a:lnTo>
                  <a:lnTo>
                    <a:pt x="999" y="91"/>
                  </a:lnTo>
                  <a:lnTo>
                    <a:pt x="988" y="89"/>
                  </a:lnTo>
                  <a:lnTo>
                    <a:pt x="976" y="89"/>
                  </a:lnTo>
                  <a:lnTo>
                    <a:pt x="976" y="89"/>
                  </a:lnTo>
                  <a:lnTo>
                    <a:pt x="963" y="89"/>
                  </a:lnTo>
                  <a:lnTo>
                    <a:pt x="949" y="92"/>
                  </a:lnTo>
                  <a:lnTo>
                    <a:pt x="949" y="92"/>
                  </a:lnTo>
                  <a:lnTo>
                    <a:pt x="938" y="97"/>
                  </a:lnTo>
                  <a:lnTo>
                    <a:pt x="928" y="103"/>
                  </a:lnTo>
                  <a:lnTo>
                    <a:pt x="928" y="103"/>
                  </a:lnTo>
                  <a:lnTo>
                    <a:pt x="918" y="111"/>
                  </a:lnTo>
                  <a:lnTo>
                    <a:pt x="911" y="119"/>
                  </a:lnTo>
                  <a:lnTo>
                    <a:pt x="911" y="119"/>
                  </a:lnTo>
                  <a:lnTo>
                    <a:pt x="909" y="124"/>
                  </a:lnTo>
                  <a:lnTo>
                    <a:pt x="907" y="130"/>
                  </a:lnTo>
                  <a:lnTo>
                    <a:pt x="905" y="143"/>
                  </a:lnTo>
                  <a:lnTo>
                    <a:pt x="905" y="143"/>
                  </a:lnTo>
                  <a:lnTo>
                    <a:pt x="906" y="152"/>
                  </a:lnTo>
                  <a:lnTo>
                    <a:pt x="909" y="161"/>
                  </a:lnTo>
                  <a:lnTo>
                    <a:pt x="909" y="161"/>
                  </a:lnTo>
                  <a:lnTo>
                    <a:pt x="913" y="169"/>
                  </a:lnTo>
                  <a:lnTo>
                    <a:pt x="918" y="175"/>
                  </a:lnTo>
                  <a:lnTo>
                    <a:pt x="918" y="175"/>
                  </a:lnTo>
                  <a:lnTo>
                    <a:pt x="925" y="181"/>
                  </a:lnTo>
                  <a:lnTo>
                    <a:pt x="933" y="186"/>
                  </a:lnTo>
                  <a:lnTo>
                    <a:pt x="933" y="186"/>
                  </a:lnTo>
                  <a:lnTo>
                    <a:pt x="955" y="197"/>
                  </a:lnTo>
                  <a:lnTo>
                    <a:pt x="955" y="197"/>
                  </a:lnTo>
                  <a:lnTo>
                    <a:pt x="972" y="202"/>
                  </a:lnTo>
                  <a:lnTo>
                    <a:pt x="972" y="202"/>
                  </a:lnTo>
                  <a:lnTo>
                    <a:pt x="979" y="206"/>
                  </a:lnTo>
                  <a:lnTo>
                    <a:pt x="985" y="210"/>
                  </a:lnTo>
                  <a:lnTo>
                    <a:pt x="985" y="210"/>
                  </a:lnTo>
                  <a:lnTo>
                    <a:pt x="990" y="214"/>
                  </a:lnTo>
                  <a:lnTo>
                    <a:pt x="994" y="218"/>
                  </a:lnTo>
                  <a:lnTo>
                    <a:pt x="994" y="218"/>
                  </a:lnTo>
                  <a:lnTo>
                    <a:pt x="996" y="225"/>
                  </a:lnTo>
                  <a:lnTo>
                    <a:pt x="998" y="232"/>
                  </a:lnTo>
                  <a:lnTo>
                    <a:pt x="998" y="232"/>
                  </a:lnTo>
                  <a:lnTo>
                    <a:pt x="996" y="237"/>
                  </a:lnTo>
                  <a:lnTo>
                    <a:pt x="995" y="243"/>
                  </a:lnTo>
                  <a:lnTo>
                    <a:pt x="992" y="248"/>
                  </a:lnTo>
                  <a:lnTo>
                    <a:pt x="987" y="251"/>
                  </a:lnTo>
                  <a:lnTo>
                    <a:pt x="981" y="253"/>
                  </a:lnTo>
                  <a:lnTo>
                    <a:pt x="975" y="256"/>
                  </a:lnTo>
                  <a:lnTo>
                    <a:pt x="968" y="257"/>
                  </a:lnTo>
                  <a:lnTo>
                    <a:pt x="959" y="257"/>
                  </a:lnTo>
                  <a:lnTo>
                    <a:pt x="959" y="257"/>
                  </a:lnTo>
                  <a:lnTo>
                    <a:pt x="944" y="256"/>
                  </a:lnTo>
                  <a:lnTo>
                    <a:pt x="930" y="253"/>
                  </a:lnTo>
                  <a:lnTo>
                    <a:pt x="917" y="248"/>
                  </a:lnTo>
                  <a:lnTo>
                    <a:pt x="905" y="240"/>
                  </a:lnTo>
                  <a:lnTo>
                    <a:pt x="905" y="271"/>
                  </a:lnTo>
                  <a:lnTo>
                    <a:pt x="905" y="271"/>
                  </a:lnTo>
                  <a:lnTo>
                    <a:pt x="915" y="276"/>
                  </a:lnTo>
                  <a:lnTo>
                    <a:pt x="928" y="280"/>
                  </a:lnTo>
                  <a:lnTo>
                    <a:pt x="941" y="282"/>
                  </a:lnTo>
                  <a:lnTo>
                    <a:pt x="955" y="283"/>
                  </a:lnTo>
                  <a:lnTo>
                    <a:pt x="955" y="283"/>
                  </a:lnTo>
                  <a:lnTo>
                    <a:pt x="955" y="283"/>
                  </a:lnTo>
                  <a:close/>
                  <a:moveTo>
                    <a:pt x="1214" y="256"/>
                  </a:moveTo>
                  <a:lnTo>
                    <a:pt x="1214" y="256"/>
                  </a:lnTo>
                  <a:lnTo>
                    <a:pt x="1220" y="249"/>
                  </a:lnTo>
                  <a:lnTo>
                    <a:pt x="1225" y="241"/>
                  </a:lnTo>
                  <a:lnTo>
                    <a:pt x="1229" y="233"/>
                  </a:lnTo>
                  <a:lnTo>
                    <a:pt x="1233" y="225"/>
                  </a:lnTo>
                  <a:lnTo>
                    <a:pt x="1236" y="216"/>
                  </a:lnTo>
                  <a:lnTo>
                    <a:pt x="1237" y="206"/>
                  </a:lnTo>
                  <a:lnTo>
                    <a:pt x="1238" y="196"/>
                  </a:lnTo>
                  <a:lnTo>
                    <a:pt x="1238" y="185"/>
                  </a:lnTo>
                  <a:lnTo>
                    <a:pt x="1238" y="185"/>
                  </a:lnTo>
                  <a:lnTo>
                    <a:pt x="1237" y="163"/>
                  </a:lnTo>
                  <a:lnTo>
                    <a:pt x="1236" y="154"/>
                  </a:lnTo>
                  <a:lnTo>
                    <a:pt x="1233" y="144"/>
                  </a:lnTo>
                  <a:lnTo>
                    <a:pt x="1229" y="136"/>
                  </a:lnTo>
                  <a:lnTo>
                    <a:pt x="1225" y="128"/>
                  </a:lnTo>
                  <a:lnTo>
                    <a:pt x="1221" y="121"/>
                  </a:lnTo>
                  <a:lnTo>
                    <a:pt x="1216" y="115"/>
                  </a:lnTo>
                  <a:lnTo>
                    <a:pt x="1216" y="115"/>
                  </a:lnTo>
                  <a:lnTo>
                    <a:pt x="1209" y="108"/>
                  </a:lnTo>
                  <a:lnTo>
                    <a:pt x="1202" y="103"/>
                  </a:lnTo>
                  <a:lnTo>
                    <a:pt x="1195" y="99"/>
                  </a:lnTo>
                  <a:lnTo>
                    <a:pt x="1187" y="96"/>
                  </a:lnTo>
                  <a:lnTo>
                    <a:pt x="1179" y="92"/>
                  </a:lnTo>
                  <a:lnTo>
                    <a:pt x="1170" y="91"/>
                  </a:lnTo>
                  <a:lnTo>
                    <a:pt x="1160" y="89"/>
                  </a:lnTo>
                  <a:lnTo>
                    <a:pt x="1151" y="89"/>
                  </a:lnTo>
                  <a:lnTo>
                    <a:pt x="1151" y="89"/>
                  </a:lnTo>
                  <a:lnTo>
                    <a:pt x="1140" y="89"/>
                  </a:lnTo>
                  <a:lnTo>
                    <a:pt x="1131" y="91"/>
                  </a:lnTo>
                  <a:lnTo>
                    <a:pt x="1121" y="93"/>
                  </a:lnTo>
                  <a:lnTo>
                    <a:pt x="1112" y="96"/>
                  </a:lnTo>
                  <a:lnTo>
                    <a:pt x="1104" y="99"/>
                  </a:lnTo>
                  <a:lnTo>
                    <a:pt x="1096" y="104"/>
                  </a:lnTo>
                  <a:lnTo>
                    <a:pt x="1089" y="109"/>
                  </a:lnTo>
                  <a:lnTo>
                    <a:pt x="1082" y="115"/>
                  </a:lnTo>
                  <a:lnTo>
                    <a:pt x="1082" y="115"/>
                  </a:lnTo>
                  <a:lnTo>
                    <a:pt x="1076" y="121"/>
                  </a:lnTo>
                  <a:lnTo>
                    <a:pt x="1072" y="130"/>
                  </a:lnTo>
                  <a:lnTo>
                    <a:pt x="1066" y="138"/>
                  </a:lnTo>
                  <a:lnTo>
                    <a:pt x="1064" y="146"/>
                  </a:lnTo>
                  <a:lnTo>
                    <a:pt x="1061" y="155"/>
                  </a:lnTo>
                  <a:lnTo>
                    <a:pt x="1058" y="166"/>
                  </a:lnTo>
                  <a:lnTo>
                    <a:pt x="1057" y="177"/>
                  </a:lnTo>
                  <a:lnTo>
                    <a:pt x="1057" y="187"/>
                  </a:lnTo>
                  <a:lnTo>
                    <a:pt x="1057" y="187"/>
                  </a:lnTo>
                  <a:lnTo>
                    <a:pt x="1058" y="208"/>
                  </a:lnTo>
                  <a:lnTo>
                    <a:pt x="1059" y="217"/>
                  </a:lnTo>
                  <a:lnTo>
                    <a:pt x="1062" y="226"/>
                  </a:lnTo>
                  <a:lnTo>
                    <a:pt x="1066" y="235"/>
                  </a:lnTo>
                  <a:lnTo>
                    <a:pt x="1070" y="243"/>
                  </a:lnTo>
                  <a:lnTo>
                    <a:pt x="1076" y="249"/>
                  </a:lnTo>
                  <a:lnTo>
                    <a:pt x="1081" y="256"/>
                  </a:lnTo>
                  <a:lnTo>
                    <a:pt x="1081" y="256"/>
                  </a:lnTo>
                  <a:lnTo>
                    <a:pt x="1088" y="263"/>
                  </a:lnTo>
                  <a:lnTo>
                    <a:pt x="1094" y="268"/>
                  </a:lnTo>
                  <a:lnTo>
                    <a:pt x="1101" y="272"/>
                  </a:lnTo>
                  <a:lnTo>
                    <a:pt x="1109" y="276"/>
                  </a:lnTo>
                  <a:lnTo>
                    <a:pt x="1119" y="279"/>
                  </a:lnTo>
                  <a:lnTo>
                    <a:pt x="1127" y="280"/>
                  </a:lnTo>
                  <a:lnTo>
                    <a:pt x="1136" y="282"/>
                  </a:lnTo>
                  <a:lnTo>
                    <a:pt x="1147" y="283"/>
                  </a:lnTo>
                  <a:lnTo>
                    <a:pt x="1147" y="283"/>
                  </a:lnTo>
                  <a:lnTo>
                    <a:pt x="1156" y="282"/>
                  </a:lnTo>
                  <a:lnTo>
                    <a:pt x="1167" y="280"/>
                  </a:lnTo>
                  <a:lnTo>
                    <a:pt x="1175" y="279"/>
                  </a:lnTo>
                  <a:lnTo>
                    <a:pt x="1185" y="276"/>
                  </a:lnTo>
                  <a:lnTo>
                    <a:pt x="1193" y="272"/>
                  </a:lnTo>
                  <a:lnTo>
                    <a:pt x="1199" y="267"/>
                  </a:lnTo>
                  <a:lnTo>
                    <a:pt x="1208" y="261"/>
                  </a:lnTo>
                  <a:lnTo>
                    <a:pt x="1214" y="256"/>
                  </a:lnTo>
                  <a:lnTo>
                    <a:pt x="1214" y="256"/>
                  </a:lnTo>
                  <a:close/>
                  <a:moveTo>
                    <a:pt x="1193" y="132"/>
                  </a:moveTo>
                  <a:lnTo>
                    <a:pt x="1193" y="132"/>
                  </a:lnTo>
                  <a:lnTo>
                    <a:pt x="1199" y="143"/>
                  </a:lnTo>
                  <a:lnTo>
                    <a:pt x="1205" y="155"/>
                  </a:lnTo>
                  <a:lnTo>
                    <a:pt x="1208" y="170"/>
                  </a:lnTo>
                  <a:lnTo>
                    <a:pt x="1209" y="186"/>
                  </a:lnTo>
                  <a:lnTo>
                    <a:pt x="1209" y="186"/>
                  </a:lnTo>
                  <a:lnTo>
                    <a:pt x="1208" y="202"/>
                  </a:lnTo>
                  <a:lnTo>
                    <a:pt x="1205" y="217"/>
                  </a:lnTo>
                  <a:lnTo>
                    <a:pt x="1199" y="229"/>
                  </a:lnTo>
                  <a:lnTo>
                    <a:pt x="1193" y="239"/>
                  </a:lnTo>
                  <a:lnTo>
                    <a:pt x="1193" y="239"/>
                  </a:lnTo>
                  <a:lnTo>
                    <a:pt x="1185" y="247"/>
                  </a:lnTo>
                  <a:lnTo>
                    <a:pt x="1174" y="253"/>
                  </a:lnTo>
                  <a:lnTo>
                    <a:pt x="1162" y="256"/>
                  </a:lnTo>
                  <a:lnTo>
                    <a:pt x="1148" y="257"/>
                  </a:lnTo>
                  <a:lnTo>
                    <a:pt x="1148" y="257"/>
                  </a:lnTo>
                  <a:lnTo>
                    <a:pt x="1135" y="256"/>
                  </a:lnTo>
                  <a:lnTo>
                    <a:pt x="1124" y="253"/>
                  </a:lnTo>
                  <a:lnTo>
                    <a:pt x="1113" y="247"/>
                  </a:lnTo>
                  <a:lnTo>
                    <a:pt x="1104" y="239"/>
                  </a:lnTo>
                  <a:lnTo>
                    <a:pt x="1104" y="239"/>
                  </a:lnTo>
                  <a:lnTo>
                    <a:pt x="1096" y="228"/>
                  </a:lnTo>
                  <a:lnTo>
                    <a:pt x="1092" y="216"/>
                  </a:lnTo>
                  <a:lnTo>
                    <a:pt x="1088" y="202"/>
                  </a:lnTo>
                  <a:lnTo>
                    <a:pt x="1086" y="187"/>
                  </a:lnTo>
                  <a:lnTo>
                    <a:pt x="1086" y="187"/>
                  </a:lnTo>
                  <a:lnTo>
                    <a:pt x="1088" y="171"/>
                  </a:lnTo>
                  <a:lnTo>
                    <a:pt x="1092" y="156"/>
                  </a:lnTo>
                  <a:lnTo>
                    <a:pt x="1096" y="144"/>
                  </a:lnTo>
                  <a:lnTo>
                    <a:pt x="1104" y="134"/>
                  </a:lnTo>
                  <a:lnTo>
                    <a:pt x="1104" y="134"/>
                  </a:lnTo>
                  <a:lnTo>
                    <a:pt x="1113" y="124"/>
                  </a:lnTo>
                  <a:lnTo>
                    <a:pt x="1123" y="119"/>
                  </a:lnTo>
                  <a:lnTo>
                    <a:pt x="1135" y="115"/>
                  </a:lnTo>
                  <a:lnTo>
                    <a:pt x="1148" y="113"/>
                  </a:lnTo>
                  <a:lnTo>
                    <a:pt x="1148" y="113"/>
                  </a:lnTo>
                  <a:lnTo>
                    <a:pt x="1162" y="115"/>
                  </a:lnTo>
                  <a:lnTo>
                    <a:pt x="1174" y="119"/>
                  </a:lnTo>
                  <a:lnTo>
                    <a:pt x="1185" y="124"/>
                  </a:lnTo>
                  <a:lnTo>
                    <a:pt x="1193" y="132"/>
                  </a:lnTo>
                  <a:lnTo>
                    <a:pt x="1193" y="132"/>
                  </a:lnTo>
                  <a:close/>
                  <a:moveTo>
                    <a:pt x="1373" y="3"/>
                  </a:moveTo>
                  <a:lnTo>
                    <a:pt x="1373" y="3"/>
                  </a:lnTo>
                  <a:lnTo>
                    <a:pt x="1365" y="2"/>
                  </a:lnTo>
                  <a:lnTo>
                    <a:pt x="1352" y="0"/>
                  </a:lnTo>
                  <a:lnTo>
                    <a:pt x="1352" y="0"/>
                  </a:lnTo>
                  <a:lnTo>
                    <a:pt x="1341" y="2"/>
                  </a:lnTo>
                  <a:lnTo>
                    <a:pt x="1329" y="4"/>
                  </a:lnTo>
                  <a:lnTo>
                    <a:pt x="1319" y="10"/>
                  </a:lnTo>
                  <a:lnTo>
                    <a:pt x="1310" y="18"/>
                  </a:lnTo>
                  <a:lnTo>
                    <a:pt x="1310" y="18"/>
                  </a:lnTo>
                  <a:lnTo>
                    <a:pt x="1303" y="26"/>
                  </a:lnTo>
                  <a:lnTo>
                    <a:pt x="1298" y="37"/>
                  </a:lnTo>
                  <a:lnTo>
                    <a:pt x="1295" y="49"/>
                  </a:lnTo>
                  <a:lnTo>
                    <a:pt x="1294" y="64"/>
                  </a:lnTo>
                  <a:lnTo>
                    <a:pt x="1294" y="93"/>
                  </a:lnTo>
                  <a:lnTo>
                    <a:pt x="1261" y="93"/>
                  </a:lnTo>
                  <a:lnTo>
                    <a:pt x="1261" y="119"/>
                  </a:lnTo>
                  <a:lnTo>
                    <a:pt x="1294" y="119"/>
                  </a:lnTo>
                  <a:lnTo>
                    <a:pt x="1294" y="278"/>
                  </a:lnTo>
                  <a:lnTo>
                    <a:pt x="1323" y="278"/>
                  </a:lnTo>
                  <a:lnTo>
                    <a:pt x="1323" y="119"/>
                  </a:lnTo>
                  <a:lnTo>
                    <a:pt x="1366" y="119"/>
                  </a:lnTo>
                  <a:lnTo>
                    <a:pt x="1366" y="93"/>
                  </a:lnTo>
                  <a:lnTo>
                    <a:pt x="1323" y="93"/>
                  </a:lnTo>
                  <a:lnTo>
                    <a:pt x="1323" y="65"/>
                  </a:lnTo>
                  <a:lnTo>
                    <a:pt x="1323" y="65"/>
                  </a:lnTo>
                  <a:lnTo>
                    <a:pt x="1323" y="56"/>
                  </a:lnTo>
                  <a:lnTo>
                    <a:pt x="1325" y="47"/>
                  </a:lnTo>
                  <a:lnTo>
                    <a:pt x="1327" y="41"/>
                  </a:lnTo>
                  <a:lnTo>
                    <a:pt x="1331" y="35"/>
                  </a:lnTo>
                  <a:lnTo>
                    <a:pt x="1335" y="31"/>
                  </a:lnTo>
                  <a:lnTo>
                    <a:pt x="1341" y="29"/>
                  </a:lnTo>
                  <a:lnTo>
                    <a:pt x="1346" y="26"/>
                  </a:lnTo>
                  <a:lnTo>
                    <a:pt x="1354" y="26"/>
                  </a:lnTo>
                  <a:lnTo>
                    <a:pt x="1354" y="26"/>
                  </a:lnTo>
                  <a:lnTo>
                    <a:pt x="1365" y="27"/>
                  </a:lnTo>
                  <a:lnTo>
                    <a:pt x="1373" y="30"/>
                  </a:lnTo>
                  <a:lnTo>
                    <a:pt x="1373" y="3"/>
                  </a:lnTo>
                  <a:lnTo>
                    <a:pt x="1373" y="3"/>
                  </a:lnTo>
                  <a:close/>
                  <a:moveTo>
                    <a:pt x="1481" y="251"/>
                  </a:moveTo>
                  <a:lnTo>
                    <a:pt x="1481" y="251"/>
                  </a:lnTo>
                  <a:lnTo>
                    <a:pt x="1475" y="253"/>
                  </a:lnTo>
                  <a:lnTo>
                    <a:pt x="1471" y="256"/>
                  </a:lnTo>
                  <a:lnTo>
                    <a:pt x="1466" y="257"/>
                  </a:lnTo>
                  <a:lnTo>
                    <a:pt x="1461" y="257"/>
                  </a:lnTo>
                  <a:lnTo>
                    <a:pt x="1461" y="257"/>
                  </a:lnTo>
                  <a:lnTo>
                    <a:pt x="1454" y="256"/>
                  </a:lnTo>
                  <a:lnTo>
                    <a:pt x="1448" y="255"/>
                  </a:lnTo>
                  <a:lnTo>
                    <a:pt x="1443" y="253"/>
                  </a:lnTo>
                  <a:lnTo>
                    <a:pt x="1440" y="249"/>
                  </a:lnTo>
                  <a:lnTo>
                    <a:pt x="1440" y="249"/>
                  </a:lnTo>
                  <a:lnTo>
                    <a:pt x="1438" y="244"/>
                  </a:lnTo>
                  <a:lnTo>
                    <a:pt x="1435" y="239"/>
                  </a:lnTo>
                  <a:lnTo>
                    <a:pt x="1434" y="232"/>
                  </a:lnTo>
                  <a:lnTo>
                    <a:pt x="1434" y="222"/>
                  </a:lnTo>
                  <a:lnTo>
                    <a:pt x="1434" y="119"/>
                  </a:lnTo>
                  <a:lnTo>
                    <a:pt x="1481" y="119"/>
                  </a:lnTo>
                  <a:lnTo>
                    <a:pt x="1481" y="93"/>
                  </a:lnTo>
                  <a:lnTo>
                    <a:pt x="1434" y="93"/>
                  </a:lnTo>
                  <a:lnTo>
                    <a:pt x="1434" y="38"/>
                  </a:lnTo>
                  <a:lnTo>
                    <a:pt x="1404" y="47"/>
                  </a:lnTo>
                  <a:lnTo>
                    <a:pt x="1404" y="93"/>
                  </a:lnTo>
                  <a:lnTo>
                    <a:pt x="1372" y="93"/>
                  </a:lnTo>
                  <a:lnTo>
                    <a:pt x="1372" y="119"/>
                  </a:lnTo>
                  <a:lnTo>
                    <a:pt x="1404" y="119"/>
                  </a:lnTo>
                  <a:lnTo>
                    <a:pt x="1404" y="228"/>
                  </a:lnTo>
                  <a:lnTo>
                    <a:pt x="1404" y="228"/>
                  </a:lnTo>
                  <a:lnTo>
                    <a:pt x="1404" y="241"/>
                  </a:lnTo>
                  <a:lnTo>
                    <a:pt x="1407" y="252"/>
                  </a:lnTo>
                  <a:lnTo>
                    <a:pt x="1411" y="261"/>
                  </a:lnTo>
                  <a:lnTo>
                    <a:pt x="1416" y="268"/>
                  </a:lnTo>
                  <a:lnTo>
                    <a:pt x="1423" y="275"/>
                  </a:lnTo>
                  <a:lnTo>
                    <a:pt x="1431" y="279"/>
                  </a:lnTo>
                  <a:lnTo>
                    <a:pt x="1442" y="282"/>
                  </a:lnTo>
                  <a:lnTo>
                    <a:pt x="1452" y="282"/>
                  </a:lnTo>
                  <a:lnTo>
                    <a:pt x="1452" y="282"/>
                  </a:lnTo>
                  <a:lnTo>
                    <a:pt x="1469" y="280"/>
                  </a:lnTo>
                  <a:lnTo>
                    <a:pt x="1474" y="279"/>
                  </a:lnTo>
                  <a:lnTo>
                    <a:pt x="1481" y="276"/>
                  </a:lnTo>
                  <a:lnTo>
                    <a:pt x="1481" y="251"/>
                  </a:lnTo>
                  <a:lnTo>
                    <a:pt x="1481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857329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F22C-2547-4CFE-9448-AE36C066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3B4A8-5828-4F60-9A6F-A575A70F6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1E48B-B05B-47A7-AF1E-C6B1D460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81C90-521C-4451-9AA4-20167D29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6AD6B-136B-49BA-B96A-B8874BD3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18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42" y="6027997"/>
            <a:ext cx="1718148" cy="3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71" y="6227590"/>
            <a:ext cx="373510" cy="36679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503074" y="5692665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9019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558537" y="339103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71" y="6227590"/>
            <a:ext cx="373510" cy="3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71" y="6227590"/>
            <a:ext cx="373510" cy="36679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9471" y="313354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18454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71" y="299754"/>
            <a:ext cx="373510" cy="36679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18777" y="5692665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19993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18777" y="5692665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7819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503074" y="5692665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8157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558537" y="339103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9401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1998564"/>
            <a:ext cx="4212823" cy="1615661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746510"/>
            <a:ext cx="8061598" cy="92303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74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9471" y="313354"/>
            <a:ext cx="2241840" cy="944067"/>
            <a:chOff x="2940050" y="1363663"/>
            <a:chExt cx="5640388" cy="2374900"/>
          </a:xfrm>
          <a:solidFill>
            <a:schemeClr val="bg1"/>
          </a:solidFill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2940050" y="1363663"/>
              <a:ext cx="1322388" cy="2374900"/>
            </a:xfrm>
            <a:custGeom>
              <a:avLst/>
              <a:gdLst>
                <a:gd name="T0" fmla="*/ 696 w 833"/>
                <a:gd name="T1" fmla="*/ 623 h 1496"/>
                <a:gd name="T2" fmla="*/ 674 w 833"/>
                <a:gd name="T3" fmla="*/ 692 h 1496"/>
                <a:gd name="T4" fmla="*/ 668 w 833"/>
                <a:gd name="T5" fmla="*/ 693 h 1496"/>
                <a:gd name="T6" fmla="*/ 678 w 833"/>
                <a:gd name="T7" fmla="*/ 561 h 1496"/>
                <a:gd name="T8" fmla="*/ 678 w 833"/>
                <a:gd name="T9" fmla="*/ 480 h 1496"/>
                <a:gd name="T10" fmla="*/ 662 w 833"/>
                <a:gd name="T11" fmla="*/ 388 h 1496"/>
                <a:gd name="T12" fmla="*/ 608 w 833"/>
                <a:gd name="T13" fmla="*/ 244 h 1496"/>
                <a:gd name="T14" fmla="*/ 530 w 833"/>
                <a:gd name="T15" fmla="*/ 113 h 1496"/>
                <a:gd name="T16" fmla="*/ 436 w 833"/>
                <a:gd name="T17" fmla="*/ 4 h 1496"/>
                <a:gd name="T18" fmla="*/ 419 w 833"/>
                <a:gd name="T19" fmla="*/ 1 h 1496"/>
                <a:gd name="T20" fmla="*/ 357 w 833"/>
                <a:gd name="T21" fmla="*/ 65 h 1496"/>
                <a:gd name="T22" fmla="*/ 279 w 833"/>
                <a:gd name="T23" fmla="*/ 174 h 1496"/>
                <a:gd name="T24" fmla="*/ 206 w 833"/>
                <a:gd name="T25" fmla="*/ 322 h 1496"/>
                <a:gd name="T26" fmla="*/ 176 w 833"/>
                <a:gd name="T27" fmla="*/ 433 h 1496"/>
                <a:gd name="T28" fmla="*/ 168 w 833"/>
                <a:gd name="T29" fmla="*/ 505 h 1496"/>
                <a:gd name="T30" fmla="*/ 179 w 833"/>
                <a:gd name="T31" fmla="*/ 692 h 1496"/>
                <a:gd name="T32" fmla="*/ 176 w 833"/>
                <a:gd name="T33" fmla="*/ 696 h 1496"/>
                <a:gd name="T34" fmla="*/ 153 w 833"/>
                <a:gd name="T35" fmla="*/ 630 h 1496"/>
                <a:gd name="T36" fmla="*/ 147 w 833"/>
                <a:gd name="T37" fmla="*/ 628 h 1496"/>
                <a:gd name="T38" fmla="*/ 207 w 833"/>
                <a:gd name="T39" fmla="*/ 994 h 1496"/>
                <a:gd name="T40" fmla="*/ 310 w 833"/>
                <a:gd name="T41" fmla="*/ 1231 h 1496"/>
                <a:gd name="T42" fmla="*/ 318 w 833"/>
                <a:gd name="T43" fmla="*/ 1237 h 1496"/>
                <a:gd name="T44" fmla="*/ 326 w 833"/>
                <a:gd name="T45" fmla="*/ 1229 h 1496"/>
                <a:gd name="T46" fmla="*/ 390 w 833"/>
                <a:gd name="T47" fmla="*/ 1289 h 1496"/>
                <a:gd name="T48" fmla="*/ 400 w 833"/>
                <a:gd name="T49" fmla="*/ 1297 h 1496"/>
                <a:gd name="T50" fmla="*/ 406 w 833"/>
                <a:gd name="T51" fmla="*/ 1292 h 1496"/>
                <a:gd name="T52" fmla="*/ 439 w 833"/>
                <a:gd name="T53" fmla="*/ 655 h 1496"/>
                <a:gd name="T54" fmla="*/ 444 w 833"/>
                <a:gd name="T55" fmla="*/ 658 h 1496"/>
                <a:gd name="T56" fmla="*/ 476 w 833"/>
                <a:gd name="T57" fmla="*/ 1494 h 1496"/>
                <a:gd name="T58" fmla="*/ 486 w 833"/>
                <a:gd name="T59" fmla="*/ 1495 h 1496"/>
                <a:gd name="T60" fmla="*/ 515 w 833"/>
                <a:gd name="T61" fmla="*/ 993 h 1496"/>
                <a:gd name="T62" fmla="*/ 833 w 833"/>
                <a:gd name="T63" fmla="*/ 805 h 1496"/>
                <a:gd name="T64" fmla="*/ 427 w 833"/>
                <a:gd name="T65" fmla="*/ 436 h 1496"/>
                <a:gd name="T66" fmla="*/ 392 w 833"/>
                <a:gd name="T67" fmla="*/ 429 h 1496"/>
                <a:gd name="T68" fmla="*/ 354 w 833"/>
                <a:gd name="T69" fmla="*/ 397 h 1496"/>
                <a:gd name="T70" fmla="*/ 340 w 833"/>
                <a:gd name="T71" fmla="*/ 366 h 1496"/>
                <a:gd name="T72" fmla="*/ 339 w 833"/>
                <a:gd name="T73" fmla="*/ 340 h 1496"/>
                <a:gd name="T74" fmla="*/ 350 w 833"/>
                <a:gd name="T75" fmla="*/ 307 h 1496"/>
                <a:gd name="T76" fmla="*/ 385 w 833"/>
                <a:gd name="T77" fmla="*/ 272 h 1496"/>
                <a:gd name="T78" fmla="*/ 417 w 833"/>
                <a:gd name="T79" fmla="*/ 262 h 1496"/>
                <a:gd name="T80" fmla="*/ 444 w 833"/>
                <a:gd name="T81" fmla="*/ 264 h 1496"/>
                <a:gd name="T82" fmla="*/ 475 w 833"/>
                <a:gd name="T83" fmla="*/ 277 h 1496"/>
                <a:gd name="T84" fmla="*/ 506 w 833"/>
                <a:gd name="T85" fmla="*/ 315 h 1496"/>
                <a:gd name="T86" fmla="*/ 513 w 833"/>
                <a:gd name="T87" fmla="*/ 349 h 1496"/>
                <a:gd name="T88" fmla="*/ 510 w 833"/>
                <a:gd name="T89" fmla="*/ 374 h 1496"/>
                <a:gd name="T90" fmla="*/ 487 w 833"/>
                <a:gd name="T91" fmla="*/ 410 h 1496"/>
                <a:gd name="T92" fmla="*/ 452 w 833"/>
                <a:gd name="T93" fmla="*/ 432 h 1496"/>
                <a:gd name="T94" fmla="*/ 427 w 833"/>
                <a:gd name="T95" fmla="*/ 43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1496">
                  <a:moveTo>
                    <a:pt x="700" y="624"/>
                  </a:moveTo>
                  <a:lnTo>
                    <a:pt x="700" y="624"/>
                  </a:lnTo>
                  <a:lnTo>
                    <a:pt x="697" y="623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4" y="626"/>
                  </a:lnTo>
                  <a:lnTo>
                    <a:pt x="674" y="692"/>
                  </a:lnTo>
                  <a:lnTo>
                    <a:pt x="674" y="692"/>
                  </a:lnTo>
                  <a:lnTo>
                    <a:pt x="673" y="694"/>
                  </a:lnTo>
                  <a:lnTo>
                    <a:pt x="670" y="696"/>
                  </a:lnTo>
                  <a:lnTo>
                    <a:pt x="670" y="696"/>
                  </a:lnTo>
                  <a:lnTo>
                    <a:pt x="668" y="693"/>
                  </a:lnTo>
                  <a:lnTo>
                    <a:pt x="668" y="690"/>
                  </a:lnTo>
                  <a:lnTo>
                    <a:pt x="678" y="579"/>
                  </a:lnTo>
                  <a:lnTo>
                    <a:pt x="678" y="561"/>
                  </a:lnTo>
                  <a:lnTo>
                    <a:pt x="678" y="561"/>
                  </a:lnTo>
                  <a:lnTo>
                    <a:pt x="680" y="533"/>
                  </a:lnTo>
                  <a:lnTo>
                    <a:pt x="680" y="505"/>
                  </a:lnTo>
                  <a:lnTo>
                    <a:pt x="680" y="505"/>
                  </a:lnTo>
                  <a:lnTo>
                    <a:pt x="678" y="480"/>
                  </a:lnTo>
                  <a:lnTo>
                    <a:pt x="676" y="456"/>
                  </a:lnTo>
                  <a:lnTo>
                    <a:pt x="672" y="433"/>
                  </a:lnTo>
                  <a:lnTo>
                    <a:pt x="668" y="409"/>
                  </a:lnTo>
                  <a:lnTo>
                    <a:pt x="662" y="388"/>
                  </a:lnTo>
                  <a:lnTo>
                    <a:pt x="655" y="365"/>
                  </a:lnTo>
                  <a:lnTo>
                    <a:pt x="642" y="322"/>
                  </a:lnTo>
                  <a:lnTo>
                    <a:pt x="627" y="281"/>
                  </a:lnTo>
                  <a:lnTo>
                    <a:pt x="608" y="244"/>
                  </a:lnTo>
                  <a:lnTo>
                    <a:pt x="589" y="207"/>
                  </a:lnTo>
                  <a:lnTo>
                    <a:pt x="571" y="174"/>
                  </a:lnTo>
                  <a:lnTo>
                    <a:pt x="550" y="143"/>
                  </a:lnTo>
                  <a:lnTo>
                    <a:pt x="530" y="113"/>
                  </a:lnTo>
                  <a:lnTo>
                    <a:pt x="510" y="87"/>
                  </a:lnTo>
                  <a:lnTo>
                    <a:pt x="493" y="65"/>
                  </a:lnTo>
                  <a:lnTo>
                    <a:pt x="459" y="28"/>
                  </a:lnTo>
                  <a:lnTo>
                    <a:pt x="436" y="4"/>
                  </a:lnTo>
                  <a:lnTo>
                    <a:pt x="436" y="4"/>
                  </a:lnTo>
                  <a:lnTo>
                    <a:pt x="431" y="1"/>
                  </a:lnTo>
                  <a:lnTo>
                    <a:pt x="424" y="0"/>
                  </a:lnTo>
                  <a:lnTo>
                    <a:pt x="419" y="1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389" y="28"/>
                  </a:lnTo>
                  <a:lnTo>
                    <a:pt x="357" y="65"/>
                  </a:lnTo>
                  <a:lnTo>
                    <a:pt x="338" y="87"/>
                  </a:lnTo>
                  <a:lnTo>
                    <a:pt x="319" y="113"/>
                  </a:lnTo>
                  <a:lnTo>
                    <a:pt x="299" y="143"/>
                  </a:lnTo>
                  <a:lnTo>
                    <a:pt x="279" y="174"/>
                  </a:lnTo>
                  <a:lnTo>
                    <a:pt x="258" y="207"/>
                  </a:lnTo>
                  <a:lnTo>
                    <a:pt x="240" y="244"/>
                  </a:lnTo>
                  <a:lnTo>
                    <a:pt x="222" y="281"/>
                  </a:lnTo>
                  <a:lnTo>
                    <a:pt x="206" y="322"/>
                  </a:lnTo>
                  <a:lnTo>
                    <a:pt x="192" y="365"/>
                  </a:lnTo>
                  <a:lnTo>
                    <a:pt x="187" y="388"/>
                  </a:lnTo>
                  <a:lnTo>
                    <a:pt x="182" y="409"/>
                  </a:lnTo>
                  <a:lnTo>
                    <a:pt x="176" y="433"/>
                  </a:lnTo>
                  <a:lnTo>
                    <a:pt x="174" y="456"/>
                  </a:lnTo>
                  <a:lnTo>
                    <a:pt x="171" y="480"/>
                  </a:lnTo>
                  <a:lnTo>
                    <a:pt x="168" y="505"/>
                  </a:lnTo>
                  <a:lnTo>
                    <a:pt x="168" y="505"/>
                  </a:lnTo>
                  <a:lnTo>
                    <a:pt x="168" y="533"/>
                  </a:lnTo>
                  <a:lnTo>
                    <a:pt x="170" y="561"/>
                  </a:lnTo>
                  <a:lnTo>
                    <a:pt x="171" y="579"/>
                  </a:lnTo>
                  <a:lnTo>
                    <a:pt x="179" y="692"/>
                  </a:lnTo>
                  <a:lnTo>
                    <a:pt x="179" y="692"/>
                  </a:lnTo>
                  <a:lnTo>
                    <a:pt x="179" y="694"/>
                  </a:lnTo>
                  <a:lnTo>
                    <a:pt x="176" y="696"/>
                  </a:lnTo>
                  <a:lnTo>
                    <a:pt x="176" y="696"/>
                  </a:lnTo>
                  <a:lnTo>
                    <a:pt x="174" y="694"/>
                  </a:lnTo>
                  <a:lnTo>
                    <a:pt x="172" y="693"/>
                  </a:lnTo>
                  <a:lnTo>
                    <a:pt x="153" y="630"/>
                  </a:lnTo>
                  <a:lnTo>
                    <a:pt x="153" y="630"/>
                  </a:lnTo>
                  <a:lnTo>
                    <a:pt x="151" y="627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47" y="628"/>
                  </a:lnTo>
                  <a:lnTo>
                    <a:pt x="0" y="805"/>
                  </a:lnTo>
                  <a:lnTo>
                    <a:pt x="0" y="919"/>
                  </a:lnTo>
                  <a:lnTo>
                    <a:pt x="201" y="919"/>
                  </a:lnTo>
                  <a:lnTo>
                    <a:pt x="207" y="994"/>
                  </a:lnTo>
                  <a:lnTo>
                    <a:pt x="283" y="994"/>
                  </a:lnTo>
                  <a:lnTo>
                    <a:pt x="308" y="1229"/>
                  </a:lnTo>
                  <a:lnTo>
                    <a:pt x="308" y="1229"/>
                  </a:lnTo>
                  <a:lnTo>
                    <a:pt x="310" y="1231"/>
                  </a:lnTo>
                  <a:lnTo>
                    <a:pt x="311" y="1234"/>
                  </a:lnTo>
                  <a:lnTo>
                    <a:pt x="314" y="1235"/>
                  </a:lnTo>
                  <a:lnTo>
                    <a:pt x="318" y="1237"/>
                  </a:lnTo>
                  <a:lnTo>
                    <a:pt x="318" y="1237"/>
                  </a:lnTo>
                  <a:lnTo>
                    <a:pt x="320" y="1235"/>
                  </a:lnTo>
                  <a:lnTo>
                    <a:pt x="323" y="1234"/>
                  </a:lnTo>
                  <a:lnTo>
                    <a:pt x="324" y="1231"/>
                  </a:lnTo>
                  <a:lnTo>
                    <a:pt x="326" y="1229"/>
                  </a:lnTo>
                  <a:lnTo>
                    <a:pt x="335" y="993"/>
                  </a:lnTo>
                  <a:lnTo>
                    <a:pt x="378" y="993"/>
                  </a:lnTo>
                  <a:lnTo>
                    <a:pt x="390" y="1289"/>
                  </a:lnTo>
                  <a:lnTo>
                    <a:pt x="390" y="1289"/>
                  </a:lnTo>
                  <a:lnTo>
                    <a:pt x="392" y="1293"/>
                  </a:lnTo>
                  <a:lnTo>
                    <a:pt x="393" y="1295"/>
                  </a:lnTo>
                  <a:lnTo>
                    <a:pt x="396" y="1296"/>
                  </a:lnTo>
                  <a:lnTo>
                    <a:pt x="400" y="1297"/>
                  </a:lnTo>
                  <a:lnTo>
                    <a:pt x="400" y="1297"/>
                  </a:lnTo>
                  <a:lnTo>
                    <a:pt x="402" y="1296"/>
                  </a:lnTo>
                  <a:lnTo>
                    <a:pt x="405" y="1295"/>
                  </a:lnTo>
                  <a:lnTo>
                    <a:pt x="406" y="1292"/>
                  </a:lnTo>
                  <a:lnTo>
                    <a:pt x="406" y="1289"/>
                  </a:lnTo>
                  <a:lnTo>
                    <a:pt x="437" y="658"/>
                  </a:lnTo>
                  <a:lnTo>
                    <a:pt x="437" y="658"/>
                  </a:lnTo>
                  <a:lnTo>
                    <a:pt x="439" y="655"/>
                  </a:lnTo>
                  <a:lnTo>
                    <a:pt x="441" y="655"/>
                  </a:lnTo>
                  <a:lnTo>
                    <a:pt x="441" y="655"/>
                  </a:lnTo>
                  <a:lnTo>
                    <a:pt x="443" y="655"/>
                  </a:lnTo>
                  <a:lnTo>
                    <a:pt x="444" y="658"/>
                  </a:lnTo>
                  <a:lnTo>
                    <a:pt x="474" y="1487"/>
                  </a:lnTo>
                  <a:lnTo>
                    <a:pt x="474" y="1487"/>
                  </a:lnTo>
                  <a:lnTo>
                    <a:pt x="475" y="1491"/>
                  </a:lnTo>
                  <a:lnTo>
                    <a:pt x="476" y="1494"/>
                  </a:lnTo>
                  <a:lnTo>
                    <a:pt x="479" y="1495"/>
                  </a:lnTo>
                  <a:lnTo>
                    <a:pt x="482" y="1496"/>
                  </a:lnTo>
                  <a:lnTo>
                    <a:pt x="482" y="1496"/>
                  </a:lnTo>
                  <a:lnTo>
                    <a:pt x="486" y="1495"/>
                  </a:lnTo>
                  <a:lnTo>
                    <a:pt x="489" y="1494"/>
                  </a:lnTo>
                  <a:lnTo>
                    <a:pt x="490" y="1491"/>
                  </a:lnTo>
                  <a:lnTo>
                    <a:pt x="491" y="1488"/>
                  </a:lnTo>
                  <a:lnTo>
                    <a:pt x="515" y="993"/>
                  </a:lnTo>
                  <a:lnTo>
                    <a:pt x="642" y="993"/>
                  </a:lnTo>
                  <a:lnTo>
                    <a:pt x="649" y="919"/>
                  </a:lnTo>
                  <a:lnTo>
                    <a:pt x="833" y="919"/>
                  </a:lnTo>
                  <a:lnTo>
                    <a:pt x="833" y="805"/>
                  </a:lnTo>
                  <a:lnTo>
                    <a:pt x="700" y="624"/>
                  </a:lnTo>
                  <a:lnTo>
                    <a:pt x="700" y="624"/>
                  </a:lnTo>
                  <a:close/>
                  <a:moveTo>
                    <a:pt x="427" y="436"/>
                  </a:moveTo>
                  <a:lnTo>
                    <a:pt x="427" y="436"/>
                  </a:lnTo>
                  <a:lnTo>
                    <a:pt x="417" y="436"/>
                  </a:lnTo>
                  <a:lnTo>
                    <a:pt x="409" y="435"/>
                  </a:lnTo>
                  <a:lnTo>
                    <a:pt x="400" y="432"/>
                  </a:lnTo>
                  <a:lnTo>
                    <a:pt x="392" y="429"/>
                  </a:lnTo>
                  <a:lnTo>
                    <a:pt x="385" y="425"/>
                  </a:lnTo>
                  <a:lnTo>
                    <a:pt x="377" y="421"/>
                  </a:lnTo>
                  <a:lnTo>
                    <a:pt x="365" y="410"/>
                  </a:lnTo>
                  <a:lnTo>
                    <a:pt x="354" y="397"/>
                  </a:lnTo>
                  <a:lnTo>
                    <a:pt x="350" y="390"/>
                  </a:lnTo>
                  <a:lnTo>
                    <a:pt x="346" y="382"/>
                  </a:lnTo>
                  <a:lnTo>
                    <a:pt x="343" y="374"/>
                  </a:lnTo>
                  <a:lnTo>
                    <a:pt x="340" y="366"/>
                  </a:lnTo>
                  <a:lnTo>
                    <a:pt x="339" y="358"/>
                  </a:lnTo>
                  <a:lnTo>
                    <a:pt x="339" y="349"/>
                  </a:lnTo>
                  <a:lnTo>
                    <a:pt x="339" y="349"/>
                  </a:lnTo>
                  <a:lnTo>
                    <a:pt x="339" y="340"/>
                  </a:lnTo>
                  <a:lnTo>
                    <a:pt x="340" y="331"/>
                  </a:lnTo>
                  <a:lnTo>
                    <a:pt x="343" y="323"/>
                  </a:lnTo>
                  <a:lnTo>
                    <a:pt x="346" y="315"/>
                  </a:lnTo>
                  <a:lnTo>
                    <a:pt x="350" y="307"/>
                  </a:lnTo>
                  <a:lnTo>
                    <a:pt x="354" y="300"/>
                  </a:lnTo>
                  <a:lnTo>
                    <a:pt x="365" y="287"/>
                  </a:lnTo>
                  <a:lnTo>
                    <a:pt x="377" y="277"/>
                  </a:lnTo>
                  <a:lnTo>
                    <a:pt x="385" y="272"/>
                  </a:lnTo>
                  <a:lnTo>
                    <a:pt x="392" y="269"/>
                  </a:lnTo>
                  <a:lnTo>
                    <a:pt x="400" y="265"/>
                  </a:lnTo>
                  <a:lnTo>
                    <a:pt x="409" y="264"/>
                  </a:lnTo>
                  <a:lnTo>
                    <a:pt x="417" y="262"/>
                  </a:lnTo>
                  <a:lnTo>
                    <a:pt x="427" y="261"/>
                  </a:lnTo>
                  <a:lnTo>
                    <a:pt x="427" y="261"/>
                  </a:lnTo>
                  <a:lnTo>
                    <a:pt x="435" y="262"/>
                  </a:lnTo>
                  <a:lnTo>
                    <a:pt x="444" y="264"/>
                  </a:lnTo>
                  <a:lnTo>
                    <a:pt x="452" y="265"/>
                  </a:lnTo>
                  <a:lnTo>
                    <a:pt x="460" y="269"/>
                  </a:lnTo>
                  <a:lnTo>
                    <a:pt x="468" y="272"/>
                  </a:lnTo>
                  <a:lnTo>
                    <a:pt x="475" y="277"/>
                  </a:lnTo>
                  <a:lnTo>
                    <a:pt x="487" y="287"/>
                  </a:lnTo>
                  <a:lnTo>
                    <a:pt x="498" y="300"/>
                  </a:lnTo>
                  <a:lnTo>
                    <a:pt x="503" y="307"/>
                  </a:lnTo>
                  <a:lnTo>
                    <a:pt x="506" y="315"/>
                  </a:lnTo>
                  <a:lnTo>
                    <a:pt x="510" y="323"/>
                  </a:lnTo>
                  <a:lnTo>
                    <a:pt x="511" y="331"/>
                  </a:lnTo>
                  <a:lnTo>
                    <a:pt x="513" y="340"/>
                  </a:lnTo>
                  <a:lnTo>
                    <a:pt x="513" y="349"/>
                  </a:lnTo>
                  <a:lnTo>
                    <a:pt x="513" y="349"/>
                  </a:lnTo>
                  <a:lnTo>
                    <a:pt x="513" y="358"/>
                  </a:lnTo>
                  <a:lnTo>
                    <a:pt x="511" y="366"/>
                  </a:lnTo>
                  <a:lnTo>
                    <a:pt x="510" y="374"/>
                  </a:lnTo>
                  <a:lnTo>
                    <a:pt x="506" y="382"/>
                  </a:lnTo>
                  <a:lnTo>
                    <a:pt x="503" y="390"/>
                  </a:lnTo>
                  <a:lnTo>
                    <a:pt x="498" y="397"/>
                  </a:lnTo>
                  <a:lnTo>
                    <a:pt x="487" y="410"/>
                  </a:lnTo>
                  <a:lnTo>
                    <a:pt x="475" y="421"/>
                  </a:lnTo>
                  <a:lnTo>
                    <a:pt x="468" y="425"/>
                  </a:lnTo>
                  <a:lnTo>
                    <a:pt x="460" y="429"/>
                  </a:lnTo>
                  <a:lnTo>
                    <a:pt x="452" y="432"/>
                  </a:lnTo>
                  <a:lnTo>
                    <a:pt x="444" y="435"/>
                  </a:lnTo>
                  <a:lnTo>
                    <a:pt x="435" y="436"/>
                  </a:lnTo>
                  <a:lnTo>
                    <a:pt x="427" y="436"/>
                  </a:lnTo>
                  <a:lnTo>
                    <a:pt x="42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695825" y="1522413"/>
              <a:ext cx="15875" cy="1317625"/>
            </a:xfrm>
            <a:custGeom>
              <a:avLst/>
              <a:gdLst>
                <a:gd name="T0" fmla="*/ 0 w 10"/>
                <a:gd name="T1" fmla="*/ 830 h 830"/>
                <a:gd name="T2" fmla="*/ 10 w 10"/>
                <a:gd name="T3" fmla="*/ 830 h 830"/>
                <a:gd name="T4" fmla="*/ 10 w 10"/>
                <a:gd name="T5" fmla="*/ 0 h 830"/>
                <a:gd name="T6" fmla="*/ 0 w 10"/>
                <a:gd name="T7" fmla="*/ 0 h 830"/>
                <a:gd name="T8" fmla="*/ 0 w 10"/>
                <a:gd name="T9" fmla="*/ 830 h 830"/>
                <a:gd name="T10" fmla="*/ 0 w 1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30">
                  <a:moveTo>
                    <a:pt x="0" y="830"/>
                  </a:moveTo>
                  <a:lnTo>
                    <a:pt x="10" y="83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30"/>
                  </a:lnTo>
                  <a:lnTo>
                    <a:pt x="0" y="8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5089525" y="2292351"/>
              <a:ext cx="3490913" cy="692150"/>
            </a:xfrm>
            <a:custGeom>
              <a:avLst/>
              <a:gdLst>
                <a:gd name="T0" fmla="*/ 38 w 2199"/>
                <a:gd name="T1" fmla="*/ 76 h 436"/>
                <a:gd name="T2" fmla="*/ 75 w 2199"/>
                <a:gd name="T3" fmla="*/ 57 h 436"/>
                <a:gd name="T4" fmla="*/ 332 w 2199"/>
                <a:gd name="T5" fmla="*/ 307 h 436"/>
                <a:gd name="T6" fmla="*/ 351 w 2199"/>
                <a:gd name="T7" fmla="*/ 163 h 436"/>
                <a:gd name="T8" fmla="*/ 244 w 2199"/>
                <a:gd name="T9" fmla="*/ 108 h 436"/>
                <a:gd name="T10" fmla="*/ 145 w 2199"/>
                <a:gd name="T11" fmla="*/ 200 h 436"/>
                <a:gd name="T12" fmla="*/ 190 w 2199"/>
                <a:gd name="T13" fmla="*/ 322 h 436"/>
                <a:gd name="T14" fmla="*/ 324 w 2199"/>
                <a:gd name="T15" fmla="*/ 315 h 436"/>
                <a:gd name="T16" fmla="*/ 307 w 2199"/>
                <a:gd name="T17" fmla="*/ 287 h 436"/>
                <a:gd name="T18" fmla="*/ 206 w 2199"/>
                <a:gd name="T19" fmla="*/ 292 h 436"/>
                <a:gd name="T20" fmla="*/ 200 w 2199"/>
                <a:gd name="T21" fmla="*/ 161 h 436"/>
                <a:gd name="T22" fmla="*/ 303 w 2199"/>
                <a:gd name="T23" fmla="*/ 154 h 436"/>
                <a:gd name="T24" fmla="*/ 460 w 2199"/>
                <a:gd name="T25" fmla="*/ 138 h 436"/>
                <a:gd name="T26" fmla="*/ 466 w 2199"/>
                <a:gd name="T27" fmla="*/ 162 h 436"/>
                <a:gd name="T28" fmla="*/ 709 w 2199"/>
                <a:gd name="T29" fmla="*/ 334 h 436"/>
                <a:gd name="T30" fmla="*/ 834 w 2199"/>
                <a:gd name="T31" fmla="*/ 315 h 436"/>
                <a:gd name="T32" fmla="*/ 853 w 2199"/>
                <a:gd name="T33" fmla="*/ 225 h 436"/>
                <a:gd name="T34" fmla="*/ 720 w 2199"/>
                <a:gd name="T35" fmla="*/ 127 h 436"/>
                <a:gd name="T36" fmla="*/ 752 w 2199"/>
                <a:gd name="T37" fmla="*/ 54 h 436"/>
                <a:gd name="T38" fmla="*/ 780 w 2199"/>
                <a:gd name="T39" fmla="*/ 18 h 436"/>
                <a:gd name="T40" fmla="*/ 677 w 2199"/>
                <a:gd name="T41" fmla="*/ 72 h 436"/>
                <a:gd name="T42" fmla="*/ 719 w 2199"/>
                <a:gd name="T43" fmla="*/ 173 h 436"/>
                <a:gd name="T44" fmla="*/ 821 w 2199"/>
                <a:gd name="T45" fmla="*/ 270 h 436"/>
                <a:gd name="T46" fmla="*/ 711 w 2199"/>
                <a:gd name="T47" fmla="*/ 299 h 436"/>
                <a:gd name="T48" fmla="*/ 990 w 2199"/>
                <a:gd name="T49" fmla="*/ 307 h 436"/>
                <a:gd name="T50" fmla="*/ 1001 w 2199"/>
                <a:gd name="T51" fmla="*/ 143 h 436"/>
                <a:gd name="T52" fmla="*/ 924 w 2199"/>
                <a:gd name="T53" fmla="*/ 322 h 436"/>
                <a:gd name="T54" fmla="*/ 1202 w 2199"/>
                <a:gd name="T55" fmla="*/ 170 h 436"/>
                <a:gd name="T56" fmla="*/ 1085 w 2199"/>
                <a:gd name="T57" fmla="*/ 112 h 436"/>
                <a:gd name="T58" fmla="*/ 1133 w 2199"/>
                <a:gd name="T59" fmla="*/ 138 h 436"/>
                <a:gd name="T60" fmla="*/ 1039 w 2199"/>
                <a:gd name="T61" fmla="*/ 236 h 436"/>
                <a:gd name="T62" fmla="*/ 1098 w 2199"/>
                <a:gd name="T63" fmla="*/ 340 h 436"/>
                <a:gd name="T64" fmla="*/ 1168 w 2199"/>
                <a:gd name="T65" fmla="*/ 244 h 436"/>
                <a:gd name="T66" fmla="*/ 1082 w 2199"/>
                <a:gd name="T67" fmla="*/ 303 h 436"/>
                <a:gd name="T68" fmla="*/ 1093 w 2199"/>
                <a:gd name="T69" fmla="*/ 235 h 436"/>
                <a:gd name="T70" fmla="*/ 1326 w 2199"/>
                <a:gd name="T71" fmla="*/ 122 h 436"/>
                <a:gd name="T72" fmla="*/ 1305 w 2199"/>
                <a:gd name="T73" fmla="*/ 187 h 436"/>
                <a:gd name="T74" fmla="*/ 1382 w 2199"/>
                <a:gd name="T75" fmla="*/ 111 h 436"/>
                <a:gd name="T76" fmla="*/ 1464 w 2199"/>
                <a:gd name="T77" fmla="*/ 287 h 436"/>
                <a:gd name="T78" fmla="*/ 1426 w 2199"/>
                <a:gd name="T79" fmla="*/ 274 h 436"/>
                <a:gd name="T80" fmla="*/ 1518 w 2199"/>
                <a:gd name="T81" fmla="*/ 302 h 436"/>
                <a:gd name="T82" fmla="*/ 1646 w 2199"/>
                <a:gd name="T83" fmla="*/ 310 h 436"/>
                <a:gd name="T84" fmla="*/ 1558 w 2199"/>
                <a:gd name="T85" fmla="*/ 267 h 436"/>
                <a:gd name="T86" fmla="*/ 1647 w 2199"/>
                <a:gd name="T87" fmla="*/ 338 h 436"/>
                <a:gd name="T88" fmla="*/ 1911 w 2199"/>
                <a:gd name="T89" fmla="*/ 340 h 436"/>
                <a:gd name="T90" fmla="*/ 2009 w 2199"/>
                <a:gd name="T91" fmla="*/ 255 h 436"/>
                <a:gd name="T92" fmla="*/ 1976 w 2199"/>
                <a:gd name="T93" fmla="*/ 124 h 436"/>
                <a:gd name="T94" fmla="*/ 1852 w 2199"/>
                <a:gd name="T95" fmla="*/ 140 h 436"/>
                <a:gd name="T96" fmla="*/ 1881 w 2199"/>
                <a:gd name="T97" fmla="*/ 334 h 436"/>
                <a:gd name="T98" fmla="*/ 1939 w 2199"/>
                <a:gd name="T99" fmla="*/ 142 h 436"/>
                <a:gd name="T100" fmla="*/ 1953 w 2199"/>
                <a:gd name="T101" fmla="*/ 291 h 436"/>
                <a:gd name="T102" fmla="*/ 1854 w 2199"/>
                <a:gd name="T103" fmla="*/ 280 h 436"/>
                <a:gd name="T104" fmla="*/ 2144 w 2199"/>
                <a:gd name="T105" fmla="*/ 335 h 436"/>
                <a:gd name="T106" fmla="*/ 2194 w 2199"/>
                <a:gd name="T107" fmla="*/ 252 h 436"/>
                <a:gd name="T108" fmla="*/ 2101 w 2199"/>
                <a:gd name="T109" fmla="*/ 193 h 436"/>
                <a:gd name="T110" fmla="*/ 2114 w 2199"/>
                <a:gd name="T111" fmla="*/ 139 h 436"/>
                <a:gd name="T112" fmla="*/ 2137 w 2199"/>
                <a:gd name="T113" fmla="*/ 107 h 436"/>
                <a:gd name="T114" fmla="*/ 2052 w 2199"/>
                <a:gd name="T115" fmla="*/ 171 h 436"/>
                <a:gd name="T116" fmla="*/ 2132 w 2199"/>
                <a:gd name="T117" fmla="*/ 244 h 436"/>
                <a:gd name="T118" fmla="*/ 2144 w 2199"/>
                <a:gd name="T119" fmla="*/ 305 h 436"/>
                <a:gd name="T120" fmla="*/ 2110 w 2199"/>
                <a:gd name="T121" fmla="*/ 34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9" h="436">
                  <a:moveTo>
                    <a:pt x="134" y="4"/>
                  </a:moveTo>
                  <a:lnTo>
                    <a:pt x="134" y="4"/>
                  </a:lnTo>
                  <a:lnTo>
                    <a:pt x="122" y="2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4" y="2"/>
                  </a:lnTo>
                  <a:lnTo>
                    <a:pt x="81" y="6"/>
                  </a:lnTo>
                  <a:lnTo>
                    <a:pt x="69" y="13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0" y="33"/>
                  </a:lnTo>
                  <a:lnTo>
                    <a:pt x="43" y="45"/>
                  </a:lnTo>
                  <a:lnTo>
                    <a:pt x="39" y="60"/>
                  </a:lnTo>
                  <a:lnTo>
                    <a:pt x="38" y="76"/>
                  </a:lnTo>
                  <a:lnTo>
                    <a:pt x="38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38" y="143"/>
                  </a:lnTo>
                  <a:lnTo>
                    <a:pt x="38" y="334"/>
                  </a:lnTo>
                  <a:lnTo>
                    <a:pt x="73" y="334"/>
                  </a:lnTo>
                  <a:lnTo>
                    <a:pt x="73" y="143"/>
                  </a:lnTo>
                  <a:lnTo>
                    <a:pt x="125" y="143"/>
                  </a:lnTo>
                  <a:lnTo>
                    <a:pt x="125" y="112"/>
                  </a:lnTo>
                  <a:lnTo>
                    <a:pt x="73" y="112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66"/>
                  </a:lnTo>
                  <a:lnTo>
                    <a:pt x="75" y="57"/>
                  </a:lnTo>
                  <a:lnTo>
                    <a:pt x="78" y="49"/>
                  </a:lnTo>
                  <a:lnTo>
                    <a:pt x="82" y="42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22" y="33"/>
                  </a:lnTo>
                  <a:lnTo>
                    <a:pt x="129" y="34"/>
                  </a:lnTo>
                  <a:lnTo>
                    <a:pt x="134" y="37"/>
                  </a:lnTo>
                  <a:lnTo>
                    <a:pt x="134" y="4"/>
                  </a:lnTo>
                  <a:lnTo>
                    <a:pt x="134" y="4"/>
                  </a:lnTo>
                  <a:close/>
                  <a:moveTo>
                    <a:pt x="332" y="307"/>
                  </a:moveTo>
                  <a:lnTo>
                    <a:pt x="332" y="307"/>
                  </a:lnTo>
                  <a:lnTo>
                    <a:pt x="339" y="299"/>
                  </a:lnTo>
                  <a:lnTo>
                    <a:pt x="346" y="290"/>
                  </a:lnTo>
                  <a:lnTo>
                    <a:pt x="350" y="280"/>
                  </a:lnTo>
                  <a:lnTo>
                    <a:pt x="355" y="270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2" y="235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2" y="209"/>
                  </a:lnTo>
                  <a:lnTo>
                    <a:pt x="361" y="197"/>
                  </a:lnTo>
                  <a:lnTo>
                    <a:pt x="358" y="185"/>
                  </a:lnTo>
                  <a:lnTo>
                    <a:pt x="355" y="174"/>
                  </a:lnTo>
                  <a:lnTo>
                    <a:pt x="351" y="163"/>
                  </a:lnTo>
                  <a:lnTo>
                    <a:pt x="347" y="154"/>
                  </a:lnTo>
                  <a:lnTo>
                    <a:pt x="340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27" y="131"/>
                  </a:lnTo>
                  <a:lnTo>
                    <a:pt x="319" y="124"/>
                  </a:lnTo>
                  <a:lnTo>
                    <a:pt x="311" y="119"/>
                  </a:lnTo>
                  <a:lnTo>
                    <a:pt x="301" y="115"/>
                  </a:lnTo>
                  <a:lnTo>
                    <a:pt x="291" y="111"/>
                  </a:lnTo>
                  <a:lnTo>
                    <a:pt x="280" y="109"/>
                  </a:lnTo>
                  <a:lnTo>
                    <a:pt x="269" y="108"/>
                  </a:lnTo>
                  <a:lnTo>
                    <a:pt x="257" y="107"/>
                  </a:lnTo>
                  <a:lnTo>
                    <a:pt x="257" y="107"/>
                  </a:lnTo>
                  <a:lnTo>
                    <a:pt x="244" y="108"/>
                  </a:lnTo>
                  <a:lnTo>
                    <a:pt x="233" y="109"/>
                  </a:lnTo>
                  <a:lnTo>
                    <a:pt x="221" y="111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1" y="124"/>
                  </a:lnTo>
                  <a:lnTo>
                    <a:pt x="182" y="131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67" y="147"/>
                  </a:lnTo>
                  <a:lnTo>
                    <a:pt x="161" y="155"/>
                  </a:lnTo>
                  <a:lnTo>
                    <a:pt x="156" y="166"/>
                  </a:lnTo>
                  <a:lnTo>
                    <a:pt x="152" y="175"/>
                  </a:lnTo>
                  <a:lnTo>
                    <a:pt x="148" y="187"/>
                  </a:lnTo>
                  <a:lnTo>
                    <a:pt x="145" y="200"/>
                  </a:lnTo>
                  <a:lnTo>
                    <a:pt x="144" y="212"/>
                  </a:lnTo>
                  <a:lnTo>
                    <a:pt x="144" y="225"/>
                  </a:lnTo>
                  <a:lnTo>
                    <a:pt x="144" y="225"/>
                  </a:lnTo>
                  <a:lnTo>
                    <a:pt x="144" y="239"/>
                  </a:lnTo>
                  <a:lnTo>
                    <a:pt x="145" y="251"/>
                  </a:lnTo>
                  <a:lnTo>
                    <a:pt x="148" y="261"/>
                  </a:lnTo>
                  <a:lnTo>
                    <a:pt x="151" y="272"/>
                  </a:lnTo>
                  <a:lnTo>
                    <a:pt x="155" y="282"/>
                  </a:lnTo>
                  <a:lnTo>
                    <a:pt x="160" y="291"/>
                  </a:lnTo>
                  <a:lnTo>
                    <a:pt x="167" y="300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80" y="315"/>
                  </a:lnTo>
                  <a:lnTo>
                    <a:pt x="190" y="322"/>
                  </a:lnTo>
                  <a:lnTo>
                    <a:pt x="198" y="327"/>
                  </a:lnTo>
                  <a:lnTo>
                    <a:pt x="207" y="331"/>
                  </a:lnTo>
                  <a:lnTo>
                    <a:pt x="218" y="335"/>
                  </a:lnTo>
                  <a:lnTo>
                    <a:pt x="229" y="337"/>
                  </a:lnTo>
                  <a:lnTo>
                    <a:pt x="239" y="33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64" y="338"/>
                  </a:lnTo>
                  <a:lnTo>
                    <a:pt x="276" y="337"/>
                  </a:lnTo>
                  <a:lnTo>
                    <a:pt x="287" y="334"/>
                  </a:lnTo>
                  <a:lnTo>
                    <a:pt x="297" y="331"/>
                  </a:lnTo>
                  <a:lnTo>
                    <a:pt x="307" y="327"/>
                  </a:lnTo>
                  <a:lnTo>
                    <a:pt x="316" y="321"/>
                  </a:lnTo>
                  <a:lnTo>
                    <a:pt x="324" y="315"/>
                  </a:lnTo>
                  <a:lnTo>
                    <a:pt x="332" y="307"/>
                  </a:lnTo>
                  <a:lnTo>
                    <a:pt x="332" y="307"/>
                  </a:lnTo>
                  <a:close/>
                  <a:moveTo>
                    <a:pt x="307" y="159"/>
                  </a:moveTo>
                  <a:lnTo>
                    <a:pt x="307" y="159"/>
                  </a:lnTo>
                  <a:lnTo>
                    <a:pt x="312" y="166"/>
                  </a:lnTo>
                  <a:lnTo>
                    <a:pt x="315" y="171"/>
                  </a:lnTo>
                  <a:lnTo>
                    <a:pt x="322" y="186"/>
                  </a:lnTo>
                  <a:lnTo>
                    <a:pt x="324" y="204"/>
                  </a:lnTo>
                  <a:lnTo>
                    <a:pt x="326" y="224"/>
                  </a:lnTo>
                  <a:lnTo>
                    <a:pt x="326" y="224"/>
                  </a:lnTo>
                  <a:lnTo>
                    <a:pt x="324" y="243"/>
                  </a:lnTo>
                  <a:lnTo>
                    <a:pt x="322" y="260"/>
                  </a:lnTo>
                  <a:lnTo>
                    <a:pt x="315" y="275"/>
                  </a:lnTo>
                  <a:lnTo>
                    <a:pt x="307" y="287"/>
                  </a:lnTo>
                  <a:lnTo>
                    <a:pt x="307" y="287"/>
                  </a:lnTo>
                  <a:lnTo>
                    <a:pt x="303" y="292"/>
                  </a:lnTo>
                  <a:lnTo>
                    <a:pt x="297" y="296"/>
                  </a:lnTo>
                  <a:lnTo>
                    <a:pt x="291" y="300"/>
                  </a:lnTo>
                  <a:lnTo>
                    <a:pt x="285" y="303"/>
                  </a:lnTo>
                  <a:lnTo>
                    <a:pt x="278" y="306"/>
                  </a:lnTo>
                  <a:lnTo>
                    <a:pt x="270" y="309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38" y="309"/>
                  </a:lnTo>
                  <a:lnTo>
                    <a:pt x="223" y="303"/>
                  </a:lnTo>
                  <a:lnTo>
                    <a:pt x="218" y="300"/>
                  </a:lnTo>
                  <a:lnTo>
                    <a:pt x="211" y="296"/>
                  </a:lnTo>
                  <a:lnTo>
                    <a:pt x="206" y="292"/>
                  </a:lnTo>
                  <a:lnTo>
                    <a:pt x="200" y="287"/>
                  </a:lnTo>
                  <a:lnTo>
                    <a:pt x="200" y="287"/>
                  </a:lnTo>
                  <a:lnTo>
                    <a:pt x="195" y="280"/>
                  </a:lnTo>
                  <a:lnTo>
                    <a:pt x="191" y="274"/>
                  </a:lnTo>
                  <a:lnTo>
                    <a:pt x="186" y="260"/>
                  </a:lnTo>
                  <a:lnTo>
                    <a:pt x="182" y="243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2" y="205"/>
                  </a:lnTo>
                  <a:lnTo>
                    <a:pt x="186" y="187"/>
                  </a:lnTo>
                  <a:lnTo>
                    <a:pt x="191" y="173"/>
                  </a:lnTo>
                  <a:lnTo>
                    <a:pt x="195" y="166"/>
                  </a:lnTo>
                  <a:lnTo>
                    <a:pt x="200" y="161"/>
                  </a:lnTo>
                  <a:lnTo>
                    <a:pt x="200" y="161"/>
                  </a:lnTo>
                  <a:lnTo>
                    <a:pt x="206" y="155"/>
                  </a:lnTo>
                  <a:lnTo>
                    <a:pt x="211" y="150"/>
                  </a:lnTo>
                  <a:lnTo>
                    <a:pt x="217" y="146"/>
                  </a:lnTo>
                  <a:lnTo>
                    <a:pt x="223" y="143"/>
                  </a:lnTo>
                  <a:lnTo>
                    <a:pt x="230" y="140"/>
                  </a:lnTo>
                  <a:lnTo>
                    <a:pt x="238" y="138"/>
                  </a:lnTo>
                  <a:lnTo>
                    <a:pt x="254" y="136"/>
                  </a:lnTo>
                  <a:lnTo>
                    <a:pt x="254" y="136"/>
                  </a:lnTo>
                  <a:lnTo>
                    <a:pt x="270" y="138"/>
                  </a:lnTo>
                  <a:lnTo>
                    <a:pt x="278" y="140"/>
                  </a:lnTo>
                  <a:lnTo>
                    <a:pt x="285" y="143"/>
                  </a:lnTo>
                  <a:lnTo>
                    <a:pt x="291" y="146"/>
                  </a:lnTo>
                  <a:lnTo>
                    <a:pt x="297" y="150"/>
                  </a:lnTo>
                  <a:lnTo>
                    <a:pt x="303" y="154"/>
                  </a:lnTo>
                  <a:lnTo>
                    <a:pt x="307" y="159"/>
                  </a:lnTo>
                  <a:lnTo>
                    <a:pt x="307" y="159"/>
                  </a:lnTo>
                  <a:close/>
                  <a:moveTo>
                    <a:pt x="530" y="111"/>
                  </a:moveTo>
                  <a:lnTo>
                    <a:pt x="530" y="111"/>
                  </a:lnTo>
                  <a:lnTo>
                    <a:pt x="521" y="109"/>
                  </a:lnTo>
                  <a:lnTo>
                    <a:pt x="509" y="108"/>
                  </a:lnTo>
                  <a:lnTo>
                    <a:pt x="509" y="108"/>
                  </a:lnTo>
                  <a:lnTo>
                    <a:pt x="499" y="109"/>
                  </a:lnTo>
                  <a:lnTo>
                    <a:pt x="491" y="112"/>
                  </a:lnTo>
                  <a:lnTo>
                    <a:pt x="482" y="116"/>
                  </a:lnTo>
                  <a:lnTo>
                    <a:pt x="474" y="122"/>
                  </a:lnTo>
                  <a:lnTo>
                    <a:pt x="474" y="122"/>
                  </a:lnTo>
                  <a:lnTo>
                    <a:pt x="467" y="128"/>
                  </a:lnTo>
                  <a:lnTo>
                    <a:pt x="460" y="138"/>
                  </a:lnTo>
                  <a:lnTo>
                    <a:pt x="455" y="147"/>
                  </a:lnTo>
                  <a:lnTo>
                    <a:pt x="451" y="158"/>
                  </a:lnTo>
                  <a:lnTo>
                    <a:pt x="449" y="158"/>
                  </a:lnTo>
                  <a:lnTo>
                    <a:pt x="449" y="112"/>
                  </a:lnTo>
                  <a:lnTo>
                    <a:pt x="414" y="112"/>
                  </a:lnTo>
                  <a:lnTo>
                    <a:pt x="414" y="334"/>
                  </a:lnTo>
                  <a:lnTo>
                    <a:pt x="449" y="334"/>
                  </a:lnTo>
                  <a:lnTo>
                    <a:pt x="449" y="221"/>
                  </a:lnTo>
                  <a:lnTo>
                    <a:pt x="449" y="221"/>
                  </a:lnTo>
                  <a:lnTo>
                    <a:pt x="451" y="204"/>
                  </a:lnTo>
                  <a:lnTo>
                    <a:pt x="453" y="187"/>
                  </a:lnTo>
                  <a:lnTo>
                    <a:pt x="459" y="17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74" y="152"/>
                  </a:lnTo>
                  <a:lnTo>
                    <a:pt x="483" y="146"/>
                  </a:lnTo>
                  <a:lnTo>
                    <a:pt x="492" y="142"/>
                  </a:lnTo>
                  <a:lnTo>
                    <a:pt x="503" y="140"/>
                  </a:lnTo>
                  <a:lnTo>
                    <a:pt x="503" y="140"/>
                  </a:lnTo>
                  <a:lnTo>
                    <a:pt x="511" y="142"/>
                  </a:lnTo>
                  <a:lnTo>
                    <a:pt x="519" y="143"/>
                  </a:lnTo>
                  <a:lnTo>
                    <a:pt x="525" y="144"/>
                  </a:lnTo>
                  <a:lnTo>
                    <a:pt x="530" y="148"/>
                  </a:lnTo>
                  <a:lnTo>
                    <a:pt x="530" y="111"/>
                  </a:lnTo>
                  <a:lnTo>
                    <a:pt x="530" y="111"/>
                  </a:lnTo>
                  <a:close/>
                  <a:moveTo>
                    <a:pt x="688" y="329"/>
                  </a:moveTo>
                  <a:lnTo>
                    <a:pt x="688" y="329"/>
                  </a:lnTo>
                  <a:lnTo>
                    <a:pt x="709" y="334"/>
                  </a:lnTo>
                  <a:lnTo>
                    <a:pt x="709" y="334"/>
                  </a:lnTo>
                  <a:lnTo>
                    <a:pt x="731" y="338"/>
                  </a:lnTo>
                  <a:lnTo>
                    <a:pt x="731" y="338"/>
                  </a:lnTo>
                  <a:lnTo>
                    <a:pt x="750" y="340"/>
                  </a:lnTo>
                  <a:lnTo>
                    <a:pt x="750" y="340"/>
                  </a:lnTo>
                  <a:lnTo>
                    <a:pt x="771" y="338"/>
                  </a:lnTo>
                  <a:lnTo>
                    <a:pt x="791" y="335"/>
                  </a:lnTo>
                  <a:lnTo>
                    <a:pt x="791" y="335"/>
                  </a:lnTo>
                  <a:lnTo>
                    <a:pt x="801" y="333"/>
                  </a:lnTo>
                  <a:lnTo>
                    <a:pt x="810" y="329"/>
                  </a:lnTo>
                  <a:lnTo>
                    <a:pt x="818" y="325"/>
                  </a:lnTo>
                  <a:lnTo>
                    <a:pt x="826" y="321"/>
                  </a:lnTo>
                  <a:lnTo>
                    <a:pt x="826" y="321"/>
                  </a:lnTo>
                  <a:lnTo>
                    <a:pt x="834" y="315"/>
                  </a:lnTo>
                  <a:lnTo>
                    <a:pt x="841" y="309"/>
                  </a:lnTo>
                  <a:lnTo>
                    <a:pt x="846" y="302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5" y="286"/>
                  </a:lnTo>
                  <a:lnTo>
                    <a:pt x="857" y="276"/>
                  </a:lnTo>
                  <a:lnTo>
                    <a:pt x="860" y="267"/>
                  </a:lnTo>
                  <a:lnTo>
                    <a:pt x="860" y="256"/>
                  </a:lnTo>
                  <a:lnTo>
                    <a:pt x="860" y="256"/>
                  </a:lnTo>
                  <a:lnTo>
                    <a:pt x="860" y="247"/>
                  </a:lnTo>
                  <a:lnTo>
                    <a:pt x="859" y="240"/>
                  </a:lnTo>
                  <a:lnTo>
                    <a:pt x="856" y="232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45" y="212"/>
                  </a:lnTo>
                  <a:lnTo>
                    <a:pt x="836" y="201"/>
                  </a:lnTo>
                  <a:lnTo>
                    <a:pt x="836" y="201"/>
                  </a:lnTo>
                  <a:lnTo>
                    <a:pt x="824" y="190"/>
                  </a:lnTo>
                  <a:lnTo>
                    <a:pt x="809" y="181"/>
                  </a:lnTo>
                  <a:lnTo>
                    <a:pt x="809" y="181"/>
                  </a:lnTo>
                  <a:lnTo>
                    <a:pt x="778" y="163"/>
                  </a:lnTo>
                  <a:lnTo>
                    <a:pt x="778" y="163"/>
                  </a:lnTo>
                  <a:lnTo>
                    <a:pt x="750" y="148"/>
                  </a:lnTo>
                  <a:lnTo>
                    <a:pt x="750" y="148"/>
                  </a:lnTo>
                  <a:lnTo>
                    <a:pt x="737" y="142"/>
                  </a:lnTo>
                  <a:lnTo>
                    <a:pt x="728" y="134"/>
                  </a:lnTo>
                  <a:lnTo>
                    <a:pt x="728" y="134"/>
                  </a:lnTo>
                  <a:lnTo>
                    <a:pt x="720" y="127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2" y="109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2" y="87"/>
                  </a:lnTo>
                  <a:lnTo>
                    <a:pt x="713" y="81"/>
                  </a:lnTo>
                  <a:lnTo>
                    <a:pt x="716" y="76"/>
                  </a:lnTo>
                  <a:lnTo>
                    <a:pt x="716" y="76"/>
                  </a:lnTo>
                  <a:lnTo>
                    <a:pt x="723" y="68"/>
                  </a:lnTo>
                  <a:lnTo>
                    <a:pt x="731" y="62"/>
                  </a:lnTo>
                  <a:lnTo>
                    <a:pt x="731" y="62"/>
                  </a:lnTo>
                  <a:lnTo>
                    <a:pt x="741" y="57"/>
                  </a:lnTo>
                  <a:lnTo>
                    <a:pt x="752" y="54"/>
                  </a:lnTo>
                  <a:lnTo>
                    <a:pt x="752" y="54"/>
                  </a:lnTo>
                  <a:lnTo>
                    <a:pt x="764" y="52"/>
                  </a:lnTo>
                  <a:lnTo>
                    <a:pt x="776" y="52"/>
                  </a:lnTo>
                  <a:lnTo>
                    <a:pt x="776" y="52"/>
                  </a:lnTo>
                  <a:lnTo>
                    <a:pt x="797" y="53"/>
                  </a:lnTo>
                  <a:lnTo>
                    <a:pt x="815" y="56"/>
                  </a:lnTo>
                  <a:lnTo>
                    <a:pt x="832" y="62"/>
                  </a:lnTo>
                  <a:lnTo>
                    <a:pt x="846" y="70"/>
                  </a:lnTo>
                  <a:lnTo>
                    <a:pt x="846" y="29"/>
                  </a:lnTo>
                  <a:lnTo>
                    <a:pt x="846" y="29"/>
                  </a:lnTo>
                  <a:lnTo>
                    <a:pt x="834" y="25"/>
                  </a:lnTo>
                  <a:lnTo>
                    <a:pt x="820" y="21"/>
                  </a:lnTo>
                  <a:lnTo>
                    <a:pt x="802" y="19"/>
                  </a:lnTo>
                  <a:lnTo>
                    <a:pt x="780" y="18"/>
                  </a:lnTo>
                  <a:lnTo>
                    <a:pt x="780" y="18"/>
                  </a:lnTo>
                  <a:lnTo>
                    <a:pt x="760" y="19"/>
                  </a:lnTo>
                  <a:lnTo>
                    <a:pt x="740" y="23"/>
                  </a:lnTo>
                  <a:lnTo>
                    <a:pt x="740" y="23"/>
                  </a:lnTo>
                  <a:lnTo>
                    <a:pt x="723" y="30"/>
                  </a:lnTo>
                  <a:lnTo>
                    <a:pt x="713" y="34"/>
                  </a:lnTo>
                  <a:lnTo>
                    <a:pt x="706" y="38"/>
                  </a:lnTo>
                  <a:lnTo>
                    <a:pt x="706" y="38"/>
                  </a:lnTo>
                  <a:lnTo>
                    <a:pt x="698" y="43"/>
                  </a:lnTo>
                  <a:lnTo>
                    <a:pt x="692" y="50"/>
                  </a:lnTo>
                  <a:lnTo>
                    <a:pt x="686" y="57"/>
                  </a:lnTo>
                  <a:lnTo>
                    <a:pt x="681" y="64"/>
                  </a:lnTo>
                  <a:lnTo>
                    <a:pt x="681" y="64"/>
                  </a:lnTo>
                  <a:lnTo>
                    <a:pt x="677" y="72"/>
                  </a:lnTo>
                  <a:lnTo>
                    <a:pt x="674" y="81"/>
                  </a:lnTo>
                  <a:lnTo>
                    <a:pt x="673" y="9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4" y="117"/>
                  </a:lnTo>
                  <a:lnTo>
                    <a:pt x="676" y="124"/>
                  </a:lnTo>
                  <a:lnTo>
                    <a:pt x="678" y="131"/>
                  </a:lnTo>
                  <a:lnTo>
                    <a:pt x="678" y="131"/>
                  </a:lnTo>
                  <a:lnTo>
                    <a:pt x="685" y="143"/>
                  </a:lnTo>
                  <a:lnTo>
                    <a:pt x="694" y="154"/>
                  </a:lnTo>
                  <a:lnTo>
                    <a:pt x="694" y="154"/>
                  </a:lnTo>
                  <a:lnTo>
                    <a:pt x="705" y="165"/>
                  </a:lnTo>
                  <a:lnTo>
                    <a:pt x="719" y="173"/>
                  </a:lnTo>
                  <a:lnTo>
                    <a:pt x="719" y="173"/>
                  </a:lnTo>
                  <a:lnTo>
                    <a:pt x="750" y="190"/>
                  </a:lnTo>
                  <a:lnTo>
                    <a:pt x="750" y="190"/>
                  </a:lnTo>
                  <a:lnTo>
                    <a:pt x="778" y="205"/>
                  </a:lnTo>
                  <a:lnTo>
                    <a:pt x="778" y="205"/>
                  </a:lnTo>
                  <a:lnTo>
                    <a:pt x="790" y="212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10" y="228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21" y="247"/>
                  </a:lnTo>
                  <a:lnTo>
                    <a:pt x="822" y="259"/>
                  </a:lnTo>
                  <a:lnTo>
                    <a:pt x="822" y="259"/>
                  </a:lnTo>
                  <a:lnTo>
                    <a:pt x="821" y="270"/>
                  </a:lnTo>
                  <a:lnTo>
                    <a:pt x="818" y="279"/>
                  </a:lnTo>
                  <a:lnTo>
                    <a:pt x="813" y="287"/>
                  </a:lnTo>
                  <a:lnTo>
                    <a:pt x="805" y="294"/>
                  </a:lnTo>
                  <a:lnTo>
                    <a:pt x="805" y="294"/>
                  </a:lnTo>
                  <a:lnTo>
                    <a:pt x="795" y="299"/>
                  </a:lnTo>
                  <a:lnTo>
                    <a:pt x="785" y="303"/>
                  </a:lnTo>
                  <a:lnTo>
                    <a:pt x="771" y="306"/>
                  </a:lnTo>
                  <a:lnTo>
                    <a:pt x="755" y="306"/>
                  </a:lnTo>
                  <a:lnTo>
                    <a:pt x="755" y="306"/>
                  </a:lnTo>
                  <a:lnTo>
                    <a:pt x="746" y="306"/>
                  </a:lnTo>
                  <a:lnTo>
                    <a:pt x="733" y="305"/>
                  </a:lnTo>
                  <a:lnTo>
                    <a:pt x="733" y="305"/>
                  </a:lnTo>
                  <a:lnTo>
                    <a:pt x="711" y="299"/>
                  </a:lnTo>
                  <a:lnTo>
                    <a:pt x="711" y="299"/>
                  </a:lnTo>
                  <a:lnTo>
                    <a:pt x="700" y="295"/>
                  </a:lnTo>
                  <a:lnTo>
                    <a:pt x="689" y="290"/>
                  </a:lnTo>
                  <a:lnTo>
                    <a:pt x="689" y="290"/>
                  </a:lnTo>
                  <a:lnTo>
                    <a:pt x="680" y="284"/>
                  </a:lnTo>
                  <a:lnTo>
                    <a:pt x="671" y="279"/>
                  </a:lnTo>
                  <a:lnTo>
                    <a:pt x="671" y="322"/>
                  </a:lnTo>
                  <a:lnTo>
                    <a:pt x="671" y="322"/>
                  </a:lnTo>
                  <a:lnTo>
                    <a:pt x="678" y="326"/>
                  </a:lnTo>
                  <a:lnTo>
                    <a:pt x="688" y="329"/>
                  </a:lnTo>
                  <a:lnTo>
                    <a:pt x="688" y="329"/>
                  </a:lnTo>
                  <a:close/>
                  <a:moveTo>
                    <a:pt x="1001" y="302"/>
                  </a:moveTo>
                  <a:lnTo>
                    <a:pt x="1001" y="302"/>
                  </a:lnTo>
                  <a:lnTo>
                    <a:pt x="996" y="305"/>
                  </a:lnTo>
                  <a:lnTo>
                    <a:pt x="990" y="307"/>
                  </a:lnTo>
                  <a:lnTo>
                    <a:pt x="985" y="309"/>
                  </a:lnTo>
                  <a:lnTo>
                    <a:pt x="978" y="309"/>
                  </a:lnTo>
                  <a:lnTo>
                    <a:pt x="978" y="309"/>
                  </a:lnTo>
                  <a:lnTo>
                    <a:pt x="970" y="309"/>
                  </a:lnTo>
                  <a:lnTo>
                    <a:pt x="964" y="306"/>
                  </a:lnTo>
                  <a:lnTo>
                    <a:pt x="958" y="303"/>
                  </a:lnTo>
                  <a:lnTo>
                    <a:pt x="953" y="299"/>
                  </a:lnTo>
                  <a:lnTo>
                    <a:pt x="953" y="299"/>
                  </a:lnTo>
                  <a:lnTo>
                    <a:pt x="950" y="294"/>
                  </a:lnTo>
                  <a:lnTo>
                    <a:pt x="947" y="287"/>
                  </a:lnTo>
                  <a:lnTo>
                    <a:pt x="946" y="278"/>
                  </a:lnTo>
                  <a:lnTo>
                    <a:pt x="946" y="268"/>
                  </a:lnTo>
                  <a:lnTo>
                    <a:pt x="946" y="143"/>
                  </a:lnTo>
                  <a:lnTo>
                    <a:pt x="1001" y="143"/>
                  </a:lnTo>
                  <a:lnTo>
                    <a:pt x="1001" y="112"/>
                  </a:lnTo>
                  <a:lnTo>
                    <a:pt x="946" y="112"/>
                  </a:lnTo>
                  <a:lnTo>
                    <a:pt x="946" y="46"/>
                  </a:lnTo>
                  <a:lnTo>
                    <a:pt x="910" y="58"/>
                  </a:lnTo>
                  <a:lnTo>
                    <a:pt x="910" y="112"/>
                  </a:lnTo>
                  <a:lnTo>
                    <a:pt x="872" y="112"/>
                  </a:lnTo>
                  <a:lnTo>
                    <a:pt x="872" y="143"/>
                  </a:lnTo>
                  <a:lnTo>
                    <a:pt x="910" y="143"/>
                  </a:lnTo>
                  <a:lnTo>
                    <a:pt x="910" y="274"/>
                  </a:lnTo>
                  <a:lnTo>
                    <a:pt x="910" y="274"/>
                  </a:lnTo>
                  <a:lnTo>
                    <a:pt x="911" y="290"/>
                  </a:lnTo>
                  <a:lnTo>
                    <a:pt x="914" y="302"/>
                  </a:lnTo>
                  <a:lnTo>
                    <a:pt x="918" y="314"/>
                  </a:lnTo>
                  <a:lnTo>
                    <a:pt x="924" y="322"/>
                  </a:lnTo>
                  <a:lnTo>
                    <a:pt x="933" y="330"/>
                  </a:lnTo>
                  <a:lnTo>
                    <a:pt x="943" y="334"/>
                  </a:lnTo>
                  <a:lnTo>
                    <a:pt x="954" y="338"/>
                  </a:lnTo>
                  <a:lnTo>
                    <a:pt x="969" y="338"/>
                  </a:lnTo>
                  <a:lnTo>
                    <a:pt x="969" y="338"/>
                  </a:lnTo>
                  <a:lnTo>
                    <a:pt x="978" y="338"/>
                  </a:lnTo>
                  <a:lnTo>
                    <a:pt x="986" y="337"/>
                  </a:lnTo>
                  <a:lnTo>
                    <a:pt x="994" y="335"/>
                  </a:lnTo>
                  <a:lnTo>
                    <a:pt x="1001" y="331"/>
                  </a:lnTo>
                  <a:lnTo>
                    <a:pt x="1001" y="302"/>
                  </a:lnTo>
                  <a:lnTo>
                    <a:pt x="1001" y="302"/>
                  </a:lnTo>
                  <a:close/>
                  <a:moveTo>
                    <a:pt x="1203" y="190"/>
                  </a:moveTo>
                  <a:lnTo>
                    <a:pt x="1203" y="190"/>
                  </a:lnTo>
                  <a:lnTo>
                    <a:pt x="1202" y="170"/>
                  </a:lnTo>
                  <a:lnTo>
                    <a:pt x="1198" y="154"/>
                  </a:lnTo>
                  <a:lnTo>
                    <a:pt x="1195" y="146"/>
                  </a:lnTo>
                  <a:lnTo>
                    <a:pt x="1192" y="139"/>
                  </a:lnTo>
                  <a:lnTo>
                    <a:pt x="1188" y="134"/>
                  </a:lnTo>
                  <a:lnTo>
                    <a:pt x="1184" y="128"/>
                  </a:lnTo>
                  <a:lnTo>
                    <a:pt x="1179" y="123"/>
                  </a:lnTo>
                  <a:lnTo>
                    <a:pt x="1172" y="119"/>
                  </a:lnTo>
                  <a:lnTo>
                    <a:pt x="1167" y="115"/>
                  </a:lnTo>
                  <a:lnTo>
                    <a:pt x="1159" y="112"/>
                  </a:lnTo>
                  <a:lnTo>
                    <a:pt x="1144" y="108"/>
                  </a:lnTo>
                  <a:lnTo>
                    <a:pt x="1125" y="107"/>
                  </a:lnTo>
                  <a:lnTo>
                    <a:pt x="1125" y="107"/>
                  </a:lnTo>
                  <a:lnTo>
                    <a:pt x="1105" y="108"/>
                  </a:lnTo>
                  <a:lnTo>
                    <a:pt x="1085" y="112"/>
                  </a:lnTo>
                  <a:lnTo>
                    <a:pt x="1067" y="119"/>
                  </a:lnTo>
                  <a:lnTo>
                    <a:pt x="1050" y="128"/>
                  </a:lnTo>
                  <a:lnTo>
                    <a:pt x="1050" y="165"/>
                  </a:lnTo>
                  <a:lnTo>
                    <a:pt x="1050" y="165"/>
                  </a:lnTo>
                  <a:lnTo>
                    <a:pt x="1058" y="158"/>
                  </a:lnTo>
                  <a:lnTo>
                    <a:pt x="1066" y="152"/>
                  </a:lnTo>
                  <a:lnTo>
                    <a:pt x="1075" y="147"/>
                  </a:lnTo>
                  <a:lnTo>
                    <a:pt x="1083" y="143"/>
                  </a:lnTo>
                  <a:lnTo>
                    <a:pt x="1093" y="140"/>
                  </a:lnTo>
                  <a:lnTo>
                    <a:pt x="1102" y="139"/>
                  </a:lnTo>
                  <a:lnTo>
                    <a:pt x="1112" y="138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33" y="138"/>
                  </a:lnTo>
                  <a:lnTo>
                    <a:pt x="1143" y="140"/>
                  </a:lnTo>
                  <a:lnTo>
                    <a:pt x="1149" y="144"/>
                  </a:lnTo>
                  <a:lnTo>
                    <a:pt x="1156" y="151"/>
                  </a:lnTo>
                  <a:lnTo>
                    <a:pt x="1161" y="159"/>
                  </a:lnTo>
                  <a:lnTo>
                    <a:pt x="1165" y="169"/>
                  </a:lnTo>
                  <a:lnTo>
                    <a:pt x="1167" y="181"/>
                  </a:lnTo>
                  <a:lnTo>
                    <a:pt x="1168" y="193"/>
                  </a:lnTo>
                  <a:lnTo>
                    <a:pt x="1101" y="202"/>
                  </a:lnTo>
                  <a:lnTo>
                    <a:pt x="1101" y="202"/>
                  </a:lnTo>
                  <a:lnTo>
                    <a:pt x="1085" y="206"/>
                  </a:lnTo>
                  <a:lnTo>
                    <a:pt x="1069" y="212"/>
                  </a:lnTo>
                  <a:lnTo>
                    <a:pt x="1056" y="217"/>
                  </a:lnTo>
                  <a:lnTo>
                    <a:pt x="1046" y="226"/>
                  </a:lnTo>
                  <a:lnTo>
                    <a:pt x="1039" y="236"/>
                  </a:lnTo>
                  <a:lnTo>
                    <a:pt x="1032" y="247"/>
                  </a:lnTo>
                  <a:lnTo>
                    <a:pt x="1029" y="260"/>
                  </a:lnTo>
                  <a:lnTo>
                    <a:pt x="1028" y="275"/>
                  </a:lnTo>
                  <a:lnTo>
                    <a:pt x="1028" y="275"/>
                  </a:lnTo>
                  <a:lnTo>
                    <a:pt x="1029" y="288"/>
                  </a:lnTo>
                  <a:lnTo>
                    <a:pt x="1032" y="302"/>
                  </a:lnTo>
                  <a:lnTo>
                    <a:pt x="1039" y="313"/>
                  </a:lnTo>
                  <a:lnTo>
                    <a:pt x="1047" y="322"/>
                  </a:lnTo>
                  <a:lnTo>
                    <a:pt x="1047" y="322"/>
                  </a:lnTo>
                  <a:lnTo>
                    <a:pt x="1056" y="329"/>
                  </a:lnTo>
                  <a:lnTo>
                    <a:pt x="1069" y="335"/>
                  </a:lnTo>
                  <a:lnTo>
                    <a:pt x="1083" y="338"/>
                  </a:lnTo>
                  <a:lnTo>
                    <a:pt x="1098" y="340"/>
                  </a:lnTo>
                  <a:lnTo>
                    <a:pt x="1098" y="340"/>
                  </a:lnTo>
                  <a:lnTo>
                    <a:pt x="1109" y="338"/>
                  </a:lnTo>
                  <a:lnTo>
                    <a:pt x="1120" y="337"/>
                  </a:lnTo>
                  <a:lnTo>
                    <a:pt x="1129" y="334"/>
                  </a:lnTo>
                  <a:lnTo>
                    <a:pt x="1138" y="329"/>
                  </a:lnTo>
                  <a:lnTo>
                    <a:pt x="1147" y="323"/>
                  </a:lnTo>
                  <a:lnTo>
                    <a:pt x="1153" y="317"/>
                  </a:lnTo>
                  <a:lnTo>
                    <a:pt x="1161" y="309"/>
                  </a:lnTo>
                  <a:lnTo>
                    <a:pt x="1167" y="299"/>
                  </a:lnTo>
                  <a:lnTo>
                    <a:pt x="1168" y="299"/>
                  </a:lnTo>
                  <a:lnTo>
                    <a:pt x="1168" y="334"/>
                  </a:lnTo>
                  <a:lnTo>
                    <a:pt x="1203" y="334"/>
                  </a:lnTo>
                  <a:lnTo>
                    <a:pt x="1203" y="190"/>
                  </a:lnTo>
                  <a:lnTo>
                    <a:pt x="1203" y="190"/>
                  </a:lnTo>
                  <a:close/>
                  <a:moveTo>
                    <a:pt x="1168" y="244"/>
                  </a:moveTo>
                  <a:lnTo>
                    <a:pt x="1168" y="244"/>
                  </a:lnTo>
                  <a:lnTo>
                    <a:pt x="1167" y="257"/>
                  </a:lnTo>
                  <a:lnTo>
                    <a:pt x="1164" y="270"/>
                  </a:lnTo>
                  <a:lnTo>
                    <a:pt x="1159" y="280"/>
                  </a:lnTo>
                  <a:lnTo>
                    <a:pt x="1151" y="291"/>
                  </a:lnTo>
                  <a:lnTo>
                    <a:pt x="1151" y="291"/>
                  </a:lnTo>
                  <a:lnTo>
                    <a:pt x="1141" y="299"/>
                  </a:lnTo>
                  <a:lnTo>
                    <a:pt x="1130" y="305"/>
                  </a:lnTo>
                  <a:lnTo>
                    <a:pt x="1120" y="309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098" y="309"/>
                  </a:lnTo>
                  <a:lnTo>
                    <a:pt x="1090" y="307"/>
                  </a:lnTo>
                  <a:lnTo>
                    <a:pt x="1082" y="303"/>
                  </a:lnTo>
                  <a:lnTo>
                    <a:pt x="1077" y="299"/>
                  </a:lnTo>
                  <a:lnTo>
                    <a:pt x="1077" y="299"/>
                  </a:lnTo>
                  <a:lnTo>
                    <a:pt x="1071" y="294"/>
                  </a:lnTo>
                  <a:lnTo>
                    <a:pt x="1067" y="287"/>
                  </a:lnTo>
                  <a:lnTo>
                    <a:pt x="1064" y="280"/>
                  </a:lnTo>
                  <a:lnTo>
                    <a:pt x="1064" y="272"/>
                  </a:lnTo>
                  <a:lnTo>
                    <a:pt x="1064" y="272"/>
                  </a:lnTo>
                  <a:lnTo>
                    <a:pt x="1066" y="263"/>
                  </a:lnTo>
                  <a:lnTo>
                    <a:pt x="1067" y="253"/>
                  </a:lnTo>
                  <a:lnTo>
                    <a:pt x="1071" y="247"/>
                  </a:lnTo>
                  <a:lnTo>
                    <a:pt x="1077" y="241"/>
                  </a:lnTo>
                  <a:lnTo>
                    <a:pt x="1077" y="241"/>
                  </a:lnTo>
                  <a:lnTo>
                    <a:pt x="1085" y="237"/>
                  </a:lnTo>
                  <a:lnTo>
                    <a:pt x="1093" y="235"/>
                  </a:lnTo>
                  <a:lnTo>
                    <a:pt x="1102" y="232"/>
                  </a:lnTo>
                  <a:lnTo>
                    <a:pt x="1114" y="229"/>
                  </a:lnTo>
                  <a:lnTo>
                    <a:pt x="1168" y="222"/>
                  </a:lnTo>
                  <a:lnTo>
                    <a:pt x="1168" y="244"/>
                  </a:lnTo>
                  <a:lnTo>
                    <a:pt x="1168" y="244"/>
                  </a:lnTo>
                  <a:close/>
                  <a:moveTo>
                    <a:pt x="1382" y="111"/>
                  </a:moveTo>
                  <a:lnTo>
                    <a:pt x="1382" y="111"/>
                  </a:lnTo>
                  <a:lnTo>
                    <a:pt x="1373" y="109"/>
                  </a:lnTo>
                  <a:lnTo>
                    <a:pt x="1361" y="108"/>
                  </a:lnTo>
                  <a:lnTo>
                    <a:pt x="1361" y="108"/>
                  </a:lnTo>
                  <a:lnTo>
                    <a:pt x="1351" y="109"/>
                  </a:lnTo>
                  <a:lnTo>
                    <a:pt x="1342" y="112"/>
                  </a:lnTo>
                  <a:lnTo>
                    <a:pt x="1334" y="116"/>
                  </a:lnTo>
                  <a:lnTo>
                    <a:pt x="1326" y="122"/>
                  </a:lnTo>
                  <a:lnTo>
                    <a:pt x="1326" y="122"/>
                  </a:lnTo>
                  <a:lnTo>
                    <a:pt x="1317" y="128"/>
                  </a:lnTo>
                  <a:lnTo>
                    <a:pt x="1312" y="138"/>
                  </a:lnTo>
                  <a:lnTo>
                    <a:pt x="1307" y="147"/>
                  </a:lnTo>
                  <a:lnTo>
                    <a:pt x="1303" y="158"/>
                  </a:lnTo>
                  <a:lnTo>
                    <a:pt x="1301" y="158"/>
                  </a:lnTo>
                  <a:lnTo>
                    <a:pt x="1301" y="112"/>
                  </a:lnTo>
                  <a:lnTo>
                    <a:pt x="1266" y="112"/>
                  </a:lnTo>
                  <a:lnTo>
                    <a:pt x="1266" y="334"/>
                  </a:lnTo>
                  <a:lnTo>
                    <a:pt x="1301" y="334"/>
                  </a:lnTo>
                  <a:lnTo>
                    <a:pt x="1301" y="221"/>
                  </a:lnTo>
                  <a:lnTo>
                    <a:pt x="1301" y="221"/>
                  </a:lnTo>
                  <a:lnTo>
                    <a:pt x="1303" y="204"/>
                  </a:lnTo>
                  <a:lnTo>
                    <a:pt x="1305" y="187"/>
                  </a:lnTo>
                  <a:lnTo>
                    <a:pt x="1309" y="174"/>
                  </a:lnTo>
                  <a:lnTo>
                    <a:pt x="1316" y="162"/>
                  </a:lnTo>
                  <a:lnTo>
                    <a:pt x="1316" y="162"/>
                  </a:lnTo>
                  <a:lnTo>
                    <a:pt x="1324" y="152"/>
                  </a:lnTo>
                  <a:lnTo>
                    <a:pt x="1334" y="146"/>
                  </a:lnTo>
                  <a:lnTo>
                    <a:pt x="1344" y="142"/>
                  </a:lnTo>
                  <a:lnTo>
                    <a:pt x="1355" y="140"/>
                  </a:lnTo>
                  <a:lnTo>
                    <a:pt x="1355" y="140"/>
                  </a:lnTo>
                  <a:lnTo>
                    <a:pt x="1363" y="142"/>
                  </a:lnTo>
                  <a:lnTo>
                    <a:pt x="1370" y="143"/>
                  </a:lnTo>
                  <a:lnTo>
                    <a:pt x="1377" y="144"/>
                  </a:lnTo>
                  <a:lnTo>
                    <a:pt x="1382" y="148"/>
                  </a:lnTo>
                  <a:lnTo>
                    <a:pt x="1382" y="111"/>
                  </a:lnTo>
                  <a:lnTo>
                    <a:pt x="1382" y="111"/>
                  </a:lnTo>
                  <a:close/>
                  <a:moveTo>
                    <a:pt x="1518" y="302"/>
                  </a:moveTo>
                  <a:lnTo>
                    <a:pt x="1518" y="302"/>
                  </a:lnTo>
                  <a:lnTo>
                    <a:pt x="1514" y="305"/>
                  </a:lnTo>
                  <a:lnTo>
                    <a:pt x="1507" y="307"/>
                  </a:lnTo>
                  <a:lnTo>
                    <a:pt x="1502" y="309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87" y="309"/>
                  </a:lnTo>
                  <a:lnTo>
                    <a:pt x="1480" y="306"/>
                  </a:lnTo>
                  <a:lnTo>
                    <a:pt x="1475" y="303"/>
                  </a:lnTo>
                  <a:lnTo>
                    <a:pt x="1471" y="299"/>
                  </a:lnTo>
                  <a:lnTo>
                    <a:pt x="1471" y="299"/>
                  </a:lnTo>
                  <a:lnTo>
                    <a:pt x="1467" y="294"/>
                  </a:lnTo>
                  <a:lnTo>
                    <a:pt x="1464" y="287"/>
                  </a:lnTo>
                  <a:lnTo>
                    <a:pt x="1463" y="278"/>
                  </a:lnTo>
                  <a:lnTo>
                    <a:pt x="1463" y="268"/>
                  </a:lnTo>
                  <a:lnTo>
                    <a:pt x="1463" y="143"/>
                  </a:lnTo>
                  <a:lnTo>
                    <a:pt x="1518" y="143"/>
                  </a:lnTo>
                  <a:lnTo>
                    <a:pt x="1518" y="112"/>
                  </a:lnTo>
                  <a:lnTo>
                    <a:pt x="1463" y="112"/>
                  </a:lnTo>
                  <a:lnTo>
                    <a:pt x="1463" y="46"/>
                  </a:lnTo>
                  <a:lnTo>
                    <a:pt x="1426" y="58"/>
                  </a:lnTo>
                  <a:lnTo>
                    <a:pt x="1426" y="112"/>
                  </a:lnTo>
                  <a:lnTo>
                    <a:pt x="1389" y="112"/>
                  </a:lnTo>
                  <a:lnTo>
                    <a:pt x="1389" y="143"/>
                  </a:lnTo>
                  <a:lnTo>
                    <a:pt x="1426" y="143"/>
                  </a:lnTo>
                  <a:lnTo>
                    <a:pt x="1426" y="274"/>
                  </a:lnTo>
                  <a:lnTo>
                    <a:pt x="1426" y="274"/>
                  </a:lnTo>
                  <a:lnTo>
                    <a:pt x="1428" y="290"/>
                  </a:lnTo>
                  <a:lnTo>
                    <a:pt x="1431" y="302"/>
                  </a:lnTo>
                  <a:lnTo>
                    <a:pt x="1436" y="314"/>
                  </a:lnTo>
                  <a:lnTo>
                    <a:pt x="1441" y="322"/>
                  </a:lnTo>
                  <a:lnTo>
                    <a:pt x="1449" y="330"/>
                  </a:lnTo>
                  <a:lnTo>
                    <a:pt x="1460" y="334"/>
                  </a:lnTo>
                  <a:lnTo>
                    <a:pt x="1472" y="338"/>
                  </a:lnTo>
                  <a:lnTo>
                    <a:pt x="1486" y="338"/>
                  </a:lnTo>
                  <a:lnTo>
                    <a:pt x="1486" y="338"/>
                  </a:lnTo>
                  <a:lnTo>
                    <a:pt x="1495" y="338"/>
                  </a:lnTo>
                  <a:lnTo>
                    <a:pt x="1505" y="337"/>
                  </a:lnTo>
                  <a:lnTo>
                    <a:pt x="1511" y="335"/>
                  </a:lnTo>
                  <a:lnTo>
                    <a:pt x="1518" y="331"/>
                  </a:lnTo>
                  <a:lnTo>
                    <a:pt x="1518" y="302"/>
                  </a:lnTo>
                  <a:lnTo>
                    <a:pt x="1518" y="302"/>
                  </a:lnTo>
                  <a:close/>
                  <a:moveTo>
                    <a:pt x="1741" y="112"/>
                  </a:moveTo>
                  <a:lnTo>
                    <a:pt x="1705" y="112"/>
                  </a:lnTo>
                  <a:lnTo>
                    <a:pt x="1705" y="240"/>
                  </a:lnTo>
                  <a:lnTo>
                    <a:pt x="1705" y="240"/>
                  </a:lnTo>
                  <a:lnTo>
                    <a:pt x="1705" y="255"/>
                  </a:lnTo>
                  <a:lnTo>
                    <a:pt x="1701" y="268"/>
                  </a:lnTo>
                  <a:lnTo>
                    <a:pt x="1696" y="280"/>
                  </a:lnTo>
                  <a:lnTo>
                    <a:pt x="1689" y="290"/>
                  </a:lnTo>
                  <a:lnTo>
                    <a:pt x="1689" y="290"/>
                  </a:lnTo>
                  <a:lnTo>
                    <a:pt x="1680" y="299"/>
                  </a:lnTo>
                  <a:lnTo>
                    <a:pt x="1670" y="305"/>
                  </a:lnTo>
                  <a:lnTo>
                    <a:pt x="1658" y="309"/>
                  </a:lnTo>
                  <a:lnTo>
                    <a:pt x="1646" y="310"/>
                  </a:lnTo>
                  <a:lnTo>
                    <a:pt x="1646" y="310"/>
                  </a:lnTo>
                  <a:lnTo>
                    <a:pt x="1634" y="309"/>
                  </a:lnTo>
                  <a:lnTo>
                    <a:pt x="1623" y="305"/>
                  </a:lnTo>
                  <a:lnTo>
                    <a:pt x="1614" y="299"/>
                  </a:lnTo>
                  <a:lnTo>
                    <a:pt x="1605" y="292"/>
                  </a:lnTo>
                  <a:lnTo>
                    <a:pt x="1600" y="282"/>
                  </a:lnTo>
                  <a:lnTo>
                    <a:pt x="1596" y="270"/>
                  </a:lnTo>
                  <a:lnTo>
                    <a:pt x="1593" y="256"/>
                  </a:lnTo>
                  <a:lnTo>
                    <a:pt x="1592" y="239"/>
                  </a:lnTo>
                  <a:lnTo>
                    <a:pt x="1592" y="112"/>
                  </a:lnTo>
                  <a:lnTo>
                    <a:pt x="1557" y="112"/>
                  </a:lnTo>
                  <a:lnTo>
                    <a:pt x="1557" y="245"/>
                  </a:lnTo>
                  <a:lnTo>
                    <a:pt x="1557" y="245"/>
                  </a:lnTo>
                  <a:lnTo>
                    <a:pt x="1558" y="267"/>
                  </a:lnTo>
                  <a:lnTo>
                    <a:pt x="1562" y="286"/>
                  </a:lnTo>
                  <a:lnTo>
                    <a:pt x="1565" y="295"/>
                  </a:lnTo>
                  <a:lnTo>
                    <a:pt x="1568" y="302"/>
                  </a:lnTo>
                  <a:lnTo>
                    <a:pt x="1572" y="310"/>
                  </a:lnTo>
                  <a:lnTo>
                    <a:pt x="1577" y="315"/>
                  </a:lnTo>
                  <a:lnTo>
                    <a:pt x="1581" y="321"/>
                  </a:lnTo>
                  <a:lnTo>
                    <a:pt x="1588" y="326"/>
                  </a:lnTo>
                  <a:lnTo>
                    <a:pt x="1595" y="330"/>
                  </a:lnTo>
                  <a:lnTo>
                    <a:pt x="1601" y="333"/>
                  </a:lnTo>
                  <a:lnTo>
                    <a:pt x="1610" y="335"/>
                  </a:lnTo>
                  <a:lnTo>
                    <a:pt x="1618" y="338"/>
                  </a:lnTo>
                  <a:lnTo>
                    <a:pt x="1636" y="340"/>
                  </a:lnTo>
                  <a:lnTo>
                    <a:pt x="1636" y="340"/>
                  </a:lnTo>
                  <a:lnTo>
                    <a:pt x="1647" y="338"/>
                  </a:lnTo>
                  <a:lnTo>
                    <a:pt x="1658" y="337"/>
                  </a:lnTo>
                  <a:lnTo>
                    <a:pt x="1667" y="334"/>
                  </a:lnTo>
                  <a:lnTo>
                    <a:pt x="1677" y="329"/>
                  </a:lnTo>
                  <a:lnTo>
                    <a:pt x="1685" y="323"/>
                  </a:lnTo>
                  <a:lnTo>
                    <a:pt x="1692" y="317"/>
                  </a:lnTo>
                  <a:lnTo>
                    <a:pt x="1698" y="309"/>
                  </a:lnTo>
                  <a:lnTo>
                    <a:pt x="1705" y="299"/>
                  </a:lnTo>
                  <a:lnTo>
                    <a:pt x="1705" y="299"/>
                  </a:lnTo>
                  <a:lnTo>
                    <a:pt x="1705" y="334"/>
                  </a:lnTo>
                  <a:lnTo>
                    <a:pt x="1741" y="334"/>
                  </a:lnTo>
                  <a:lnTo>
                    <a:pt x="1741" y="112"/>
                  </a:lnTo>
                  <a:lnTo>
                    <a:pt x="1741" y="112"/>
                  </a:lnTo>
                  <a:close/>
                  <a:moveTo>
                    <a:pt x="1911" y="340"/>
                  </a:moveTo>
                  <a:lnTo>
                    <a:pt x="1911" y="340"/>
                  </a:lnTo>
                  <a:lnTo>
                    <a:pt x="1923" y="338"/>
                  </a:lnTo>
                  <a:lnTo>
                    <a:pt x="1934" y="337"/>
                  </a:lnTo>
                  <a:lnTo>
                    <a:pt x="1943" y="334"/>
                  </a:lnTo>
                  <a:lnTo>
                    <a:pt x="1953" y="331"/>
                  </a:lnTo>
                  <a:lnTo>
                    <a:pt x="1962" y="326"/>
                  </a:lnTo>
                  <a:lnTo>
                    <a:pt x="1970" y="321"/>
                  </a:lnTo>
                  <a:lnTo>
                    <a:pt x="1978" y="314"/>
                  </a:lnTo>
                  <a:lnTo>
                    <a:pt x="1985" y="306"/>
                  </a:lnTo>
                  <a:lnTo>
                    <a:pt x="1985" y="306"/>
                  </a:lnTo>
                  <a:lnTo>
                    <a:pt x="1992" y="296"/>
                  </a:lnTo>
                  <a:lnTo>
                    <a:pt x="1997" y="287"/>
                  </a:lnTo>
                  <a:lnTo>
                    <a:pt x="2003" y="278"/>
                  </a:lnTo>
                  <a:lnTo>
                    <a:pt x="2005" y="267"/>
                  </a:lnTo>
                  <a:lnTo>
                    <a:pt x="2009" y="255"/>
                  </a:lnTo>
                  <a:lnTo>
                    <a:pt x="2011" y="243"/>
                  </a:lnTo>
                  <a:lnTo>
                    <a:pt x="2012" y="231"/>
                  </a:lnTo>
                  <a:lnTo>
                    <a:pt x="2012" y="217"/>
                  </a:lnTo>
                  <a:lnTo>
                    <a:pt x="2012" y="217"/>
                  </a:lnTo>
                  <a:lnTo>
                    <a:pt x="2011" y="193"/>
                  </a:lnTo>
                  <a:lnTo>
                    <a:pt x="2009" y="182"/>
                  </a:lnTo>
                  <a:lnTo>
                    <a:pt x="2007" y="171"/>
                  </a:lnTo>
                  <a:lnTo>
                    <a:pt x="2003" y="162"/>
                  </a:lnTo>
                  <a:lnTo>
                    <a:pt x="1998" y="152"/>
                  </a:lnTo>
                  <a:lnTo>
                    <a:pt x="1994" y="144"/>
                  </a:lnTo>
                  <a:lnTo>
                    <a:pt x="1988" y="136"/>
                  </a:lnTo>
                  <a:lnTo>
                    <a:pt x="1988" y="136"/>
                  </a:lnTo>
                  <a:lnTo>
                    <a:pt x="1982" y="130"/>
                  </a:lnTo>
                  <a:lnTo>
                    <a:pt x="1976" y="124"/>
                  </a:lnTo>
                  <a:lnTo>
                    <a:pt x="1968" y="119"/>
                  </a:lnTo>
                  <a:lnTo>
                    <a:pt x="1959" y="115"/>
                  </a:lnTo>
                  <a:lnTo>
                    <a:pt x="1951" y="111"/>
                  </a:lnTo>
                  <a:lnTo>
                    <a:pt x="1942" y="109"/>
                  </a:lnTo>
                  <a:lnTo>
                    <a:pt x="1931" y="108"/>
                  </a:lnTo>
                  <a:lnTo>
                    <a:pt x="1922" y="107"/>
                  </a:lnTo>
                  <a:lnTo>
                    <a:pt x="1922" y="107"/>
                  </a:lnTo>
                  <a:lnTo>
                    <a:pt x="1910" y="108"/>
                  </a:lnTo>
                  <a:lnTo>
                    <a:pt x="1898" y="109"/>
                  </a:lnTo>
                  <a:lnTo>
                    <a:pt x="1887" y="113"/>
                  </a:lnTo>
                  <a:lnTo>
                    <a:pt x="1877" y="117"/>
                  </a:lnTo>
                  <a:lnTo>
                    <a:pt x="1868" y="124"/>
                  </a:lnTo>
                  <a:lnTo>
                    <a:pt x="1860" y="132"/>
                  </a:lnTo>
                  <a:lnTo>
                    <a:pt x="1852" y="140"/>
                  </a:lnTo>
                  <a:lnTo>
                    <a:pt x="1845" y="151"/>
                  </a:lnTo>
                  <a:lnTo>
                    <a:pt x="1844" y="151"/>
                  </a:lnTo>
                  <a:lnTo>
                    <a:pt x="1844" y="112"/>
                  </a:lnTo>
                  <a:lnTo>
                    <a:pt x="1809" y="112"/>
                  </a:lnTo>
                  <a:lnTo>
                    <a:pt x="1809" y="436"/>
                  </a:lnTo>
                  <a:lnTo>
                    <a:pt x="1844" y="436"/>
                  </a:lnTo>
                  <a:lnTo>
                    <a:pt x="1844" y="302"/>
                  </a:lnTo>
                  <a:lnTo>
                    <a:pt x="1845" y="302"/>
                  </a:lnTo>
                  <a:lnTo>
                    <a:pt x="1845" y="302"/>
                  </a:lnTo>
                  <a:lnTo>
                    <a:pt x="1850" y="311"/>
                  </a:lnTo>
                  <a:lnTo>
                    <a:pt x="1857" y="318"/>
                  </a:lnTo>
                  <a:lnTo>
                    <a:pt x="1865" y="325"/>
                  </a:lnTo>
                  <a:lnTo>
                    <a:pt x="1873" y="330"/>
                  </a:lnTo>
                  <a:lnTo>
                    <a:pt x="1881" y="334"/>
                  </a:lnTo>
                  <a:lnTo>
                    <a:pt x="1891" y="337"/>
                  </a:lnTo>
                  <a:lnTo>
                    <a:pt x="1900" y="338"/>
                  </a:lnTo>
                  <a:lnTo>
                    <a:pt x="1911" y="340"/>
                  </a:lnTo>
                  <a:lnTo>
                    <a:pt x="1911" y="340"/>
                  </a:lnTo>
                  <a:lnTo>
                    <a:pt x="1911" y="340"/>
                  </a:lnTo>
                  <a:close/>
                  <a:moveTo>
                    <a:pt x="1863" y="158"/>
                  </a:moveTo>
                  <a:lnTo>
                    <a:pt x="1863" y="158"/>
                  </a:lnTo>
                  <a:lnTo>
                    <a:pt x="1873" y="148"/>
                  </a:lnTo>
                  <a:lnTo>
                    <a:pt x="1884" y="142"/>
                  </a:lnTo>
                  <a:lnTo>
                    <a:pt x="1898" y="138"/>
                  </a:lnTo>
                  <a:lnTo>
                    <a:pt x="1912" y="136"/>
                  </a:lnTo>
                  <a:lnTo>
                    <a:pt x="1912" y="136"/>
                  </a:lnTo>
                  <a:lnTo>
                    <a:pt x="1926" y="138"/>
                  </a:lnTo>
                  <a:lnTo>
                    <a:pt x="1939" y="142"/>
                  </a:lnTo>
                  <a:lnTo>
                    <a:pt x="1950" y="148"/>
                  </a:lnTo>
                  <a:lnTo>
                    <a:pt x="1959" y="158"/>
                  </a:lnTo>
                  <a:lnTo>
                    <a:pt x="1959" y="158"/>
                  </a:lnTo>
                  <a:lnTo>
                    <a:pt x="1966" y="170"/>
                  </a:lnTo>
                  <a:lnTo>
                    <a:pt x="1972" y="183"/>
                  </a:lnTo>
                  <a:lnTo>
                    <a:pt x="1976" y="198"/>
                  </a:lnTo>
                  <a:lnTo>
                    <a:pt x="1976" y="216"/>
                  </a:lnTo>
                  <a:lnTo>
                    <a:pt x="1976" y="216"/>
                  </a:lnTo>
                  <a:lnTo>
                    <a:pt x="1974" y="237"/>
                  </a:lnTo>
                  <a:lnTo>
                    <a:pt x="1972" y="255"/>
                  </a:lnTo>
                  <a:lnTo>
                    <a:pt x="1966" y="271"/>
                  </a:lnTo>
                  <a:lnTo>
                    <a:pt x="1958" y="284"/>
                  </a:lnTo>
                  <a:lnTo>
                    <a:pt x="1958" y="284"/>
                  </a:lnTo>
                  <a:lnTo>
                    <a:pt x="1953" y="291"/>
                  </a:lnTo>
                  <a:lnTo>
                    <a:pt x="1947" y="295"/>
                  </a:lnTo>
                  <a:lnTo>
                    <a:pt x="1942" y="299"/>
                  </a:lnTo>
                  <a:lnTo>
                    <a:pt x="1937" y="303"/>
                  </a:lnTo>
                  <a:lnTo>
                    <a:pt x="1930" y="306"/>
                  </a:lnTo>
                  <a:lnTo>
                    <a:pt x="1922" y="307"/>
                  </a:lnTo>
                  <a:lnTo>
                    <a:pt x="1915" y="309"/>
                  </a:lnTo>
                  <a:lnTo>
                    <a:pt x="1907" y="310"/>
                  </a:lnTo>
                  <a:lnTo>
                    <a:pt x="1907" y="310"/>
                  </a:lnTo>
                  <a:lnTo>
                    <a:pt x="1893" y="309"/>
                  </a:lnTo>
                  <a:lnTo>
                    <a:pt x="1881" y="305"/>
                  </a:lnTo>
                  <a:lnTo>
                    <a:pt x="1871" y="299"/>
                  </a:lnTo>
                  <a:lnTo>
                    <a:pt x="1861" y="290"/>
                  </a:lnTo>
                  <a:lnTo>
                    <a:pt x="1861" y="290"/>
                  </a:lnTo>
                  <a:lnTo>
                    <a:pt x="1854" y="280"/>
                  </a:lnTo>
                  <a:lnTo>
                    <a:pt x="1848" y="270"/>
                  </a:lnTo>
                  <a:lnTo>
                    <a:pt x="1845" y="256"/>
                  </a:lnTo>
                  <a:lnTo>
                    <a:pt x="1844" y="244"/>
                  </a:lnTo>
                  <a:lnTo>
                    <a:pt x="1844" y="213"/>
                  </a:lnTo>
                  <a:lnTo>
                    <a:pt x="1844" y="213"/>
                  </a:lnTo>
                  <a:lnTo>
                    <a:pt x="1845" y="197"/>
                  </a:lnTo>
                  <a:lnTo>
                    <a:pt x="1849" y="182"/>
                  </a:lnTo>
                  <a:lnTo>
                    <a:pt x="1854" y="170"/>
                  </a:lnTo>
                  <a:lnTo>
                    <a:pt x="1863" y="158"/>
                  </a:lnTo>
                  <a:lnTo>
                    <a:pt x="1863" y="158"/>
                  </a:lnTo>
                  <a:close/>
                  <a:moveTo>
                    <a:pt x="2110" y="340"/>
                  </a:moveTo>
                  <a:lnTo>
                    <a:pt x="2110" y="340"/>
                  </a:lnTo>
                  <a:lnTo>
                    <a:pt x="2128" y="338"/>
                  </a:lnTo>
                  <a:lnTo>
                    <a:pt x="2144" y="335"/>
                  </a:lnTo>
                  <a:lnTo>
                    <a:pt x="2144" y="335"/>
                  </a:lnTo>
                  <a:lnTo>
                    <a:pt x="2159" y="330"/>
                  </a:lnTo>
                  <a:lnTo>
                    <a:pt x="2172" y="323"/>
                  </a:lnTo>
                  <a:lnTo>
                    <a:pt x="2172" y="323"/>
                  </a:lnTo>
                  <a:lnTo>
                    <a:pt x="2183" y="314"/>
                  </a:lnTo>
                  <a:lnTo>
                    <a:pt x="2191" y="303"/>
                  </a:lnTo>
                  <a:lnTo>
                    <a:pt x="2191" y="303"/>
                  </a:lnTo>
                  <a:lnTo>
                    <a:pt x="2195" y="296"/>
                  </a:lnTo>
                  <a:lnTo>
                    <a:pt x="2196" y="290"/>
                  </a:lnTo>
                  <a:lnTo>
                    <a:pt x="2198" y="283"/>
                  </a:lnTo>
                  <a:lnTo>
                    <a:pt x="2199" y="275"/>
                  </a:lnTo>
                  <a:lnTo>
                    <a:pt x="2199" y="275"/>
                  </a:lnTo>
                  <a:lnTo>
                    <a:pt x="2198" y="263"/>
                  </a:lnTo>
                  <a:lnTo>
                    <a:pt x="2194" y="252"/>
                  </a:lnTo>
                  <a:lnTo>
                    <a:pt x="2194" y="252"/>
                  </a:lnTo>
                  <a:lnTo>
                    <a:pt x="2188" y="243"/>
                  </a:lnTo>
                  <a:lnTo>
                    <a:pt x="2182" y="235"/>
                  </a:lnTo>
                  <a:lnTo>
                    <a:pt x="2182" y="235"/>
                  </a:lnTo>
                  <a:lnTo>
                    <a:pt x="2172" y="228"/>
                  </a:lnTo>
                  <a:lnTo>
                    <a:pt x="2161" y="221"/>
                  </a:lnTo>
                  <a:lnTo>
                    <a:pt x="2161" y="221"/>
                  </a:lnTo>
                  <a:lnTo>
                    <a:pt x="2134" y="209"/>
                  </a:lnTo>
                  <a:lnTo>
                    <a:pt x="2134" y="209"/>
                  </a:lnTo>
                  <a:lnTo>
                    <a:pt x="2116" y="201"/>
                  </a:lnTo>
                  <a:lnTo>
                    <a:pt x="2116" y="201"/>
                  </a:lnTo>
                  <a:lnTo>
                    <a:pt x="2107" y="197"/>
                  </a:lnTo>
                  <a:lnTo>
                    <a:pt x="2101" y="193"/>
                  </a:lnTo>
                  <a:lnTo>
                    <a:pt x="2101" y="193"/>
                  </a:lnTo>
                  <a:lnTo>
                    <a:pt x="2095" y="189"/>
                  </a:lnTo>
                  <a:lnTo>
                    <a:pt x="2091" y="182"/>
                  </a:lnTo>
                  <a:lnTo>
                    <a:pt x="2091" y="182"/>
                  </a:lnTo>
                  <a:lnTo>
                    <a:pt x="2089" y="177"/>
                  </a:lnTo>
                  <a:lnTo>
                    <a:pt x="2089" y="169"/>
                  </a:lnTo>
                  <a:lnTo>
                    <a:pt x="2089" y="169"/>
                  </a:lnTo>
                  <a:lnTo>
                    <a:pt x="2089" y="162"/>
                  </a:lnTo>
                  <a:lnTo>
                    <a:pt x="2091" y="155"/>
                  </a:lnTo>
                  <a:lnTo>
                    <a:pt x="2091" y="155"/>
                  </a:lnTo>
                  <a:lnTo>
                    <a:pt x="2095" y="150"/>
                  </a:lnTo>
                  <a:lnTo>
                    <a:pt x="2101" y="146"/>
                  </a:lnTo>
                  <a:lnTo>
                    <a:pt x="2101" y="146"/>
                  </a:lnTo>
                  <a:lnTo>
                    <a:pt x="2106" y="142"/>
                  </a:lnTo>
                  <a:lnTo>
                    <a:pt x="2114" y="139"/>
                  </a:lnTo>
                  <a:lnTo>
                    <a:pt x="2114" y="139"/>
                  </a:lnTo>
                  <a:lnTo>
                    <a:pt x="2122" y="138"/>
                  </a:lnTo>
                  <a:lnTo>
                    <a:pt x="2132" y="136"/>
                  </a:lnTo>
                  <a:lnTo>
                    <a:pt x="2132" y="136"/>
                  </a:lnTo>
                  <a:lnTo>
                    <a:pt x="2148" y="138"/>
                  </a:lnTo>
                  <a:lnTo>
                    <a:pt x="2161" y="140"/>
                  </a:lnTo>
                  <a:lnTo>
                    <a:pt x="2176" y="146"/>
                  </a:lnTo>
                  <a:lnTo>
                    <a:pt x="2188" y="152"/>
                  </a:lnTo>
                  <a:lnTo>
                    <a:pt x="2188" y="117"/>
                  </a:lnTo>
                  <a:lnTo>
                    <a:pt x="2188" y="117"/>
                  </a:lnTo>
                  <a:lnTo>
                    <a:pt x="2176" y="112"/>
                  </a:lnTo>
                  <a:lnTo>
                    <a:pt x="2164" y="109"/>
                  </a:lnTo>
                  <a:lnTo>
                    <a:pt x="2151" y="108"/>
                  </a:lnTo>
                  <a:lnTo>
                    <a:pt x="2137" y="107"/>
                  </a:lnTo>
                  <a:lnTo>
                    <a:pt x="2137" y="107"/>
                  </a:lnTo>
                  <a:lnTo>
                    <a:pt x="2121" y="108"/>
                  </a:lnTo>
                  <a:lnTo>
                    <a:pt x="2105" y="111"/>
                  </a:lnTo>
                  <a:lnTo>
                    <a:pt x="2105" y="111"/>
                  </a:lnTo>
                  <a:lnTo>
                    <a:pt x="2091" y="116"/>
                  </a:lnTo>
                  <a:lnTo>
                    <a:pt x="2078" y="123"/>
                  </a:lnTo>
                  <a:lnTo>
                    <a:pt x="2078" y="123"/>
                  </a:lnTo>
                  <a:lnTo>
                    <a:pt x="2067" y="132"/>
                  </a:lnTo>
                  <a:lnTo>
                    <a:pt x="2059" y="143"/>
                  </a:lnTo>
                  <a:lnTo>
                    <a:pt x="2059" y="143"/>
                  </a:lnTo>
                  <a:lnTo>
                    <a:pt x="2056" y="150"/>
                  </a:lnTo>
                  <a:lnTo>
                    <a:pt x="2054" y="156"/>
                  </a:lnTo>
                  <a:lnTo>
                    <a:pt x="2052" y="163"/>
                  </a:lnTo>
                  <a:lnTo>
                    <a:pt x="2052" y="171"/>
                  </a:lnTo>
                  <a:lnTo>
                    <a:pt x="2052" y="171"/>
                  </a:lnTo>
                  <a:lnTo>
                    <a:pt x="2052" y="183"/>
                  </a:lnTo>
                  <a:lnTo>
                    <a:pt x="2055" y="193"/>
                  </a:lnTo>
                  <a:lnTo>
                    <a:pt x="2055" y="193"/>
                  </a:lnTo>
                  <a:lnTo>
                    <a:pt x="2060" y="202"/>
                  </a:lnTo>
                  <a:lnTo>
                    <a:pt x="2067" y="210"/>
                  </a:lnTo>
                  <a:lnTo>
                    <a:pt x="2067" y="210"/>
                  </a:lnTo>
                  <a:lnTo>
                    <a:pt x="2075" y="217"/>
                  </a:lnTo>
                  <a:lnTo>
                    <a:pt x="2086" y="224"/>
                  </a:lnTo>
                  <a:lnTo>
                    <a:pt x="2086" y="224"/>
                  </a:lnTo>
                  <a:lnTo>
                    <a:pt x="2112" y="236"/>
                  </a:lnTo>
                  <a:lnTo>
                    <a:pt x="2112" y="236"/>
                  </a:lnTo>
                  <a:lnTo>
                    <a:pt x="2132" y="244"/>
                  </a:lnTo>
                  <a:lnTo>
                    <a:pt x="2132" y="244"/>
                  </a:lnTo>
                  <a:lnTo>
                    <a:pt x="2140" y="248"/>
                  </a:lnTo>
                  <a:lnTo>
                    <a:pt x="2148" y="252"/>
                  </a:lnTo>
                  <a:lnTo>
                    <a:pt x="2148" y="252"/>
                  </a:lnTo>
                  <a:lnTo>
                    <a:pt x="2153" y="257"/>
                  </a:lnTo>
                  <a:lnTo>
                    <a:pt x="2159" y="263"/>
                  </a:lnTo>
                  <a:lnTo>
                    <a:pt x="2159" y="263"/>
                  </a:lnTo>
                  <a:lnTo>
                    <a:pt x="2161" y="270"/>
                  </a:lnTo>
                  <a:lnTo>
                    <a:pt x="2163" y="278"/>
                  </a:lnTo>
                  <a:lnTo>
                    <a:pt x="2163" y="278"/>
                  </a:lnTo>
                  <a:lnTo>
                    <a:pt x="2161" y="286"/>
                  </a:lnTo>
                  <a:lnTo>
                    <a:pt x="2159" y="292"/>
                  </a:lnTo>
                  <a:lnTo>
                    <a:pt x="2156" y="298"/>
                  </a:lnTo>
                  <a:lnTo>
                    <a:pt x="2151" y="302"/>
                  </a:lnTo>
                  <a:lnTo>
                    <a:pt x="2144" y="305"/>
                  </a:lnTo>
                  <a:lnTo>
                    <a:pt x="2136" y="307"/>
                  </a:lnTo>
                  <a:lnTo>
                    <a:pt x="2126" y="309"/>
                  </a:lnTo>
                  <a:lnTo>
                    <a:pt x="2116" y="310"/>
                  </a:lnTo>
                  <a:lnTo>
                    <a:pt x="2116" y="310"/>
                  </a:lnTo>
                  <a:lnTo>
                    <a:pt x="2098" y="309"/>
                  </a:lnTo>
                  <a:lnTo>
                    <a:pt x="2082" y="305"/>
                  </a:lnTo>
                  <a:lnTo>
                    <a:pt x="2066" y="298"/>
                  </a:lnTo>
                  <a:lnTo>
                    <a:pt x="2051" y="288"/>
                  </a:lnTo>
                  <a:lnTo>
                    <a:pt x="2051" y="326"/>
                  </a:lnTo>
                  <a:lnTo>
                    <a:pt x="2051" y="326"/>
                  </a:lnTo>
                  <a:lnTo>
                    <a:pt x="2064" y="331"/>
                  </a:lnTo>
                  <a:lnTo>
                    <a:pt x="2079" y="335"/>
                  </a:lnTo>
                  <a:lnTo>
                    <a:pt x="2094" y="338"/>
                  </a:lnTo>
                  <a:lnTo>
                    <a:pt x="2110" y="340"/>
                  </a:lnTo>
                  <a:lnTo>
                    <a:pt x="2110" y="340"/>
                  </a:lnTo>
                  <a:lnTo>
                    <a:pt x="211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5137150" y="1522413"/>
              <a:ext cx="2817813" cy="538163"/>
            </a:xfrm>
            <a:custGeom>
              <a:avLst/>
              <a:gdLst>
                <a:gd name="T0" fmla="*/ 0 w 1775"/>
                <a:gd name="T1" fmla="*/ 22 h 339"/>
                <a:gd name="T2" fmla="*/ 149 w 1775"/>
                <a:gd name="T3" fmla="*/ 333 h 339"/>
                <a:gd name="T4" fmla="*/ 316 w 1775"/>
                <a:gd name="T5" fmla="*/ 333 h 339"/>
                <a:gd name="T6" fmla="*/ 429 w 1775"/>
                <a:gd name="T7" fmla="*/ 22 h 339"/>
                <a:gd name="T8" fmla="*/ 394 w 1775"/>
                <a:gd name="T9" fmla="*/ 13 h 339"/>
                <a:gd name="T10" fmla="*/ 390 w 1775"/>
                <a:gd name="T11" fmla="*/ 48 h 339"/>
                <a:gd name="T12" fmla="*/ 423 w 1775"/>
                <a:gd name="T13" fmla="*/ 48 h 339"/>
                <a:gd name="T14" fmla="*/ 602 w 1775"/>
                <a:gd name="T15" fmla="*/ 308 h 339"/>
                <a:gd name="T16" fmla="*/ 524 w 1775"/>
                <a:gd name="T17" fmla="*/ 274 h 339"/>
                <a:gd name="T18" fmla="*/ 535 w 1775"/>
                <a:gd name="T19" fmla="*/ 161 h 339"/>
                <a:gd name="T20" fmla="*/ 631 w 1775"/>
                <a:gd name="T21" fmla="*/ 146 h 339"/>
                <a:gd name="T22" fmla="*/ 555 w 1775"/>
                <a:gd name="T23" fmla="*/ 111 h 339"/>
                <a:gd name="T24" fmla="*/ 481 w 1775"/>
                <a:gd name="T25" fmla="*/ 189 h 339"/>
                <a:gd name="T26" fmla="*/ 499 w 1775"/>
                <a:gd name="T27" fmla="*/ 300 h 339"/>
                <a:gd name="T28" fmla="*/ 582 w 1775"/>
                <a:gd name="T29" fmla="*/ 339 h 339"/>
                <a:gd name="T30" fmla="*/ 787 w 1775"/>
                <a:gd name="T31" fmla="*/ 107 h 339"/>
                <a:gd name="T32" fmla="*/ 728 w 1775"/>
                <a:gd name="T33" fmla="*/ 111 h 339"/>
                <a:gd name="T34" fmla="*/ 750 w 1775"/>
                <a:gd name="T35" fmla="*/ 152 h 339"/>
                <a:gd name="T36" fmla="*/ 1016 w 1775"/>
                <a:gd name="T37" fmla="*/ 306 h 339"/>
                <a:gd name="T38" fmla="*/ 1045 w 1775"/>
                <a:gd name="T39" fmla="*/ 208 h 339"/>
                <a:gd name="T40" fmla="*/ 993 w 1775"/>
                <a:gd name="T41" fmla="*/ 118 h 339"/>
                <a:gd name="T42" fmla="*/ 884 w 1775"/>
                <a:gd name="T43" fmla="*/ 118 h 339"/>
                <a:gd name="T44" fmla="*/ 827 w 1775"/>
                <a:gd name="T45" fmla="*/ 211 h 339"/>
                <a:gd name="T46" fmla="*/ 855 w 1775"/>
                <a:gd name="T47" fmla="*/ 308 h 339"/>
                <a:gd name="T48" fmla="*/ 959 w 1775"/>
                <a:gd name="T49" fmla="*/ 336 h 339"/>
                <a:gd name="T50" fmla="*/ 998 w 1775"/>
                <a:gd name="T51" fmla="*/ 170 h 339"/>
                <a:gd name="T52" fmla="*/ 981 w 1775"/>
                <a:gd name="T53" fmla="*/ 296 h 339"/>
                <a:gd name="T54" fmla="*/ 889 w 1775"/>
                <a:gd name="T55" fmla="*/ 292 h 339"/>
                <a:gd name="T56" fmla="*/ 874 w 1775"/>
                <a:gd name="T57" fmla="*/ 172 h 339"/>
                <a:gd name="T58" fmla="*/ 938 w 1775"/>
                <a:gd name="T59" fmla="*/ 136 h 339"/>
                <a:gd name="T60" fmla="*/ 1161 w 1775"/>
                <a:gd name="T61" fmla="*/ 337 h 339"/>
                <a:gd name="T62" fmla="*/ 1231 w 1775"/>
                <a:gd name="T63" fmla="*/ 282 h 339"/>
                <a:gd name="T64" fmla="*/ 1195 w 1775"/>
                <a:gd name="T65" fmla="*/ 220 h 339"/>
                <a:gd name="T66" fmla="*/ 1122 w 1775"/>
                <a:gd name="T67" fmla="*/ 176 h 339"/>
                <a:gd name="T68" fmla="*/ 1146 w 1775"/>
                <a:gd name="T69" fmla="*/ 138 h 339"/>
                <a:gd name="T70" fmla="*/ 1197 w 1775"/>
                <a:gd name="T71" fmla="*/ 109 h 339"/>
                <a:gd name="T72" fmla="*/ 1092 w 1775"/>
                <a:gd name="T73" fmla="*/ 142 h 339"/>
                <a:gd name="T74" fmla="*/ 1099 w 1775"/>
                <a:gd name="T75" fmla="*/ 210 h 339"/>
                <a:gd name="T76" fmla="*/ 1180 w 1775"/>
                <a:gd name="T77" fmla="*/ 251 h 339"/>
                <a:gd name="T78" fmla="*/ 1177 w 1775"/>
                <a:gd name="T79" fmla="*/ 304 h 339"/>
                <a:gd name="T80" fmla="*/ 1098 w 1775"/>
                <a:gd name="T81" fmla="*/ 331 h 339"/>
                <a:gd name="T82" fmla="*/ 1477 w 1775"/>
                <a:gd name="T83" fmla="*/ 269 h 339"/>
                <a:gd name="T84" fmla="*/ 1469 w 1775"/>
                <a:gd name="T85" fmla="*/ 153 h 339"/>
                <a:gd name="T86" fmla="*/ 1379 w 1775"/>
                <a:gd name="T87" fmla="*/ 106 h 339"/>
                <a:gd name="T88" fmla="*/ 1290 w 1775"/>
                <a:gd name="T89" fmla="*/ 146 h 339"/>
                <a:gd name="T90" fmla="*/ 1270 w 1775"/>
                <a:gd name="T91" fmla="*/ 261 h 339"/>
                <a:gd name="T92" fmla="*/ 1340 w 1775"/>
                <a:gd name="T93" fmla="*/ 335 h 339"/>
                <a:gd name="T94" fmla="*/ 1446 w 1775"/>
                <a:gd name="T95" fmla="*/ 314 h 339"/>
                <a:gd name="T96" fmla="*/ 1448 w 1775"/>
                <a:gd name="T97" fmla="*/ 242 h 339"/>
                <a:gd name="T98" fmla="*/ 1376 w 1775"/>
                <a:gd name="T99" fmla="*/ 309 h 339"/>
                <a:gd name="T100" fmla="*/ 1308 w 1775"/>
                <a:gd name="T101" fmla="*/ 259 h 339"/>
                <a:gd name="T102" fmla="*/ 1333 w 1775"/>
                <a:gd name="T103" fmla="*/ 149 h 339"/>
                <a:gd name="T104" fmla="*/ 1419 w 1775"/>
                <a:gd name="T105" fmla="*/ 149 h 339"/>
                <a:gd name="T106" fmla="*/ 1581 w 1775"/>
                <a:gd name="T107" fmla="*/ 12 h 339"/>
                <a:gd name="T108" fmla="*/ 1550 w 1775"/>
                <a:gd name="T109" fmla="*/ 333 h 339"/>
                <a:gd name="T110" fmla="*/ 1596 w 1775"/>
                <a:gd name="T111" fmla="*/ 41 h 339"/>
                <a:gd name="T112" fmla="*/ 1775 w 1775"/>
                <a:gd name="T113" fmla="*/ 301 h 339"/>
                <a:gd name="T114" fmla="*/ 1726 w 1775"/>
                <a:gd name="T115" fmla="*/ 298 h 339"/>
                <a:gd name="T116" fmla="*/ 1683 w 1775"/>
                <a:gd name="T117" fmla="*/ 111 h 339"/>
                <a:gd name="T118" fmla="*/ 1715 w 1775"/>
                <a:gd name="T119" fmla="*/ 33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5" h="339">
                  <a:moveTo>
                    <a:pt x="316" y="22"/>
                  </a:moveTo>
                  <a:lnTo>
                    <a:pt x="270" y="22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58" y="277"/>
                  </a:lnTo>
                  <a:lnTo>
                    <a:pt x="157" y="277"/>
                  </a:lnTo>
                  <a:lnTo>
                    <a:pt x="157" y="277"/>
                  </a:lnTo>
                  <a:lnTo>
                    <a:pt x="152" y="261"/>
                  </a:lnTo>
                  <a:lnTo>
                    <a:pt x="142" y="239"/>
                  </a:lnTo>
                  <a:lnTo>
                    <a:pt x="48" y="22"/>
                  </a:lnTo>
                  <a:lnTo>
                    <a:pt x="0" y="22"/>
                  </a:lnTo>
                  <a:lnTo>
                    <a:pt x="0" y="333"/>
                  </a:lnTo>
                  <a:lnTo>
                    <a:pt x="35" y="333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5" y="88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83"/>
                  </a:lnTo>
                  <a:lnTo>
                    <a:pt x="43" y="96"/>
                  </a:lnTo>
                  <a:lnTo>
                    <a:pt x="149" y="333"/>
                  </a:lnTo>
                  <a:lnTo>
                    <a:pt x="166" y="333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7" y="83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1" y="98"/>
                  </a:lnTo>
                  <a:lnTo>
                    <a:pt x="279" y="125"/>
                  </a:lnTo>
                  <a:lnTo>
                    <a:pt x="279" y="333"/>
                  </a:lnTo>
                  <a:lnTo>
                    <a:pt x="316" y="333"/>
                  </a:lnTo>
                  <a:lnTo>
                    <a:pt x="316" y="22"/>
                  </a:lnTo>
                  <a:lnTo>
                    <a:pt x="316" y="22"/>
                  </a:lnTo>
                  <a:close/>
                  <a:moveTo>
                    <a:pt x="423" y="48"/>
                  </a:moveTo>
                  <a:lnTo>
                    <a:pt x="423" y="48"/>
                  </a:lnTo>
                  <a:lnTo>
                    <a:pt x="426" y="45"/>
                  </a:lnTo>
                  <a:lnTo>
                    <a:pt x="429" y="41"/>
                  </a:lnTo>
                  <a:lnTo>
                    <a:pt x="430" y="37"/>
                  </a:lnTo>
                  <a:lnTo>
                    <a:pt x="430" y="32"/>
                  </a:lnTo>
                  <a:lnTo>
                    <a:pt x="430" y="32"/>
                  </a:lnTo>
                  <a:lnTo>
                    <a:pt x="430" y="28"/>
                  </a:lnTo>
                  <a:lnTo>
                    <a:pt x="429" y="22"/>
                  </a:lnTo>
                  <a:lnTo>
                    <a:pt x="426" y="18"/>
                  </a:lnTo>
                  <a:lnTo>
                    <a:pt x="423" y="16"/>
                  </a:lnTo>
                  <a:lnTo>
                    <a:pt x="423" y="16"/>
                  </a:lnTo>
                  <a:lnTo>
                    <a:pt x="419" y="13"/>
                  </a:lnTo>
                  <a:lnTo>
                    <a:pt x="415" y="10"/>
                  </a:lnTo>
                  <a:lnTo>
                    <a:pt x="411" y="9"/>
                  </a:lnTo>
                  <a:lnTo>
                    <a:pt x="407" y="9"/>
                  </a:lnTo>
                  <a:lnTo>
                    <a:pt x="407" y="9"/>
                  </a:lnTo>
                  <a:lnTo>
                    <a:pt x="402" y="9"/>
                  </a:lnTo>
                  <a:lnTo>
                    <a:pt x="398" y="10"/>
                  </a:lnTo>
                  <a:lnTo>
                    <a:pt x="394" y="13"/>
                  </a:lnTo>
                  <a:lnTo>
                    <a:pt x="390" y="16"/>
                  </a:lnTo>
                  <a:lnTo>
                    <a:pt x="390" y="16"/>
                  </a:lnTo>
                  <a:lnTo>
                    <a:pt x="387" y="18"/>
                  </a:lnTo>
                  <a:lnTo>
                    <a:pt x="386" y="22"/>
                  </a:lnTo>
                  <a:lnTo>
                    <a:pt x="384" y="28"/>
                  </a:lnTo>
                  <a:lnTo>
                    <a:pt x="383" y="32"/>
                  </a:lnTo>
                  <a:lnTo>
                    <a:pt x="383" y="32"/>
                  </a:lnTo>
                  <a:lnTo>
                    <a:pt x="384" y="37"/>
                  </a:lnTo>
                  <a:lnTo>
                    <a:pt x="386" y="41"/>
                  </a:lnTo>
                  <a:lnTo>
                    <a:pt x="387" y="45"/>
                  </a:lnTo>
                  <a:lnTo>
                    <a:pt x="390" y="48"/>
                  </a:lnTo>
                  <a:lnTo>
                    <a:pt x="390" y="48"/>
                  </a:lnTo>
                  <a:lnTo>
                    <a:pt x="394" y="52"/>
                  </a:lnTo>
                  <a:lnTo>
                    <a:pt x="398" y="53"/>
                  </a:lnTo>
                  <a:lnTo>
                    <a:pt x="402" y="55"/>
                  </a:lnTo>
                  <a:lnTo>
                    <a:pt x="407" y="55"/>
                  </a:lnTo>
                  <a:lnTo>
                    <a:pt x="407" y="55"/>
                  </a:lnTo>
                  <a:lnTo>
                    <a:pt x="411" y="55"/>
                  </a:lnTo>
                  <a:lnTo>
                    <a:pt x="415" y="53"/>
                  </a:lnTo>
                  <a:lnTo>
                    <a:pt x="419" y="51"/>
                  </a:lnTo>
                  <a:lnTo>
                    <a:pt x="423" y="48"/>
                  </a:lnTo>
                  <a:lnTo>
                    <a:pt x="423" y="48"/>
                  </a:lnTo>
                  <a:close/>
                  <a:moveTo>
                    <a:pt x="423" y="111"/>
                  </a:moveTo>
                  <a:lnTo>
                    <a:pt x="388" y="111"/>
                  </a:lnTo>
                  <a:lnTo>
                    <a:pt x="388" y="333"/>
                  </a:lnTo>
                  <a:lnTo>
                    <a:pt x="423" y="333"/>
                  </a:lnTo>
                  <a:lnTo>
                    <a:pt x="423" y="111"/>
                  </a:lnTo>
                  <a:lnTo>
                    <a:pt x="423" y="111"/>
                  </a:lnTo>
                  <a:close/>
                  <a:moveTo>
                    <a:pt x="643" y="289"/>
                  </a:moveTo>
                  <a:lnTo>
                    <a:pt x="643" y="289"/>
                  </a:lnTo>
                  <a:lnTo>
                    <a:pt x="629" y="298"/>
                  </a:lnTo>
                  <a:lnTo>
                    <a:pt x="616" y="304"/>
                  </a:lnTo>
                  <a:lnTo>
                    <a:pt x="602" y="308"/>
                  </a:lnTo>
                  <a:lnTo>
                    <a:pt x="588" y="309"/>
                  </a:lnTo>
                  <a:lnTo>
                    <a:pt x="588" y="309"/>
                  </a:lnTo>
                  <a:lnTo>
                    <a:pt x="571" y="308"/>
                  </a:lnTo>
                  <a:lnTo>
                    <a:pt x="557" y="302"/>
                  </a:lnTo>
                  <a:lnTo>
                    <a:pt x="550" y="300"/>
                  </a:lnTo>
                  <a:lnTo>
                    <a:pt x="545" y="296"/>
                  </a:lnTo>
                  <a:lnTo>
                    <a:pt x="539" y="292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8" y="279"/>
                  </a:lnTo>
                  <a:lnTo>
                    <a:pt x="524" y="274"/>
                  </a:lnTo>
                  <a:lnTo>
                    <a:pt x="518" y="259"/>
                  </a:lnTo>
                  <a:lnTo>
                    <a:pt x="514" y="243"/>
                  </a:lnTo>
                  <a:lnTo>
                    <a:pt x="512" y="224"/>
                  </a:lnTo>
                  <a:lnTo>
                    <a:pt x="512" y="224"/>
                  </a:lnTo>
                  <a:lnTo>
                    <a:pt x="514" y="205"/>
                  </a:lnTo>
                  <a:lnTo>
                    <a:pt x="518" y="189"/>
                  </a:lnTo>
                  <a:lnTo>
                    <a:pt x="522" y="181"/>
                  </a:lnTo>
                  <a:lnTo>
                    <a:pt x="524" y="173"/>
                  </a:lnTo>
                  <a:lnTo>
                    <a:pt x="530" y="166"/>
                  </a:lnTo>
                  <a:lnTo>
                    <a:pt x="535" y="161"/>
                  </a:lnTo>
                  <a:lnTo>
                    <a:pt x="535" y="161"/>
                  </a:lnTo>
                  <a:lnTo>
                    <a:pt x="541" y="154"/>
                  </a:lnTo>
                  <a:lnTo>
                    <a:pt x="546" y="150"/>
                  </a:lnTo>
                  <a:lnTo>
                    <a:pt x="553" y="146"/>
                  </a:lnTo>
                  <a:lnTo>
                    <a:pt x="559" y="142"/>
                  </a:lnTo>
                  <a:lnTo>
                    <a:pt x="566" y="140"/>
                  </a:lnTo>
                  <a:lnTo>
                    <a:pt x="574" y="138"/>
                  </a:lnTo>
                  <a:lnTo>
                    <a:pt x="590" y="136"/>
                  </a:lnTo>
                  <a:lnTo>
                    <a:pt x="590" y="136"/>
                  </a:lnTo>
                  <a:lnTo>
                    <a:pt x="604" y="137"/>
                  </a:lnTo>
                  <a:lnTo>
                    <a:pt x="617" y="141"/>
                  </a:lnTo>
                  <a:lnTo>
                    <a:pt x="631" y="146"/>
                  </a:lnTo>
                  <a:lnTo>
                    <a:pt x="643" y="153"/>
                  </a:lnTo>
                  <a:lnTo>
                    <a:pt x="643" y="117"/>
                  </a:lnTo>
                  <a:lnTo>
                    <a:pt x="643" y="117"/>
                  </a:lnTo>
                  <a:lnTo>
                    <a:pt x="632" y="113"/>
                  </a:lnTo>
                  <a:lnTo>
                    <a:pt x="619" y="109"/>
                  </a:lnTo>
                  <a:lnTo>
                    <a:pt x="606" y="107"/>
                  </a:lnTo>
                  <a:lnTo>
                    <a:pt x="592" y="106"/>
                  </a:lnTo>
                  <a:lnTo>
                    <a:pt x="592" y="106"/>
                  </a:lnTo>
                  <a:lnTo>
                    <a:pt x="578" y="107"/>
                  </a:lnTo>
                  <a:lnTo>
                    <a:pt x="566" y="109"/>
                  </a:lnTo>
                  <a:lnTo>
                    <a:pt x="555" y="111"/>
                  </a:lnTo>
                  <a:lnTo>
                    <a:pt x="545" y="114"/>
                  </a:lnTo>
                  <a:lnTo>
                    <a:pt x="534" y="119"/>
                  </a:lnTo>
                  <a:lnTo>
                    <a:pt x="524" y="125"/>
                  </a:lnTo>
                  <a:lnTo>
                    <a:pt x="516" y="131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0" y="148"/>
                  </a:lnTo>
                  <a:lnTo>
                    <a:pt x="493" y="157"/>
                  </a:lnTo>
                  <a:lnTo>
                    <a:pt x="488" y="168"/>
                  </a:lnTo>
                  <a:lnTo>
                    <a:pt x="484" y="179"/>
                  </a:lnTo>
                  <a:lnTo>
                    <a:pt x="481" y="189"/>
                  </a:lnTo>
                  <a:lnTo>
                    <a:pt x="479" y="201"/>
                  </a:lnTo>
                  <a:lnTo>
                    <a:pt x="477" y="214"/>
                  </a:lnTo>
                  <a:lnTo>
                    <a:pt x="476" y="227"/>
                  </a:lnTo>
                  <a:lnTo>
                    <a:pt x="476" y="227"/>
                  </a:lnTo>
                  <a:lnTo>
                    <a:pt x="477" y="239"/>
                  </a:lnTo>
                  <a:lnTo>
                    <a:pt x="479" y="251"/>
                  </a:lnTo>
                  <a:lnTo>
                    <a:pt x="480" y="262"/>
                  </a:lnTo>
                  <a:lnTo>
                    <a:pt x="484" y="273"/>
                  </a:lnTo>
                  <a:lnTo>
                    <a:pt x="488" y="282"/>
                  </a:lnTo>
                  <a:lnTo>
                    <a:pt x="492" y="292"/>
                  </a:lnTo>
                  <a:lnTo>
                    <a:pt x="499" y="300"/>
                  </a:lnTo>
                  <a:lnTo>
                    <a:pt x="506" y="308"/>
                  </a:lnTo>
                  <a:lnTo>
                    <a:pt x="506" y="308"/>
                  </a:lnTo>
                  <a:lnTo>
                    <a:pt x="514" y="314"/>
                  </a:lnTo>
                  <a:lnTo>
                    <a:pt x="522" y="321"/>
                  </a:lnTo>
                  <a:lnTo>
                    <a:pt x="530" y="327"/>
                  </a:lnTo>
                  <a:lnTo>
                    <a:pt x="539" y="331"/>
                  </a:lnTo>
                  <a:lnTo>
                    <a:pt x="549" y="335"/>
                  </a:lnTo>
                  <a:lnTo>
                    <a:pt x="559" y="336"/>
                  </a:lnTo>
                  <a:lnTo>
                    <a:pt x="570" y="337"/>
                  </a:lnTo>
                  <a:lnTo>
                    <a:pt x="582" y="339"/>
                  </a:lnTo>
                  <a:lnTo>
                    <a:pt x="582" y="339"/>
                  </a:lnTo>
                  <a:lnTo>
                    <a:pt x="598" y="337"/>
                  </a:lnTo>
                  <a:lnTo>
                    <a:pt x="615" y="335"/>
                  </a:lnTo>
                  <a:lnTo>
                    <a:pt x="629" y="329"/>
                  </a:lnTo>
                  <a:lnTo>
                    <a:pt x="643" y="323"/>
                  </a:lnTo>
                  <a:lnTo>
                    <a:pt x="643" y="289"/>
                  </a:lnTo>
                  <a:lnTo>
                    <a:pt x="643" y="289"/>
                  </a:lnTo>
                  <a:close/>
                  <a:moveTo>
                    <a:pt x="808" y="110"/>
                  </a:moveTo>
                  <a:lnTo>
                    <a:pt x="808" y="110"/>
                  </a:lnTo>
                  <a:lnTo>
                    <a:pt x="799" y="109"/>
                  </a:lnTo>
                  <a:lnTo>
                    <a:pt x="787" y="107"/>
                  </a:lnTo>
                  <a:lnTo>
                    <a:pt x="787" y="107"/>
                  </a:lnTo>
                  <a:lnTo>
                    <a:pt x="777" y="109"/>
                  </a:lnTo>
                  <a:lnTo>
                    <a:pt x="768" y="111"/>
                  </a:lnTo>
                  <a:lnTo>
                    <a:pt x="760" y="115"/>
                  </a:lnTo>
                  <a:lnTo>
                    <a:pt x="752" y="121"/>
                  </a:lnTo>
                  <a:lnTo>
                    <a:pt x="752" y="121"/>
                  </a:lnTo>
                  <a:lnTo>
                    <a:pt x="744" y="127"/>
                  </a:lnTo>
                  <a:lnTo>
                    <a:pt x="738" y="137"/>
                  </a:lnTo>
                  <a:lnTo>
                    <a:pt x="733" y="146"/>
                  </a:lnTo>
                  <a:lnTo>
                    <a:pt x="729" y="157"/>
                  </a:lnTo>
                  <a:lnTo>
                    <a:pt x="728" y="157"/>
                  </a:lnTo>
                  <a:lnTo>
                    <a:pt x="728" y="111"/>
                  </a:lnTo>
                  <a:lnTo>
                    <a:pt x="693" y="111"/>
                  </a:lnTo>
                  <a:lnTo>
                    <a:pt x="693" y="333"/>
                  </a:lnTo>
                  <a:lnTo>
                    <a:pt x="728" y="333"/>
                  </a:lnTo>
                  <a:lnTo>
                    <a:pt x="728" y="220"/>
                  </a:lnTo>
                  <a:lnTo>
                    <a:pt x="728" y="220"/>
                  </a:lnTo>
                  <a:lnTo>
                    <a:pt x="729" y="203"/>
                  </a:lnTo>
                  <a:lnTo>
                    <a:pt x="732" y="187"/>
                  </a:lnTo>
                  <a:lnTo>
                    <a:pt x="736" y="173"/>
                  </a:lnTo>
                  <a:lnTo>
                    <a:pt x="742" y="161"/>
                  </a:lnTo>
                  <a:lnTo>
                    <a:pt x="742" y="161"/>
                  </a:lnTo>
                  <a:lnTo>
                    <a:pt x="750" y="152"/>
                  </a:lnTo>
                  <a:lnTo>
                    <a:pt x="760" y="145"/>
                  </a:lnTo>
                  <a:lnTo>
                    <a:pt x="771" y="142"/>
                  </a:lnTo>
                  <a:lnTo>
                    <a:pt x="781" y="141"/>
                  </a:lnTo>
                  <a:lnTo>
                    <a:pt x="781" y="141"/>
                  </a:lnTo>
                  <a:lnTo>
                    <a:pt x="790" y="141"/>
                  </a:lnTo>
                  <a:lnTo>
                    <a:pt x="796" y="142"/>
                  </a:lnTo>
                  <a:lnTo>
                    <a:pt x="803" y="144"/>
                  </a:lnTo>
                  <a:lnTo>
                    <a:pt x="808" y="148"/>
                  </a:lnTo>
                  <a:lnTo>
                    <a:pt x="808" y="110"/>
                  </a:lnTo>
                  <a:lnTo>
                    <a:pt x="808" y="110"/>
                  </a:lnTo>
                  <a:close/>
                  <a:moveTo>
                    <a:pt x="1016" y="306"/>
                  </a:moveTo>
                  <a:lnTo>
                    <a:pt x="1016" y="306"/>
                  </a:lnTo>
                  <a:lnTo>
                    <a:pt x="1022" y="298"/>
                  </a:lnTo>
                  <a:lnTo>
                    <a:pt x="1028" y="289"/>
                  </a:lnTo>
                  <a:lnTo>
                    <a:pt x="1033" y="279"/>
                  </a:lnTo>
                  <a:lnTo>
                    <a:pt x="1037" y="269"/>
                  </a:lnTo>
                  <a:lnTo>
                    <a:pt x="1041" y="258"/>
                  </a:lnTo>
                  <a:lnTo>
                    <a:pt x="1044" y="247"/>
                  </a:lnTo>
                  <a:lnTo>
                    <a:pt x="1045" y="235"/>
                  </a:lnTo>
                  <a:lnTo>
                    <a:pt x="1045" y="222"/>
                  </a:lnTo>
                  <a:lnTo>
                    <a:pt x="1045" y="222"/>
                  </a:lnTo>
                  <a:lnTo>
                    <a:pt x="1045" y="208"/>
                  </a:lnTo>
                  <a:lnTo>
                    <a:pt x="1044" y="196"/>
                  </a:lnTo>
                  <a:lnTo>
                    <a:pt x="1041" y="184"/>
                  </a:lnTo>
                  <a:lnTo>
                    <a:pt x="1039" y="173"/>
                  </a:lnTo>
                  <a:lnTo>
                    <a:pt x="1034" y="162"/>
                  </a:lnTo>
                  <a:lnTo>
                    <a:pt x="1029" y="153"/>
                  </a:lnTo>
                  <a:lnTo>
                    <a:pt x="1024" y="145"/>
                  </a:lnTo>
                  <a:lnTo>
                    <a:pt x="1017" y="137"/>
                  </a:lnTo>
                  <a:lnTo>
                    <a:pt x="1017" y="137"/>
                  </a:lnTo>
                  <a:lnTo>
                    <a:pt x="1010" y="130"/>
                  </a:lnTo>
                  <a:lnTo>
                    <a:pt x="1002" y="123"/>
                  </a:lnTo>
                  <a:lnTo>
                    <a:pt x="993" y="118"/>
                  </a:lnTo>
                  <a:lnTo>
                    <a:pt x="985" y="114"/>
                  </a:lnTo>
                  <a:lnTo>
                    <a:pt x="974" y="110"/>
                  </a:lnTo>
                  <a:lnTo>
                    <a:pt x="963" y="109"/>
                  </a:lnTo>
                  <a:lnTo>
                    <a:pt x="952" y="107"/>
                  </a:lnTo>
                  <a:lnTo>
                    <a:pt x="940" y="106"/>
                  </a:lnTo>
                  <a:lnTo>
                    <a:pt x="940" y="106"/>
                  </a:lnTo>
                  <a:lnTo>
                    <a:pt x="927" y="107"/>
                  </a:lnTo>
                  <a:lnTo>
                    <a:pt x="915" y="109"/>
                  </a:lnTo>
                  <a:lnTo>
                    <a:pt x="904" y="111"/>
                  </a:lnTo>
                  <a:lnTo>
                    <a:pt x="893" y="114"/>
                  </a:lnTo>
                  <a:lnTo>
                    <a:pt x="884" y="118"/>
                  </a:lnTo>
                  <a:lnTo>
                    <a:pt x="874" y="123"/>
                  </a:lnTo>
                  <a:lnTo>
                    <a:pt x="865" y="130"/>
                  </a:lnTo>
                  <a:lnTo>
                    <a:pt x="857" y="138"/>
                  </a:lnTo>
                  <a:lnTo>
                    <a:pt x="857" y="138"/>
                  </a:lnTo>
                  <a:lnTo>
                    <a:pt x="850" y="146"/>
                  </a:lnTo>
                  <a:lnTo>
                    <a:pt x="843" y="154"/>
                  </a:lnTo>
                  <a:lnTo>
                    <a:pt x="839" y="165"/>
                  </a:lnTo>
                  <a:lnTo>
                    <a:pt x="834" y="175"/>
                  </a:lnTo>
                  <a:lnTo>
                    <a:pt x="831" y="187"/>
                  </a:lnTo>
                  <a:lnTo>
                    <a:pt x="829" y="199"/>
                  </a:lnTo>
                  <a:lnTo>
                    <a:pt x="827" y="211"/>
                  </a:lnTo>
                  <a:lnTo>
                    <a:pt x="827" y="224"/>
                  </a:lnTo>
                  <a:lnTo>
                    <a:pt x="827" y="224"/>
                  </a:lnTo>
                  <a:lnTo>
                    <a:pt x="827" y="238"/>
                  </a:lnTo>
                  <a:lnTo>
                    <a:pt x="829" y="250"/>
                  </a:lnTo>
                  <a:lnTo>
                    <a:pt x="831" y="261"/>
                  </a:lnTo>
                  <a:lnTo>
                    <a:pt x="834" y="271"/>
                  </a:lnTo>
                  <a:lnTo>
                    <a:pt x="838" y="281"/>
                  </a:lnTo>
                  <a:lnTo>
                    <a:pt x="843" y="290"/>
                  </a:lnTo>
                  <a:lnTo>
                    <a:pt x="849" y="300"/>
                  </a:lnTo>
                  <a:lnTo>
                    <a:pt x="855" y="308"/>
                  </a:lnTo>
                  <a:lnTo>
                    <a:pt x="855" y="308"/>
                  </a:lnTo>
                  <a:lnTo>
                    <a:pt x="864" y="314"/>
                  </a:lnTo>
                  <a:lnTo>
                    <a:pt x="872" y="321"/>
                  </a:lnTo>
                  <a:lnTo>
                    <a:pt x="881" y="327"/>
                  </a:lnTo>
                  <a:lnTo>
                    <a:pt x="890" y="331"/>
                  </a:lnTo>
                  <a:lnTo>
                    <a:pt x="901" y="335"/>
                  </a:lnTo>
                  <a:lnTo>
                    <a:pt x="911" y="336"/>
                  </a:lnTo>
                  <a:lnTo>
                    <a:pt x="923" y="337"/>
                  </a:lnTo>
                  <a:lnTo>
                    <a:pt x="935" y="339"/>
                  </a:lnTo>
                  <a:lnTo>
                    <a:pt x="935" y="339"/>
                  </a:lnTo>
                  <a:lnTo>
                    <a:pt x="947" y="337"/>
                  </a:lnTo>
                  <a:lnTo>
                    <a:pt x="959" y="336"/>
                  </a:lnTo>
                  <a:lnTo>
                    <a:pt x="970" y="333"/>
                  </a:lnTo>
                  <a:lnTo>
                    <a:pt x="981" y="331"/>
                  </a:lnTo>
                  <a:lnTo>
                    <a:pt x="990" y="327"/>
                  </a:lnTo>
                  <a:lnTo>
                    <a:pt x="999" y="320"/>
                  </a:lnTo>
                  <a:lnTo>
                    <a:pt x="1008" y="314"/>
                  </a:lnTo>
                  <a:lnTo>
                    <a:pt x="1016" y="306"/>
                  </a:lnTo>
                  <a:lnTo>
                    <a:pt x="1016" y="306"/>
                  </a:lnTo>
                  <a:close/>
                  <a:moveTo>
                    <a:pt x="990" y="158"/>
                  </a:moveTo>
                  <a:lnTo>
                    <a:pt x="990" y="158"/>
                  </a:lnTo>
                  <a:lnTo>
                    <a:pt x="994" y="165"/>
                  </a:lnTo>
                  <a:lnTo>
                    <a:pt x="998" y="170"/>
                  </a:lnTo>
                  <a:lnTo>
                    <a:pt x="1004" y="185"/>
                  </a:lnTo>
                  <a:lnTo>
                    <a:pt x="1008" y="203"/>
                  </a:lnTo>
                  <a:lnTo>
                    <a:pt x="1009" y="223"/>
                  </a:lnTo>
                  <a:lnTo>
                    <a:pt x="1009" y="223"/>
                  </a:lnTo>
                  <a:lnTo>
                    <a:pt x="1008" y="242"/>
                  </a:lnTo>
                  <a:lnTo>
                    <a:pt x="1004" y="259"/>
                  </a:lnTo>
                  <a:lnTo>
                    <a:pt x="998" y="274"/>
                  </a:lnTo>
                  <a:lnTo>
                    <a:pt x="990" y="286"/>
                  </a:lnTo>
                  <a:lnTo>
                    <a:pt x="990" y="286"/>
                  </a:lnTo>
                  <a:lnTo>
                    <a:pt x="986" y="292"/>
                  </a:lnTo>
                  <a:lnTo>
                    <a:pt x="981" y="296"/>
                  </a:lnTo>
                  <a:lnTo>
                    <a:pt x="974" y="300"/>
                  </a:lnTo>
                  <a:lnTo>
                    <a:pt x="967" y="302"/>
                  </a:lnTo>
                  <a:lnTo>
                    <a:pt x="960" y="305"/>
                  </a:lnTo>
                  <a:lnTo>
                    <a:pt x="954" y="308"/>
                  </a:lnTo>
                  <a:lnTo>
                    <a:pt x="938" y="309"/>
                  </a:lnTo>
                  <a:lnTo>
                    <a:pt x="938" y="309"/>
                  </a:lnTo>
                  <a:lnTo>
                    <a:pt x="921" y="308"/>
                  </a:lnTo>
                  <a:lnTo>
                    <a:pt x="907" y="302"/>
                  </a:lnTo>
                  <a:lnTo>
                    <a:pt x="900" y="300"/>
                  </a:lnTo>
                  <a:lnTo>
                    <a:pt x="894" y="296"/>
                  </a:lnTo>
                  <a:lnTo>
                    <a:pt x="889" y="292"/>
                  </a:lnTo>
                  <a:lnTo>
                    <a:pt x="884" y="286"/>
                  </a:lnTo>
                  <a:lnTo>
                    <a:pt x="884" y="286"/>
                  </a:lnTo>
                  <a:lnTo>
                    <a:pt x="878" y="279"/>
                  </a:lnTo>
                  <a:lnTo>
                    <a:pt x="874" y="273"/>
                  </a:lnTo>
                  <a:lnTo>
                    <a:pt x="868" y="259"/>
                  </a:lnTo>
                  <a:lnTo>
                    <a:pt x="865" y="242"/>
                  </a:lnTo>
                  <a:lnTo>
                    <a:pt x="864" y="223"/>
                  </a:lnTo>
                  <a:lnTo>
                    <a:pt x="864" y="223"/>
                  </a:lnTo>
                  <a:lnTo>
                    <a:pt x="865" y="204"/>
                  </a:lnTo>
                  <a:lnTo>
                    <a:pt x="868" y="187"/>
                  </a:lnTo>
                  <a:lnTo>
                    <a:pt x="874" y="172"/>
                  </a:lnTo>
                  <a:lnTo>
                    <a:pt x="878" y="165"/>
                  </a:lnTo>
                  <a:lnTo>
                    <a:pt x="884" y="160"/>
                  </a:lnTo>
                  <a:lnTo>
                    <a:pt x="884" y="160"/>
                  </a:lnTo>
                  <a:lnTo>
                    <a:pt x="888" y="154"/>
                  </a:lnTo>
                  <a:lnTo>
                    <a:pt x="894" y="149"/>
                  </a:lnTo>
                  <a:lnTo>
                    <a:pt x="900" y="145"/>
                  </a:lnTo>
                  <a:lnTo>
                    <a:pt x="907" y="142"/>
                  </a:lnTo>
                  <a:lnTo>
                    <a:pt x="913" y="140"/>
                  </a:lnTo>
                  <a:lnTo>
                    <a:pt x="921" y="138"/>
                  </a:lnTo>
                  <a:lnTo>
                    <a:pt x="938" y="136"/>
                  </a:lnTo>
                  <a:lnTo>
                    <a:pt x="938" y="136"/>
                  </a:lnTo>
                  <a:lnTo>
                    <a:pt x="954" y="138"/>
                  </a:lnTo>
                  <a:lnTo>
                    <a:pt x="960" y="140"/>
                  </a:lnTo>
                  <a:lnTo>
                    <a:pt x="967" y="142"/>
                  </a:lnTo>
                  <a:lnTo>
                    <a:pt x="974" y="145"/>
                  </a:lnTo>
                  <a:lnTo>
                    <a:pt x="981" y="149"/>
                  </a:lnTo>
                  <a:lnTo>
                    <a:pt x="986" y="153"/>
                  </a:lnTo>
                  <a:lnTo>
                    <a:pt x="990" y="158"/>
                  </a:lnTo>
                  <a:lnTo>
                    <a:pt x="990" y="158"/>
                  </a:lnTo>
                  <a:close/>
                  <a:moveTo>
                    <a:pt x="1143" y="339"/>
                  </a:moveTo>
                  <a:lnTo>
                    <a:pt x="1143" y="339"/>
                  </a:lnTo>
                  <a:lnTo>
                    <a:pt x="1161" y="337"/>
                  </a:lnTo>
                  <a:lnTo>
                    <a:pt x="1177" y="335"/>
                  </a:lnTo>
                  <a:lnTo>
                    <a:pt x="1177" y="335"/>
                  </a:lnTo>
                  <a:lnTo>
                    <a:pt x="1192" y="329"/>
                  </a:lnTo>
                  <a:lnTo>
                    <a:pt x="1204" y="323"/>
                  </a:lnTo>
                  <a:lnTo>
                    <a:pt x="1204" y="323"/>
                  </a:lnTo>
                  <a:lnTo>
                    <a:pt x="1216" y="313"/>
                  </a:lnTo>
                  <a:lnTo>
                    <a:pt x="1224" y="302"/>
                  </a:lnTo>
                  <a:lnTo>
                    <a:pt x="1224" y="302"/>
                  </a:lnTo>
                  <a:lnTo>
                    <a:pt x="1227" y="296"/>
                  </a:lnTo>
                  <a:lnTo>
                    <a:pt x="1230" y="289"/>
                  </a:lnTo>
                  <a:lnTo>
                    <a:pt x="1231" y="282"/>
                  </a:lnTo>
                  <a:lnTo>
                    <a:pt x="1231" y="274"/>
                  </a:lnTo>
                  <a:lnTo>
                    <a:pt x="1231" y="274"/>
                  </a:lnTo>
                  <a:lnTo>
                    <a:pt x="1230" y="262"/>
                  </a:lnTo>
                  <a:lnTo>
                    <a:pt x="1227" y="251"/>
                  </a:lnTo>
                  <a:lnTo>
                    <a:pt x="1227" y="251"/>
                  </a:lnTo>
                  <a:lnTo>
                    <a:pt x="1222" y="242"/>
                  </a:lnTo>
                  <a:lnTo>
                    <a:pt x="1213" y="234"/>
                  </a:lnTo>
                  <a:lnTo>
                    <a:pt x="1213" y="234"/>
                  </a:lnTo>
                  <a:lnTo>
                    <a:pt x="1205" y="227"/>
                  </a:lnTo>
                  <a:lnTo>
                    <a:pt x="1195" y="220"/>
                  </a:lnTo>
                  <a:lnTo>
                    <a:pt x="1195" y="220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8" y="200"/>
                  </a:lnTo>
                  <a:lnTo>
                    <a:pt x="1148" y="200"/>
                  </a:lnTo>
                  <a:lnTo>
                    <a:pt x="1139" y="196"/>
                  </a:lnTo>
                  <a:lnTo>
                    <a:pt x="1133" y="192"/>
                  </a:lnTo>
                  <a:lnTo>
                    <a:pt x="1133" y="192"/>
                  </a:lnTo>
                  <a:lnTo>
                    <a:pt x="1127" y="188"/>
                  </a:lnTo>
                  <a:lnTo>
                    <a:pt x="1125" y="181"/>
                  </a:lnTo>
                  <a:lnTo>
                    <a:pt x="1125" y="181"/>
                  </a:lnTo>
                  <a:lnTo>
                    <a:pt x="1122" y="176"/>
                  </a:lnTo>
                  <a:lnTo>
                    <a:pt x="1121" y="168"/>
                  </a:lnTo>
                  <a:lnTo>
                    <a:pt x="1121" y="168"/>
                  </a:lnTo>
                  <a:lnTo>
                    <a:pt x="1122" y="161"/>
                  </a:lnTo>
                  <a:lnTo>
                    <a:pt x="1125" y="154"/>
                  </a:lnTo>
                  <a:lnTo>
                    <a:pt x="1125" y="154"/>
                  </a:lnTo>
                  <a:lnTo>
                    <a:pt x="1127" y="149"/>
                  </a:lnTo>
                  <a:lnTo>
                    <a:pt x="1133" y="145"/>
                  </a:lnTo>
                  <a:lnTo>
                    <a:pt x="1133" y="145"/>
                  </a:lnTo>
                  <a:lnTo>
                    <a:pt x="1139" y="141"/>
                  </a:lnTo>
                  <a:lnTo>
                    <a:pt x="1146" y="138"/>
                  </a:lnTo>
                  <a:lnTo>
                    <a:pt x="1146" y="138"/>
                  </a:lnTo>
                  <a:lnTo>
                    <a:pt x="1156" y="137"/>
                  </a:lnTo>
                  <a:lnTo>
                    <a:pt x="1165" y="136"/>
                  </a:lnTo>
                  <a:lnTo>
                    <a:pt x="1165" y="136"/>
                  </a:lnTo>
                  <a:lnTo>
                    <a:pt x="1180" y="137"/>
                  </a:lnTo>
                  <a:lnTo>
                    <a:pt x="1195" y="140"/>
                  </a:lnTo>
                  <a:lnTo>
                    <a:pt x="1208" y="145"/>
                  </a:lnTo>
                  <a:lnTo>
                    <a:pt x="1222" y="152"/>
                  </a:lnTo>
                  <a:lnTo>
                    <a:pt x="1222" y="117"/>
                  </a:lnTo>
                  <a:lnTo>
                    <a:pt x="1222" y="117"/>
                  </a:lnTo>
                  <a:lnTo>
                    <a:pt x="1209" y="111"/>
                  </a:lnTo>
                  <a:lnTo>
                    <a:pt x="1197" y="109"/>
                  </a:lnTo>
                  <a:lnTo>
                    <a:pt x="1184" y="107"/>
                  </a:lnTo>
                  <a:lnTo>
                    <a:pt x="1169" y="106"/>
                  </a:lnTo>
                  <a:lnTo>
                    <a:pt x="1169" y="106"/>
                  </a:lnTo>
                  <a:lnTo>
                    <a:pt x="1153" y="107"/>
                  </a:lnTo>
                  <a:lnTo>
                    <a:pt x="1138" y="110"/>
                  </a:lnTo>
                  <a:lnTo>
                    <a:pt x="1138" y="110"/>
                  </a:lnTo>
                  <a:lnTo>
                    <a:pt x="1123" y="115"/>
                  </a:lnTo>
                  <a:lnTo>
                    <a:pt x="1111" y="122"/>
                  </a:lnTo>
                  <a:lnTo>
                    <a:pt x="1111" y="122"/>
                  </a:lnTo>
                  <a:lnTo>
                    <a:pt x="1100" y="131"/>
                  </a:lnTo>
                  <a:lnTo>
                    <a:pt x="1092" y="142"/>
                  </a:lnTo>
                  <a:lnTo>
                    <a:pt x="1092" y="142"/>
                  </a:lnTo>
                  <a:lnTo>
                    <a:pt x="1088" y="149"/>
                  </a:lnTo>
                  <a:lnTo>
                    <a:pt x="1087" y="156"/>
                  </a:lnTo>
                  <a:lnTo>
                    <a:pt x="1086" y="162"/>
                  </a:lnTo>
                  <a:lnTo>
                    <a:pt x="1084" y="170"/>
                  </a:lnTo>
                  <a:lnTo>
                    <a:pt x="1084" y="170"/>
                  </a:lnTo>
                  <a:lnTo>
                    <a:pt x="1086" y="183"/>
                  </a:lnTo>
                  <a:lnTo>
                    <a:pt x="1088" y="192"/>
                  </a:lnTo>
                  <a:lnTo>
                    <a:pt x="1088" y="192"/>
                  </a:lnTo>
                  <a:lnTo>
                    <a:pt x="1094" y="201"/>
                  </a:lnTo>
                  <a:lnTo>
                    <a:pt x="1099" y="210"/>
                  </a:lnTo>
                  <a:lnTo>
                    <a:pt x="1099" y="210"/>
                  </a:lnTo>
                  <a:lnTo>
                    <a:pt x="1108" y="216"/>
                  </a:lnTo>
                  <a:lnTo>
                    <a:pt x="1118" y="223"/>
                  </a:lnTo>
                  <a:lnTo>
                    <a:pt x="1118" y="223"/>
                  </a:lnTo>
                  <a:lnTo>
                    <a:pt x="1143" y="235"/>
                  </a:lnTo>
                  <a:lnTo>
                    <a:pt x="1143" y="235"/>
                  </a:lnTo>
                  <a:lnTo>
                    <a:pt x="1164" y="243"/>
                  </a:lnTo>
                  <a:lnTo>
                    <a:pt x="1164" y="243"/>
                  </a:lnTo>
                  <a:lnTo>
                    <a:pt x="1173" y="247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87" y="257"/>
                  </a:lnTo>
                  <a:lnTo>
                    <a:pt x="1191" y="262"/>
                  </a:lnTo>
                  <a:lnTo>
                    <a:pt x="1191" y="262"/>
                  </a:lnTo>
                  <a:lnTo>
                    <a:pt x="1193" y="269"/>
                  </a:lnTo>
                  <a:lnTo>
                    <a:pt x="1195" y="277"/>
                  </a:lnTo>
                  <a:lnTo>
                    <a:pt x="1195" y="277"/>
                  </a:lnTo>
                  <a:lnTo>
                    <a:pt x="1195" y="285"/>
                  </a:lnTo>
                  <a:lnTo>
                    <a:pt x="1192" y="292"/>
                  </a:lnTo>
                  <a:lnTo>
                    <a:pt x="1188" y="297"/>
                  </a:lnTo>
                  <a:lnTo>
                    <a:pt x="1183" y="301"/>
                  </a:lnTo>
                  <a:lnTo>
                    <a:pt x="1177" y="304"/>
                  </a:lnTo>
                  <a:lnTo>
                    <a:pt x="1169" y="306"/>
                  </a:lnTo>
                  <a:lnTo>
                    <a:pt x="1160" y="308"/>
                  </a:lnTo>
                  <a:lnTo>
                    <a:pt x="1148" y="309"/>
                  </a:lnTo>
                  <a:lnTo>
                    <a:pt x="1148" y="309"/>
                  </a:lnTo>
                  <a:lnTo>
                    <a:pt x="1131" y="308"/>
                  </a:lnTo>
                  <a:lnTo>
                    <a:pt x="1115" y="304"/>
                  </a:lnTo>
                  <a:lnTo>
                    <a:pt x="1099" y="297"/>
                  </a:lnTo>
                  <a:lnTo>
                    <a:pt x="1084" y="288"/>
                  </a:lnTo>
                  <a:lnTo>
                    <a:pt x="1084" y="325"/>
                  </a:lnTo>
                  <a:lnTo>
                    <a:pt x="1084" y="325"/>
                  </a:lnTo>
                  <a:lnTo>
                    <a:pt x="1098" y="331"/>
                  </a:lnTo>
                  <a:lnTo>
                    <a:pt x="1111" y="335"/>
                  </a:lnTo>
                  <a:lnTo>
                    <a:pt x="1127" y="337"/>
                  </a:lnTo>
                  <a:lnTo>
                    <a:pt x="1143" y="339"/>
                  </a:lnTo>
                  <a:lnTo>
                    <a:pt x="1143" y="339"/>
                  </a:lnTo>
                  <a:lnTo>
                    <a:pt x="1143" y="339"/>
                  </a:lnTo>
                  <a:close/>
                  <a:moveTo>
                    <a:pt x="1454" y="306"/>
                  </a:moveTo>
                  <a:lnTo>
                    <a:pt x="1454" y="306"/>
                  </a:lnTo>
                  <a:lnTo>
                    <a:pt x="1461" y="298"/>
                  </a:lnTo>
                  <a:lnTo>
                    <a:pt x="1468" y="289"/>
                  </a:lnTo>
                  <a:lnTo>
                    <a:pt x="1473" y="279"/>
                  </a:lnTo>
                  <a:lnTo>
                    <a:pt x="1477" y="269"/>
                  </a:lnTo>
                  <a:lnTo>
                    <a:pt x="1480" y="258"/>
                  </a:lnTo>
                  <a:lnTo>
                    <a:pt x="1483" y="247"/>
                  </a:lnTo>
                  <a:lnTo>
                    <a:pt x="1484" y="235"/>
                  </a:lnTo>
                  <a:lnTo>
                    <a:pt x="1485" y="222"/>
                  </a:lnTo>
                  <a:lnTo>
                    <a:pt x="1485" y="222"/>
                  </a:lnTo>
                  <a:lnTo>
                    <a:pt x="1484" y="208"/>
                  </a:lnTo>
                  <a:lnTo>
                    <a:pt x="1483" y="196"/>
                  </a:lnTo>
                  <a:lnTo>
                    <a:pt x="1481" y="184"/>
                  </a:lnTo>
                  <a:lnTo>
                    <a:pt x="1477" y="173"/>
                  </a:lnTo>
                  <a:lnTo>
                    <a:pt x="1473" y="162"/>
                  </a:lnTo>
                  <a:lnTo>
                    <a:pt x="1469" y="153"/>
                  </a:lnTo>
                  <a:lnTo>
                    <a:pt x="1464" y="145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49" y="130"/>
                  </a:lnTo>
                  <a:lnTo>
                    <a:pt x="1441" y="123"/>
                  </a:lnTo>
                  <a:lnTo>
                    <a:pt x="1433" y="118"/>
                  </a:lnTo>
                  <a:lnTo>
                    <a:pt x="1423" y="114"/>
                  </a:lnTo>
                  <a:lnTo>
                    <a:pt x="1414" y="110"/>
                  </a:lnTo>
                  <a:lnTo>
                    <a:pt x="1403" y="109"/>
                  </a:lnTo>
                  <a:lnTo>
                    <a:pt x="1391" y="107"/>
                  </a:lnTo>
                  <a:lnTo>
                    <a:pt x="1379" y="106"/>
                  </a:lnTo>
                  <a:lnTo>
                    <a:pt x="1379" y="106"/>
                  </a:lnTo>
                  <a:lnTo>
                    <a:pt x="1367" y="107"/>
                  </a:lnTo>
                  <a:lnTo>
                    <a:pt x="1355" y="109"/>
                  </a:lnTo>
                  <a:lnTo>
                    <a:pt x="1344" y="111"/>
                  </a:lnTo>
                  <a:lnTo>
                    <a:pt x="1333" y="114"/>
                  </a:lnTo>
                  <a:lnTo>
                    <a:pt x="1322" y="118"/>
                  </a:lnTo>
                  <a:lnTo>
                    <a:pt x="1313" y="123"/>
                  </a:lnTo>
                  <a:lnTo>
                    <a:pt x="1305" y="130"/>
                  </a:lnTo>
                  <a:lnTo>
                    <a:pt x="1297" y="138"/>
                  </a:lnTo>
                  <a:lnTo>
                    <a:pt x="1297" y="138"/>
                  </a:lnTo>
                  <a:lnTo>
                    <a:pt x="1290" y="146"/>
                  </a:lnTo>
                  <a:lnTo>
                    <a:pt x="1283" y="154"/>
                  </a:lnTo>
                  <a:lnTo>
                    <a:pt x="1278" y="165"/>
                  </a:lnTo>
                  <a:lnTo>
                    <a:pt x="1274" y="175"/>
                  </a:lnTo>
                  <a:lnTo>
                    <a:pt x="1270" y="187"/>
                  </a:lnTo>
                  <a:lnTo>
                    <a:pt x="1269" y="199"/>
                  </a:lnTo>
                  <a:lnTo>
                    <a:pt x="1267" y="211"/>
                  </a:lnTo>
                  <a:lnTo>
                    <a:pt x="1266" y="224"/>
                  </a:lnTo>
                  <a:lnTo>
                    <a:pt x="1266" y="224"/>
                  </a:lnTo>
                  <a:lnTo>
                    <a:pt x="1267" y="238"/>
                  </a:lnTo>
                  <a:lnTo>
                    <a:pt x="1269" y="250"/>
                  </a:lnTo>
                  <a:lnTo>
                    <a:pt x="1270" y="261"/>
                  </a:lnTo>
                  <a:lnTo>
                    <a:pt x="1274" y="271"/>
                  </a:lnTo>
                  <a:lnTo>
                    <a:pt x="1278" y="281"/>
                  </a:lnTo>
                  <a:lnTo>
                    <a:pt x="1282" y="290"/>
                  </a:lnTo>
                  <a:lnTo>
                    <a:pt x="1289" y="300"/>
                  </a:lnTo>
                  <a:lnTo>
                    <a:pt x="1296" y="308"/>
                  </a:lnTo>
                  <a:lnTo>
                    <a:pt x="1296" y="308"/>
                  </a:lnTo>
                  <a:lnTo>
                    <a:pt x="1304" y="314"/>
                  </a:lnTo>
                  <a:lnTo>
                    <a:pt x="1312" y="321"/>
                  </a:lnTo>
                  <a:lnTo>
                    <a:pt x="1320" y="327"/>
                  </a:lnTo>
                  <a:lnTo>
                    <a:pt x="1331" y="331"/>
                  </a:lnTo>
                  <a:lnTo>
                    <a:pt x="1340" y="335"/>
                  </a:lnTo>
                  <a:lnTo>
                    <a:pt x="1351" y="336"/>
                  </a:lnTo>
                  <a:lnTo>
                    <a:pt x="1362" y="337"/>
                  </a:lnTo>
                  <a:lnTo>
                    <a:pt x="1374" y="339"/>
                  </a:lnTo>
                  <a:lnTo>
                    <a:pt x="1374" y="339"/>
                  </a:lnTo>
                  <a:lnTo>
                    <a:pt x="1387" y="337"/>
                  </a:lnTo>
                  <a:lnTo>
                    <a:pt x="1398" y="336"/>
                  </a:lnTo>
                  <a:lnTo>
                    <a:pt x="1409" y="333"/>
                  </a:lnTo>
                  <a:lnTo>
                    <a:pt x="1419" y="331"/>
                  </a:lnTo>
                  <a:lnTo>
                    <a:pt x="1429" y="327"/>
                  </a:lnTo>
                  <a:lnTo>
                    <a:pt x="1438" y="320"/>
                  </a:lnTo>
                  <a:lnTo>
                    <a:pt x="1446" y="314"/>
                  </a:lnTo>
                  <a:lnTo>
                    <a:pt x="1454" y="306"/>
                  </a:lnTo>
                  <a:lnTo>
                    <a:pt x="1454" y="306"/>
                  </a:lnTo>
                  <a:close/>
                  <a:moveTo>
                    <a:pt x="1430" y="158"/>
                  </a:moveTo>
                  <a:lnTo>
                    <a:pt x="1430" y="158"/>
                  </a:lnTo>
                  <a:lnTo>
                    <a:pt x="1434" y="165"/>
                  </a:lnTo>
                  <a:lnTo>
                    <a:pt x="1438" y="170"/>
                  </a:lnTo>
                  <a:lnTo>
                    <a:pt x="1444" y="185"/>
                  </a:lnTo>
                  <a:lnTo>
                    <a:pt x="1448" y="203"/>
                  </a:lnTo>
                  <a:lnTo>
                    <a:pt x="1448" y="223"/>
                  </a:lnTo>
                  <a:lnTo>
                    <a:pt x="1448" y="223"/>
                  </a:lnTo>
                  <a:lnTo>
                    <a:pt x="1448" y="242"/>
                  </a:lnTo>
                  <a:lnTo>
                    <a:pt x="1444" y="259"/>
                  </a:lnTo>
                  <a:lnTo>
                    <a:pt x="1438" y="274"/>
                  </a:lnTo>
                  <a:lnTo>
                    <a:pt x="1430" y="286"/>
                  </a:lnTo>
                  <a:lnTo>
                    <a:pt x="1430" y="286"/>
                  </a:lnTo>
                  <a:lnTo>
                    <a:pt x="1425" y="292"/>
                  </a:lnTo>
                  <a:lnTo>
                    <a:pt x="1419" y="296"/>
                  </a:lnTo>
                  <a:lnTo>
                    <a:pt x="1414" y="300"/>
                  </a:lnTo>
                  <a:lnTo>
                    <a:pt x="1407" y="302"/>
                  </a:lnTo>
                  <a:lnTo>
                    <a:pt x="1401" y="305"/>
                  </a:lnTo>
                  <a:lnTo>
                    <a:pt x="1392" y="308"/>
                  </a:lnTo>
                  <a:lnTo>
                    <a:pt x="1376" y="309"/>
                  </a:lnTo>
                  <a:lnTo>
                    <a:pt x="1376" y="309"/>
                  </a:lnTo>
                  <a:lnTo>
                    <a:pt x="1360" y="308"/>
                  </a:lnTo>
                  <a:lnTo>
                    <a:pt x="1347" y="302"/>
                  </a:lnTo>
                  <a:lnTo>
                    <a:pt x="1340" y="300"/>
                  </a:lnTo>
                  <a:lnTo>
                    <a:pt x="1333" y="296"/>
                  </a:lnTo>
                  <a:lnTo>
                    <a:pt x="1328" y="292"/>
                  </a:lnTo>
                  <a:lnTo>
                    <a:pt x="1322" y="286"/>
                  </a:lnTo>
                  <a:lnTo>
                    <a:pt x="1322" y="286"/>
                  </a:lnTo>
                  <a:lnTo>
                    <a:pt x="1318" y="279"/>
                  </a:lnTo>
                  <a:lnTo>
                    <a:pt x="1314" y="273"/>
                  </a:lnTo>
                  <a:lnTo>
                    <a:pt x="1308" y="259"/>
                  </a:lnTo>
                  <a:lnTo>
                    <a:pt x="1304" y="242"/>
                  </a:lnTo>
                  <a:lnTo>
                    <a:pt x="1302" y="223"/>
                  </a:lnTo>
                  <a:lnTo>
                    <a:pt x="1302" y="223"/>
                  </a:lnTo>
                  <a:lnTo>
                    <a:pt x="1304" y="204"/>
                  </a:lnTo>
                  <a:lnTo>
                    <a:pt x="1308" y="187"/>
                  </a:lnTo>
                  <a:lnTo>
                    <a:pt x="1314" y="172"/>
                  </a:lnTo>
                  <a:lnTo>
                    <a:pt x="1318" y="165"/>
                  </a:lnTo>
                  <a:lnTo>
                    <a:pt x="1322" y="160"/>
                  </a:lnTo>
                  <a:lnTo>
                    <a:pt x="1322" y="160"/>
                  </a:lnTo>
                  <a:lnTo>
                    <a:pt x="1328" y="154"/>
                  </a:lnTo>
                  <a:lnTo>
                    <a:pt x="1333" y="149"/>
                  </a:lnTo>
                  <a:lnTo>
                    <a:pt x="1340" y="145"/>
                  </a:lnTo>
                  <a:lnTo>
                    <a:pt x="1347" y="142"/>
                  </a:lnTo>
                  <a:lnTo>
                    <a:pt x="1353" y="140"/>
                  </a:lnTo>
                  <a:lnTo>
                    <a:pt x="1360" y="138"/>
                  </a:lnTo>
                  <a:lnTo>
                    <a:pt x="1376" y="136"/>
                  </a:lnTo>
                  <a:lnTo>
                    <a:pt x="1376" y="136"/>
                  </a:lnTo>
                  <a:lnTo>
                    <a:pt x="1392" y="138"/>
                  </a:lnTo>
                  <a:lnTo>
                    <a:pt x="1401" y="140"/>
                  </a:lnTo>
                  <a:lnTo>
                    <a:pt x="1407" y="142"/>
                  </a:lnTo>
                  <a:lnTo>
                    <a:pt x="1414" y="145"/>
                  </a:lnTo>
                  <a:lnTo>
                    <a:pt x="1419" y="149"/>
                  </a:lnTo>
                  <a:lnTo>
                    <a:pt x="1425" y="153"/>
                  </a:lnTo>
                  <a:lnTo>
                    <a:pt x="1430" y="158"/>
                  </a:lnTo>
                  <a:lnTo>
                    <a:pt x="1430" y="158"/>
                  </a:lnTo>
                  <a:close/>
                  <a:moveTo>
                    <a:pt x="1647" y="4"/>
                  </a:moveTo>
                  <a:lnTo>
                    <a:pt x="1647" y="4"/>
                  </a:lnTo>
                  <a:lnTo>
                    <a:pt x="1636" y="1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06" y="1"/>
                  </a:lnTo>
                  <a:lnTo>
                    <a:pt x="1593" y="5"/>
                  </a:lnTo>
                  <a:lnTo>
                    <a:pt x="1581" y="12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62" y="32"/>
                  </a:lnTo>
                  <a:lnTo>
                    <a:pt x="1555" y="44"/>
                  </a:lnTo>
                  <a:lnTo>
                    <a:pt x="1551" y="59"/>
                  </a:lnTo>
                  <a:lnTo>
                    <a:pt x="1550" y="75"/>
                  </a:lnTo>
                  <a:lnTo>
                    <a:pt x="1550" y="111"/>
                  </a:lnTo>
                  <a:lnTo>
                    <a:pt x="1512" y="111"/>
                  </a:lnTo>
                  <a:lnTo>
                    <a:pt x="1512" y="142"/>
                  </a:lnTo>
                  <a:lnTo>
                    <a:pt x="1550" y="142"/>
                  </a:lnTo>
                  <a:lnTo>
                    <a:pt x="1550" y="333"/>
                  </a:lnTo>
                  <a:lnTo>
                    <a:pt x="1586" y="333"/>
                  </a:lnTo>
                  <a:lnTo>
                    <a:pt x="1586" y="142"/>
                  </a:lnTo>
                  <a:lnTo>
                    <a:pt x="1637" y="142"/>
                  </a:lnTo>
                  <a:lnTo>
                    <a:pt x="1637" y="111"/>
                  </a:lnTo>
                  <a:lnTo>
                    <a:pt x="1586" y="111"/>
                  </a:lnTo>
                  <a:lnTo>
                    <a:pt x="1586" y="78"/>
                  </a:lnTo>
                  <a:lnTo>
                    <a:pt x="1586" y="78"/>
                  </a:lnTo>
                  <a:lnTo>
                    <a:pt x="1586" y="66"/>
                  </a:lnTo>
                  <a:lnTo>
                    <a:pt x="1588" y="56"/>
                  </a:lnTo>
                  <a:lnTo>
                    <a:pt x="1592" y="48"/>
                  </a:lnTo>
                  <a:lnTo>
                    <a:pt x="1596" y="41"/>
                  </a:lnTo>
                  <a:lnTo>
                    <a:pt x="1600" y="37"/>
                  </a:lnTo>
                  <a:lnTo>
                    <a:pt x="1606" y="33"/>
                  </a:lnTo>
                  <a:lnTo>
                    <a:pt x="1615" y="31"/>
                  </a:lnTo>
                  <a:lnTo>
                    <a:pt x="1623" y="31"/>
                  </a:lnTo>
                  <a:lnTo>
                    <a:pt x="1623" y="31"/>
                  </a:lnTo>
                  <a:lnTo>
                    <a:pt x="1636" y="32"/>
                  </a:lnTo>
                  <a:lnTo>
                    <a:pt x="1641" y="33"/>
                  </a:lnTo>
                  <a:lnTo>
                    <a:pt x="1647" y="36"/>
                  </a:lnTo>
                  <a:lnTo>
                    <a:pt x="1647" y="4"/>
                  </a:lnTo>
                  <a:lnTo>
                    <a:pt x="1647" y="4"/>
                  </a:lnTo>
                  <a:close/>
                  <a:moveTo>
                    <a:pt x="1775" y="301"/>
                  </a:moveTo>
                  <a:lnTo>
                    <a:pt x="1775" y="301"/>
                  </a:lnTo>
                  <a:lnTo>
                    <a:pt x="1769" y="304"/>
                  </a:lnTo>
                  <a:lnTo>
                    <a:pt x="1764" y="306"/>
                  </a:lnTo>
                  <a:lnTo>
                    <a:pt x="1757" y="308"/>
                  </a:lnTo>
                  <a:lnTo>
                    <a:pt x="1752" y="308"/>
                  </a:lnTo>
                  <a:lnTo>
                    <a:pt x="1752" y="308"/>
                  </a:lnTo>
                  <a:lnTo>
                    <a:pt x="1744" y="308"/>
                  </a:lnTo>
                  <a:lnTo>
                    <a:pt x="1736" y="306"/>
                  </a:lnTo>
                  <a:lnTo>
                    <a:pt x="1730" y="302"/>
                  </a:lnTo>
                  <a:lnTo>
                    <a:pt x="1726" y="298"/>
                  </a:lnTo>
                  <a:lnTo>
                    <a:pt x="1726" y="298"/>
                  </a:lnTo>
                  <a:lnTo>
                    <a:pt x="1722" y="293"/>
                  </a:lnTo>
                  <a:lnTo>
                    <a:pt x="1721" y="286"/>
                  </a:lnTo>
                  <a:lnTo>
                    <a:pt x="1719" y="277"/>
                  </a:lnTo>
                  <a:lnTo>
                    <a:pt x="1718" y="267"/>
                  </a:lnTo>
                  <a:lnTo>
                    <a:pt x="1718" y="142"/>
                  </a:lnTo>
                  <a:lnTo>
                    <a:pt x="1775" y="142"/>
                  </a:lnTo>
                  <a:lnTo>
                    <a:pt x="1775" y="111"/>
                  </a:lnTo>
                  <a:lnTo>
                    <a:pt x="1718" y="111"/>
                  </a:lnTo>
                  <a:lnTo>
                    <a:pt x="1718" y="45"/>
                  </a:lnTo>
                  <a:lnTo>
                    <a:pt x="1683" y="57"/>
                  </a:lnTo>
                  <a:lnTo>
                    <a:pt x="1683" y="111"/>
                  </a:lnTo>
                  <a:lnTo>
                    <a:pt x="1645" y="111"/>
                  </a:lnTo>
                  <a:lnTo>
                    <a:pt x="1645" y="142"/>
                  </a:lnTo>
                  <a:lnTo>
                    <a:pt x="1683" y="142"/>
                  </a:lnTo>
                  <a:lnTo>
                    <a:pt x="1683" y="273"/>
                  </a:lnTo>
                  <a:lnTo>
                    <a:pt x="1683" y="273"/>
                  </a:lnTo>
                  <a:lnTo>
                    <a:pt x="1685" y="289"/>
                  </a:lnTo>
                  <a:lnTo>
                    <a:pt x="1687" y="301"/>
                  </a:lnTo>
                  <a:lnTo>
                    <a:pt x="1691" y="313"/>
                  </a:lnTo>
                  <a:lnTo>
                    <a:pt x="1698" y="321"/>
                  </a:lnTo>
                  <a:lnTo>
                    <a:pt x="1706" y="329"/>
                  </a:lnTo>
                  <a:lnTo>
                    <a:pt x="1715" y="333"/>
                  </a:lnTo>
                  <a:lnTo>
                    <a:pt x="1728" y="337"/>
                  </a:lnTo>
                  <a:lnTo>
                    <a:pt x="1741" y="339"/>
                  </a:lnTo>
                  <a:lnTo>
                    <a:pt x="1741" y="339"/>
                  </a:lnTo>
                  <a:lnTo>
                    <a:pt x="1750" y="337"/>
                  </a:lnTo>
                  <a:lnTo>
                    <a:pt x="1760" y="336"/>
                  </a:lnTo>
                  <a:lnTo>
                    <a:pt x="1768" y="335"/>
                  </a:lnTo>
                  <a:lnTo>
                    <a:pt x="1775" y="331"/>
                  </a:lnTo>
                  <a:lnTo>
                    <a:pt x="1775" y="301"/>
                  </a:lnTo>
                  <a:lnTo>
                    <a:pt x="177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42634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09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9C3C-A18F-4E23-A263-80E6B045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66421-3A5C-41D3-A0CC-BDEE5A6E1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A9078-1B25-4F26-A006-845E1631E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BFB9C-A56F-4994-9D80-AE722ED6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A7DC2-4E40-47E1-8001-C96FF85F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2AFCA-F9AB-4C82-B682-D59DA8F9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007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51859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1877004"/>
          </a:xfrm>
        </p:spPr>
        <p:txBody>
          <a:bodyPr/>
          <a:lstStyle>
            <a:lvl1pPr marL="0" indent="0">
              <a:buNone/>
              <a:defRPr sz="3136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</a:defRPr>
            </a:lvl2pPr>
            <a:lvl3pPr marL="224054" indent="0">
              <a:buNone/>
              <a:defRPr>
                <a:solidFill>
                  <a:schemeClr val="accent2"/>
                </a:solidFill>
              </a:defRPr>
            </a:lvl3pPr>
            <a:lvl4pPr marL="448107" indent="0">
              <a:buNone/>
              <a:defRPr>
                <a:solidFill>
                  <a:schemeClr val="accent2"/>
                </a:solidFill>
              </a:defRPr>
            </a:lvl4pPr>
            <a:lvl5pPr marL="672161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0688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2-color Non-bullet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1877004"/>
          </a:xfrm>
        </p:spPr>
        <p:txBody>
          <a:bodyPr/>
          <a:lstStyle>
            <a:lvl1pPr marL="0" indent="0">
              <a:buNone/>
              <a:defRPr sz="3136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961">
                <a:solidFill>
                  <a:schemeClr val="bg1"/>
                </a:solidFill>
              </a:defRPr>
            </a:lvl2pPr>
            <a:lvl3pPr marL="224054" indent="0">
              <a:buNone/>
              <a:defRPr>
                <a:solidFill>
                  <a:schemeClr val="bg1"/>
                </a:solidFill>
              </a:defRPr>
            </a:lvl3pPr>
            <a:lvl4pPr marL="448107" indent="0">
              <a:buNone/>
              <a:defRPr>
                <a:solidFill>
                  <a:schemeClr val="bg1"/>
                </a:solidFill>
              </a:defRPr>
            </a:lvl4pPr>
            <a:lvl5pPr marL="6721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208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1877004"/>
          </a:xfrm>
        </p:spPr>
        <p:txBody>
          <a:bodyPr/>
          <a:lstStyle>
            <a:lvl1pPr marL="0" indent="0">
              <a:buNone/>
              <a:defRPr sz="3136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961">
                <a:solidFill>
                  <a:schemeClr val="bg1"/>
                </a:solidFill>
              </a:defRPr>
            </a:lvl2pPr>
            <a:lvl3pPr marL="224054" indent="0">
              <a:buNone/>
              <a:defRPr>
                <a:solidFill>
                  <a:schemeClr val="bg1"/>
                </a:solidFill>
              </a:defRPr>
            </a:lvl3pPr>
            <a:lvl4pPr marL="448107" indent="0">
              <a:buNone/>
              <a:defRPr>
                <a:solidFill>
                  <a:schemeClr val="bg1"/>
                </a:solidFill>
              </a:defRPr>
            </a:lvl4pPr>
            <a:lvl5pPr marL="6721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734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&amp; 2-color Non-bulleted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1877004"/>
          </a:xfrm>
        </p:spPr>
        <p:txBody>
          <a:bodyPr/>
          <a:lstStyle>
            <a:lvl1pPr marL="0" indent="0">
              <a:buNone/>
              <a:defRPr sz="3136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961">
                <a:solidFill>
                  <a:schemeClr val="bg1"/>
                </a:solidFill>
              </a:defRPr>
            </a:lvl2pPr>
            <a:lvl3pPr marL="224054" indent="0">
              <a:buNone/>
              <a:defRPr>
                <a:solidFill>
                  <a:schemeClr val="bg1"/>
                </a:solidFill>
              </a:defRPr>
            </a:lvl3pPr>
            <a:lvl4pPr marL="448107" indent="0">
              <a:buNone/>
              <a:defRPr>
                <a:solidFill>
                  <a:schemeClr val="bg1"/>
                </a:solidFill>
              </a:defRPr>
            </a:lvl4pPr>
            <a:lvl5pPr marL="6721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9189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&amp; 2-color Non-bullete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1877004"/>
          </a:xfrm>
        </p:spPr>
        <p:txBody>
          <a:bodyPr/>
          <a:lstStyle>
            <a:lvl1pPr marL="0" indent="0">
              <a:buNone/>
              <a:defRPr sz="3136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961">
                <a:solidFill>
                  <a:schemeClr val="bg1"/>
                </a:solidFill>
              </a:defRPr>
            </a:lvl2pPr>
            <a:lvl3pPr marL="224054" indent="0">
              <a:buNone/>
              <a:defRPr>
                <a:solidFill>
                  <a:schemeClr val="bg1"/>
                </a:solidFill>
              </a:defRPr>
            </a:lvl3pPr>
            <a:lvl4pPr marL="448107" indent="0">
              <a:buNone/>
              <a:defRPr>
                <a:solidFill>
                  <a:schemeClr val="bg1"/>
                </a:solidFill>
              </a:defRPr>
            </a:lvl4pPr>
            <a:lvl5pPr marL="6721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6486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269239" y="1189176"/>
            <a:ext cx="5625999" cy="1780438"/>
          </a:xfrm>
        </p:spPr>
        <p:txBody>
          <a:bodyPr/>
          <a:lstStyle>
            <a:lvl1pPr marL="0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36080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560134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784187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008241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3829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&amp;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269239" y="1189176"/>
            <a:ext cx="5625999" cy="1780438"/>
          </a:xfrm>
        </p:spPr>
        <p:txBody>
          <a:bodyPr/>
          <a:lstStyle>
            <a:lvl1pPr marL="0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36080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560134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784187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008241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12"/>
          <p:cNvSpPr>
            <a:spLocks noGrp="1"/>
          </p:cNvSpPr>
          <p:nvPr>
            <p:ph sz="quarter" idx="13"/>
          </p:nvPr>
        </p:nvSpPr>
        <p:spPr>
          <a:xfrm>
            <a:off x="6273419" y="1189176"/>
            <a:ext cx="5625999" cy="1780438"/>
          </a:xfrm>
        </p:spPr>
        <p:txBody>
          <a:bodyPr/>
          <a:lstStyle>
            <a:lvl1pPr marL="0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36080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560134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784187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1008241" indent="0">
              <a:buFontTx/>
              <a:buNone/>
              <a:defRPr sz="1961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24868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&amp; 2-color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136"/>
            </a:lvl1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393126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&amp; 2-colorBullet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136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62720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2F8C-6252-498B-8BE9-B9330417D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C4C51-90C3-463C-8ACF-1FCAAB5F4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BA51C-7D5D-45B4-BE59-B3E4B98FF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EC4DA-B1DD-46B5-AB7E-D1604B260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EF7B49-5506-4412-95B2-F2AF262A3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7CEBFA-41BE-4369-AB23-3A0DE26B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25752-BCB9-40C6-A148-8487BD6D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58291-9084-4CCA-B4A1-E00CC53C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565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&amp; 2-colorBullete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136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82293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&amp; 2-colorBulleted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136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65567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&amp; 2-color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136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5752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971820"/>
            <a:ext cx="11653523" cy="91436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5041980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Accent Colo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971820"/>
            <a:ext cx="11653523" cy="91436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3677732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971820"/>
            <a:ext cx="11653523" cy="91436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610670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Accent Color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971820"/>
            <a:ext cx="11653523" cy="91436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836368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464472" y="3092273"/>
            <a:ext cx="9263056" cy="673454"/>
          </a:xfr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tx1"/>
                </a:solidFill>
              </a:defRPr>
            </a:lvl1pPr>
            <a:lvl2pPr marL="336080" indent="0">
              <a:buFontTx/>
              <a:buNone/>
              <a:defRPr>
                <a:solidFill>
                  <a:schemeClr val="tx1"/>
                </a:solidFill>
              </a:defRPr>
            </a:lvl2pPr>
            <a:lvl3pPr marL="560134" indent="0">
              <a:buFontTx/>
              <a:buNone/>
              <a:defRPr>
                <a:solidFill>
                  <a:schemeClr val="tx1"/>
                </a:solidFill>
              </a:defRPr>
            </a:lvl3pPr>
            <a:lvl4pPr marL="784187" indent="0">
              <a:buFontTx/>
              <a:buNone/>
              <a:defRPr>
                <a:solidFill>
                  <a:schemeClr val="tx1"/>
                </a:solidFill>
              </a:defRPr>
            </a:lvl4pPr>
            <a:lvl5pPr marL="1008241" indent="0">
              <a:buFontTx/>
              <a:buNone/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quote </a:t>
            </a:r>
            <a:r>
              <a:rPr lang="en-US"/>
              <a:t>or testimonial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99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Blac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464472" y="3094037"/>
            <a:ext cx="9263056" cy="669927"/>
          </a:xfr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</a:defRPr>
            </a:lvl1pPr>
            <a:lvl2pPr marL="336080" indent="0">
              <a:buFontTx/>
              <a:buNone/>
              <a:defRPr>
                <a:solidFill>
                  <a:schemeClr val="tx1"/>
                </a:solidFill>
              </a:defRPr>
            </a:lvl2pPr>
            <a:lvl3pPr marL="560134" indent="0">
              <a:buFontTx/>
              <a:buNone/>
              <a:defRPr>
                <a:solidFill>
                  <a:schemeClr val="tx1"/>
                </a:solidFill>
              </a:defRPr>
            </a:lvl3pPr>
            <a:lvl4pPr marL="784187" indent="0">
              <a:buFontTx/>
              <a:buNone/>
              <a:defRPr>
                <a:solidFill>
                  <a:schemeClr val="tx1"/>
                </a:solidFill>
              </a:defRPr>
            </a:lvl4pPr>
            <a:lvl5pPr marL="1008241" indent="0">
              <a:buFontTx/>
              <a:buNone/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quote or testimonial</a:t>
            </a:r>
          </a:p>
        </p:txBody>
      </p:sp>
    </p:spTree>
    <p:extLst>
      <p:ext uri="{BB962C8B-B14F-4D97-AF65-F5344CB8AC3E}">
        <p14:creationId xmlns:p14="http://schemas.microsoft.com/office/powerpoint/2010/main" val="678901808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imonial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464472" y="3092273"/>
            <a:ext cx="9263056" cy="673454"/>
          </a:xfr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tx1"/>
                </a:solidFill>
              </a:defRPr>
            </a:lvl1pPr>
            <a:lvl2pPr marL="336080" indent="0">
              <a:buFontTx/>
              <a:buNone/>
              <a:defRPr>
                <a:solidFill>
                  <a:schemeClr val="tx1"/>
                </a:solidFill>
              </a:defRPr>
            </a:lvl2pPr>
            <a:lvl3pPr marL="560134" indent="0">
              <a:buFontTx/>
              <a:buNone/>
              <a:defRPr>
                <a:solidFill>
                  <a:schemeClr val="tx1"/>
                </a:solidFill>
              </a:defRPr>
            </a:lvl3pPr>
            <a:lvl4pPr marL="784187" indent="0">
              <a:buFontTx/>
              <a:buNone/>
              <a:defRPr>
                <a:solidFill>
                  <a:schemeClr val="tx1"/>
                </a:solidFill>
              </a:defRPr>
            </a:lvl4pPr>
            <a:lvl5pPr marL="1008241" indent="0">
              <a:buFontTx/>
              <a:buNone/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quote </a:t>
            </a:r>
            <a:r>
              <a:rPr lang="en-US"/>
              <a:t>or testimonial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53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5CCF-36DD-446B-9196-B9B108D7F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6783C-47D0-4600-B8AB-2DC4891F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7BACE-30AE-4D30-939D-09D0D702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00EF8-1A82-4C6D-BB79-17EB2468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11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stimonial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464472" y="3092273"/>
            <a:ext cx="9263056" cy="673454"/>
          </a:xfr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tx1"/>
                </a:solidFill>
              </a:defRPr>
            </a:lvl1pPr>
            <a:lvl2pPr marL="336080" indent="0">
              <a:buFontTx/>
              <a:buNone/>
              <a:defRPr>
                <a:solidFill>
                  <a:schemeClr val="tx1"/>
                </a:solidFill>
              </a:defRPr>
            </a:lvl2pPr>
            <a:lvl3pPr marL="560134" indent="0">
              <a:buFontTx/>
              <a:buNone/>
              <a:defRPr>
                <a:solidFill>
                  <a:schemeClr val="tx1"/>
                </a:solidFill>
              </a:defRPr>
            </a:lvl3pPr>
            <a:lvl4pPr marL="784187" indent="0">
              <a:buFontTx/>
              <a:buNone/>
              <a:defRPr>
                <a:solidFill>
                  <a:schemeClr val="tx1"/>
                </a:solidFill>
              </a:defRPr>
            </a:lvl4pPr>
            <a:lvl5pPr marL="1008241" indent="0">
              <a:buFontTx/>
              <a:buNone/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quote </a:t>
            </a:r>
            <a:r>
              <a:rPr lang="en-US"/>
              <a:t>or testimonial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86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9510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87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4C65-77D7-6240-8115-FA1AD4118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1921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50-50 Right Photo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9510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87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0454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50-50 Right Photo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9510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87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0859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50-50 Right Photo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9510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87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1217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50-50 Right Photo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9510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87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3109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0-50 Right Photo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7799-0C4A-F84C-9010-0CACD87D9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7657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0-50 Right Photo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7799-0C4A-F84C-9010-0CACD87D9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733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0-50 Right Photo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7799-0C4A-F84C-9010-0CACD87D9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5118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0-50 Right Photo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217196"/>
            <a:ext cx="5378548" cy="1647659"/>
          </a:xfrm>
        </p:spPr>
        <p:txBody>
          <a:bodyPr>
            <a:spAutoFit/>
          </a:bodyPr>
          <a:lstStyle>
            <a:lvl1pPr>
              <a:defRPr sz="529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7799-0C4A-F84C-9010-0CACD87D9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621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93208-ACC8-4A09-B080-9C2B99FF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0A2B2-7F8B-4544-A9B0-F7F0C3C7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D92E8-F83C-46A6-891D-CC2C3CE5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40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547" y="3177206"/>
            <a:ext cx="2358906" cy="503589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-1" y="6462684"/>
            <a:ext cx="2334440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43407" rIns="179259" bIns="143407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 dirty="0">
                <a:solidFill>
                  <a:schemeClr val="bg1"/>
                </a:solidFill>
                <a:cs typeface="Segoe UI" pitchFamily="34" charset="0"/>
              </a:rPr>
              <a:t>© 2018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15563237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1440" y="6309360"/>
            <a:ext cx="457200" cy="457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fld id="{3CD3CCE3-40ED-4745-8927-552CB91F45A2}" type="slidenum">
              <a:rPr lang="en-US" sz="1000" i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‹#›</a:t>
            </a:fld>
            <a:endParaRPr lang="en-US" sz="1000" i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2467247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11653523" cy="2052030"/>
          </a:xfrm>
        </p:spPr>
        <p:txBody>
          <a:bodyPr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59313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8398"/>
            <a:ext cx="12192000" cy="365125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 MICROSOFT CONFIDENTIAL									CONTACT: BINGFUND@MICROSOFT.COM</a:t>
            </a:r>
          </a:p>
        </p:txBody>
      </p:sp>
    </p:spTree>
    <p:extLst>
      <p:ext uri="{BB962C8B-B14F-4D97-AF65-F5344CB8AC3E}">
        <p14:creationId xmlns:p14="http://schemas.microsoft.com/office/powerpoint/2010/main" val="2040801828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9F8-71EF-4C53-83CD-10325655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5F613-9B0F-49C5-B63F-AD6A5CE3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DBD8E-B873-431A-BFCB-EADCD6C7B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15F18-5511-4601-B30E-3231CDB0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5255D-F7C8-4DEF-9EED-94806A404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754B1-2ADA-4BDA-A4A5-D299B076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65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5FA8-906C-4425-966C-56A6FEE56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24E0-D5AC-443D-863E-D784DDB2B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4377F-3282-4D3F-9A64-275C48E4D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2FF1B-7234-4359-9CE6-DE0FC8F6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74975-338D-4C7F-91AB-0C83F7C3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CD485-867D-4136-B6C2-C39918B0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5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E89E2-6777-49F2-AB4A-DFD03E7A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C3834-A0C6-41D1-81CC-7D3E3B7C4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8A0D8-257F-4F41-AD82-F6545D013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2EB2-3EA2-40A7-A5AC-FDF6B17CE54B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5BB8F-C0B6-446D-A816-D5ACA427F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84598-3F2D-4F1E-A1F9-73CBC7040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F2448-384E-4B10-843D-8CE22749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3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 rot="5400000">
            <a:off x="9187080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312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5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0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16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21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268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972" y="6356803"/>
            <a:ext cx="2742188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8">
                <a:solidFill>
                  <a:schemeClr val="accent2"/>
                </a:solidFill>
              </a:defRPr>
            </a:lvl1pPr>
          </a:lstStyle>
          <a:p>
            <a:fld id="{48F04C65-77D7-6240-8115-FA1AD4118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582" y="6356803"/>
            <a:ext cx="4114839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8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1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</p:sldLayoutIdLst>
  <p:transition>
    <p:fade/>
  </p:transition>
  <p:hf hdr="0" dt="0"/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312" b="0" kern="1200" cap="none" spc="-10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8" kern="1200" spc="0" baseline="0">
          <a:solidFill>
            <a:schemeClr val="bg2"/>
          </a:soli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solidFill>
            <a:schemeClr val="accent2"/>
          </a:soli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F7CCAE7C-9B0A-4CE1-AB45-B2EAEFE12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" y="992"/>
            <a:ext cx="12432543" cy="69935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24E14-5713-471B-90EA-745FECF6FA67}"/>
              </a:ext>
            </a:extLst>
          </p:cNvPr>
          <p:cNvSpPr/>
          <p:nvPr/>
        </p:nvSpPr>
        <p:spPr bwMode="auto">
          <a:xfrm>
            <a:off x="881" y="1982"/>
            <a:ext cx="10994357" cy="6992542"/>
          </a:xfrm>
          <a:prstGeom prst="rect">
            <a:avLst/>
          </a:prstGeom>
          <a:gradFill flip="none" rotWithShape="1">
            <a:gsLst>
              <a:gs pos="39000">
                <a:schemeClr val="tx1">
                  <a:alpha val="68000"/>
                </a:schemeClr>
              </a:gs>
              <a:gs pos="10000">
                <a:schemeClr val="tx1">
                  <a:alpha val="84000"/>
                </a:schemeClr>
              </a:gs>
              <a:gs pos="73000">
                <a:schemeClr val="tx1">
                  <a:alpha val="0"/>
                </a:schemeClr>
              </a:gs>
            </a:gsLst>
            <a:lin ang="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C5620-2980-43D1-A58B-99F4601D0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981" y="6133051"/>
            <a:ext cx="1354586" cy="498275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BEA2D264-4F0C-430A-A0EE-C3FFF690E719}"/>
              </a:ext>
            </a:extLst>
          </p:cNvPr>
          <p:cNvSpPr txBox="1">
            <a:spLocks/>
          </p:cNvSpPr>
          <p:nvPr/>
        </p:nvSpPr>
        <p:spPr>
          <a:xfrm>
            <a:off x="419340" y="3384062"/>
            <a:ext cx="5576622" cy="1277852"/>
          </a:xfrm>
          <a:prstGeom prst="rect">
            <a:avLst/>
          </a:prstGeom>
        </p:spPr>
        <p:txBody>
          <a:bodyPr vert="horz" wrap="square" lIns="149196" tIns="93247" rIns="149196" bIns="93247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29" b="1" kern="1200" cap="none" spc="0" baseline="0" dirty="0" smtClean="0">
                <a:ln w="3175">
                  <a:noFill/>
                </a:ln>
                <a:gradFill>
                  <a:gsLst>
                    <a:gs pos="270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</a:lstStyle>
          <a:p>
            <a:pPr defTabSz="932384">
              <a:defRPr/>
            </a:pPr>
            <a:r>
              <a:rPr lang="pt-PT" sz="5506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ru-RU" sz="5506" dirty="0">
                <a:latin typeface="Segoe UI Light" panose="020B0502040204020203" pitchFamily="34" charset="0"/>
                <a:cs typeface="Segoe UI Light" panose="020B0502040204020203" pitchFamily="34" charset="0"/>
              </a:rPr>
              <a:t>для стартапов</a:t>
            </a:r>
            <a:endParaRPr lang="pt-PT" sz="5506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9060073-EC76-4EE4-B7E5-27813DC97254}"/>
              </a:ext>
            </a:extLst>
          </p:cNvPr>
          <p:cNvSpPr txBox="1">
            <a:spLocks/>
          </p:cNvSpPr>
          <p:nvPr/>
        </p:nvSpPr>
        <p:spPr>
          <a:xfrm>
            <a:off x="419339" y="4868205"/>
            <a:ext cx="7559537" cy="1064004"/>
          </a:xfrm>
          <a:prstGeom prst="rect">
            <a:avLst/>
          </a:prstGeom>
        </p:spPr>
        <p:txBody>
          <a:bodyPr vert="horz" wrap="square" lIns="149196" tIns="93247" rIns="149196" bIns="9324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961" b="0" kern="1200" cap="none" spc="-10" baseline="0" dirty="0" smtClean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384">
              <a:defRPr/>
            </a:pPr>
            <a:r>
              <a:rPr lang="ru-RU" sz="1836" dirty="0"/>
              <a:t>Анастасия Макеенок</a:t>
            </a:r>
            <a:endParaRPr lang="en-US" sz="1836" dirty="0"/>
          </a:p>
          <a:p>
            <a:pPr defTabSz="932384">
              <a:defRPr/>
            </a:pPr>
            <a:r>
              <a:rPr lang="ru-RU" sz="1836" dirty="0"/>
              <a:t>Руководитель направления инновационного предпринимательства</a:t>
            </a:r>
          </a:p>
          <a:p>
            <a:pPr defTabSz="932384">
              <a:defRPr/>
            </a:pPr>
            <a:r>
              <a:rPr lang="en-US" sz="1836" dirty="0"/>
              <a:t>anamak@Microsoft.com</a:t>
            </a:r>
          </a:p>
        </p:txBody>
      </p:sp>
    </p:spTree>
    <p:extLst>
      <p:ext uri="{BB962C8B-B14F-4D97-AF65-F5344CB8AC3E}">
        <p14:creationId xmlns:p14="http://schemas.microsoft.com/office/powerpoint/2010/main" val="655294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182" y="1078565"/>
            <a:ext cx="7393459" cy="535552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b="1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Отраслевая экспертиза для </a:t>
            </a:r>
            <a:r>
              <a:rPr lang="en-US" sz="3200" b="1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b2b</a:t>
            </a:r>
            <a:r>
              <a:rPr lang="ru-RU" sz="3200" b="1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 бизнеса:</a:t>
            </a:r>
          </a:p>
          <a:p>
            <a:pPr lvl="1">
              <a:lnSpc>
                <a:spcPct val="110000"/>
              </a:lnSpc>
            </a:pPr>
            <a:r>
              <a:rPr lang="ru-RU" sz="28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востребованные направления и задачи</a:t>
            </a:r>
          </a:p>
          <a:p>
            <a:pPr lvl="1">
              <a:lnSpc>
                <a:spcPct val="110000"/>
              </a:lnSpc>
            </a:pPr>
            <a:r>
              <a:rPr lang="ru-RU" sz="28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возможные точки роста и ниши на рынке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3200" b="1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Экспертиза работы с бизнес-заказчиком</a:t>
            </a:r>
          </a:p>
          <a:p>
            <a:pPr lvl="1">
              <a:lnSpc>
                <a:spcPct val="110000"/>
              </a:lnSpc>
            </a:pPr>
            <a:r>
              <a:rPr lang="en-US" sz="28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b2b </a:t>
            </a:r>
            <a:r>
              <a:rPr lang="ru-RU" sz="28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переговоры и продажи</a:t>
            </a:r>
          </a:p>
          <a:p>
            <a:pPr lvl="1">
              <a:lnSpc>
                <a:spcPct val="110000"/>
              </a:lnSpc>
            </a:pPr>
            <a:r>
              <a:rPr lang="ru-RU" sz="28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Разработка и внедрение </a:t>
            </a:r>
            <a:r>
              <a:rPr lang="en-US" sz="28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b2b</a:t>
            </a:r>
            <a:r>
              <a:rPr lang="ru-RU" sz="28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 продукта</a:t>
            </a: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3200" b="1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Представление инвесторам</a:t>
            </a:r>
          </a:p>
          <a:p>
            <a:pPr lvl="1" fontAlgn="base">
              <a:lnSpc>
                <a:spcPct val="110000"/>
              </a:lnSpc>
            </a:pPr>
            <a:r>
              <a:rPr lang="ru-RU" sz="29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Рекомендации ключевым инвесторам</a:t>
            </a:r>
          </a:p>
          <a:p>
            <a:pPr lvl="1" fontAlgn="base">
              <a:lnSpc>
                <a:spcPct val="110000"/>
              </a:lnSpc>
            </a:pPr>
            <a:r>
              <a:rPr lang="ru-RU" sz="29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Полировка </a:t>
            </a:r>
            <a:r>
              <a:rPr lang="en-US" sz="29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Pitch</a:t>
            </a:r>
            <a:r>
              <a:rPr lang="ru-RU" sz="29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-презентации для </a:t>
            </a:r>
            <a:r>
              <a:rPr lang="en-US" sz="29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VC</a:t>
            </a:r>
            <a:endParaRPr lang="ru-RU" sz="2900" spc="-100" dirty="0">
              <a:gradFill>
                <a:gsLst>
                  <a:gs pos="0">
                    <a:srgbClr val="595959"/>
                  </a:gs>
                  <a:gs pos="86000">
                    <a:srgbClr val="595959"/>
                  </a:gs>
                </a:gsLst>
                <a:lin ang="5400000" scaled="0"/>
              </a:gradFill>
              <a:latin typeface="Segoe UI Light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3200" b="1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Индивидуальные бизнес-консультации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3200" b="1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Снижение стоимости операционных расходов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801" y="26860"/>
            <a:ext cx="11581561" cy="7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spc="-100" dirty="0">
                <a:ln w="3175">
                  <a:noFill/>
                </a:ln>
                <a:gradFill flip="none" rotWithShape="1"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Отраслевая экспертиза </a:t>
            </a:r>
            <a:r>
              <a:rPr lang="en-US" sz="4800" spc="-100" dirty="0">
                <a:ln w="3175">
                  <a:noFill/>
                </a:ln>
                <a:gradFill flip="none" rotWithShape="1"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Microsoft</a:t>
            </a:r>
            <a:endParaRPr lang="ru-RU" sz="4800" spc="-100" dirty="0">
              <a:ln w="3175">
                <a:noFill/>
              </a:ln>
              <a:gradFill flip="none" rotWithShape="1">
                <a:gsLst>
                  <a:gs pos="0">
                    <a:srgbClr val="595959"/>
                  </a:gs>
                  <a:gs pos="86000">
                    <a:srgbClr val="595959"/>
                  </a:gs>
                </a:gsLst>
                <a:lin ang="5400000" scaled="0"/>
                <a:tileRect/>
              </a:gradFill>
              <a:latin typeface="Segoe UI Light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CE8BD-7030-4A28-90A6-1470595C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43" y="1861167"/>
            <a:ext cx="5129919" cy="32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6608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2B457A27-8EAD-47D5-9CA9-900A11B849D5}"/>
              </a:ext>
            </a:extLst>
          </p:cNvPr>
          <p:cNvSpPr txBox="1">
            <a:spLocks/>
          </p:cNvSpPr>
          <p:nvPr/>
        </p:nvSpPr>
        <p:spPr>
          <a:xfrm>
            <a:off x="208947" y="253358"/>
            <a:ext cx="5576622" cy="1277852"/>
          </a:xfrm>
          <a:prstGeom prst="rect">
            <a:avLst/>
          </a:prstGeom>
        </p:spPr>
        <p:txBody>
          <a:bodyPr vert="horz" wrap="square" lIns="149196" tIns="93247" rIns="149196" bIns="93247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29" b="1" kern="1200" cap="none" spc="0" baseline="0" dirty="0" smtClean="0">
                <a:ln w="3175">
                  <a:noFill/>
                </a:ln>
                <a:gradFill>
                  <a:gsLst>
                    <a:gs pos="270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</a:lstStyle>
          <a:p>
            <a:pPr defTabSz="932384">
              <a:defRPr/>
            </a:pPr>
            <a:r>
              <a:rPr lang="ru-RU" sz="5506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Успешные кейсы</a:t>
            </a:r>
            <a:endParaRPr lang="pt-PT" sz="5506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45E51A-323F-46D5-A69F-C9A8C59DE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463" y="1877352"/>
            <a:ext cx="4803449" cy="84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1D9C4-B4EC-45AE-95DE-0E7CECE86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98" y="3804099"/>
            <a:ext cx="2441772" cy="2441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3D9A3-020E-4C2D-9424-4DCE00EA6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26" y="3386685"/>
            <a:ext cx="3810000" cy="163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84862-EE92-4063-8E65-5C54BBABE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07" y="1523973"/>
            <a:ext cx="2317238" cy="7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963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C9C25-F68D-4887-987C-8F6BCD04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7" y="1177390"/>
            <a:ext cx="5571922" cy="398532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A2FEF-2326-4F07-9FFE-6F1B17F53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275" y="1234034"/>
            <a:ext cx="5465835" cy="392868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2647400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F7CCAE7C-9B0A-4CE1-AB45-B2EAEFE12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" y="992"/>
            <a:ext cx="12432543" cy="69935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24E14-5713-471B-90EA-745FECF6FA67}"/>
              </a:ext>
            </a:extLst>
          </p:cNvPr>
          <p:cNvSpPr/>
          <p:nvPr/>
        </p:nvSpPr>
        <p:spPr bwMode="auto">
          <a:xfrm>
            <a:off x="881" y="1982"/>
            <a:ext cx="10994357" cy="6992542"/>
          </a:xfrm>
          <a:prstGeom prst="rect">
            <a:avLst/>
          </a:prstGeom>
          <a:gradFill flip="none" rotWithShape="1">
            <a:gsLst>
              <a:gs pos="39000">
                <a:schemeClr val="tx1">
                  <a:alpha val="68000"/>
                </a:schemeClr>
              </a:gs>
              <a:gs pos="10000">
                <a:schemeClr val="tx1">
                  <a:alpha val="84000"/>
                </a:schemeClr>
              </a:gs>
              <a:gs pos="73000">
                <a:schemeClr val="tx1">
                  <a:alpha val="0"/>
                </a:schemeClr>
              </a:gs>
            </a:gsLst>
            <a:lin ang="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C5620-2980-43D1-A58B-99F4601D0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981" y="6133051"/>
            <a:ext cx="1354586" cy="498275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BEA2D264-4F0C-430A-A0EE-C3FFF690E719}"/>
              </a:ext>
            </a:extLst>
          </p:cNvPr>
          <p:cNvSpPr txBox="1">
            <a:spLocks/>
          </p:cNvSpPr>
          <p:nvPr/>
        </p:nvSpPr>
        <p:spPr>
          <a:xfrm>
            <a:off x="419340" y="965457"/>
            <a:ext cx="5576622" cy="1277852"/>
          </a:xfrm>
          <a:prstGeom prst="rect">
            <a:avLst/>
          </a:prstGeom>
        </p:spPr>
        <p:txBody>
          <a:bodyPr vert="horz" wrap="square" lIns="149196" tIns="93247" rIns="149196" bIns="93247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29" b="1" kern="1200" cap="none" spc="0" baseline="0" dirty="0" smtClean="0">
                <a:ln w="3175">
                  <a:noFill/>
                </a:ln>
                <a:gradFill>
                  <a:gsLst>
                    <a:gs pos="270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</a:lstStyle>
          <a:p>
            <a:pPr defTabSz="932384">
              <a:defRPr/>
            </a:pPr>
            <a:r>
              <a:rPr lang="pt-PT" sz="5506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ru-RU" sz="5506" dirty="0">
                <a:latin typeface="Segoe UI Light" panose="020B0502040204020203" pitchFamily="34" charset="0"/>
                <a:cs typeface="Segoe UI Light" panose="020B0502040204020203" pitchFamily="34" charset="0"/>
              </a:rPr>
              <a:t>для стартапов</a:t>
            </a:r>
            <a:endParaRPr lang="pt-PT" sz="5506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9060073-EC76-4EE4-B7E5-27813DC97254}"/>
              </a:ext>
            </a:extLst>
          </p:cNvPr>
          <p:cNvSpPr txBox="1">
            <a:spLocks/>
          </p:cNvSpPr>
          <p:nvPr/>
        </p:nvSpPr>
        <p:spPr>
          <a:xfrm>
            <a:off x="419340" y="2611817"/>
            <a:ext cx="4164764" cy="696788"/>
          </a:xfrm>
          <a:prstGeom prst="rect">
            <a:avLst/>
          </a:prstGeom>
        </p:spPr>
        <p:txBody>
          <a:bodyPr vert="horz" wrap="square" lIns="149196" tIns="93247" rIns="149196" bIns="9324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961" b="0" kern="1200" cap="none" spc="-10" baseline="0" dirty="0" smtClean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384">
              <a:defRPr/>
            </a:pPr>
            <a:r>
              <a:rPr lang="ru-RU" sz="1836" dirty="0"/>
              <a:t>Помогаем </a:t>
            </a:r>
            <a:r>
              <a:rPr lang="en-US" sz="1836" dirty="0"/>
              <a:t>B2B </a:t>
            </a:r>
            <a:r>
              <a:rPr lang="ru-RU" sz="1836" dirty="0"/>
              <a:t>стартапам развиваться</a:t>
            </a:r>
            <a:r>
              <a:rPr lang="en-US" sz="1836" dirty="0"/>
              <a:t>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9E63AF-E802-4BA9-8FA4-0A928EED0FF3}"/>
              </a:ext>
            </a:extLst>
          </p:cNvPr>
          <p:cNvGrpSpPr/>
          <p:nvPr/>
        </p:nvGrpSpPr>
        <p:grpSpPr>
          <a:xfrm>
            <a:off x="575339" y="5494944"/>
            <a:ext cx="746083" cy="746083"/>
            <a:chOff x="2504847" y="5513933"/>
            <a:chExt cx="731520" cy="731520"/>
          </a:xfrm>
          <a:solidFill>
            <a:schemeClr val="bg1">
              <a:lumMod val="95000"/>
            </a:scheme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EFC094-728D-40BF-8D27-4B2493FF3F9A}"/>
                </a:ext>
              </a:extLst>
            </p:cNvPr>
            <p:cNvSpPr/>
            <p:nvPr/>
          </p:nvSpPr>
          <p:spPr bwMode="auto">
            <a:xfrm>
              <a:off x="2504847" y="5513933"/>
              <a:ext cx="731520" cy="731520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6468" tIns="149174" rIns="186468" bIns="1491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06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A486D-B7DF-477C-A426-11F11725E7E1}"/>
              </a:ext>
            </a:extLst>
          </p:cNvPr>
          <p:cNvGrpSpPr/>
          <p:nvPr/>
        </p:nvGrpSpPr>
        <p:grpSpPr>
          <a:xfrm>
            <a:off x="575339" y="4634070"/>
            <a:ext cx="746083" cy="746083"/>
            <a:chOff x="2424284" y="4077672"/>
            <a:chExt cx="966683" cy="9666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4699AA-0448-4800-80A3-E1FBC901454A}"/>
                </a:ext>
              </a:extLst>
            </p:cNvPr>
            <p:cNvSpPr/>
            <p:nvPr/>
          </p:nvSpPr>
          <p:spPr bwMode="auto">
            <a:xfrm>
              <a:off x="2424284" y="4077672"/>
              <a:ext cx="966683" cy="96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215073" tIns="172057" rIns="215073" bIns="17205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9650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2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7C025B-B6A5-47CA-BC79-C3C18B94117A}"/>
                </a:ext>
              </a:extLst>
            </p:cNvPr>
            <p:cNvGrpSpPr/>
            <p:nvPr/>
          </p:nvGrpSpPr>
          <p:grpSpPr>
            <a:xfrm>
              <a:off x="2659149" y="4307768"/>
              <a:ext cx="509474" cy="509029"/>
              <a:chOff x="8981530" y="493007"/>
              <a:chExt cx="951971" cy="941601"/>
            </a:xfrm>
            <a:solidFill>
              <a:schemeClr val="bg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881C2651-EDBB-4224-9BC8-2D3D655BEA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85372" y="749147"/>
                <a:ext cx="648129" cy="685461"/>
              </a:xfrm>
              <a:custGeom>
                <a:avLst/>
                <a:gdLst>
                  <a:gd name="T0" fmla="*/ 33 w 232"/>
                  <a:gd name="T1" fmla="*/ 148 h 246"/>
                  <a:gd name="T2" fmla="*/ 66 w 232"/>
                  <a:gd name="T3" fmla="*/ 115 h 246"/>
                  <a:gd name="T4" fmla="*/ 99 w 232"/>
                  <a:gd name="T5" fmla="*/ 148 h 246"/>
                  <a:gd name="T6" fmla="*/ 66 w 232"/>
                  <a:gd name="T7" fmla="*/ 180 h 246"/>
                  <a:gd name="T8" fmla="*/ 33 w 232"/>
                  <a:gd name="T9" fmla="*/ 148 h 246"/>
                  <a:gd name="T10" fmla="*/ 132 w 232"/>
                  <a:gd name="T11" fmla="*/ 49 h 246"/>
                  <a:gd name="T12" fmla="*/ 166 w 232"/>
                  <a:gd name="T13" fmla="*/ 16 h 246"/>
                  <a:gd name="T14" fmla="*/ 199 w 232"/>
                  <a:gd name="T15" fmla="*/ 49 h 246"/>
                  <a:gd name="T16" fmla="*/ 166 w 232"/>
                  <a:gd name="T17" fmla="*/ 82 h 246"/>
                  <a:gd name="T18" fmla="*/ 132 w 232"/>
                  <a:gd name="T19" fmla="*/ 49 h 246"/>
                  <a:gd name="T20" fmla="*/ 0 w 232"/>
                  <a:gd name="T21" fmla="*/ 246 h 246"/>
                  <a:gd name="T22" fmla="*/ 17 w 232"/>
                  <a:gd name="T23" fmla="*/ 246 h 246"/>
                  <a:gd name="T24" fmla="*/ 66 w 232"/>
                  <a:gd name="T25" fmla="*/ 197 h 246"/>
                  <a:gd name="T26" fmla="*/ 116 w 232"/>
                  <a:gd name="T27" fmla="*/ 246 h 246"/>
                  <a:gd name="T28" fmla="*/ 132 w 232"/>
                  <a:gd name="T29" fmla="*/ 246 h 246"/>
                  <a:gd name="T30" fmla="*/ 95 w 232"/>
                  <a:gd name="T31" fmla="*/ 186 h 246"/>
                  <a:gd name="T32" fmla="*/ 116 w 232"/>
                  <a:gd name="T33" fmla="*/ 148 h 246"/>
                  <a:gd name="T34" fmla="*/ 166 w 232"/>
                  <a:gd name="T35" fmla="*/ 98 h 246"/>
                  <a:gd name="T36" fmla="*/ 215 w 232"/>
                  <a:gd name="T37" fmla="*/ 148 h 246"/>
                  <a:gd name="T38" fmla="*/ 232 w 232"/>
                  <a:gd name="T39" fmla="*/ 148 h 246"/>
                  <a:gd name="T40" fmla="*/ 195 w 232"/>
                  <a:gd name="T41" fmla="*/ 88 h 246"/>
                  <a:gd name="T42" fmla="*/ 215 w 232"/>
                  <a:gd name="T43" fmla="*/ 49 h 246"/>
                  <a:gd name="T44" fmla="*/ 166 w 232"/>
                  <a:gd name="T45" fmla="*/ 0 h 246"/>
                  <a:gd name="T46" fmla="*/ 116 w 232"/>
                  <a:gd name="T47" fmla="*/ 49 h 246"/>
                  <a:gd name="T48" fmla="*/ 135 w 232"/>
                  <a:gd name="T49" fmla="*/ 88 h 246"/>
                  <a:gd name="T50" fmla="*/ 106 w 232"/>
                  <a:gd name="T51" fmla="*/ 119 h 246"/>
                  <a:gd name="T52" fmla="*/ 66 w 232"/>
                  <a:gd name="T53" fmla="*/ 98 h 246"/>
                  <a:gd name="T54" fmla="*/ 17 w 232"/>
                  <a:gd name="T55" fmla="*/ 148 h 246"/>
                  <a:gd name="T56" fmla="*/ 35 w 232"/>
                  <a:gd name="T57" fmla="*/ 186 h 246"/>
                  <a:gd name="T58" fmla="*/ 0 w 232"/>
                  <a:gd name="T59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2" h="246">
                    <a:moveTo>
                      <a:pt x="33" y="148"/>
                    </a:moveTo>
                    <a:cubicBezTo>
                      <a:pt x="33" y="129"/>
                      <a:pt x="48" y="115"/>
                      <a:pt x="66" y="115"/>
                    </a:cubicBezTo>
                    <a:cubicBezTo>
                      <a:pt x="83" y="115"/>
                      <a:pt x="99" y="129"/>
                      <a:pt x="99" y="148"/>
                    </a:cubicBezTo>
                    <a:cubicBezTo>
                      <a:pt x="99" y="166"/>
                      <a:pt x="83" y="180"/>
                      <a:pt x="66" y="180"/>
                    </a:cubicBezTo>
                    <a:cubicBezTo>
                      <a:pt x="48" y="180"/>
                      <a:pt x="33" y="166"/>
                      <a:pt x="33" y="148"/>
                    </a:cubicBezTo>
                    <a:close/>
                    <a:moveTo>
                      <a:pt x="132" y="49"/>
                    </a:moveTo>
                    <a:cubicBezTo>
                      <a:pt x="132" y="31"/>
                      <a:pt x="147" y="16"/>
                      <a:pt x="166" y="16"/>
                    </a:cubicBezTo>
                    <a:cubicBezTo>
                      <a:pt x="182" y="16"/>
                      <a:pt x="199" y="31"/>
                      <a:pt x="199" y="49"/>
                    </a:cubicBezTo>
                    <a:cubicBezTo>
                      <a:pt x="199" y="68"/>
                      <a:pt x="182" y="82"/>
                      <a:pt x="166" y="82"/>
                    </a:cubicBezTo>
                    <a:cubicBezTo>
                      <a:pt x="147" y="82"/>
                      <a:pt x="132" y="68"/>
                      <a:pt x="132" y="49"/>
                    </a:cubicBezTo>
                    <a:close/>
                    <a:moveTo>
                      <a:pt x="0" y="246"/>
                    </a:moveTo>
                    <a:cubicBezTo>
                      <a:pt x="17" y="246"/>
                      <a:pt x="17" y="246"/>
                      <a:pt x="17" y="246"/>
                    </a:cubicBezTo>
                    <a:cubicBezTo>
                      <a:pt x="17" y="219"/>
                      <a:pt x="37" y="197"/>
                      <a:pt x="66" y="197"/>
                    </a:cubicBezTo>
                    <a:cubicBezTo>
                      <a:pt x="93" y="197"/>
                      <a:pt x="116" y="219"/>
                      <a:pt x="116" y="246"/>
                    </a:cubicBezTo>
                    <a:cubicBezTo>
                      <a:pt x="132" y="246"/>
                      <a:pt x="132" y="246"/>
                      <a:pt x="132" y="246"/>
                    </a:cubicBezTo>
                    <a:cubicBezTo>
                      <a:pt x="132" y="219"/>
                      <a:pt x="116" y="199"/>
                      <a:pt x="95" y="186"/>
                    </a:cubicBezTo>
                    <a:cubicBezTo>
                      <a:pt x="108" y="178"/>
                      <a:pt x="116" y="164"/>
                      <a:pt x="116" y="148"/>
                    </a:cubicBezTo>
                    <a:cubicBezTo>
                      <a:pt x="116" y="121"/>
                      <a:pt x="137" y="98"/>
                      <a:pt x="166" y="98"/>
                    </a:cubicBezTo>
                    <a:cubicBezTo>
                      <a:pt x="193" y="98"/>
                      <a:pt x="215" y="121"/>
                      <a:pt x="215" y="148"/>
                    </a:cubicBezTo>
                    <a:cubicBezTo>
                      <a:pt x="232" y="148"/>
                      <a:pt x="232" y="148"/>
                      <a:pt x="232" y="148"/>
                    </a:cubicBezTo>
                    <a:cubicBezTo>
                      <a:pt x="232" y="121"/>
                      <a:pt x="215" y="100"/>
                      <a:pt x="195" y="88"/>
                    </a:cubicBezTo>
                    <a:cubicBezTo>
                      <a:pt x="207" y="80"/>
                      <a:pt x="215" y="66"/>
                      <a:pt x="215" y="49"/>
                    </a:cubicBezTo>
                    <a:cubicBezTo>
                      <a:pt x="215" y="23"/>
                      <a:pt x="193" y="0"/>
                      <a:pt x="166" y="0"/>
                    </a:cubicBezTo>
                    <a:cubicBezTo>
                      <a:pt x="137" y="0"/>
                      <a:pt x="116" y="23"/>
                      <a:pt x="116" y="49"/>
                    </a:cubicBezTo>
                    <a:cubicBezTo>
                      <a:pt x="116" y="66"/>
                      <a:pt x="124" y="80"/>
                      <a:pt x="135" y="88"/>
                    </a:cubicBezTo>
                    <a:cubicBezTo>
                      <a:pt x="122" y="94"/>
                      <a:pt x="112" y="107"/>
                      <a:pt x="106" y="119"/>
                    </a:cubicBezTo>
                    <a:cubicBezTo>
                      <a:pt x="97" y="107"/>
                      <a:pt x="83" y="98"/>
                      <a:pt x="66" y="98"/>
                    </a:cubicBezTo>
                    <a:cubicBezTo>
                      <a:pt x="37" y="98"/>
                      <a:pt x="17" y="121"/>
                      <a:pt x="17" y="148"/>
                    </a:cubicBezTo>
                    <a:cubicBezTo>
                      <a:pt x="17" y="164"/>
                      <a:pt x="25" y="178"/>
                      <a:pt x="35" y="186"/>
                    </a:cubicBezTo>
                    <a:cubicBezTo>
                      <a:pt x="14" y="199"/>
                      <a:pt x="0" y="219"/>
                      <a:pt x="0" y="246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defTabSz="914224">
                  <a:defRPr/>
                </a:pPr>
                <a:endParaRPr lang="en-US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0C873211-5A30-44E9-88B3-EC7EF37B0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1530" y="493007"/>
                <a:ext cx="564131" cy="475986"/>
              </a:xfrm>
              <a:custGeom>
                <a:avLst/>
                <a:gdLst>
                  <a:gd name="T0" fmla="*/ 503 w 544"/>
                  <a:gd name="T1" fmla="*/ 115 h 459"/>
                  <a:gd name="T2" fmla="*/ 503 w 544"/>
                  <a:gd name="T3" fmla="*/ 306 h 459"/>
                  <a:gd name="T4" fmla="*/ 466 w 544"/>
                  <a:gd name="T5" fmla="*/ 306 h 459"/>
                  <a:gd name="T6" fmla="*/ 466 w 544"/>
                  <a:gd name="T7" fmla="*/ 347 h 459"/>
                  <a:gd name="T8" fmla="*/ 466 w 544"/>
                  <a:gd name="T9" fmla="*/ 363 h 459"/>
                  <a:gd name="T10" fmla="*/ 412 w 544"/>
                  <a:gd name="T11" fmla="*/ 314 h 459"/>
                  <a:gd name="T12" fmla="*/ 401 w 544"/>
                  <a:gd name="T13" fmla="*/ 306 h 459"/>
                  <a:gd name="T14" fmla="*/ 388 w 544"/>
                  <a:gd name="T15" fmla="*/ 306 h 459"/>
                  <a:gd name="T16" fmla="*/ 194 w 544"/>
                  <a:gd name="T17" fmla="*/ 306 h 459"/>
                  <a:gd name="T18" fmla="*/ 194 w 544"/>
                  <a:gd name="T19" fmla="*/ 269 h 459"/>
                  <a:gd name="T20" fmla="*/ 388 w 544"/>
                  <a:gd name="T21" fmla="*/ 269 h 459"/>
                  <a:gd name="T22" fmla="*/ 388 w 544"/>
                  <a:gd name="T23" fmla="*/ 115 h 459"/>
                  <a:gd name="T24" fmla="*/ 503 w 544"/>
                  <a:gd name="T25" fmla="*/ 115 h 459"/>
                  <a:gd name="T26" fmla="*/ 135 w 544"/>
                  <a:gd name="T27" fmla="*/ 231 h 459"/>
                  <a:gd name="T28" fmla="*/ 127 w 544"/>
                  <a:gd name="T29" fmla="*/ 239 h 459"/>
                  <a:gd name="T30" fmla="*/ 78 w 544"/>
                  <a:gd name="T31" fmla="*/ 287 h 459"/>
                  <a:gd name="T32" fmla="*/ 78 w 544"/>
                  <a:gd name="T33" fmla="*/ 269 h 459"/>
                  <a:gd name="T34" fmla="*/ 78 w 544"/>
                  <a:gd name="T35" fmla="*/ 231 h 459"/>
                  <a:gd name="T36" fmla="*/ 38 w 544"/>
                  <a:gd name="T37" fmla="*/ 231 h 459"/>
                  <a:gd name="T38" fmla="*/ 38 w 544"/>
                  <a:gd name="T39" fmla="*/ 37 h 459"/>
                  <a:gd name="T40" fmla="*/ 347 w 544"/>
                  <a:gd name="T41" fmla="*/ 37 h 459"/>
                  <a:gd name="T42" fmla="*/ 347 w 544"/>
                  <a:gd name="T43" fmla="*/ 231 h 459"/>
                  <a:gd name="T44" fmla="*/ 156 w 544"/>
                  <a:gd name="T45" fmla="*/ 231 h 459"/>
                  <a:gd name="T46" fmla="*/ 135 w 544"/>
                  <a:gd name="T47" fmla="*/ 231 h 459"/>
                  <a:gd name="T48" fmla="*/ 388 w 544"/>
                  <a:gd name="T49" fmla="*/ 0 h 459"/>
                  <a:gd name="T50" fmla="*/ 0 w 544"/>
                  <a:gd name="T51" fmla="*/ 0 h 459"/>
                  <a:gd name="T52" fmla="*/ 0 w 544"/>
                  <a:gd name="T53" fmla="*/ 269 h 459"/>
                  <a:gd name="T54" fmla="*/ 38 w 544"/>
                  <a:gd name="T55" fmla="*/ 269 h 459"/>
                  <a:gd name="T56" fmla="*/ 38 w 544"/>
                  <a:gd name="T57" fmla="*/ 381 h 459"/>
                  <a:gd name="T58" fmla="*/ 156 w 544"/>
                  <a:gd name="T59" fmla="*/ 269 h 459"/>
                  <a:gd name="T60" fmla="*/ 156 w 544"/>
                  <a:gd name="T61" fmla="*/ 347 h 459"/>
                  <a:gd name="T62" fmla="*/ 388 w 544"/>
                  <a:gd name="T63" fmla="*/ 347 h 459"/>
                  <a:gd name="T64" fmla="*/ 503 w 544"/>
                  <a:gd name="T65" fmla="*/ 459 h 459"/>
                  <a:gd name="T66" fmla="*/ 503 w 544"/>
                  <a:gd name="T67" fmla="*/ 347 h 459"/>
                  <a:gd name="T68" fmla="*/ 544 w 544"/>
                  <a:gd name="T69" fmla="*/ 347 h 459"/>
                  <a:gd name="T70" fmla="*/ 544 w 544"/>
                  <a:gd name="T71" fmla="*/ 75 h 459"/>
                  <a:gd name="T72" fmla="*/ 388 w 544"/>
                  <a:gd name="T73" fmla="*/ 75 h 459"/>
                  <a:gd name="T74" fmla="*/ 388 w 544"/>
                  <a:gd name="T75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4" h="459">
                    <a:moveTo>
                      <a:pt x="503" y="115"/>
                    </a:moveTo>
                    <a:lnTo>
                      <a:pt x="503" y="306"/>
                    </a:lnTo>
                    <a:lnTo>
                      <a:pt x="466" y="306"/>
                    </a:lnTo>
                    <a:lnTo>
                      <a:pt x="466" y="347"/>
                    </a:lnTo>
                    <a:lnTo>
                      <a:pt x="466" y="363"/>
                    </a:lnTo>
                    <a:lnTo>
                      <a:pt x="412" y="314"/>
                    </a:lnTo>
                    <a:lnTo>
                      <a:pt x="401" y="306"/>
                    </a:lnTo>
                    <a:lnTo>
                      <a:pt x="388" y="306"/>
                    </a:lnTo>
                    <a:lnTo>
                      <a:pt x="194" y="306"/>
                    </a:lnTo>
                    <a:lnTo>
                      <a:pt x="194" y="269"/>
                    </a:lnTo>
                    <a:lnTo>
                      <a:pt x="388" y="269"/>
                    </a:lnTo>
                    <a:lnTo>
                      <a:pt x="388" y="115"/>
                    </a:lnTo>
                    <a:lnTo>
                      <a:pt x="503" y="115"/>
                    </a:lnTo>
                    <a:close/>
                    <a:moveTo>
                      <a:pt x="135" y="231"/>
                    </a:moveTo>
                    <a:lnTo>
                      <a:pt x="127" y="239"/>
                    </a:lnTo>
                    <a:lnTo>
                      <a:pt x="78" y="287"/>
                    </a:lnTo>
                    <a:lnTo>
                      <a:pt x="78" y="269"/>
                    </a:lnTo>
                    <a:lnTo>
                      <a:pt x="78" y="231"/>
                    </a:lnTo>
                    <a:lnTo>
                      <a:pt x="38" y="231"/>
                    </a:lnTo>
                    <a:lnTo>
                      <a:pt x="38" y="37"/>
                    </a:lnTo>
                    <a:lnTo>
                      <a:pt x="347" y="37"/>
                    </a:lnTo>
                    <a:lnTo>
                      <a:pt x="347" y="231"/>
                    </a:lnTo>
                    <a:lnTo>
                      <a:pt x="156" y="231"/>
                    </a:lnTo>
                    <a:lnTo>
                      <a:pt x="135" y="231"/>
                    </a:lnTo>
                    <a:close/>
                    <a:moveTo>
                      <a:pt x="388" y="0"/>
                    </a:moveTo>
                    <a:lnTo>
                      <a:pt x="0" y="0"/>
                    </a:lnTo>
                    <a:lnTo>
                      <a:pt x="0" y="269"/>
                    </a:lnTo>
                    <a:lnTo>
                      <a:pt x="38" y="269"/>
                    </a:lnTo>
                    <a:lnTo>
                      <a:pt x="38" y="381"/>
                    </a:lnTo>
                    <a:lnTo>
                      <a:pt x="156" y="269"/>
                    </a:lnTo>
                    <a:lnTo>
                      <a:pt x="156" y="347"/>
                    </a:lnTo>
                    <a:lnTo>
                      <a:pt x="388" y="347"/>
                    </a:lnTo>
                    <a:lnTo>
                      <a:pt x="503" y="459"/>
                    </a:lnTo>
                    <a:lnTo>
                      <a:pt x="503" y="347"/>
                    </a:lnTo>
                    <a:lnTo>
                      <a:pt x="544" y="347"/>
                    </a:lnTo>
                    <a:lnTo>
                      <a:pt x="544" y="75"/>
                    </a:lnTo>
                    <a:lnTo>
                      <a:pt x="388" y="75"/>
                    </a:lnTo>
                    <a:lnTo>
                      <a:pt x="388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defTabSz="914224">
                  <a:defRPr/>
                </a:pPr>
                <a:endParaRPr lang="en-US" dirty="0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20331C-036C-41B7-BC91-C390BB1BDCBB}"/>
              </a:ext>
            </a:extLst>
          </p:cNvPr>
          <p:cNvGrpSpPr/>
          <p:nvPr/>
        </p:nvGrpSpPr>
        <p:grpSpPr>
          <a:xfrm>
            <a:off x="575339" y="3790361"/>
            <a:ext cx="746083" cy="746083"/>
            <a:chOff x="2437103" y="2712328"/>
            <a:chExt cx="731520" cy="7315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7A0649-88E4-462F-B7DE-A393A3EC1BB6}"/>
                </a:ext>
              </a:extLst>
            </p:cNvPr>
            <p:cNvSpPr/>
            <p:nvPr/>
          </p:nvSpPr>
          <p:spPr bwMode="auto">
            <a:xfrm>
              <a:off x="2437103" y="2712328"/>
              <a:ext cx="731520" cy="7315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6468" tIns="149174" rIns="186468" bIns="1491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06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speedometer_2">
              <a:extLst>
                <a:ext uri="{FF2B5EF4-FFF2-40B4-BE49-F238E27FC236}">
                  <a16:creationId xmlns:a16="http://schemas.microsoft.com/office/drawing/2014/main" id="{03BB20D7-EAE3-4B1B-96A3-70E567B182D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94547" y="2864798"/>
              <a:ext cx="415533" cy="415531"/>
            </a:xfrm>
            <a:custGeom>
              <a:avLst/>
              <a:gdLst>
                <a:gd name="T0" fmla="*/ 155 w 281"/>
                <a:gd name="T1" fmla="*/ 155 h 281"/>
                <a:gd name="T2" fmla="*/ 126 w 281"/>
                <a:gd name="T3" fmla="*/ 155 h 281"/>
                <a:gd name="T4" fmla="*/ 126 w 281"/>
                <a:gd name="T5" fmla="*/ 126 h 281"/>
                <a:gd name="T6" fmla="*/ 155 w 281"/>
                <a:gd name="T7" fmla="*/ 126 h 281"/>
                <a:gd name="T8" fmla="*/ 155 w 281"/>
                <a:gd name="T9" fmla="*/ 155 h 281"/>
                <a:gd name="T10" fmla="*/ 140 w 281"/>
                <a:gd name="T11" fmla="*/ 0 h 281"/>
                <a:gd name="T12" fmla="*/ 0 w 281"/>
                <a:gd name="T13" fmla="*/ 141 h 281"/>
                <a:gd name="T14" fmla="*/ 140 w 281"/>
                <a:gd name="T15" fmla="*/ 281 h 281"/>
                <a:gd name="T16" fmla="*/ 281 w 281"/>
                <a:gd name="T17" fmla="*/ 141 h 281"/>
                <a:gd name="T18" fmla="*/ 140 w 281"/>
                <a:gd name="T19" fmla="*/ 0 h 281"/>
                <a:gd name="T20" fmla="*/ 214 w 281"/>
                <a:gd name="T21" fmla="*/ 210 h 281"/>
                <a:gd name="T22" fmla="*/ 241 w 281"/>
                <a:gd name="T23" fmla="*/ 141 h 281"/>
                <a:gd name="T24" fmla="*/ 235 w 281"/>
                <a:gd name="T25" fmla="*/ 105 h 281"/>
                <a:gd name="T26" fmla="*/ 174 w 281"/>
                <a:gd name="T27" fmla="*/ 45 h 281"/>
                <a:gd name="T28" fmla="*/ 140 w 281"/>
                <a:gd name="T29" fmla="*/ 40 h 281"/>
                <a:gd name="T30" fmla="*/ 40 w 281"/>
                <a:gd name="T31" fmla="*/ 141 h 281"/>
                <a:gd name="T32" fmla="*/ 67 w 281"/>
                <a:gd name="T33" fmla="*/ 210 h 281"/>
                <a:gd name="T34" fmla="*/ 212 w 281"/>
                <a:gd name="T35" fmla="*/ 69 h 281"/>
                <a:gd name="T36" fmla="*/ 157 w 281"/>
                <a:gd name="T37" fmla="*/ 124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1" h="281">
                  <a:moveTo>
                    <a:pt x="155" y="155"/>
                  </a:moveTo>
                  <a:cubicBezTo>
                    <a:pt x="147" y="164"/>
                    <a:pt x="134" y="164"/>
                    <a:pt x="126" y="155"/>
                  </a:cubicBezTo>
                  <a:cubicBezTo>
                    <a:pt x="117" y="147"/>
                    <a:pt x="117" y="134"/>
                    <a:pt x="126" y="126"/>
                  </a:cubicBezTo>
                  <a:cubicBezTo>
                    <a:pt x="134" y="118"/>
                    <a:pt x="147" y="117"/>
                    <a:pt x="155" y="126"/>
                  </a:cubicBezTo>
                  <a:cubicBezTo>
                    <a:pt x="164" y="134"/>
                    <a:pt x="164" y="147"/>
                    <a:pt x="155" y="155"/>
                  </a:cubicBezTo>
                  <a:close/>
                  <a:moveTo>
                    <a:pt x="140" y="0"/>
                  </a:moveTo>
                  <a:cubicBezTo>
                    <a:pt x="63" y="0"/>
                    <a:pt x="0" y="63"/>
                    <a:pt x="0" y="141"/>
                  </a:cubicBezTo>
                  <a:cubicBezTo>
                    <a:pt x="0" y="218"/>
                    <a:pt x="63" y="281"/>
                    <a:pt x="140" y="281"/>
                  </a:cubicBezTo>
                  <a:cubicBezTo>
                    <a:pt x="218" y="281"/>
                    <a:pt x="281" y="218"/>
                    <a:pt x="281" y="141"/>
                  </a:cubicBezTo>
                  <a:cubicBezTo>
                    <a:pt x="281" y="63"/>
                    <a:pt x="218" y="0"/>
                    <a:pt x="140" y="0"/>
                  </a:cubicBezTo>
                  <a:close/>
                  <a:moveTo>
                    <a:pt x="214" y="210"/>
                  </a:moveTo>
                  <a:cubicBezTo>
                    <a:pt x="231" y="192"/>
                    <a:pt x="241" y="168"/>
                    <a:pt x="241" y="141"/>
                  </a:cubicBezTo>
                  <a:cubicBezTo>
                    <a:pt x="241" y="128"/>
                    <a:pt x="239" y="116"/>
                    <a:pt x="235" y="105"/>
                  </a:cubicBezTo>
                  <a:moveTo>
                    <a:pt x="174" y="45"/>
                  </a:moveTo>
                  <a:cubicBezTo>
                    <a:pt x="163" y="42"/>
                    <a:pt x="152" y="40"/>
                    <a:pt x="140" y="40"/>
                  </a:cubicBezTo>
                  <a:cubicBezTo>
                    <a:pt x="85" y="40"/>
                    <a:pt x="40" y="85"/>
                    <a:pt x="40" y="141"/>
                  </a:cubicBezTo>
                  <a:cubicBezTo>
                    <a:pt x="40" y="168"/>
                    <a:pt x="50" y="192"/>
                    <a:pt x="67" y="210"/>
                  </a:cubicBezTo>
                  <a:moveTo>
                    <a:pt x="212" y="69"/>
                  </a:moveTo>
                  <a:cubicBezTo>
                    <a:pt x="157" y="124"/>
                    <a:pt x="157" y="124"/>
                    <a:pt x="157" y="124"/>
                  </a:cubicBezTo>
                </a:path>
              </a:pathLst>
            </a:custGeom>
            <a:noFill/>
            <a:ln w="28575">
              <a:solidFill>
                <a:srgbClr val="00205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11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cs typeface="Segoe UI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AD9D1CD-63FA-4223-9DAA-1679DEBDDB2F}"/>
              </a:ext>
            </a:extLst>
          </p:cNvPr>
          <p:cNvSpPr/>
          <p:nvPr/>
        </p:nvSpPr>
        <p:spPr bwMode="auto">
          <a:xfrm>
            <a:off x="1283069" y="3738252"/>
            <a:ext cx="4082125" cy="93233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6468" tIns="149174" rIns="186468" bIns="1491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0791">
              <a:lnSpc>
                <a:spcPct val="90000"/>
              </a:lnSpc>
              <a:spcBef>
                <a:spcPts val="918"/>
              </a:spcBef>
            </a:pPr>
            <a:r>
              <a:rPr lang="ru-RU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Бизнес экспертиза </a:t>
            </a:r>
            <a:r>
              <a:rPr lang="en-US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IT </a:t>
            </a:r>
            <a:r>
              <a:rPr lang="ru-RU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гиганта для</a:t>
            </a:r>
            <a:r>
              <a:rPr lang="en-US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 Seed - Series A </a:t>
            </a:r>
            <a:r>
              <a:rPr lang="ru-RU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стартапов</a:t>
            </a:r>
            <a:endParaRPr lang="en-US" sz="1632" spc="-10" dirty="0">
              <a:ln w="3175">
                <a:noFill/>
              </a:ln>
              <a:gradFill>
                <a:gsLst>
                  <a:gs pos="8108">
                    <a:srgbClr val="FFFFFF"/>
                  </a:gs>
                  <a:gs pos="50000">
                    <a:srgbClr val="FFFFFF"/>
                  </a:gs>
                </a:gsLst>
                <a:lin ang="5400000" scaled="0"/>
              </a:gradFill>
              <a:latin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8A9D1-0E87-4A23-8EC3-D3A6F7C2C1F1}"/>
              </a:ext>
            </a:extLst>
          </p:cNvPr>
          <p:cNvSpPr/>
          <p:nvPr/>
        </p:nvSpPr>
        <p:spPr>
          <a:xfrm>
            <a:off x="1296391" y="4785381"/>
            <a:ext cx="4068803" cy="49760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6468" tIns="149174" rIns="186468" bIns="1491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0791">
              <a:lnSpc>
                <a:spcPct val="90000"/>
              </a:lnSpc>
              <a:spcBef>
                <a:spcPts val="918"/>
              </a:spcBef>
            </a:pPr>
            <a:r>
              <a:rPr lang="ru-RU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Глубокие технические </a:t>
            </a:r>
            <a:r>
              <a:rPr lang="en-US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1:1 </a:t>
            </a:r>
            <a:r>
              <a:rPr lang="ru-RU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консультации для стартапов</a:t>
            </a:r>
            <a:endParaRPr lang="en-US" sz="1632" spc="-10" dirty="0">
              <a:ln w="3175">
                <a:noFill/>
              </a:ln>
              <a:gradFill>
                <a:gsLst>
                  <a:gs pos="8108">
                    <a:srgbClr val="FFFFFF"/>
                  </a:gs>
                  <a:gs pos="50000">
                    <a:srgbClr val="FFFFFF"/>
                  </a:gs>
                </a:gsLst>
                <a:lin ang="5400000" scaled="0"/>
              </a:gradFill>
              <a:latin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9DA65B-5DCA-4A0D-B745-FDDA5FCED9A4}"/>
              </a:ext>
            </a:extLst>
          </p:cNvPr>
          <p:cNvSpPr/>
          <p:nvPr/>
        </p:nvSpPr>
        <p:spPr bwMode="auto">
          <a:xfrm>
            <a:off x="1296391" y="5420463"/>
            <a:ext cx="4068803" cy="93233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6468" tIns="149174" rIns="186468" bIns="1491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0791">
              <a:lnSpc>
                <a:spcPct val="90000"/>
              </a:lnSpc>
              <a:spcBef>
                <a:spcPts val="918"/>
              </a:spcBef>
            </a:pPr>
            <a:r>
              <a:rPr lang="ru-RU" sz="1632" spc="-10" dirty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itchFamily="34" charset="0"/>
              </a:rPr>
              <a:t>Доступ к глобальной экосистеме</a:t>
            </a:r>
            <a:endParaRPr lang="en-US" sz="1632" spc="-10" dirty="0">
              <a:ln w="3175">
                <a:noFill/>
              </a:ln>
              <a:gradFill>
                <a:gsLst>
                  <a:gs pos="8108">
                    <a:srgbClr val="FFFFFF"/>
                  </a:gs>
                  <a:gs pos="50000">
                    <a:srgbClr val="FFFFFF"/>
                  </a:gs>
                </a:gsLst>
                <a:lin ang="5400000" scaled="0"/>
              </a:gradFill>
              <a:latin typeface="Segoe UI" panose="020B0502040204020203" pitchFamily="34" charset="0"/>
              <a:cs typeface="Segoe UI" pitchFamily="34" charset="0"/>
            </a:endParaRPr>
          </a:p>
        </p:txBody>
      </p:sp>
      <p:grpSp>
        <p:nvGrpSpPr>
          <p:cNvPr id="29" name="Graphic 26" descr="Solar system">
            <a:extLst>
              <a:ext uri="{FF2B5EF4-FFF2-40B4-BE49-F238E27FC236}">
                <a16:creationId xmlns:a16="http://schemas.microsoft.com/office/drawing/2014/main" id="{16B8F5B8-1F8D-4B2C-ACA3-4B8F9C928163}"/>
              </a:ext>
            </a:extLst>
          </p:cNvPr>
          <p:cNvGrpSpPr/>
          <p:nvPr/>
        </p:nvGrpSpPr>
        <p:grpSpPr>
          <a:xfrm>
            <a:off x="692756" y="5612922"/>
            <a:ext cx="510127" cy="510127"/>
            <a:chOff x="2628731" y="5624982"/>
            <a:chExt cx="500170" cy="500170"/>
          </a:xfrm>
          <a:solidFill>
            <a:srgbClr val="002050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659D719-717C-4F21-A398-BC7B92048742}"/>
                </a:ext>
              </a:extLst>
            </p:cNvPr>
            <p:cNvSpPr/>
            <p:nvPr/>
          </p:nvSpPr>
          <p:spPr>
            <a:xfrm>
              <a:off x="2808968" y="5784379"/>
              <a:ext cx="125043" cy="125043"/>
            </a:xfrm>
            <a:custGeom>
              <a:avLst/>
              <a:gdLst/>
              <a:ahLst/>
              <a:cxnLst/>
              <a:rect l="0" t="0" r="0" b="0"/>
              <a:pathLst>
                <a:path w="125042" h="125042">
                  <a:moveTo>
                    <a:pt x="127159" y="64638"/>
                  </a:moveTo>
                  <a:cubicBezTo>
                    <a:pt x="127159" y="99167"/>
                    <a:pt x="99167" y="127159"/>
                    <a:pt x="64638" y="127159"/>
                  </a:cubicBezTo>
                  <a:cubicBezTo>
                    <a:pt x="30108" y="127159"/>
                    <a:pt x="2117" y="99167"/>
                    <a:pt x="2117" y="64638"/>
                  </a:cubicBezTo>
                  <a:cubicBezTo>
                    <a:pt x="2117" y="30108"/>
                    <a:pt x="30108" y="2117"/>
                    <a:pt x="64638" y="2117"/>
                  </a:cubicBezTo>
                  <a:cubicBezTo>
                    <a:pt x="99167" y="2117"/>
                    <a:pt x="127159" y="30108"/>
                    <a:pt x="127159" y="64638"/>
                  </a:cubicBezTo>
                  <a:close/>
                </a:path>
              </a:pathLst>
            </a:custGeom>
            <a:grpFill/>
            <a:ln w="5159" cap="flat">
              <a:noFill/>
              <a:prstDash val="solid"/>
              <a:miter/>
            </a:ln>
          </p:spPr>
          <p:txBody>
            <a:bodyPr/>
            <a:lstStyle/>
            <a:p>
              <a:pPr defTabSz="932597"/>
              <a:endParaRPr lang="en-US" sz="183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674EE4-B2C9-4124-BE4E-3C66285FA472}"/>
                </a:ext>
              </a:extLst>
            </p:cNvPr>
            <p:cNvSpPr/>
            <p:nvPr/>
          </p:nvSpPr>
          <p:spPr>
            <a:xfrm>
              <a:off x="2960061" y="5754160"/>
              <a:ext cx="41681" cy="41681"/>
            </a:xfrm>
            <a:custGeom>
              <a:avLst/>
              <a:gdLst/>
              <a:ahLst/>
              <a:cxnLst/>
              <a:rect l="0" t="0" r="0" b="0"/>
              <a:pathLst>
                <a:path w="41680" h="41680">
                  <a:moveTo>
                    <a:pt x="43797" y="22957"/>
                  </a:moveTo>
                  <a:cubicBezTo>
                    <a:pt x="43797" y="34467"/>
                    <a:pt x="34467" y="43797"/>
                    <a:pt x="22957" y="43797"/>
                  </a:cubicBezTo>
                  <a:cubicBezTo>
                    <a:pt x="11447" y="43797"/>
                    <a:pt x="2117" y="34467"/>
                    <a:pt x="2117" y="22957"/>
                  </a:cubicBezTo>
                  <a:cubicBezTo>
                    <a:pt x="2117" y="11447"/>
                    <a:pt x="11447" y="2117"/>
                    <a:pt x="22957" y="2117"/>
                  </a:cubicBezTo>
                  <a:cubicBezTo>
                    <a:pt x="34467" y="2117"/>
                    <a:pt x="43797" y="11447"/>
                    <a:pt x="43797" y="22957"/>
                  </a:cubicBezTo>
                  <a:close/>
                </a:path>
              </a:pathLst>
            </a:custGeom>
            <a:grpFill/>
            <a:ln w="5159" cap="flat">
              <a:noFill/>
              <a:prstDash val="solid"/>
              <a:miter/>
            </a:ln>
          </p:spPr>
          <p:txBody>
            <a:bodyPr/>
            <a:lstStyle/>
            <a:p>
              <a:pPr defTabSz="932597"/>
              <a:endParaRPr lang="en-US" sz="183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8A3DBA4-F8B5-49E1-B99D-B282EB2B3B7E}"/>
                </a:ext>
              </a:extLst>
            </p:cNvPr>
            <p:cNvSpPr/>
            <p:nvPr/>
          </p:nvSpPr>
          <p:spPr>
            <a:xfrm>
              <a:off x="2730816" y="5993825"/>
              <a:ext cx="41681" cy="41681"/>
            </a:xfrm>
            <a:custGeom>
              <a:avLst/>
              <a:gdLst/>
              <a:ahLst/>
              <a:cxnLst/>
              <a:rect l="0" t="0" r="0" b="0"/>
              <a:pathLst>
                <a:path w="41680" h="41680">
                  <a:moveTo>
                    <a:pt x="43797" y="22957"/>
                  </a:moveTo>
                  <a:cubicBezTo>
                    <a:pt x="43797" y="34467"/>
                    <a:pt x="34467" y="43797"/>
                    <a:pt x="22957" y="43797"/>
                  </a:cubicBezTo>
                  <a:cubicBezTo>
                    <a:pt x="11447" y="43797"/>
                    <a:pt x="2117" y="34467"/>
                    <a:pt x="2117" y="22957"/>
                  </a:cubicBezTo>
                  <a:cubicBezTo>
                    <a:pt x="2117" y="11447"/>
                    <a:pt x="11447" y="2117"/>
                    <a:pt x="22957" y="2117"/>
                  </a:cubicBezTo>
                  <a:cubicBezTo>
                    <a:pt x="34467" y="2117"/>
                    <a:pt x="43797" y="11447"/>
                    <a:pt x="43797" y="22957"/>
                  </a:cubicBezTo>
                  <a:close/>
                </a:path>
              </a:pathLst>
            </a:custGeom>
            <a:grpFill/>
            <a:ln w="5159" cap="flat">
              <a:noFill/>
              <a:prstDash val="solid"/>
              <a:miter/>
            </a:ln>
          </p:spPr>
          <p:txBody>
            <a:bodyPr/>
            <a:lstStyle/>
            <a:p>
              <a:pPr defTabSz="932597"/>
              <a:endParaRPr lang="en-US" sz="183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654484-79F6-4D8E-A441-B91348B77E84}"/>
                </a:ext>
              </a:extLst>
            </p:cNvPr>
            <p:cNvSpPr/>
            <p:nvPr/>
          </p:nvSpPr>
          <p:spPr>
            <a:xfrm>
              <a:off x="2665770" y="5710395"/>
              <a:ext cx="422018" cy="317816"/>
            </a:xfrm>
            <a:custGeom>
              <a:avLst/>
              <a:gdLst/>
              <a:ahLst/>
              <a:cxnLst/>
              <a:rect l="0" t="0" r="0" b="0"/>
              <a:pathLst>
                <a:path w="422018" h="317816">
                  <a:moveTo>
                    <a:pt x="414156" y="51092"/>
                  </a:moveTo>
                  <a:cubicBezTo>
                    <a:pt x="396962" y="19310"/>
                    <a:pt x="358928" y="2117"/>
                    <a:pt x="307869" y="2117"/>
                  </a:cubicBezTo>
                  <a:cubicBezTo>
                    <a:pt x="258894" y="2117"/>
                    <a:pt x="203146" y="17747"/>
                    <a:pt x="150524" y="46924"/>
                  </a:cubicBezTo>
                  <a:cubicBezTo>
                    <a:pt x="37986" y="107882"/>
                    <a:pt x="-22972" y="206353"/>
                    <a:pt x="11936" y="270437"/>
                  </a:cubicBezTo>
                  <a:cubicBezTo>
                    <a:pt x="20272" y="284504"/>
                    <a:pt x="32255" y="296488"/>
                    <a:pt x="46843" y="303782"/>
                  </a:cubicBezTo>
                  <a:cubicBezTo>
                    <a:pt x="47364" y="296488"/>
                    <a:pt x="49448" y="289714"/>
                    <a:pt x="53616" y="283983"/>
                  </a:cubicBezTo>
                  <a:cubicBezTo>
                    <a:pt x="43717" y="278252"/>
                    <a:pt x="35902" y="270437"/>
                    <a:pt x="30692" y="260538"/>
                  </a:cubicBezTo>
                  <a:cubicBezTo>
                    <a:pt x="2036" y="208437"/>
                    <a:pt x="61953" y="118823"/>
                    <a:pt x="161466" y="64638"/>
                  </a:cubicBezTo>
                  <a:cubicBezTo>
                    <a:pt x="210962" y="37545"/>
                    <a:pt x="263584" y="22436"/>
                    <a:pt x="308911" y="22436"/>
                  </a:cubicBezTo>
                  <a:cubicBezTo>
                    <a:pt x="352155" y="22436"/>
                    <a:pt x="383416" y="35982"/>
                    <a:pt x="396962" y="60470"/>
                  </a:cubicBezTo>
                  <a:cubicBezTo>
                    <a:pt x="410509" y="84957"/>
                    <a:pt x="404777" y="118823"/>
                    <a:pt x="381853" y="154773"/>
                  </a:cubicBezTo>
                  <a:cubicBezTo>
                    <a:pt x="357365" y="192806"/>
                    <a:pt x="316206" y="228756"/>
                    <a:pt x="266710" y="256370"/>
                  </a:cubicBezTo>
                  <a:cubicBezTo>
                    <a:pt x="220861" y="281378"/>
                    <a:pt x="172928" y="295966"/>
                    <a:pt x="130205" y="298051"/>
                  </a:cubicBezTo>
                  <a:cubicBezTo>
                    <a:pt x="130726" y="300656"/>
                    <a:pt x="131247" y="303261"/>
                    <a:pt x="131247" y="306387"/>
                  </a:cubicBezTo>
                  <a:cubicBezTo>
                    <a:pt x="131247" y="310555"/>
                    <a:pt x="130205" y="314723"/>
                    <a:pt x="129163" y="318891"/>
                  </a:cubicBezTo>
                  <a:cubicBezTo>
                    <a:pt x="175533" y="316807"/>
                    <a:pt x="227634" y="301698"/>
                    <a:pt x="277130" y="274605"/>
                  </a:cubicBezTo>
                  <a:cubicBezTo>
                    <a:pt x="329752" y="245949"/>
                    <a:pt x="373517" y="207395"/>
                    <a:pt x="400088" y="166235"/>
                  </a:cubicBezTo>
                  <a:cubicBezTo>
                    <a:pt x="425618" y="123512"/>
                    <a:pt x="431349" y="82352"/>
                    <a:pt x="414156" y="51092"/>
                  </a:cubicBezTo>
                  <a:close/>
                </a:path>
              </a:pathLst>
            </a:custGeom>
            <a:grpFill/>
            <a:ln w="5159" cap="flat">
              <a:noFill/>
              <a:prstDash val="solid"/>
              <a:miter/>
            </a:ln>
          </p:spPr>
          <p:txBody>
            <a:bodyPr/>
            <a:lstStyle/>
            <a:p>
              <a:pPr defTabSz="932597"/>
              <a:endParaRPr lang="en-US" sz="183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E15873D-AA01-42AC-993A-EC471FBE02EE}"/>
                </a:ext>
              </a:extLst>
            </p:cNvPr>
            <p:cNvSpPr/>
            <p:nvPr/>
          </p:nvSpPr>
          <p:spPr>
            <a:xfrm>
              <a:off x="2742472" y="5806782"/>
              <a:ext cx="270925" cy="166723"/>
            </a:xfrm>
            <a:custGeom>
              <a:avLst/>
              <a:gdLst/>
              <a:ahLst/>
              <a:cxnLst/>
              <a:rect l="0" t="0" r="0" b="0"/>
              <a:pathLst>
                <a:path w="270925" h="166723">
                  <a:moveTo>
                    <a:pt x="267638" y="2117"/>
                  </a:moveTo>
                  <a:cubicBezTo>
                    <a:pt x="262428" y="6806"/>
                    <a:pt x="255655" y="9932"/>
                    <a:pt x="248882" y="11495"/>
                  </a:cubicBezTo>
                  <a:cubicBezTo>
                    <a:pt x="257218" y="42234"/>
                    <a:pt x="222311" y="90167"/>
                    <a:pt x="167083" y="120386"/>
                  </a:cubicBezTo>
                  <a:cubicBezTo>
                    <a:pt x="136865" y="137058"/>
                    <a:pt x="105083" y="145915"/>
                    <a:pt x="77991" y="145915"/>
                  </a:cubicBezTo>
                  <a:cubicBezTo>
                    <a:pt x="52461" y="145915"/>
                    <a:pt x="34747" y="138100"/>
                    <a:pt x="26932" y="124033"/>
                  </a:cubicBezTo>
                  <a:cubicBezTo>
                    <a:pt x="19637" y="111008"/>
                    <a:pt x="22243" y="93293"/>
                    <a:pt x="33705" y="74016"/>
                  </a:cubicBezTo>
                  <a:cubicBezTo>
                    <a:pt x="31621" y="62033"/>
                    <a:pt x="32142" y="49529"/>
                    <a:pt x="34747" y="37545"/>
                  </a:cubicBezTo>
                  <a:cubicBezTo>
                    <a:pt x="29016" y="43797"/>
                    <a:pt x="23285" y="51092"/>
                    <a:pt x="18595" y="58386"/>
                  </a:cubicBezTo>
                  <a:cubicBezTo>
                    <a:pt x="881" y="86520"/>
                    <a:pt x="-2766" y="113092"/>
                    <a:pt x="8696" y="133932"/>
                  </a:cubicBezTo>
                  <a:cubicBezTo>
                    <a:pt x="20158" y="154773"/>
                    <a:pt x="44646" y="166235"/>
                    <a:pt x="77991" y="166235"/>
                  </a:cubicBezTo>
                  <a:cubicBezTo>
                    <a:pt x="108730" y="166235"/>
                    <a:pt x="144159" y="156336"/>
                    <a:pt x="176983" y="138100"/>
                  </a:cubicBezTo>
                  <a:cubicBezTo>
                    <a:pt x="244714" y="101630"/>
                    <a:pt x="282748" y="43276"/>
                    <a:pt x="267638" y="2117"/>
                  </a:cubicBezTo>
                  <a:close/>
                </a:path>
              </a:pathLst>
            </a:custGeom>
            <a:grpFill/>
            <a:ln w="5159" cap="flat">
              <a:noFill/>
              <a:prstDash val="solid"/>
              <a:miter/>
            </a:ln>
          </p:spPr>
          <p:txBody>
            <a:bodyPr/>
            <a:lstStyle/>
            <a:p>
              <a:pPr defTabSz="932597"/>
              <a:endParaRPr lang="en-US" sz="1836">
                <a:solidFill>
                  <a:srgbClr val="000000"/>
                </a:soli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77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9169786" y="3318165"/>
            <a:ext cx="3032355" cy="67155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53" kern="0" dirty="0">
                <a:solidFill>
                  <a:srgbClr val="002050"/>
                </a:solidFill>
                <a:latin typeface="Segoe UI Semilight"/>
                <a:cs typeface="Segoe UI Semilight" panose="020B0402040204020203" pitchFamily="34" charset="0"/>
              </a:rPr>
              <a:t>Инновации в самом надежном облаке</a:t>
            </a:r>
            <a:endParaRPr lang="en-US" sz="2000" dirty="0">
              <a:solidFill>
                <a:srgbClr val="002050"/>
              </a:solidFill>
              <a:latin typeface="Segoe UI Semilight"/>
              <a:cs typeface="Segoe UI Semibold" panose="020B0702040204020203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6132009" y="3272045"/>
            <a:ext cx="3032355" cy="67155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53" kern="0" dirty="0">
                <a:solidFill>
                  <a:srgbClr val="002050"/>
                </a:solidFill>
                <a:latin typeface="Segoe UI Semilight"/>
                <a:cs typeface="Segoe UI Semilight" panose="020B0402040204020203" pitchFamily="34" charset="0"/>
              </a:rPr>
              <a:t>Связь с местными коммьюнити по всему миру</a:t>
            </a:r>
            <a:endParaRPr lang="en-US" sz="2353" kern="0" dirty="0">
              <a:solidFill>
                <a:srgbClr val="002050"/>
              </a:solidFill>
              <a:latin typeface="Segoe UI Semilight"/>
              <a:cs typeface="Segoe UI Semilight" panose="020B0402040204020203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040403" y="3456067"/>
            <a:ext cx="3032355" cy="67155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53" kern="0" dirty="0">
                <a:solidFill>
                  <a:srgbClr val="002050"/>
                </a:solidFill>
                <a:latin typeface="Segoe UI Semilight"/>
                <a:cs typeface="Segoe UI Semilight" panose="020B0402040204020203" pitchFamily="34" charset="0"/>
              </a:rPr>
              <a:t>Используйте любые технологии</a:t>
            </a:r>
            <a:endParaRPr lang="en-US" sz="2353" kern="0" dirty="0">
              <a:solidFill>
                <a:srgbClr val="002050"/>
              </a:solidFill>
              <a:latin typeface="Segoe UI Semilight"/>
              <a:cs typeface="Segoe UI Semilight" panose="020B0402040204020203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-27831" y="3211126"/>
            <a:ext cx="3032355" cy="67155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53" kern="0" dirty="0">
                <a:solidFill>
                  <a:srgbClr val="002050"/>
                </a:solidFill>
                <a:latin typeface="Segoe UI Semilight"/>
                <a:cs typeface="Segoe UI Semilight" panose="020B0402040204020203" pitchFamily="34" charset="0"/>
              </a:rPr>
              <a:t>Начать продавать в компании из</a:t>
            </a:r>
            <a:r>
              <a:rPr lang="en-US" sz="2353" kern="0" dirty="0">
                <a:solidFill>
                  <a:srgbClr val="002050"/>
                </a:solidFill>
                <a:latin typeface="Segoe UI Semilight"/>
                <a:cs typeface="Segoe UI Semilight" panose="020B0402040204020203" pitchFamily="34" charset="0"/>
              </a:rPr>
              <a:t> Fortune 500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10225" y="6271101"/>
            <a:ext cx="12191916" cy="0"/>
          </a:xfrm>
          <a:prstGeom prst="straightConnector1">
            <a:avLst/>
          </a:prstGeom>
          <a:ln w="28575" cap="rnd">
            <a:solidFill>
              <a:srgbClr val="002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>
            <a:spLocks noChangeAspect="1"/>
          </p:cNvSpPr>
          <p:nvPr/>
        </p:nvSpPr>
        <p:spPr>
          <a:xfrm>
            <a:off x="1093645" y="5845177"/>
            <a:ext cx="822727" cy="822727"/>
          </a:xfrm>
          <a:prstGeom prst="ellipse">
            <a:avLst/>
          </a:prstGeom>
          <a:solidFill>
            <a:srgbClr val="002050"/>
          </a:solidFill>
          <a:ln w="28575">
            <a:solidFill>
              <a:schemeClr val="tx1">
                <a:alpha val="46000"/>
              </a:schemeClr>
            </a:solidFill>
          </a:ln>
        </p:spPr>
        <p:txBody>
          <a:bodyPr wrap="none" anchor="ctr">
            <a:noAutofit/>
          </a:bodyPr>
          <a:lstStyle/>
          <a:p>
            <a:pPr marL="0" lvl="1" algn="ctr" defTabSz="1142239">
              <a:lnSpc>
                <a:spcPct val="90000"/>
              </a:lnSpc>
              <a:spcBef>
                <a:spcPts val="294"/>
              </a:spcBef>
              <a:buClr>
                <a:srgbClr val="FFFFFF">
                  <a:lumMod val="50000"/>
                </a:srgbClr>
              </a:buClr>
              <a:buSzPct val="110000"/>
              <a:defRPr/>
            </a:pPr>
            <a:endParaRPr lang="en-US" sz="1027" dirty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4125690" y="5845177"/>
            <a:ext cx="822727" cy="822727"/>
          </a:xfrm>
          <a:prstGeom prst="ellipse">
            <a:avLst/>
          </a:prstGeom>
          <a:solidFill>
            <a:srgbClr val="002050"/>
          </a:solidFill>
          <a:ln w="28575">
            <a:solidFill>
              <a:schemeClr val="tx1">
                <a:alpha val="46000"/>
              </a:schemeClr>
            </a:solidFill>
          </a:ln>
        </p:spPr>
        <p:txBody>
          <a:bodyPr wrap="none" anchor="ctr">
            <a:noAutofit/>
          </a:bodyPr>
          <a:lstStyle/>
          <a:p>
            <a:pPr marL="0" lvl="1" algn="ctr" defTabSz="1142239">
              <a:lnSpc>
                <a:spcPct val="90000"/>
              </a:lnSpc>
              <a:spcBef>
                <a:spcPts val="294"/>
              </a:spcBef>
              <a:buClr>
                <a:srgbClr val="FFFFFF">
                  <a:lumMod val="50000"/>
                </a:srgbClr>
              </a:buClr>
              <a:buSzPct val="110000"/>
              <a:defRPr/>
            </a:pPr>
            <a:endParaRPr lang="en-US" sz="1567" dirty="0">
              <a:solidFill>
                <a:srgbClr val="FFFFFF"/>
              </a:soli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127861" y="5845177"/>
            <a:ext cx="822727" cy="822727"/>
          </a:xfrm>
          <a:prstGeom prst="ellipse">
            <a:avLst/>
          </a:prstGeom>
          <a:solidFill>
            <a:srgbClr val="002050"/>
          </a:solidFill>
          <a:ln w="28575">
            <a:solidFill>
              <a:schemeClr val="tx1">
                <a:alpha val="46000"/>
              </a:schemeClr>
            </a:solidFill>
          </a:ln>
        </p:spPr>
        <p:txBody>
          <a:bodyPr wrap="none" anchor="ctr">
            <a:noAutofit/>
          </a:bodyPr>
          <a:lstStyle/>
          <a:p>
            <a:pPr marL="0" lvl="1" algn="ctr" defTabSz="1142239">
              <a:lnSpc>
                <a:spcPct val="90000"/>
              </a:lnSpc>
              <a:spcBef>
                <a:spcPts val="294"/>
              </a:spcBef>
              <a:buClr>
                <a:srgbClr val="FFFFFF">
                  <a:lumMod val="50000"/>
                </a:srgbClr>
              </a:buClr>
              <a:buSzPct val="110000"/>
              <a:defRPr/>
            </a:pPr>
            <a:endParaRPr lang="en-US" sz="1567" dirty="0">
              <a:solidFill>
                <a:srgbClr val="FFFFFF"/>
              </a:soli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0219649" y="5845177"/>
            <a:ext cx="822727" cy="822727"/>
          </a:xfrm>
          <a:prstGeom prst="ellipse">
            <a:avLst/>
          </a:prstGeom>
          <a:solidFill>
            <a:srgbClr val="002050"/>
          </a:solidFill>
          <a:ln w="28575">
            <a:solidFill>
              <a:schemeClr val="tx1">
                <a:alpha val="46000"/>
              </a:schemeClr>
            </a:solidFill>
          </a:ln>
        </p:spPr>
        <p:txBody>
          <a:bodyPr wrap="none" anchor="ctr">
            <a:noAutofit/>
          </a:bodyPr>
          <a:lstStyle/>
          <a:p>
            <a:pPr marL="0" lvl="1" algn="ctr" defTabSz="1142239">
              <a:lnSpc>
                <a:spcPct val="90000"/>
              </a:lnSpc>
              <a:spcBef>
                <a:spcPts val="294"/>
              </a:spcBef>
              <a:buClr>
                <a:srgbClr val="FFFFFF">
                  <a:lumMod val="50000"/>
                </a:srgbClr>
              </a:buClr>
              <a:buSzPct val="110000"/>
              <a:defRPr/>
            </a:pPr>
            <a:endParaRPr lang="en-US" sz="1567" dirty="0">
              <a:solidFill>
                <a:srgbClr val="FFFFFF"/>
              </a:soli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17F6B1-5776-4948-BB02-6C0EB1CDAA39}"/>
              </a:ext>
            </a:extLst>
          </p:cNvPr>
          <p:cNvCxnSpPr>
            <a:cxnSpLocks/>
          </p:cNvCxnSpPr>
          <p:nvPr/>
        </p:nvCxnSpPr>
        <p:spPr>
          <a:xfrm flipH="1">
            <a:off x="3040403" y="2231521"/>
            <a:ext cx="33424" cy="4022219"/>
          </a:xfrm>
          <a:prstGeom prst="line">
            <a:avLst/>
          </a:prstGeom>
          <a:ln w="28575">
            <a:gradFill>
              <a:gsLst>
                <a:gs pos="0">
                  <a:schemeClr val="tx1">
                    <a:lumMod val="95000"/>
                  </a:schemeClr>
                </a:gs>
                <a:gs pos="68000">
                  <a:srgbClr val="002050">
                    <a:alpha val="73000"/>
                  </a:srgbClr>
                </a:gs>
                <a:gs pos="100000">
                  <a:srgbClr val="002050">
                    <a:alpha val="92000"/>
                  </a:srgbClr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speedometer_2">
            <a:extLst>
              <a:ext uri="{FF2B5EF4-FFF2-40B4-BE49-F238E27FC236}">
                <a16:creationId xmlns:a16="http://schemas.microsoft.com/office/drawing/2014/main" id="{FA659C7B-DB8D-46AD-BC97-C476388639C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40766" y="5989638"/>
            <a:ext cx="533808" cy="533806"/>
          </a:xfrm>
          <a:custGeom>
            <a:avLst/>
            <a:gdLst>
              <a:gd name="T0" fmla="*/ 155 w 281"/>
              <a:gd name="T1" fmla="*/ 155 h 281"/>
              <a:gd name="T2" fmla="*/ 126 w 281"/>
              <a:gd name="T3" fmla="*/ 155 h 281"/>
              <a:gd name="T4" fmla="*/ 126 w 281"/>
              <a:gd name="T5" fmla="*/ 126 h 281"/>
              <a:gd name="T6" fmla="*/ 155 w 281"/>
              <a:gd name="T7" fmla="*/ 126 h 281"/>
              <a:gd name="T8" fmla="*/ 155 w 281"/>
              <a:gd name="T9" fmla="*/ 155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235 w 281"/>
              <a:gd name="T25" fmla="*/ 105 h 281"/>
              <a:gd name="T26" fmla="*/ 174 w 281"/>
              <a:gd name="T27" fmla="*/ 45 h 281"/>
              <a:gd name="T28" fmla="*/ 140 w 281"/>
              <a:gd name="T29" fmla="*/ 40 h 281"/>
              <a:gd name="T30" fmla="*/ 40 w 281"/>
              <a:gd name="T31" fmla="*/ 141 h 281"/>
              <a:gd name="T32" fmla="*/ 67 w 281"/>
              <a:gd name="T33" fmla="*/ 210 h 281"/>
              <a:gd name="T34" fmla="*/ 212 w 281"/>
              <a:gd name="T35" fmla="*/ 69 h 281"/>
              <a:gd name="T36" fmla="*/ 157 w 281"/>
              <a:gd name="T37" fmla="*/ 124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1" h="281">
                <a:moveTo>
                  <a:pt x="155" y="155"/>
                </a:moveTo>
                <a:cubicBezTo>
                  <a:pt x="147" y="164"/>
                  <a:pt x="134" y="164"/>
                  <a:pt x="126" y="155"/>
                </a:cubicBezTo>
                <a:cubicBezTo>
                  <a:pt x="117" y="147"/>
                  <a:pt x="117" y="134"/>
                  <a:pt x="126" y="126"/>
                </a:cubicBezTo>
                <a:cubicBezTo>
                  <a:pt x="134" y="118"/>
                  <a:pt x="147" y="117"/>
                  <a:pt x="155" y="126"/>
                </a:cubicBezTo>
                <a:cubicBezTo>
                  <a:pt x="164" y="134"/>
                  <a:pt x="164" y="147"/>
                  <a:pt x="155" y="155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128"/>
                  <a:pt x="239" y="116"/>
                  <a:pt x="235" y="105"/>
                </a:cubicBezTo>
                <a:moveTo>
                  <a:pt x="174" y="45"/>
                </a:moveTo>
                <a:cubicBezTo>
                  <a:pt x="163" y="42"/>
                  <a:pt x="152" y="40"/>
                  <a:pt x="140" y="40"/>
                </a:cubicBezTo>
                <a:cubicBezTo>
                  <a:pt x="85" y="40"/>
                  <a:pt x="40" y="85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212" y="69"/>
                </a:moveTo>
                <a:cubicBezTo>
                  <a:pt x="157" y="124"/>
                  <a:pt x="157" y="124"/>
                  <a:pt x="157" y="124"/>
                </a:cubicBezTo>
              </a:path>
            </a:pathLst>
          </a:custGeom>
          <a:noFill/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179208" tIns="143366" rIns="179208" bIns="1433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5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pic>
        <p:nvPicPr>
          <p:cNvPr id="279" name="Graphic 278">
            <a:extLst>
              <a:ext uri="{FF2B5EF4-FFF2-40B4-BE49-F238E27FC236}">
                <a16:creationId xmlns:a16="http://schemas.microsoft.com/office/drawing/2014/main" id="{275D1D0B-50A3-4924-A512-695793EBB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414" y="6009089"/>
            <a:ext cx="326731" cy="445546"/>
          </a:xfrm>
          <a:prstGeom prst="rect">
            <a:avLst/>
          </a:prstGeom>
        </p:spPr>
      </p:pic>
      <p:grpSp>
        <p:nvGrpSpPr>
          <p:cNvPr id="283" name="Group 282">
            <a:extLst>
              <a:ext uri="{FF2B5EF4-FFF2-40B4-BE49-F238E27FC236}">
                <a16:creationId xmlns:a16="http://schemas.microsoft.com/office/drawing/2014/main" id="{10B29D34-B1D2-495A-952E-6D32B108CD45}"/>
              </a:ext>
            </a:extLst>
          </p:cNvPr>
          <p:cNvGrpSpPr/>
          <p:nvPr/>
        </p:nvGrpSpPr>
        <p:grpSpPr>
          <a:xfrm>
            <a:off x="7337550" y="6029989"/>
            <a:ext cx="509329" cy="508884"/>
            <a:chOff x="8981530" y="493007"/>
            <a:chExt cx="951971" cy="941601"/>
          </a:xfrm>
          <a:solidFill>
            <a:srgbClr val="FFFFFF"/>
          </a:solidFill>
        </p:grpSpPr>
        <p:sp>
          <p:nvSpPr>
            <p:cNvPr id="284" name="Freeform 5">
              <a:extLst>
                <a:ext uri="{FF2B5EF4-FFF2-40B4-BE49-F238E27FC236}">
                  <a16:creationId xmlns:a16="http://schemas.microsoft.com/office/drawing/2014/main" id="{F1472FF5-BAAC-4A62-B920-3F6D26A58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5372" y="749147"/>
              <a:ext cx="648129" cy="685461"/>
            </a:xfrm>
            <a:custGeom>
              <a:avLst/>
              <a:gdLst>
                <a:gd name="T0" fmla="*/ 33 w 232"/>
                <a:gd name="T1" fmla="*/ 148 h 246"/>
                <a:gd name="T2" fmla="*/ 66 w 232"/>
                <a:gd name="T3" fmla="*/ 115 h 246"/>
                <a:gd name="T4" fmla="*/ 99 w 232"/>
                <a:gd name="T5" fmla="*/ 148 h 246"/>
                <a:gd name="T6" fmla="*/ 66 w 232"/>
                <a:gd name="T7" fmla="*/ 180 h 246"/>
                <a:gd name="T8" fmla="*/ 33 w 232"/>
                <a:gd name="T9" fmla="*/ 148 h 246"/>
                <a:gd name="T10" fmla="*/ 132 w 232"/>
                <a:gd name="T11" fmla="*/ 49 h 246"/>
                <a:gd name="T12" fmla="*/ 166 w 232"/>
                <a:gd name="T13" fmla="*/ 16 h 246"/>
                <a:gd name="T14" fmla="*/ 199 w 232"/>
                <a:gd name="T15" fmla="*/ 49 h 246"/>
                <a:gd name="T16" fmla="*/ 166 w 232"/>
                <a:gd name="T17" fmla="*/ 82 h 246"/>
                <a:gd name="T18" fmla="*/ 132 w 232"/>
                <a:gd name="T19" fmla="*/ 49 h 246"/>
                <a:gd name="T20" fmla="*/ 0 w 232"/>
                <a:gd name="T21" fmla="*/ 246 h 246"/>
                <a:gd name="T22" fmla="*/ 17 w 232"/>
                <a:gd name="T23" fmla="*/ 246 h 246"/>
                <a:gd name="T24" fmla="*/ 66 w 232"/>
                <a:gd name="T25" fmla="*/ 197 h 246"/>
                <a:gd name="T26" fmla="*/ 116 w 232"/>
                <a:gd name="T27" fmla="*/ 246 h 246"/>
                <a:gd name="T28" fmla="*/ 132 w 232"/>
                <a:gd name="T29" fmla="*/ 246 h 246"/>
                <a:gd name="T30" fmla="*/ 95 w 232"/>
                <a:gd name="T31" fmla="*/ 186 h 246"/>
                <a:gd name="T32" fmla="*/ 116 w 232"/>
                <a:gd name="T33" fmla="*/ 148 h 246"/>
                <a:gd name="T34" fmla="*/ 166 w 232"/>
                <a:gd name="T35" fmla="*/ 98 h 246"/>
                <a:gd name="T36" fmla="*/ 215 w 232"/>
                <a:gd name="T37" fmla="*/ 148 h 246"/>
                <a:gd name="T38" fmla="*/ 232 w 232"/>
                <a:gd name="T39" fmla="*/ 148 h 246"/>
                <a:gd name="T40" fmla="*/ 195 w 232"/>
                <a:gd name="T41" fmla="*/ 88 h 246"/>
                <a:gd name="T42" fmla="*/ 215 w 232"/>
                <a:gd name="T43" fmla="*/ 49 h 246"/>
                <a:gd name="T44" fmla="*/ 166 w 232"/>
                <a:gd name="T45" fmla="*/ 0 h 246"/>
                <a:gd name="T46" fmla="*/ 116 w 232"/>
                <a:gd name="T47" fmla="*/ 49 h 246"/>
                <a:gd name="T48" fmla="*/ 135 w 232"/>
                <a:gd name="T49" fmla="*/ 88 h 246"/>
                <a:gd name="T50" fmla="*/ 106 w 232"/>
                <a:gd name="T51" fmla="*/ 119 h 246"/>
                <a:gd name="T52" fmla="*/ 66 w 232"/>
                <a:gd name="T53" fmla="*/ 98 h 246"/>
                <a:gd name="T54" fmla="*/ 17 w 232"/>
                <a:gd name="T55" fmla="*/ 148 h 246"/>
                <a:gd name="T56" fmla="*/ 35 w 232"/>
                <a:gd name="T57" fmla="*/ 186 h 246"/>
                <a:gd name="T58" fmla="*/ 0 w 232"/>
                <a:gd name="T5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2" h="246">
                  <a:moveTo>
                    <a:pt x="33" y="148"/>
                  </a:moveTo>
                  <a:cubicBezTo>
                    <a:pt x="33" y="129"/>
                    <a:pt x="48" y="115"/>
                    <a:pt x="66" y="115"/>
                  </a:cubicBezTo>
                  <a:cubicBezTo>
                    <a:pt x="83" y="115"/>
                    <a:pt x="99" y="129"/>
                    <a:pt x="99" y="148"/>
                  </a:cubicBezTo>
                  <a:cubicBezTo>
                    <a:pt x="99" y="166"/>
                    <a:pt x="83" y="180"/>
                    <a:pt x="66" y="180"/>
                  </a:cubicBezTo>
                  <a:cubicBezTo>
                    <a:pt x="48" y="180"/>
                    <a:pt x="33" y="166"/>
                    <a:pt x="33" y="148"/>
                  </a:cubicBezTo>
                  <a:close/>
                  <a:moveTo>
                    <a:pt x="132" y="49"/>
                  </a:moveTo>
                  <a:cubicBezTo>
                    <a:pt x="132" y="31"/>
                    <a:pt x="147" y="16"/>
                    <a:pt x="166" y="16"/>
                  </a:cubicBezTo>
                  <a:cubicBezTo>
                    <a:pt x="182" y="16"/>
                    <a:pt x="199" y="31"/>
                    <a:pt x="199" y="49"/>
                  </a:cubicBezTo>
                  <a:cubicBezTo>
                    <a:pt x="199" y="68"/>
                    <a:pt x="182" y="82"/>
                    <a:pt x="166" y="82"/>
                  </a:cubicBezTo>
                  <a:cubicBezTo>
                    <a:pt x="147" y="82"/>
                    <a:pt x="132" y="68"/>
                    <a:pt x="132" y="49"/>
                  </a:cubicBezTo>
                  <a:close/>
                  <a:moveTo>
                    <a:pt x="0" y="246"/>
                  </a:moveTo>
                  <a:cubicBezTo>
                    <a:pt x="17" y="246"/>
                    <a:pt x="17" y="246"/>
                    <a:pt x="17" y="246"/>
                  </a:cubicBezTo>
                  <a:cubicBezTo>
                    <a:pt x="17" y="219"/>
                    <a:pt x="37" y="197"/>
                    <a:pt x="66" y="197"/>
                  </a:cubicBezTo>
                  <a:cubicBezTo>
                    <a:pt x="93" y="197"/>
                    <a:pt x="116" y="219"/>
                    <a:pt x="116" y="246"/>
                  </a:cubicBezTo>
                  <a:cubicBezTo>
                    <a:pt x="132" y="246"/>
                    <a:pt x="132" y="246"/>
                    <a:pt x="132" y="246"/>
                  </a:cubicBezTo>
                  <a:cubicBezTo>
                    <a:pt x="132" y="219"/>
                    <a:pt x="116" y="199"/>
                    <a:pt x="95" y="186"/>
                  </a:cubicBezTo>
                  <a:cubicBezTo>
                    <a:pt x="108" y="178"/>
                    <a:pt x="116" y="164"/>
                    <a:pt x="116" y="148"/>
                  </a:cubicBezTo>
                  <a:cubicBezTo>
                    <a:pt x="116" y="121"/>
                    <a:pt x="137" y="98"/>
                    <a:pt x="166" y="98"/>
                  </a:cubicBezTo>
                  <a:cubicBezTo>
                    <a:pt x="193" y="98"/>
                    <a:pt x="215" y="121"/>
                    <a:pt x="215" y="148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32" y="121"/>
                    <a:pt x="215" y="100"/>
                    <a:pt x="195" y="88"/>
                  </a:cubicBezTo>
                  <a:cubicBezTo>
                    <a:pt x="207" y="80"/>
                    <a:pt x="215" y="66"/>
                    <a:pt x="215" y="49"/>
                  </a:cubicBezTo>
                  <a:cubicBezTo>
                    <a:pt x="215" y="23"/>
                    <a:pt x="193" y="0"/>
                    <a:pt x="166" y="0"/>
                  </a:cubicBezTo>
                  <a:cubicBezTo>
                    <a:pt x="137" y="0"/>
                    <a:pt x="116" y="23"/>
                    <a:pt x="116" y="49"/>
                  </a:cubicBezTo>
                  <a:cubicBezTo>
                    <a:pt x="116" y="66"/>
                    <a:pt x="124" y="80"/>
                    <a:pt x="135" y="88"/>
                  </a:cubicBezTo>
                  <a:cubicBezTo>
                    <a:pt x="122" y="94"/>
                    <a:pt x="112" y="107"/>
                    <a:pt x="106" y="119"/>
                  </a:cubicBezTo>
                  <a:cubicBezTo>
                    <a:pt x="97" y="107"/>
                    <a:pt x="83" y="98"/>
                    <a:pt x="66" y="98"/>
                  </a:cubicBezTo>
                  <a:cubicBezTo>
                    <a:pt x="37" y="98"/>
                    <a:pt x="17" y="121"/>
                    <a:pt x="17" y="148"/>
                  </a:cubicBezTo>
                  <a:cubicBezTo>
                    <a:pt x="17" y="164"/>
                    <a:pt x="25" y="178"/>
                    <a:pt x="35" y="186"/>
                  </a:cubicBezTo>
                  <a:cubicBezTo>
                    <a:pt x="14" y="199"/>
                    <a:pt x="0" y="219"/>
                    <a:pt x="0" y="2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617" tIns="44808" rIns="89617" bIns="44808" numCol="1" anchor="t" anchorCtr="0" compatLnSpc="1">
              <a:prstTxWarp prst="textNoShape">
                <a:avLst/>
              </a:prstTxWarp>
            </a:bodyPr>
            <a:lstStyle/>
            <a:p>
              <a:pPr defTabSz="896042">
                <a:defRPr/>
              </a:pPr>
              <a:endParaRPr lang="en-US" sz="1765" kern="0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5" name="Freeform 6">
              <a:extLst>
                <a:ext uri="{FF2B5EF4-FFF2-40B4-BE49-F238E27FC236}">
                  <a16:creationId xmlns:a16="http://schemas.microsoft.com/office/drawing/2014/main" id="{F5DFEE42-4A90-4FEA-AD65-052EDB6A1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1530" y="493007"/>
              <a:ext cx="564131" cy="475986"/>
            </a:xfrm>
            <a:custGeom>
              <a:avLst/>
              <a:gdLst>
                <a:gd name="T0" fmla="*/ 503 w 544"/>
                <a:gd name="T1" fmla="*/ 115 h 459"/>
                <a:gd name="T2" fmla="*/ 503 w 544"/>
                <a:gd name="T3" fmla="*/ 306 h 459"/>
                <a:gd name="T4" fmla="*/ 466 w 544"/>
                <a:gd name="T5" fmla="*/ 306 h 459"/>
                <a:gd name="T6" fmla="*/ 466 w 544"/>
                <a:gd name="T7" fmla="*/ 347 h 459"/>
                <a:gd name="T8" fmla="*/ 466 w 544"/>
                <a:gd name="T9" fmla="*/ 363 h 459"/>
                <a:gd name="T10" fmla="*/ 412 w 544"/>
                <a:gd name="T11" fmla="*/ 314 h 459"/>
                <a:gd name="T12" fmla="*/ 401 w 544"/>
                <a:gd name="T13" fmla="*/ 306 h 459"/>
                <a:gd name="T14" fmla="*/ 388 w 544"/>
                <a:gd name="T15" fmla="*/ 306 h 459"/>
                <a:gd name="T16" fmla="*/ 194 w 544"/>
                <a:gd name="T17" fmla="*/ 306 h 459"/>
                <a:gd name="T18" fmla="*/ 194 w 544"/>
                <a:gd name="T19" fmla="*/ 269 h 459"/>
                <a:gd name="T20" fmla="*/ 388 w 544"/>
                <a:gd name="T21" fmla="*/ 269 h 459"/>
                <a:gd name="T22" fmla="*/ 388 w 544"/>
                <a:gd name="T23" fmla="*/ 115 h 459"/>
                <a:gd name="T24" fmla="*/ 503 w 544"/>
                <a:gd name="T25" fmla="*/ 115 h 459"/>
                <a:gd name="T26" fmla="*/ 135 w 544"/>
                <a:gd name="T27" fmla="*/ 231 h 459"/>
                <a:gd name="T28" fmla="*/ 127 w 544"/>
                <a:gd name="T29" fmla="*/ 239 h 459"/>
                <a:gd name="T30" fmla="*/ 78 w 544"/>
                <a:gd name="T31" fmla="*/ 287 h 459"/>
                <a:gd name="T32" fmla="*/ 78 w 544"/>
                <a:gd name="T33" fmla="*/ 269 h 459"/>
                <a:gd name="T34" fmla="*/ 78 w 544"/>
                <a:gd name="T35" fmla="*/ 231 h 459"/>
                <a:gd name="T36" fmla="*/ 38 w 544"/>
                <a:gd name="T37" fmla="*/ 231 h 459"/>
                <a:gd name="T38" fmla="*/ 38 w 544"/>
                <a:gd name="T39" fmla="*/ 37 h 459"/>
                <a:gd name="T40" fmla="*/ 347 w 544"/>
                <a:gd name="T41" fmla="*/ 37 h 459"/>
                <a:gd name="T42" fmla="*/ 347 w 544"/>
                <a:gd name="T43" fmla="*/ 231 h 459"/>
                <a:gd name="T44" fmla="*/ 156 w 544"/>
                <a:gd name="T45" fmla="*/ 231 h 459"/>
                <a:gd name="T46" fmla="*/ 135 w 544"/>
                <a:gd name="T47" fmla="*/ 231 h 459"/>
                <a:gd name="T48" fmla="*/ 388 w 544"/>
                <a:gd name="T49" fmla="*/ 0 h 459"/>
                <a:gd name="T50" fmla="*/ 0 w 544"/>
                <a:gd name="T51" fmla="*/ 0 h 459"/>
                <a:gd name="T52" fmla="*/ 0 w 544"/>
                <a:gd name="T53" fmla="*/ 269 h 459"/>
                <a:gd name="T54" fmla="*/ 38 w 544"/>
                <a:gd name="T55" fmla="*/ 269 h 459"/>
                <a:gd name="T56" fmla="*/ 38 w 544"/>
                <a:gd name="T57" fmla="*/ 381 h 459"/>
                <a:gd name="T58" fmla="*/ 156 w 544"/>
                <a:gd name="T59" fmla="*/ 269 h 459"/>
                <a:gd name="T60" fmla="*/ 156 w 544"/>
                <a:gd name="T61" fmla="*/ 347 h 459"/>
                <a:gd name="T62" fmla="*/ 388 w 544"/>
                <a:gd name="T63" fmla="*/ 347 h 459"/>
                <a:gd name="T64" fmla="*/ 503 w 544"/>
                <a:gd name="T65" fmla="*/ 459 h 459"/>
                <a:gd name="T66" fmla="*/ 503 w 544"/>
                <a:gd name="T67" fmla="*/ 347 h 459"/>
                <a:gd name="T68" fmla="*/ 544 w 544"/>
                <a:gd name="T69" fmla="*/ 347 h 459"/>
                <a:gd name="T70" fmla="*/ 544 w 544"/>
                <a:gd name="T71" fmla="*/ 75 h 459"/>
                <a:gd name="T72" fmla="*/ 388 w 544"/>
                <a:gd name="T73" fmla="*/ 75 h 459"/>
                <a:gd name="T74" fmla="*/ 388 w 544"/>
                <a:gd name="T75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4" h="459">
                  <a:moveTo>
                    <a:pt x="503" y="115"/>
                  </a:moveTo>
                  <a:lnTo>
                    <a:pt x="503" y="306"/>
                  </a:lnTo>
                  <a:lnTo>
                    <a:pt x="466" y="306"/>
                  </a:lnTo>
                  <a:lnTo>
                    <a:pt x="466" y="347"/>
                  </a:lnTo>
                  <a:lnTo>
                    <a:pt x="466" y="363"/>
                  </a:lnTo>
                  <a:lnTo>
                    <a:pt x="412" y="314"/>
                  </a:lnTo>
                  <a:lnTo>
                    <a:pt x="401" y="306"/>
                  </a:lnTo>
                  <a:lnTo>
                    <a:pt x="388" y="306"/>
                  </a:lnTo>
                  <a:lnTo>
                    <a:pt x="194" y="306"/>
                  </a:lnTo>
                  <a:lnTo>
                    <a:pt x="194" y="269"/>
                  </a:lnTo>
                  <a:lnTo>
                    <a:pt x="388" y="269"/>
                  </a:lnTo>
                  <a:lnTo>
                    <a:pt x="388" y="115"/>
                  </a:lnTo>
                  <a:lnTo>
                    <a:pt x="503" y="115"/>
                  </a:lnTo>
                  <a:close/>
                  <a:moveTo>
                    <a:pt x="135" y="231"/>
                  </a:moveTo>
                  <a:lnTo>
                    <a:pt x="127" y="239"/>
                  </a:lnTo>
                  <a:lnTo>
                    <a:pt x="78" y="287"/>
                  </a:lnTo>
                  <a:lnTo>
                    <a:pt x="78" y="269"/>
                  </a:lnTo>
                  <a:lnTo>
                    <a:pt x="78" y="231"/>
                  </a:lnTo>
                  <a:lnTo>
                    <a:pt x="38" y="231"/>
                  </a:lnTo>
                  <a:lnTo>
                    <a:pt x="38" y="37"/>
                  </a:lnTo>
                  <a:lnTo>
                    <a:pt x="347" y="37"/>
                  </a:lnTo>
                  <a:lnTo>
                    <a:pt x="347" y="231"/>
                  </a:lnTo>
                  <a:lnTo>
                    <a:pt x="156" y="231"/>
                  </a:lnTo>
                  <a:lnTo>
                    <a:pt x="135" y="231"/>
                  </a:lnTo>
                  <a:close/>
                  <a:moveTo>
                    <a:pt x="388" y="0"/>
                  </a:moveTo>
                  <a:lnTo>
                    <a:pt x="0" y="0"/>
                  </a:lnTo>
                  <a:lnTo>
                    <a:pt x="0" y="269"/>
                  </a:lnTo>
                  <a:lnTo>
                    <a:pt x="38" y="269"/>
                  </a:lnTo>
                  <a:lnTo>
                    <a:pt x="38" y="381"/>
                  </a:lnTo>
                  <a:lnTo>
                    <a:pt x="156" y="269"/>
                  </a:lnTo>
                  <a:lnTo>
                    <a:pt x="156" y="347"/>
                  </a:lnTo>
                  <a:lnTo>
                    <a:pt x="388" y="347"/>
                  </a:lnTo>
                  <a:lnTo>
                    <a:pt x="503" y="459"/>
                  </a:lnTo>
                  <a:lnTo>
                    <a:pt x="503" y="347"/>
                  </a:lnTo>
                  <a:lnTo>
                    <a:pt x="544" y="347"/>
                  </a:lnTo>
                  <a:lnTo>
                    <a:pt x="544" y="75"/>
                  </a:lnTo>
                  <a:lnTo>
                    <a:pt x="388" y="75"/>
                  </a:lnTo>
                  <a:lnTo>
                    <a:pt x="3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617" tIns="44808" rIns="89617" bIns="44808" numCol="1" anchor="t" anchorCtr="0" compatLnSpc="1">
              <a:prstTxWarp prst="textNoShape">
                <a:avLst/>
              </a:prstTxWarp>
            </a:bodyPr>
            <a:lstStyle/>
            <a:p>
              <a:pPr defTabSz="896042">
                <a:defRPr/>
              </a:pPr>
              <a:endParaRPr lang="en-US" sz="1765" kern="0" dirty="0">
                <a:solidFill>
                  <a:srgbClr val="505050"/>
                </a:solidFill>
                <a:latin typeface="Segoe UI"/>
              </a:endParaRPr>
            </a:p>
          </p:txBody>
        </p:sp>
      </p:grpSp>
      <p:sp>
        <p:nvSpPr>
          <p:cNvPr id="287" name="Freeform 33">
            <a:extLst>
              <a:ext uri="{FF2B5EF4-FFF2-40B4-BE49-F238E27FC236}">
                <a16:creationId xmlns:a16="http://schemas.microsoft.com/office/drawing/2014/main" id="{04379A32-97A1-4F38-AE96-F7A13781E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1991" y="6027762"/>
            <a:ext cx="435000" cy="426873"/>
          </a:xfrm>
          <a:custGeom>
            <a:avLst/>
            <a:gdLst>
              <a:gd name="T0" fmla="*/ 3212 w 13440"/>
              <a:gd name="T1" fmla="*/ 3671 h 13299"/>
              <a:gd name="T2" fmla="*/ 3433 w 13440"/>
              <a:gd name="T3" fmla="*/ 3583 h 13299"/>
              <a:gd name="T4" fmla="*/ 3600 w 13440"/>
              <a:gd name="T5" fmla="*/ 3415 h 13299"/>
              <a:gd name="T6" fmla="*/ 3689 w 13440"/>
              <a:gd name="T7" fmla="*/ 3194 h 13299"/>
              <a:gd name="T8" fmla="*/ 3697 w 13440"/>
              <a:gd name="T9" fmla="*/ 3009 h 13299"/>
              <a:gd name="T10" fmla="*/ 3627 w 13440"/>
              <a:gd name="T11" fmla="*/ 2762 h 13299"/>
              <a:gd name="T12" fmla="*/ 3477 w 13440"/>
              <a:gd name="T13" fmla="*/ 2577 h 13299"/>
              <a:gd name="T14" fmla="*/ 3274 w 13440"/>
              <a:gd name="T15" fmla="*/ 2462 h 13299"/>
              <a:gd name="T16" fmla="*/ 3088 w 13440"/>
              <a:gd name="T17" fmla="*/ 2427 h 13299"/>
              <a:gd name="T18" fmla="*/ 2833 w 13440"/>
              <a:gd name="T19" fmla="*/ 2480 h 13299"/>
              <a:gd name="T20" fmla="*/ 2630 w 13440"/>
              <a:gd name="T21" fmla="*/ 2621 h 13299"/>
              <a:gd name="T22" fmla="*/ 2488 w 13440"/>
              <a:gd name="T23" fmla="*/ 2824 h 13299"/>
              <a:gd name="T24" fmla="*/ 2444 w 13440"/>
              <a:gd name="T25" fmla="*/ 3080 h 13299"/>
              <a:gd name="T26" fmla="*/ 2471 w 13440"/>
              <a:gd name="T27" fmla="*/ 3256 h 13299"/>
              <a:gd name="T28" fmla="*/ 2585 w 13440"/>
              <a:gd name="T29" fmla="*/ 3459 h 13299"/>
              <a:gd name="T30" fmla="*/ 2780 w 13440"/>
              <a:gd name="T31" fmla="*/ 3609 h 13299"/>
              <a:gd name="T32" fmla="*/ 3027 w 13440"/>
              <a:gd name="T33" fmla="*/ 3680 h 13299"/>
              <a:gd name="T34" fmla="*/ 6988 w 13440"/>
              <a:gd name="T35" fmla="*/ 8127 h 13299"/>
              <a:gd name="T36" fmla="*/ 6380 w 13440"/>
              <a:gd name="T37" fmla="*/ 8480 h 13299"/>
              <a:gd name="T38" fmla="*/ 5718 w 13440"/>
              <a:gd name="T39" fmla="*/ 8736 h 13299"/>
              <a:gd name="T40" fmla="*/ 5004 w 13440"/>
              <a:gd name="T41" fmla="*/ 8886 h 13299"/>
              <a:gd name="T42" fmla="*/ 4439 w 13440"/>
              <a:gd name="T43" fmla="*/ 8921 h 13299"/>
              <a:gd name="T44" fmla="*/ 3547 w 13440"/>
              <a:gd name="T45" fmla="*/ 8824 h 13299"/>
              <a:gd name="T46" fmla="*/ 2709 w 13440"/>
              <a:gd name="T47" fmla="*/ 8568 h 13299"/>
              <a:gd name="T48" fmla="*/ 1959 w 13440"/>
              <a:gd name="T49" fmla="*/ 8153 h 13299"/>
              <a:gd name="T50" fmla="*/ 1297 w 13440"/>
              <a:gd name="T51" fmla="*/ 7615 h 13299"/>
              <a:gd name="T52" fmla="*/ 759 w 13440"/>
              <a:gd name="T53" fmla="*/ 6953 h 13299"/>
              <a:gd name="T54" fmla="*/ 344 w 13440"/>
              <a:gd name="T55" fmla="*/ 6195 h 13299"/>
              <a:gd name="T56" fmla="*/ 88 w 13440"/>
              <a:gd name="T57" fmla="*/ 5357 h 13299"/>
              <a:gd name="T58" fmla="*/ 0 w 13440"/>
              <a:gd name="T59" fmla="*/ 4456 h 13299"/>
              <a:gd name="T60" fmla="*/ 44 w 13440"/>
              <a:gd name="T61" fmla="*/ 3777 h 13299"/>
              <a:gd name="T62" fmla="*/ 264 w 13440"/>
              <a:gd name="T63" fmla="*/ 2921 h 13299"/>
              <a:gd name="T64" fmla="*/ 644 w 13440"/>
              <a:gd name="T65" fmla="*/ 2135 h 13299"/>
              <a:gd name="T66" fmla="*/ 1156 w 13440"/>
              <a:gd name="T67" fmla="*/ 1456 h 13299"/>
              <a:gd name="T68" fmla="*/ 1782 w 13440"/>
              <a:gd name="T69" fmla="*/ 882 h 13299"/>
              <a:gd name="T70" fmla="*/ 2515 w 13440"/>
              <a:gd name="T71" fmla="*/ 432 h 13299"/>
              <a:gd name="T72" fmla="*/ 3327 w 13440"/>
              <a:gd name="T73" fmla="*/ 132 h 13299"/>
              <a:gd name="T74" fmla="*/ 4209 w 13440"/>
              <a:gd name="T75" fmla="*/ 0 h 13299"/>
              <a:gd name="T76" fmla="*/ 4898 w 13440"/>
              <a:gd name="T77" fmla="*/ 17 h 13299"/>
              <a:gd name="T78" fmla="*/ 5771 w 13440"/>
              <a:gd name="T79" fmla="*/ 194 h 13299"/>
              <a:gd name="T80" fmla="*/ 6574 w 13440"/>
              <a:gd name="T81" fmla="*/ 529 h 13299"/>
              <a:gd name="T82" fmla="*/ 7288 w 13440"/>
              <a:gd name="T83" fmla="*/ 1015 h 13299"/>
              <a:gd name="T84" fmla="*/ 7897 w 13440"/>
              <a:gd name="T85" fmla="*/ 1615 h 13299"/>
              <a:gd name="T86" fmla="*/ 8383 w 13440"/>
              <a:gd name="T87" fmla="*/ 2329 h 13299"/>
              <a:gd name="T88" fmla="*/ 8718 w 13440"/>
              <a:gd name="T89" fmla="*/ 3124 h 13299"/>
              <a:gd name="T90" fmla="*/ 8894 w 13440"/>
              <a:gd name="T91" fmla="*/ 3997 h 13299"/>
              <a:gd name="T92" fmla="*/ 8912 w 13440"/>
              <a:gd name="T93" fmla="*/ 4642 h 13299"/>
              <a:gd name="T94" fmla="*/ 8833 w 13440"/>
              <a:gd name="T95" fmla="*/ 5321 h 13299"/>
              <a:gd name="T96" fmla="*/ 13439 w 13440"/>
              <a:gd name="T97" fmla="*/ 10456 h 13299"/>
              <a:gd name="T98" fmla="*/ 10748 w 13440"/>
              <a:gd name="T99" fmla="*/ 13298 h 13299"/>
              <a:gd name="T100" fmla="*/ 9000 w 13440"/>
              <a:gd name="T101" fmla="*/ 11471 h 13299"/>
              <a:gd name="T102" fmla="*/ 7129 w 13440"/>
              <a:gd name="T103" fmla="*/ 9689 h 13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440" h="13299">
                <a:moveTo>
                  <a:pt x="3088" y="3689"/>
                </a:moveTo>
                <a:lnTo>
                  <a:pt x="3088" y="3689"/>
                </a:lnTo>
                <a:lnTo>
                  <a:pt x="3150" y="3680"/>
                </a:lnTo>
                <a:lnTo>
                  <a:pt x="3212" y="3671"/>
                </a:lnTo>
                <a:lnTo>
                  <a:pt x="3274" y="3662"/>
                </a:lnTo>
                <a:lnTo>
                  <a:pt x="3327" y="3636"/>
                </a:lnTo>
                <a:lnTo>
                  <a:pt x="3380" y="3609"/>
                </a:lnTo>
                <a:lnTo>
                  <a:pt x="3433" y="3583"/>
                </a:lnTo>
                <a:lnTo>
                  <a:pt x="3477" y="3547"/>
                </a:lnTo>
                <a:lnTo>
                  <a:pt x="3521" y="3503"/>
                </a:lnTo>
                <a:lnTo>
                  <a:pt x="3556" y="3459"/>
                </a:lnTo>
                <a:lnTo>
                  <a:pt x="3600" y="3415"/>
                </a:lnTo>
                <a:lnTo>
                  <a:pt x="3627" y="3362"/>
                </a:lnTo>
                <a:lnTo>
                  <a:pt x="3653" y="3309"/>
                </a:lnTo>
                <a:lnTo>
                  <a:pt x="3671" y="3256"/>
                </a:lnTo>
                <a:lnTo>
                  <a:pt x="3689" y="3194"/>
                </a:lnTo>
                <a:lnTo>
                  <a:pt x="3697" y="3141"/>
                </a:lnTo>
                <a:lnTo>
                  <a:pt x="3706" y="3080"/>
                </a:lnTo>
                <a:lnTo>
                  <a:pt x="3706" y="3080"/>
                </a:lnTo>
                <a:lnTo>
                  <a:pt x="3697" y="3009"/>
                </a:lnTo>
                <a:lnTo>
                  <a:pt x="3689" y="2947"/>
                </a:lnTo>
                <a:lnTo>
                  <a:pt x="3671" y="2885"/>
                </a:lnTo>
                <a:lnTo>
                  <a:pt x="3653" y="2824"/>
                </a:lnTo>
                <a:lnTo>
                  <a:pt x="3627" y="2762"/>
                </a:lnTo>
                <a:lnTo>
                  <a:pt x="3600" y="2709"/>
                </a:lnTo>
                <a:lnTo>
                  <a:pt x="3556" y="2665"/>
                </a:lnTo>
                <a:lnTo>
                  <a:pt x="3521" y="2621"/>
                </a:lnTo>
                <a:lnTo>
                  <a:pt x="3477" y="2577"/>
                </a:lnTo>
                <a:lnTo>
                  <a:pt x="3433" y="2541"/>
                </a:lnTo>
                <a:lnTo>
                  <a:pt x="3380" y="2506"/>
                </a:lnTo>
                <a:lnTo>
                  <a:pt x="3327" y="2480"/>
                </a:lnTo>
                <a:lnTo>
                  <a:pt x="3274" y="2462"/>
                </a:lnTo>
                <a:lnTo>
                  <a:pt x="3212" y="2444"/>
                </a:lnTo>
                <a:lnTo>
                  <a:pt x="3150" y="2435"/>
                </a:lnTo>
                <a:lnTo>
                  <a:pt x="3088" y="2427"/>
                </a:lnTo>
                <a:lnTo>
                  <a:pt x="3088" y="2427"/>
                </a:lnTo>
                <a:lnTo>
                  <a:pt x="3027" y="2435"/>
                </a:lnTo>
                <a:lnTo>
                  <a:pt x="2956" y="2444"/>
                </a:lnTo>
                <a:lnTo>
                  <a:pt x="2894" y="2462"/>
                </a:lnTo>
                <a:lnTo>
                  <a:pt x="2833" y="2480"/>
                </a:lnTo>
                <a:lnTo>
                  <a:pt x="2780" y="2506"/>
                </a:lnTo>
                <a:lnTo>
                  <a:pt x="2727" y="2541"/>
                </a:lnTo>
                <a:lnTo>
                  <a:pt x="2674" y="2577"/>
                </a:lnTo>
                <a:lnTo>
                  <a:pt x="2630" y="2621"/>
                </a:lnTo>
                <a:lnTo>
                  <a:pt x="2585" y="2665"/>
                </a:lnTo>
                <a:lnTo>
                  <a:pt x="2550" y="2709"/>
                </a:lnTo>
                <a:lnTo>
                  <a:pt x="2515" y="2762"/>
                </a:lnTo>
                <a:lnTo>
                  <a:pt x="2488" y="2824"/>
                </a:lnTo>
                <a:lnTo>
                  <a:pt x="2471" y="2885"/>
                </a:lnTo>
                <a:lnTo>
                  <a:pt x="2453" y="2947"/>
                </a:lnTo>
                <a:lnTo>
                  <a:pt x="2444" y="3009"/>
                </a:lnTo>
                <a:lnTo>
                  <a:pt x="2444" y="3080"/>
                </a:lnTo>
                <a:lnTo>
                  <a:pt x="2444" y="3080"/>
                </a:lnTo>
                <a:lnTo>
                  <a:pt x="2444" y="3141"/>
                </a:lnTo>
                <a:lnTo>
                  <a:pt x="2453" y="3194"/>
                </a:lnTo>
                <a:lnTo>
                  <a:pt x="2471" y="3256"/>
                </a:lnTo>
                <a:lnTo>
                  <a:pt x="2488" y="3309"/>
                </a:lnTo>
                <a:lnTo>
                  <a:pt x="2515" y="3362"/>
                </a:lnTo>
                <a:lnTo>
                  <a:pt x="2550" y="3415"/>
                </a:lnTo>
                <a:lnTo>
                  <a:pt x="2585" y="3459"/>
                </a:lnTo>
                <a:lnTo>
                  <a:pt x="2630" y="3503"/>
                </a:lnTo>
                <a:lnTo>
                  <a:pt x="2674" y="3547"/>
                </a:lnTo>
                <a:lnTo>
                  <a:pt x="2727" y="3583"/>
                </a:lnTo>
                <a:lnTo>
                  <a:pt x="2780" y="3609"/>
                </a:lnTo>
                <a:lnTo>
                  <a:pt x="2833" y="3636"/>
                </a:lnTo>
                <a:lnTo>
                  <a:pt x="2894" y="3662"/>
                </a:lnTo>
                <a:lnTo>
                  <a:pt x="2956" y="3671"/>
                </a:lnTo>
                <a:lnTo>
                  <a:pt x="3027" y="3680"/>
                </a:lnTo>
                <a:lnTo>
                  <a:pt x="3088" y="3689"/>
                </a:lnTo>
                <a:close/>
                <a:moveTo>
                  <a:pt x="7129" y="8021"/>
                </a:moveTo>
                <a:lnTo>
                  <a:pt x="7129" y="8021"/>
                </a:lnTo>
                <a:lnTo>
                  <a:pt x="6988" y="8127"/>
                </a:lnTo>
                <a:lnTo>
                  <a:pt x="6838" y="8224"/>
                </a:lnTo>
                <a:lnTo>
                  <a:pt x="6689" y="8321"/>
                </a:lnTo>
                <a:lnTo>
                  <a:pt x="6539" y="8400"/>
                </a:lnTo>
                <a:lnTo>
                  <a:pt x="6380" y="8480"/>
                </a:lnTo>
                <a:lnTo>
                  <a:pt x="6221" y="8559"/>
                </a:lnTo>
                <a:lnTo>
                  <a:pt x="6054" y="8621"/>
                </a:lnTo>
                <a:lnTo>
                  <a:pt x="5886" y="8683"/>
                </a:lnTo>
                <a:lnTo>
                  <a:pt x="5718" y="8736"/>
                </a:lnTo>
                <a:lnTo>
                  <a:pt x="5542" y="8789"/>
                </a:lnTo>
                <a:lnTo>
                  <a:pt x="5365" y="8824"/>
                </a:lnTo>
                <a:lnTo>
                  <a:pt x="5180" y="8859"/>
                </a:lnTo>
                <a:lnTo>
                  <a:pt x="5004" y="8886"/>
                </a:lnTo>
                <a:lnTo>
                  <a:pt x="4818" y="8903"/>
                </a:lnTo>
                <a:lnTo>
                  <a:pt x="4624" y="8912"/>
                </a:lnTo>
                <a:lnTo>
                  <a:pt x="4439" y="8921"/>
                </a:lnTo>
                <a:lnTo>
                  <a:pt x="4439" y="8921"/>
                </a:lnTo>
                <a:lnTo>
                  <a:pt x="4209" y="8912"/>
                </a:lnTo>
                <a:lnTo>
                  <a:pt x="3989" y="8894"/>
                </a:lnTo>
                <a:lnTo>
                  <a:pt x="3759" y="8868"/>
                </a:lnTo>
                <a:lnTo>
                  <a:pt x="3547" y="8824"/>
                </a:lnTo>
                <a:lnTo>
                  <a:pt x="3327" y="8780"/>
                </a:lnTo>
                <a:lnTo>
                  <a:pt x="3124" y="8718"/>
                </a:lnTo>
                <a:lnTo>
                  <a:pt x="2912" y="8647"/>
                </a:lnTo>
                <a:lnTo>
                  <a:pt x="2709" y="8568"/>
                </a:lnTo>
                <a:lnTo>
                  <a:pt x="2515" y="8480"/>
                </a:lnTo>
                <a:lnTo>
                  <a:pt x="2321" y="8383"/>
                </a:lnTo>
                <a:lnTo>
                  <a:pt x="2135" y="8277"/>
                </a:lnTo>
                <a:lnTo>
                  <a:pt x="1959" y="8153"/>
                </a:lnTo>
                <a:lnTo>
                  <a:pt x="1782" y="8030"/>
                </a:lnTo>
                <a:lnTo>
                  <a:pt x="1615" y="7897"/>
                </a:lnTo>
                <a:lnTo>
                  <a:pt x="1456" y="7765"/>
                </a:lnTo>
                <a:lnTo>
                  <a:pt x="1297" y="7615"/>
                </a:lnTo>
                <a:lnTo>
                  <a:pt x="1156" y="7456"/>
                </a:lnTo>
                <a:lnTo>
                  <a:pt x="1015" y="7297"/>
                </a:lnTo>
                <a:lnTo>
                  <a:pt x="882" y="7129"/>
                </a:lnTo>
                <a:lnTo>
                  <a:pt x="759" y="6953"/>
                </a:lnTo>
                <a:lnTo>
                  <a:pt x="644" y="6776"/>
                </a:lnTo>
                <a:lnTo>
                  <a:pt x="529" y="6583"/>
                </a:lnTo>
                <a:lnTo>
                  <a:pt x="432" y="6398"/>
                </a:lnTo>
                <a:lnTo>
                  <a:pt x="344" y="6195"/>
                </a:lnTo>
                <a:lnTo>
                  <a:pt x="264" y="5992"/>
                </a:lnTo>
                <a:lnTo>
                  <a:pt x="194" y="5789"/>
                </a:lnTo>
                <a:lnTo>
                  <a:pt x="132" y="5577"/>
                </a:lnTo>
                <a:lnTo>
                  <a:pt x="88" y="5357"/>
                </a:lnTo>
                <a:lnTo>
                  <a:pt x="44" y="5136"/>
                </a:lnTo>
                <a:lnTo>
                  <a:pt x="17" y="4915"/>
                </a:lnTo>
                <a:lnTo>
                  <a:pt x="0" y="4686"/>
                </a:lnTo>
                <a:lnTo>
                  <a:pt x="0" y="4456"/>
                </a:lnTo>
                <a:lnTo>
                  <a:pt x="0" y="4456"/>
                </a:lnTo>
                <a:lnTo>
                  <a:pt x="0" y="4227"/>
                </a:lnTo>
                <a:lnTo>
                  <a:pt x="17" y="3997"/>
                </a:lnTo>
                <a:lnTo>
                  <a:pt x="44" y="3777"/>
                </a:lnTo>
                <a:lnTo>
                  <a:pt x="88" y="3556"/>
                </a:lnTo>
                <a:lnTo>
                  <a:pt x="132" y="3336"/>
                </a:lnTo>
                <a:lnTo>
                  <a:pt x="194" y="3124"/>
                </a:lnTo>
                <a:lnTo>
                  <a:pt x="264" y="2921"/>
                </a:lnTo>
                <a:lnTo>
                  <a:pt x="344" y="2718"/>
                </a:lnTo>
                <a:lnTo>
                  <a:pt x="432" y="2515"/>
                </a:lnTo>
                <a:lnTo>
                  <a:pt x="529" y="2329"/>
                </a:lnTo>
                <a:lnTo>
                  <a:pt x="644" y="2135"/>
                </a:lnTo>
                <a:lnTo>
                  <a:pt x="759" y="1959"/>
                </a:lnTo>
                <a:lnTo>
                  <a:pt x="882" y="1782"/>
                </a:lnTo>
                <a:lnTo>
                  <a:pt x="1015" y="1615"/>
                </a:lnTo>
                <a:lnTo>
                  <a:pt x="1156" y="1456"/>
                </a:lnTo>
                <a:lnTo>
                  <a:pt x="1297" y="1297"/>
                </a:lnTo>
                <a:lnTo>
                  <a:pt x="1456" y="1147"/>
                </a:lnTo>
                <a:lnTo>
                  <a:pt x="1615" y="1015"/>
                </a:lnTo>
                <a:lnTo>
                  <a:pt x="1782" y="882"/>
                </a:lnTo>
                <a:lnTo>
                  <a:pt x="1959" y="759"/>
                </a:lnTo>
                <a:lnTo>
                  <a:pt x="2135" y="635"/>
                </a:lnTo>
                <a:lnTo>
                  <a:pt x="2321" y="529"/>
                </a:lnTo>
                <a:lnTo>
                  <a:pt x="2515" y="432"/>
                </a:lnTo>
                <a:lnTo>
                  <a:pt x="2709" y="344"/>
                </a:lnTo>
                <a:lnTo>
                  <a:pt x="2912" y="264"/>
                </a:lnTo>
                <a:lnTo>
                  <a:pt x="3124" y="194"/>
                </a:lnTo>
                <a:lnTo>
                  <a:pt x="3327" y="132"/>
                </a:lnTo>
                <a:lnTo>
                  <a:pt x="3547" y="88"/>
                </a:lnTo>
                <a:lnTo>
                  <a:pt x="3759" y="44"/>
                </a:lnTo>
                <a:lnTo>
                  <a:pt x="3989" y="17"/>
                </a:lnTo>
                <a:lnTo>
                  <a:pt x="4209" y="0"/>
                </a:lnTo>
                <a:lnTo>
                  <a:pt x="4439" y="0"/>
                </a:lnTo>
                <a:lnTo>
                  <a:pt x="4439" y="0"/>
                </a:lnTo>
                <a:lnTo>
                  <a:pt x="4668" y="0"/>
                </a:lnTo>
                <a:lnTo>
                  <a:pt x="4898" y="17"/>
                </a:lnTo>
                <a:lnTo>
                  <a:pt x="5118" y="44"/>
                </a:lnTo>
                <a:lnTo>
                  <a:pt x="5348" y="88"/>
                </a:lnTo>
                <a:lnTo>
                  <a:pt x="5559" y="132"/>
                </a:lnTo>
                <a:lnTo>
                  <a:pt x="5771" y="194"/>
                </a:lnTo>
                <a:lnTo>
                  <a:pt x="5983" y="264"/>
                </a:lnTo>
                <a:lnTo>
                  <a:pt x="6186" y="344"/>
                </a:lnTo>
                <a:lnTo>
                  <a:pt x="6389" y="432"/>
                </a:lnTo>
                <a:lnTo>
                  <a:pt x="6574" y="529"/>
                </a:lnTo>
                <a:lnTo>
                  <a:pt x="6768" y="635"/>
                </a:lnTo>
                <a:lnTo>
                  <a:pt x="6944" y="759"/>
                </a:lnTo>
                <a:lnTo>
                  <a:pt x="7121" y="882"/>
                </a:lnTo>
                <a:lnTo>
                  <a:pt x="7288" y="1015"/>
                </a:lnTo>
                <a:lnTo>
                  <a:pt x="7456" y="1147"/>
                </a:lnTo>
                <a:lnTo>
                  <a:pt x="7606" y="1297"/>
                </a:lnTo>
                <a:lnTo>
                  <a:pt x="7756" y="1456"/>
                </a:lnTo>
                <a:lnTo>
                  <a:pt x="7897" y="1615"/>
                </a:lnTo>
                <a:lnTo>
                  <a:pt x="8030" y="1782"/>
                </a:lnTo>
                <a:lnTo>
                  <a:pt x="8153" y="1959"/>
                </a:lnTo>
                <a:lnTo>
                  <a:pt x="8268" y="2135"/>
                </a:lnTo>
                <a:lnTo>
                  <a:pt x="8383" y="2329"/>
                </a:lnTo>
                <a:lnTo>
                  <a:pt x="8480" y="2515"/>
                </a:lnTo>
                <a:lnTo>
                  <a:pt x="8568" y="2718"/>
                </a:lnTo>
                <a:lnTo>
                  <a:pt x="8647" y="2921"/>
                </a:lnTo>
                <a:lnTo>
                  <a:pt x="8718" y="3124"/>
                </a:lnTo>
                <a:lnTo>
                  <a:pt x="8780" y="3336"/>
                </a:lnTo>
                <a:lnTo>
                  <a:pt x="8824" y="3556"/>
                </a:lnTo>
                <a:lnTo>
                  <a:pt x="8868" y="3777"/>
                </a:lnTo>
                <a:lnTo>
                  <a:pt x="8894" y="3997"/>
                </a:lnTo>
                <a:lnTo>
                  <a:pt x="8912" y="4227"/>
                </a:lnTo>
                <a:lnTo>
                  <a:pt x="8921" y="4456"/>
                </a:lnTo>
                <a:lnTo>
                  <a:pt x="8921" y="4456"/>
                </a:lnTo>
                <a:lnTo>
                  <a:pt x="8912" y="4642"/>
                </a:lnTo>
                <a:lnTo>
                  <a:pt x="8903" y="4818"/>
                </a:lnTo>
                <a:lnTo>
                  <a:pt x="8886" y="4986"/>
                </a:lnTo>
                <a:lnTo>
                  <a:pt x="8859" y="5154"/>
                </a:lnTo>
                <a:lnTo>
                  <a:pt x="8833" y="5321"/>
                </a:lnTo>
                <a:lnTo>
                  <a:pt x="8797" y="5480"/>
                </a:lnTo>
                <a:lnTo>
                  <a:pt x="8718" y="5798"/>
                </a:lnTo>
                <a:lnTo>
                  <a:pt x="8718" y="5798"/>
                </a:lnTo>
                <a:lnTo>
                  <a:pt x="13439" y="10456"/>
                </a:lnTo>
                <a:lnTo>
                  <a:pt x="13439" y="10456"/>
                </a:lnTo>
                <a:lnTo>
                  <a:pt x="13439" y="13298"/>
                </a:lnTo>
                <a:lnTo>
                  <a:pt x="13439" y="13298"/>
                </a:lnTo>
                <a:lnTo>
                  <a:pt x="10748" y="13298"/>
                </a:lnTo>
                <a:lnTo>
                  <a:pt x="10748" y="13298"/>
                </a:lnTo>
                <a:lnTo>
                  <a:pt x="10748" y="11471"/>
                </a:lnTo>
                <a:lnTo>
                  <a:pt x="10748" y="11471"/>
                </a:lnTo>
                <a:lnTo>
                  <a:pt x="9000" y="11471"/>
                </a:lnTo>
                <a:lnTo>
                  <a:pt x="9000" y="11471"/>
                </a:lnTo>
                <a:lnTo>
                  <a:pt x="9000" y="9689"/>
                </a:lnTo>
                <a:lnTo>
                  <a:pt x="9000" y="9689"/>
                </a:lnTo>
                <a:lnTo>
                  <a:pt x="7129" y="9689"/>
                </a:lnTo>
                <a:lnTo>
                  <a:pt x="7129" y="8021"/>
                </a:lnTo>
                <a:close/>
              </a:path>
            </a:pathLst>
          </a:custGeom>
          <a:noFill/>
          <a:ln w="28575" cap="flat">
            <a:solidFill>
              <a:srgbClr val="FFFFFF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874">
              <a:defRPr/>
            </a:pPr>
            <a:endParaRPr lang="en-US" kern="0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288" name="Title 2">
            <a:extLst>
              <a:ext uri="{FF2B5EF4-FFF2-40B4-BE49-F238E27FC236}">
                <a16:creationId xmlns:a16="http://schemas.microsoft.com/office/drawing/2014/main" id="{8C632500-D2D5-4BB1-B8D3-5C900256F723}"/>
              </a:ext>
            </a:extLst>
          </p:cNvPr>
          <p:cNvSpPr txBox="1">
            <a:spLocks/>
          </p:cNvSpPr>
          <p:nvPr/>
        </p:nvSpPr>
        <p:spPr>
          <a:xfrm>
            <a:off x="164509" y="266539"/>
            <a:ext cx="12827865" cy="899282"/>
          </a:xfrm>
          <a:prstGeom prst="rect">
            <a:avLst/>
          </a:prstGeom>
        </p:spPr>
        <p:txBody>
          <a:bodyPr/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3841">
              <a:defRPr/>
            </a:pPr>
            <a:r>
              <a:rPr lang="en-US" sz="4311" spc="-100" dirty="0">
                <a:solidFill>
                  <a:srgbClr val="041E8C"/>
                </a:solidFill>
                <a:latin typeface="Segoe UI Light"/>
              </a:rPr>
              <a:t>Microsoft </a:t>
            </a:r>
            <a:r>
              <a:rPr lang="ru-RU" sz="4311" spc="-100" dirty="0">
                <a:solidFill>
                  <a:srgbClr val="041E8C"/>
                </a:solidFill>
                <a:latin typeface="Segoe UI Light"/>
              </a:rPr>
              <a:t>для</a:t>
            </a:r>
            <a:r>
              <a:rPr lang="en-US" sz="4311" spc="-100" dirty="0">
                <a:solidFill>
                  <a:srgbClr val="041E8C"/>
                </a:solidFill>
                <a:latin typeface="Segoe UI Light"/>
              </a:rPr>
              <a:t> </a:t>
            </a:r>
            <a:r>
              <a:rPr lang="ru-RU" sz="4311" spc="-100" dirty="0">
                <a:solidFill>
                  <a:srgbClr val="041E8C"/>
                </a:solidFill>
                <a:latin typeface="Segoe UI Light"/>
              </a:rPr>
              <a:t>Стартапов</a:t>
            </a:r>
            <a:endParaRPr lang="en-US" sz="4311" spc="-100" dirty="0">
              <a:solidFill>
                <a:srgbClr val="041E8C"/>
              </a:solidFill>
              <a:latin typeface="Segoe UI Light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19E39C82-9472-485A-AA70-D8979325033E}"/>
              </a:ext>
            </a:extLst>
          </p:cNvPr>
          <p:cNvSpPr/>
          <p:nvPr/>
        </p:nvSpPr>
        <p:spPr bwMode="auto">
          <a:xfrm>
            <a:off x="-27831" y="4336427"/>
            <a:ext cx="3088318" cy="143651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90% </a:t>
            </a:r>
            <a:r>
              <a:rPr lang="ru-RU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компаний из списка</a:t>
            </a: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 Fortune 500 </a:t>
            </a:r>
            <a:r>
              <a:rPr lang="ru-RU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используют облако </a:t>
            </a: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Microsoft. </a:t>
            </a:r>
          </a:p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Вы будете иметь возможность работать с командой из 40 тысяч сейлов и сотнями тысяч партнеров, которые помогут продать ваши решения топовым мировым компаниям</a:t>
            </a:r>
            <a:endParaRPr lang="en-US" sz="1200" kern="0" dirty="0">
              <a:solidFill>
                <a:srgbClr val="585858"/>
              </a:solidFill>
              <a:latin typeface="Segoe UI Semilight"/>
              <a:cs typeface="Segoe UI Semilight" panose="020B0402040204020203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7C47D2C5-B2D8-443E-A887-33B67186F75B}"/>
              </a:ext>
            </a:extLst>
          </p:cNvPr>
          <p:cNvSpPr/>
          <p:nvPr/>
        </p:nvSpPr>
        <p:spPr bwMode="auto">
          <a:xfrm>
            <a:off x="3060486" y="4336427"/>
            <a:ext cx="3032355" cy="143651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Applications, data, and devices taking advantage of 150+ out-of-the-box Azure Logic Apps connectors for Salesforce, Office 365, Twitter, Dropbox, Google services, and more.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DE8CFB13-3A6A-4B12-AE7D-ABECC610BC9C}"/>
              </a:ext>
            </a:extLst>
          </p:cNvPr>
          <p:cNvSpPr/>
          <p:nvPr/>
        </p:nvSpPr>
        <p:spPr bwMode="auto">
          <a:xfrm>
            <a:off x="6072758" y="4343088"/>
            <a:ext cx="3160117" cy="143651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С помощью </a:t>
            </a: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Microsoft Reactor </a:t>
            </a:r>
            <a:r>
              <a:rPr lang="ru-RU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вы сможете установить контакты со стартапами, партнерами, инвесторами со всего мира</a:t>
            </a:r>
            <a:endParaRPr lang="en-US" sz="1200" kern="0" dirty="0">
              <a:solidFill>
                <a:srgbClr val="585858"/>
              </a:solidFill>
              <a:latin typeface="Segoe UI Semilight"/>
              <a:cs typeface="Segoe UI Semilight" panose="020B0402040204020203" pitchFamily="34" charset="0"/>
            </a:endParaRPr>
          </a:p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srgbClr val="585858"/>
              </a:solidFill>
              <a:latin typeface="Segoe UI Semilight"/>
              <a:cs typeface="Segoe UI Semilight" panose="020B0402040204020203" pitchFamily="34" charset="0"/>
            </a:endParaRPr>
          </a:p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Seattle / Beijing / Shanghai / Bangalore / Tel Aviv / Berlin / London / Sydney (2018)</a:t>
            </a:r>
          </a:p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srgbClr val="585858"/>
              </a:solidFill>
              <a:latin typeface="Segoe UI Semilight"/>
              <a:cs typeface="Segoe UI Semilight" panose="020B0402040204020203" pitchFamily="34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08540406-5FDA-48BF-BFB1-BE12285D9528}"/>
              </a:ext>
            </a:extLst>
          </p:cNvPr>
          <p:cNvSpPr/>
          <p:nvPr/>
        </p:nvSpPr>
        <p:spPr bwMode="auto">
          <a:xfrm>
            <a:off x="9196483" y="4343088"/>
            <a:ext cx="3032355" cy="143651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34" tIns="44808" rIns="179234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Azure </a:t>
            </a:r>
            <a:r>
              <a:rPr lang="ru-RU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имеет целый сет преимуществ перед другими облачными провайдерами и позволяет легко масштабироваться (</a:t>
            </a:r>
            <a:r>
              <a:rPr lang="en-US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42 Azure regions – </a:t>
            </a:r>
            <a:r>
              <a:rPr lang="ru-RU" sz="1200" kern="0" dirty="0">
                <a:solidFill>
                  <a:srgbClr val="585858"/>
                </a:solidFill>
                <a:latin typeface="Segoe UI Semilight"/>
                <a:cs typeface="Segoe UI Semilight" panose="020B0402040204020203" pitchFamily="34" charset="0"/>
              </a:rPr>
              <a:t>больше, чем у любого другого облачного провадера)</a:t>
            </a:r>
            <a:endParaRPr lang="en-US" sz="1200" kern="0" dirty="0">
              <a:solidFill>
                <a:srgbClr val="585858"/>
              </a:solidFill>
              <a:latin typeface="Segoe UI Semilight"/>
              <a:cs typeface="Segoe UI Semilight" panose="020B0402040204020203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B9C5C2-4A9F-4E5E-A68D-0A1CE2C73CDC}"/>
              </a:ext>
            </a:extLst>
          </p:cNvPr>
          <p:cNvCxnSpPr>
            <a:cxnSpLocks/>
          </p:cNvCxnSpPr>
          <p:nvPr/>
        </p:nvCxnSpPr>
        <p:spPr>
          <a:xfrm flipH="1">
            <a:off x="6075215" y="2231521"/>
            <a:ext cx="33424" cy="4022219"/>
          </a:xfrm>
          <a:prstGeom prst="line">
            <a:avLst/>
          </a:prstGeom>
          <a:ln w="28575">
            <a:gradFill>
              <a:gsLst>
                <a:gs pos="0">
                  <a:schemeClr val="tx1">
                    <a:lumMod val="95000"/>
                  </a:schemeClr>
                </a:gs>
                <a:gs pos="68000">
                  <a:srgbClr val="002050">
                    <a:alpha val="73000"/>
                  </a:srgbClr>
                </a:gs>
                <a:gs pos="100000">
                  <a:srgbClr val="002050">
                    <a:alpha val="92000"/>
                  </a:srgbClr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DB9230-96DD-47DB-8BD9-04096E23C48E}"/>
              </a:ext>
            </a:extLst>
          </p:cNvPr>
          <p:cNvCxnSpPr>
            <a:cxnSpLocks/>
          </p:cNvCxnSpPr>
          <p:nvPr/>
        </p:nvCxnSpPr>
        <p:spPr>
          <a:xfrm flipH="1">
            <a:off x="9204785" y="2231521"/>
            <a:ext cx="33424" cy="4022219"/>
          </a:xfrm>
          <a:prstGeom prst="line">
            <a:avLst/>
          </a:prstGeom>
          <a:ln w="28575">
            <a:gradFill>
              <a:gsLst>
                <a:gs pos="0">
                  <a:schemeClr val="tx1">
                    <a:lumMod val="95000"/>
                  </a:schemeClr>
                </a:gs>
                <a:gs pos="68000">
                  <a:srgbClr val="002050">
                    <a:alpha val="73000"/>
                  </a:srgbClr>
                </a:gs>
                <a:gs pos="100000">
                  <a:srgbClr val="002050">
                    <a:alpha val="92000"/>
                  </a:srgbClr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7CCF80C-8617-4474-A5D0-194BB1207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1866" y="1863706"/>
            <a:ext cx="1928412" cy="1682868"/>
          </a:xfrm>
          <a:prstGeom prst="rect">
            <a:avLst/>
          </a:prstGeom>
          <a:effectLst/>
        </p:spPr>
      </p:pic>
      <p:grpSp>
        <p:nvGrpSpPr>
          <p:cNvPr id="2" name="Graphic 20">
            <a:extLst>
              <a:ext uri="{FF2B5EF4-FFF2-40B4-BE49-F238E27FC236}">
                <a16:creationId xmlns:a16="http://schemas.microsoft.com/office/drawing/2014/main" id="{3F7659D6-4FD6-4B35-B9F4-F7B4581B301B}"/>
              </a:ext>
            </a:extLst>
          </p:cNvPr>
          <p:cNvGrpSpPr/>
          <p:nvPr/>
        </p:nvGrpSpPr>
        <p:grpSpPr>
          <a:xfrm>
            <a:off x="6894953" y="2026394"/>
            <a:ext cx="1400891" cy="1400891"/>
            <a:chOff x="6895179" y="2025995"/>
            <a:chExt cx="1401289" cy="1401289"/>
          </a:xfrm>
          <a:effectLst/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1F97A84-9B34-4B27-86FD-517B0481E533}"/>
                </a:ext>
              </a:extLst>
            </p:cNvPr>
            <p:cNvSpPr/>
            <p:nvPr/>
          </p:nvSpPr>
          <p:spPr>
            <a:xfrm>
              <a:off x="6895179" y="2025995"/>
              <a:ext cx="1401289" cy="1401289"/>
            </a:xfrm>
            <a:custGeom>
              <a:avLst/>
              <a:gdLst/>
              <a:ahLst/>
              <a:cxnLst/>
              <a:rect l="0" t="0" r="0" b="0"/>
              <a:pathLst>
                <a:path w="1401289" h="1401289">
                  <a:moveTo>
                    <a:pt x="1317825" y="999518"/>
                  </a:moveTo>
                  <a:cubicBezTo>
                    <a:pt x="1285646" y="1065874"/>
                    <a:pt x="1242968" y="1126596"/>
                    <a:pt x="1191438" y="1179350"/>
                  </a:cubicBezTo>
                  <a:lnTo>
                    <a:pt x="1102339" y="1090270"/>
                  </a:lnTo>
                  <a:cubicBezTo>
                    <a:pt x="1145401" y="1046008"/>
                    <a:pt x="1180821" y="994903"/>
                    <a:pt x="1207146" y="939043"/>
                  </a:cubicBezTo>
                  <a:lnTo>
                    <a:pt x="1207146" y="939043"/>
                  </a:lnTo>
                  <a:cubicBezTo>
                    <a:pt x="1240674" y="867512"/>
                    <a:pt x="1258555" y="789651"/>
                    <a:pt x="1259596" y="710661"/>
                  </a:cubicBezTo>
                  <a:lnTo>
                    <a:pt x="1385918" y="710661"/>
                  </a:lnTo>
                  <a:cubicBezTo>
                    <a:pt x="1384764" y="810778"/>
                    <a:pt x="1361512" y="909406"/>
                    <a:pt x="1317825" y="999494"/>
                  </a:cubicBezTo>
                  <a:lnTo>
                    <a:pt x="1333099" y="1007804"/>
                  </a:lnTo>
                  <a:cubicBezTo>
                    <a:pt x="1501651" y="658916"/>
                    <a:pt x="1355459" y="239444"/>
                    <a:pt x="1006570" y="70892"/>
                  </a:cubicBezTo>
                  <a:cubicBezTo>
                    <a:pt x="992632" y="64158"/>
                    <a:pt x="978479" y="57889"/>
                    <a:pt x="964125" y="52092"/>
                  </a:cubicBezTo>
                  <a:lnTo>
                    <a:pt x="964097" y="52162"/>
                  </a:lnTo>
                  <a:cubicBezTo>
                    <a:pt x="777801" y="-22615"/>
                    <a:pt x="568383" y="-13931"/>
                    <a:pt x="388915" y="76012"/>
                  </a:cubicBezTo>
                  <a:lnTo>
                    <a:pt x="396622" y="90753"/>
                  </a:lnTo>
                  <a:cubicBezTo>
                    <a:pt x="488976" y="44501"/>
                    <a:pt x="590649" y="19894"/>
                    <a:pt x="693933" y="18797"/>
                  </a:cubicBezTo>
                  <a:lnTo>
                    <a:pt x="693933" y="145152"/>
                  </a:lnTo>
                  <a:cubicBezTo>
                    <a:pt x="611080" y="146341"/>
                    <a:pt x="529553" y="166108"/>
                    <a:pt x="455355" y="202997"/>
                  </a:cubicBezTo>
                  <a:lnTo>
                    <a:pt x="463020" y="217696"/>
                  </a:lnTo>
                  <a:cubicBezTo>
                    <a:pt x="534878" y="182154"/>
                    <a:pt x="613775" y="163128"/>
                    <a:pt x="693933" y="162009"/>
                  </a:cubicBezTo>
                  <a:lnTo>
                    <a:pt x="693933" y="276410"/>
                  </a:lnTo>
                  <a:cubicBezTo>
                    <a:pt x="632263" y="277581"/>
                    <a:pt x="571596" y="292211"/>
                    <a:pt x="516171" y="319276"/>
                  </a:cubicBezTo>
                  <a:lnTo>
                    <a:pt x="519856" y="326310"/>
                  </a:lnTo>
                  <a:lnTo>
                    <a:pt x="516171" y="319262"/>
                  </a:lnTo>
                  <a:cubicBezTo>
                    <a:pt x="476140" y="338798"/>
                    <a:pt x="439403" y="364460"/>
                    <a:pt x="407286" y="395324"/>
                  </a:cubicBezTo>
                  <a:lnTo>
                    <a:pt x="326249" y="314301"/>
                  </a:lnTo>
                  <a:cubicBezTo>
                    <a:pt x="366534" y="275184"/>
                    <a:pt x="412674" y="242591"/>
                    <a:pt x="463006" y="217696"/>
                  </a:cubicBezTo>
                  <a:lnTo>
                    <a:pt x="455341" y="202997"/>
                  </a:lnTo>
                  <a:cubicBezTo>
                    <a:pt x="403534" y="228702"/>
                    <a:pt x="356022" y="262276"/>
                    <a:pt x="314492" y="302526"/>
                  </a:cubicBezTo>
                  <a:lnTo>
                    <a:pt x="224973" y="213044"/>
                  </a:lnTo>
                  <a:cubicBezTo>
                    <a:pt x="275526" y="163661"/>
                    <a:pt x="333424" y="122408"/>
                    <a:pt x="396608" y="90753"/>
                  </a:cubicBezTo>
                  <a:lnTo>
                    <a:pt x="388901" y="76012"/>
                  </a:lnTo>
                  <a:cubicBezTo>
                    <a:pt x="252243" y="144771"/>
                    <a:pt x="141652" y="256106"/>
                    <a:pt x="73812" y="393222"/>
                  </a:cubicBezTo>
                  <a:lnTo>
                    <a:pt x="81752" y="397496"/>
                  </a:lnTo>
                  <a:lnTo>
                    <a:pt x="73812" y="393222"/>
                  </a:lnTo>
                  <a:cubicBezTo>
                    <a:pt x="-3673" y="550638"/>
                    <a:pt x="-19339" y="731376"/>
                    <a:pt x="29904" y="899774"/>
                  </a:cubicBezTo>
                  <a:lnTo>
                    <a:pt x="46454" y="895612"/>
                  </a:lnTo>
                  <a:cubicBezTo>
                    <a:pt x="28846" y="835548"/>
                    <a:pt x="19544" y="773354"/>
                    <a:pt x="18806" y="710768"/>
                  </a:cubicBezTo>
                  <a:lnTo>
                    <a:pt x="145123" y="710768"/>
                  </a:lnTo>
                  <a:cubicBezTo>
                    <a:pt x="145852" y="762961"/>
                    <a:pt x="153894" y="814795"/>
                    <a:pt x="169015" y="864756"/>
                  </a:cubicBezTo>
                  <a:lnTo>
                    <a:pt x="185396" y="860636"/>
                  </a:lnTo>
                  <a:cubicBezTo>
                    <a:pt x="170605" y="812025"/>
                    <a:pt x="162727" y="761574"/>
                    <a:pt x="161995" y="710768"/>
                  </a:cubicBezTo>
                  <a:lnTo>
                    <a:pt x="276415" y="710768"/>
                  </a:lnTo>
                  <a:cubicBezTo>
                    <a:pt x="276824" y="727471"/>
                    <a:pt x="278214" y="744142"/>
                    <a:pt x="280576" y="760682"/>
                  </a:cubicBezTo>
                  <a:cubicBezTo>
                    <a:pt x="275263" y="761341"/>
                    <a:pt x="270026" y="762508"/>
                    <a:pt x="264938" y="764171"/>
                  </a:cubicBezTo>
                  <a:lnTo>
                    <a:pt x="261533" y="775849"/>
                  </a:lnTo>
                  <a:cubicBezTo>
                    <a:pt x="253770" y="777278"/>
                    <a:pt x="248893" y="789960"/>
                    <a:pt x="248893" y="789960"/>
                  </a:cubicBezTo>
                  <a:cubicBezTo>
                    <a:pt x="242531" y="792104"/>
                    <a:pt x="237529" y="799965"/>
                    <a:pt x="239645" y="802104"/>
                  </a:cubicBezTo>
                  <a:cubicBezTo>
                    <a:pt x="241761" y="804243"/>
                    <a:pt x="235749" y="805019"/>
                    <a:pt x="235749" y="805019"/>
                  </a:cubicBezTo>
                  <a:lnTo>
                    <a:pt x="235749" y="821078"/>
                  </a:lnTo>
                  <a:lnTo>
                    <a:pt x="232344" y="825954"/>
                  </a:lnTo>
                  <a:lnTo>
                    <a:pt x="233311" y="842980"/>
                  </a:lnTo>
                  <a:cubicBezTo>
                    <a:pt x="237557" y="842980"/>
                    <a:pt x="236716" y="851247"/>
                    <a:pt x="236716" y="851247"/>
                  </a:cubicBezTo>
                  <a:cubicBezTo>
                    <a:pt x="229654" y="851976"/>
                    <a:pt x="230873" y="860986"/>
                    <a:pt x="230873" y="860986"/>
                  </a:cubicBezTo>
                  <a:lnTo>
                    <a:pt x="216271" y="866339"/>
                  </a:lnTo>
                  <a:lnTo>
                    <a:pt x="213357" y="870221"/>
                  </a:lnTo>
                  <a:lnTo>
                    <a:pt x="194874" y="869754"/>
                  </a:lnTo>
                  <a:lnTo>
                    <a:pt x="190123" y="874490"/>
                  </a:lnTo>
                  <a:cubicBezTo>
                    <a:pt x="188582" y="869894"/>
                    <a:pt x="186886" y="865326"/>
                    <a:pt x="185452" y="860659"/>
                  </a:cubicBezTo>
                  <a:lnTo>
                    <a:pt x="169071" y="864793"/>
                  </a:lnTo>
                  <a:cubicBezTo>
                    <a:pt x="169576" y="866475"/>
                    <a:pt x="170206" y="868086"/>
                    <a:pt x="170739" y="869754"/>
                  </a:cubicBezTo>
                  <a:lnTo>
                    <a:pt x="149635" y="869754"/>
                  </a:lnTo>
                  <a:lnTo>
                    <a:pt x="148178" y="866349"/>
                  </a:lnTo>
                  <a:lnTo>
                    <a:pt x="141386" y="864910"/>
                  </a:lnTo>
                  <a:lnTo>
                    <a:pt x="140419" y="856642"/>
                  </a:lnTo>
                  <a:lnTo>
                    <a:pt x="129714" y="857609"/>
                  </a:lnTo>
                  <a:lnTo>
                    <a:pt x="127766" y="861981"/>
                  </a:lnTo>
                  <a:lnTo>
                    <a:pt x="116556" y="862448"/>
                  </a:lnTo>
                  <a:cubicBezTo>
                    <a:pt x="117270" y="869637"/>
                    <a:pt x="105303" y="880385"/>
                    <a:pt x="103916" y="877526"/>
                  </a:cubicBezTo>
                  <a:cubicBezTo>
                    <a:pt x="102529" y="874668"/>
                    <a:pt x="94541" y="866783"/>
                    <a:pt x="98073" y="865382"/>
                  </a:cubicBezTo>
                  <a:cubicBezTo>
                    <a:pt x="102211" y="864088"/>
                    <a:pt x="106441" y="863107"/>
                    <a:pt x="110726" y="862453"/>
                  </a:cubicBezTo>
                  <a:lnTo>
                    <a:pt x="110726" y="857590"/>
                  </a:lnTo>
                  <a:lnTo>
                    <a:pt x="84942" y="856624"/>
                  </a:lnTo>
                  <a:lnTo>
                    <a:pt x="82028" y="860996"/>
                  </a:lnTo>
                  <a:lnTo>
                    <a:pt x="71322" y="861963"/>
                  </a:lnTo>
                  <a:lnTo>
                    <a:pt x="71322" y="873145"/>
                  </a:lnTo>
                  <a:lnTo>
                    <a:pt x="66459" y="874602"/>
                  </a:lnTo>
                  <a:cubicBezTo>
                    <a:pt x="62928" y="876746"/>
                    <a:pt x="66950" y="884818"/>
                    <a:pt x="66950" y="884818"/>
                  </a:cubicBezTo>
                  <a:cubicBezTo>
                    <a:pt x="71910" y="889820"/>
                    <a:pt x="66459" y="897457"/>
                    <a:pt x="66459" y="897457"/>
                  </a:cubicBezTo>
                  <a:cubicBezTo>
                    <a:pt x="62214" y="901773"/>
                    <a:pt x="69865" y="910111"/>
                    <a:pt x="69865" y="910111"/>
                  </a:cubicBezTo>
                  <a:cubicBezTo>
                    <a:pt x="75526" y="911540"/>
                    <a:pt x="66459" y="915464"/>
                    <a:pt x="66459" y="915464"/>
                  </a:cubicBezTo>
                  <a:cubicBezTo>
                    <a:pt x="66815" y="919168"/>
                    <a:pt x="68759" y="922536"/>
                    <a:pt x="71789" y="924698"/>
                  </a:cubicBezTo>
                  <a:cubicBezTo>
                    <a:pt x="69431" y="928342"/>
                    <a:pt x="70473" y="933204"/>
                    <a:pt x="74115" y="935563"/>
                  </a:cubicBezTo>
                  <a:cubicBezTo>
                    <a:pt x="74306" y="935684"/>
                    <a:pt x="74502" y="935801"/>
                    <a:pt x="74704" y="935909"/>
                  </a:cubicBezTo>
                  <a:lnTo>
                    <a:pt x="75671" y="948053"/>
                  </a:lnTo>
                  <a:lnTo>
                    <a:pt x="80533" y="950968"/>
                  </a:lnTo>
                  <a:lnTo>
                    <a:pt x="80533" y="958759"/>
                  </a:lnTo>
                  <a:lnTo>
                    <a:pt x="83448" y="963621"/>
                  </a:lnTo>
                  <a:lnTo>
                    <a:pt x="94658" y="963621"/>
                  </a:lnTo>
                  <a:lnTo>
                    <a:pt x="93677" y="945629"/>
                  </a:lnTo>
                  <a:cubicBezTo>
                    <a:pt x="83784" y="934152"/>
                    <a:pt x="102197" y="931616"/>
                    <a:pt x="102926" y="935904"/>
                  </a:cubicBezTo>
                  <a:cubicBezTo>
                    <a:pt x="103654" y="940192"/>
                    <a:pt x="111684" y="942224"/>
                    <a:pt x="111684" y="942224"/>
                  </a:cubicBezTo>
                  <a:cubicBezTo>
                    <a:pt x="113085" y="953000"/>
                    <a:pt x="125192" y="959305"/>
                    <a:pt x="128709" y="948544"/>
                  </a:cubicBezTo>
                  <a:cubicBezTo>
                    <a:pt x="132227" y="937782"/>
                    <a:pt x="134861" y="944508"/>
                    <a:pt x="136977" y="949510"/>
                  </a:cubicBezTo>
                  <a:cubicBezTo>
                    <a:pt x="139093" y="954513"/>
                    <a:pt x="152545" y="966550"/>
                    <a:pt x="152545" y="966550"/>
                  </a:cubicBezTo>
                  <a:lnTo>
                    <a:pt x="163251" y="966550"/>
                  </a:lnTo>
                  <a:lnTo>
                    <a:pt x="164708" y="976765"/>
                  </a:lnTo>
                  <a:cubicBezTo>
                    <a:pt x="176718" y="976037"/>
                    <a:pt x="180193" y="977312"/>
                    <a:pt x="185139" y="993805"/>
                  </a:cubicBezTo>
                  <a:cubicBezTo>
                    <a:pt x="187725" y="1003269"/>
                    <a:pt x="194552" y="1010994"/>
                    <a:pt x="203622" y="1014726"/>
                  </a:cubicBezTo>
                  <a:lnTo>
                    <a:pt x="213347" y="1013746"/>
                  </a:lnTo>
                  <a:cubicBezTo>
                    <a:pt x="213347" y="1005170"/>
                    <a:pt x="223072" y="1015287"/>
                    <a:pt x="223072" y="1019589"/>
                  </a:cubicBezTo>
                  <a:cubicBezTo>
                    <a:pt x="223072" y="1023891"/>
                    <a:pt x="242046" y="1040510"/>
                    <a:pt x="242046" y="1040510"/>
                  </a:cubicBezTo>
                  <a:lnTo>
                    <a:pt x="261510" y="1044882"/>
                  </a:lnTo>
                  <a:lnTo>
                    <a:pt x="265517" y="1048091"/>
                  </a:lnTo>
                  <a:cubicBezTo>
                    <a:pt x="277092" y="1062665"/>
                    <a:pt x="289255" y="1076846"/>
                    <a:pt x="302371" y="1090368"/>
                  </a:cubicBezTo>
                  <a:lnTo>
                    <a:pt x="213034" y="1179733"/>
                  </a:lnTo>
                  <a:cubicBezTo>
                    <a:pt x="135097" y="1100107"/>
                    <a:pt x="77915" y="1002554"/>
                    <a:pt x="46514" y="895649"/>
                  </a:cubicBezTo>
                  <a:lnTo>
                    <a:pt x="29965" y="899811"/>
                  </a:lnTo>
                  <a:cubicBezTo>
                    <a:pt x="86360" y="1090630"/>
                    <a:pt x="220885" y="1248667"/>
                    <a:pt x="400251" y="1334809"/>
                  </a:cubicBezTo>
                  <a:lnTo>
                    <a:pt x="408631" y="1319927"/>
                  </a:lnTo>
                  <a:cubicBezTo>
                    <a:pt x="340781" y="1287553"/>
                    <a:pt x="278737" y="1244206"/>
                    <a:pt x="224997" y="1191634"/>
                  </a:cubicBezTo>
                  <a:lnTo>
                    <a:pt x="314352" y="1102316"/>
                  </a:lnTo>
                  <a:cubicBezTo>
                    <a:pt x="360038" y="1146728"/>
                    <a:pt x="413006" y="1182975"/>
                    <a:pt x="470951" y="1209473"/>
                  </a:cubicBezTo>
                  <a:lnTo>
                    <a:pt x="479289" y="1194689"/>
                  </a:lnTo>
                  <a:cubicBezTo>
                    <a:pt x="422672" y="1168971"/>
                    <a:pt x="370914" y="1133687"/>
                    <a:pt x="326291" y="1090377"/>
                  </a:cubicBezTo>
                  <a:lnTo>
                    <a:pt x="342826" y="1073856"/>
                  </a:lnTo>
                  <a:cubicBezTo>
                    <a:pt x="343848" y="1075739"/>
                    <a:pt x="344504" y="1077798"/>
                    <a:pt x="344760" y="1079928"/>
                  </a:cubicBezTo>
                  <a:cubicBezTo>
                    <a:pt x="346161" y="1090672"/>
                    <a:pt x="351080" y="1088686"/>
                    <a:pt x="351080" y="1088686"/>
                  </a:cubicBezTo>
                  <a:lnTo>
                    <a:pt x="391465" y="1087720"/>
                  </a:lnTo>
                  <a:lnTo>
                    <a:pt x="405576" y="1075575"/>
                  </a:lnTo>
                  <a:lnTo>
                    <a:pt x="441575" y="1075085"/>
                  </a:lnTo>
                  <a:cubicBezTo>
                    <a:pt x="459960" y="1074370"/>
                    <a:pt x="448512" y="1048810"/>
                    <a:pt x="444980" y="1048810"/>
                  </a:cubicBezTo>
                  <a:cubicBezTo>
                    <a:pt x="442892" y="1046363"/>
                    <a:pt x="442105" y="1043060"/>
                    <a:pt x="442864" y="1039936"/>
                  </a:cubicBezTo>
                  <a:cubicBezTo>
                    <a:pt x="471376" y="1062057"/>
                    <a:pt x="502601" y="1080438"/>
                    <a:pt x="535775" y="1094642"/>
                  </a:cubicBezTo>
                  <a:lnTo>
                    <a:pt x="544112" y="1079872"/>
                  </a:lnTo>
                  <a:cubicBezTo>
                    <a:pt x="504218" y="1062954"/>
                    <a:pt x="467274" y="1039791"/>
                    <a:pt x="434667" y="1011251"/>
                  </a:cubicBezTo>
                  <a:lnTo>
                    <a:pt x="419547" y="997280"/>
                  </a:lnTo>
                  <a:lnTo>
                    <a:pt x="508491" y="908341"/>
                  </a:lnTo>
                  <a:cubicBezTo>
                    <a:pt x="544318" y="942621"/>
                    <a:pt x="588790" y="966522"/>
                    <a:pt x="637148" y="977480"/>
                  </a:cubicBezTo>
                  <a:cubicBezTo>
                    <a:pt x="635341" y="979078"/>
                    <a:pt x="634346" y="980577"/>
                    <a:pt x="634752" y="981628"/>
                  </a:cubicBezTo>
                  <a:cubicBezTo>
                    <a:pt x="636154" y="985215"/>
                    <a:pt x="628909" y="988929"/>
                    <a:pt x="628909" y="988929"/>
                  </a:cubicBezTo>
                  <a:lnTo>
                    <a:pt x="622575" y="990876"/>
                  </a:lnTo>
                  <a:lnTo>
                    <a:pt x="618203" y="997210"/>
                  </a:lnTo>
                  <a:lnTo>
                    <a:pt x="609935" y="1000125"/>
                  </a:lnTo>
                  <a:lnTo>
                    <a:pt x="608478" y="1015203"/>
                  </a:lnTo>
                  <a:lnTo>
                    <a:pt x="604106" y="1018118"/>
                  </a:lnTo>
                  <a:lnTo>
                    <a:pt x="604106" y="1024451"/>
                  </a:lnTo>
                  <a:lnTo>
                    <a:pt x="599244" y="1025909"/>
                  </a:lnTo>
                  <a:lnTo>
                    <a:pt x="599244" y="1029804"/>
                  </a:lnTo>
                  <a:lnTo>
                    <a:pt x="591943" y="1030271"/>
                  </a:lnTo>
                  <a:lnTo>
                    <a:pt x="596315" y="1040977"/>
                  </a:lnTo>
                  <a:lnTo>
                    <a:pt x="602158" y="1043906"/>
                  </a:lnTo>
                  <a:cubicBezTo>
                    <a:pt x="612051" y="1045335"/>
                    <a:pt x="607511" y="1057527"/>
                    <a:pt x="607511" y="1057527"/>
                  </a:cubicBezTo>
                  <a:lnTo>
                    <a:pt x="613355" y="1058493"/>
                  </a:lnTo>
                  <a:lnTo>
                    <a:pt x="616269" y="1066285"/>
                  </a:lnTo>
                  <a:lnTo>
                    <a:pt x="621622" y="1077495"/>
                  </a:lnTo>
                  <a:cubicBezTo>
                    <a:pt x="623752" y="1086113"/>
                    <a:pt x="630464" y="1084034"/>
                    <a:pt x="633300" y="1083338"/>
                  </a:cubicBezTo>
                  <a:cubicBezTo>
                    <a:pt x="636135" y="1082642"/>
                    <a:pt x="638653" y="1092096"/>
                    <a:pt x="638653" y="1092096"/>
                  </a:cubicBezTo>
                  <a:lnTo>
                    <a:pt x="666875" y="1092563"/>
                  </a:lnTo>
                  <a:cubicBezTo>
                    <a:pt x="666875" y="1092563"/>
                    <a:pt x="665824" y="1095520"/>
                    <a:pt x="670770" y="1096935"/>
                  </a:cubicBezTo>
                  <a:cubicBezTo>
                    <a:pt x="678468" y="1098141"/>
                    <a:pt x="686240" y="1098776"/>
                    <a:pt x="694031" y="1098841"/>
                  </a:cubicBezTo>
                  <a:lnTo>
                    <a:pt x="694031" y="1111453"/>
                  </a:lnTo>
                  <a:cubicBezTo>
                    <a:pt x="642534" y="1110505"/>
                    <a:pt x="591681" y="1099794"/>
                    <a:pt x="544173" y="1079896"/>
                  </a:cubicBezTo>
                  <a:lnTo>
                    <a:pt x="535835" y="1094679"/>
                  </a:lnTo>
                  <a:cubicBezTo>
                    <a:pt x="585927" y="1115923"/>
                    <a:pt x="639633" y="1127339"/>
                    <a:pt x="694031" y="1128310"/>
                  </a:cubicBezTo>
                  <a:lnTo>
                    <a:pt x="694031" y="1242712"/>
                  </a:lnTo>
                  <a:cubicBezTo>
                    <a:pt x="619936" y="1241675"/>
                    <a:pt x="546854" y="1225350"/>
                    <a:pt x="479359" y="1194759"/>
                  </a:cubicBezTo>
                  <a:lnTo>
                    <a:pt x="471021" y="1209543"/>
                  </a:lnTo>
                  <a:cubicBezTo>
                    <a:pt x="541081" y="1241521"/>
                    <a:pt x="617026" y="1258570"/>
                    <a:pt x="694031" y="1259606"/>
                  </a:cubicBezTo>
                  <a:lnTo>
                    <a:pt x="694031" y="1385933"/>
                  </a:lnTo>
                  <a:cubicBezTo>
                    <a:pt x="595269" y="1384914"/>
                    <a:pt x="497912" y="1362414"/>
                    <a:pt x="408720" y="1319988"/>
                  </a:cubicBezTo>
                  <a:lnTo>
                    <a:pt x="400312" y="1334870"/>
                  </a:lnTo>
                  <a:cubicBezTo>
                    <a:pt x="596268" y="1428074"/>
                    <a:pt x="824291" y="1425543"/>
                    <a:pt x="1018126" y="1328008"/>
                  </a:cubicBezTo>
                  <a:lnTo>
                    <a:pt x="1010153" y="1312538"/>
                  </a:lnTo>
                  <a:cubicBezTo>
                    <a:pt x="917336" y="1359616"/>
                    <a:pt x="814944" y="1384723"/>
                    <a:pt x="710880" y="1385923"/>
                  </a:cubicBezTo>
                  <a:lnTo>
                    <a:pt x="710880" y="1259606"/>
                  </a:lnTo>
                  <a:cubicBezTo>
                    <a:pt x="761667" y="1258854"/>
                    <a:pt x="812118" y="1251152"/>
                    <a:pt x="860818" y="1236719"/>
                  </a:cubicBezTo>
                  <a:lnTo>
                    <a:pt x="873163" y="1240456"/>
                  </a:lnTo>
                  <a:lnTo>
                    <a:pt x="877059" y="1252133"/>
                  </a:lnTo>
                  <a:lnTo>
                    <a:pt x="882411" y="1251166"/>
                  </a:lnTo>
                  <a:lnTo>
                    <a:pt x="886783" y="1247761"/>
                  </a:lnTo>
                  <a:lnTo>
                    <a:pt x="903809" y="1246794"/>
                  </a:lnTo>
                  <a:lnTo>
                    <a:pt x="912091" y="1239003"/>
                  </a:lnTo>
                  <a:lnTo>
                    <a:pt x="921325" y="1237545"/>
                  </a:lnTo>
                  <a:lnTo>
                    <a:pt x="987373" y="1181368"/>
                  </a:lnTo>
                  <a:cubicBezTo>
                    <a:pt x="1024708" y="1159143"/>
                    <a:pt x="1059315" y="1132631"/>
                    <a:pt x="1090498" y="1102377"/>
                  </a:cubicBezTo>
                  <a:lnTo>
                    <a:pt x="1179597" y="1191471"/>
                  </a:lnTo>
                  <a:cubicBezTo>
                    <a:pt x="1129604" y="1240199"/>
                    <a:pt x="1072473" y="1281018"/>
                    <a:pt x="1010176" y="1312528"/>
                  </a:cubicBezTo>
                  <a:lnTo>
                    <a:pt x="1018164" y="1327999"/>
                  </a:lnTo>
                  <a:cubicBezTo>
                    <a:pt x="1155271" y="1258560"/>
                    <a:pt x="1265893" y="1146167"/>
                    <a:pt x="1333145" y="1007972"/>
                  </a:cubicBezTo>
                  <a:lnTo>
                    <a:pt x="1333103" y="1007832"/>
                  </a:lnTo>
                  <a:close/>
                  <a:moveTo>
                    <a:pt x="1076429" y="867712"/>
                  </a:moveTo>
                  <a:cubicBezTo>
                    <a:pt x="1057250" y="910882"/>
                    <a:pt x="1030761" y="950421"/>
                    <a:pt x="998135" y="984580"/>
                  </a:cubicBezTo>
                  <a:cubicBezTo>
                    <a:pt x="996733" y="970245"/>
                    <a:pt x="993314" y="954410"/>
                    <a:pt x="993314" y="954410"/>
                  </a:cubicBezTo>
                  <a:lnTo>
                    <a:pt x="987961" y="951496"/>
                  </a:lnTo>
                  <a:lnTo>
                    <a:pt x="989419" y="934456"/>
                  </a:lnTo>
                  <a:lnTo>
                    <a:pt x="981627" y="934456"/>
                  </a:lnTo>
                  <a:lnTo>
                    <a:pt x="968974" y="951005"/>
                  </a:lnTo>
                  <a:lnTo>
                    <a:pt x="967446" y="955419"/>
                  </a:lnTo>
                  <a:lnTo>
                    <a:pt x="960146" y="948118"/>
                  </a:lnTo>
                  <a:lnTo>
                    <a:pt x="963635" y="944181"/>
                  </a:lnTo>
                  <a:lnTo>
                    <a:pt x="963168" y="935913"/>
                  </a:lnTo>
                  <a:lnTo>
                    <a:pt x="968030" y="931541"/>
                  </a:lnTo>
                  <a:lnTo>
                    <a:pt x="968030" y="924231"/>
                  </a:lnTo>
                  <a:lnTo>
                    <a:pt x="972402" y="922774"/>
                  </a:lnTo>
                  <a:lnTo>
                    <a:pt x="972893" y="907205"/>
                  </a:lnTo>
                  <a:lnTo>
                    <a:pt x="976774" y="906239"/>
                  </a:lnTo>
                  <a:lnTo>
                    <a:pt x="976774" y="871673"/>
                  </a:lnTo>
                  <a:lnTo>
                    <a:pt x="966068" y="861948"/>
                  </a:lnTo>
                  <a:cubicBezTo>
                    <a:pt x="965368" y="865536"/>
                    <a:pt x="953924" y="865354"/>
                    <a:pt x="953924" y="865354"/>
                  </a:cubicBezTo>
                  <a:cubicBezTo>
                    <a:pt x="953924" y="865354"/>
                    <a:pt x="951191" y="870216"/>
                    <a:pt x="949061" y="870216"/>
                  </a:cubicBezTo>
                  <a:cubicBezTo>
                    <a:pt x="946931" y="870216"/>
                    <a:pt x="951948" y="877082"/>
                    <a:pt x="950519" y="881426"/>
                  </a:cubicBezTo>
                  <a:cubicBezTo>
                    <a:pt x="949090" y="885770"/>
                    <a:pt x="943218" y="885308"/>
                    <a:pt x="943218" y="885308"/>
                  </a:cubicBezTo>
                  <a:lnTo>
                    <a:pt x="932512" y="888237"/>
                  </a:lnTo>
                  <a:lnTo>
                    <a:pt x="930074" y="892118"/>
                  </a:lnTo>
                  <a:lnTo>
                    <a:pt x="918397" y="892118"/>
                  </a:lnTo>
                  <a:lnTo>
                    <a:pt x="917668" y="885196"/>
                  </a:lnTo>
                  <a:cubicBezTo>
                    <a:pt x="918602" y="884103"/>
                    <a:pt x="919560" y="883052"/>
                    <a:pt x="920470" y="881926"/>
                  </a:cubicBezTo>
                  <a:lnTo>
                    <a:pt x="930069" y="878969"/>
                  </a:lnTo>
                  <a:lnTo>
                    <a:pt x="936880" y="875564"/>
                  </a:lnTo>
                  <a:lnTo>
                    <a:pt x="940285" y="868264"/>
                  </a:lnTo>
                  <a:cubicBezTo>
                    <a:pt x="940985" y="861103"/>
                    <a:pt x="949519" y="861944"/>
                    <a:pt x="949519" y="861944"/>
                  </a:cubicBezTo>
                  <a:cubicBezTo>
                    <a:pt x="949519" y="861944"/>
                    <a:pt x="965868" y="848435"/>
                    <a:pt x="966559" y="841989"/>
                  </a:cubicBezTo>
                  <a:cubicBezTo>
                    <a:pt x="967250" y="835544"/>
                    <a:pt x="973215" y="817173"/>
                    <a:pt x="983108" y="817173"/>
                  </a:cubicBezTo>
                  <a:lnTo>
                    <a:pt x="1001101" y="817173"/>
                  </a:lnTo>
                  <a:cubicBezTo>
                    <a:pt x="1008163" y="814300"/>
                    <a:pt x="1006454" y="805028"/>
                    <a:pt x="1006454" y="805028"/>
                  </a:cubicBezTo>
                  <a:lnTo>
                    <a:pt x="1015212" y="803571"/>
                  </a:lnTo>
                  <a:lnTo>
                    <a:pt x="1016669" y="808924"/>
                  </a:lnTo>
                  <a:cubicBezTo>
                    <a:pt x="1016669" y="808924"/>
                    <a:pt x="1029379" y="810115"/>
                    <a:pt x="1030780" y="807957"/>
                  </a:cubicBezTo>
                  <a:cubicBezTo>
                    <a:pt x="1032181" y="805799"/>
                    <a:pt x="1035026" y="800950"/>
                    <a:pt x="1038571" y="803094"/>
                  </a:cubicBezTo>
                  <a:cubicBezTo>
                    <a:pt x="1042116" y="805238"/>
                    <a:pt x="1053649" y="798218"/>
                    <a:pt x="1053649" y="798218"/>
                  </a:cubicBezTo>
                  <a:cubicBezTo>
                    <a:pt x="1054350" y="793201"/>
                    <a:pt x="1072132" y="795303"/>
                    <a:pt x="1072132" y="795303"/>
                  </a:cubicBezTo>
                  <a:lnTo>
                    <a:pt x="1074080" y="788493"/>
                  </a:lnTo>
                  <a:cubicBezTo>
                    <a:pt x="1074080" y="788493"/>
                    <a:pt x="1062094" y="772425"/>
                    <a:pt x="1059950" y="772425"/>
                  </a:cubicBezTo>
                  <a:cubicBezTo>
                    <a:pt x="1057806" y="772425"/>
                    <a:pt x="1046288" y="762027"/>
                    <a:pt x="1044872" y="765615"/>
                  </a:cubicBezTo>
                  <a:cubicBezTo>
                    <a:pt x="1033564" y="762756"/>
                    <a:pt x="1034657" y="747132"/>
                    <a:pt x="1034657" y="747132"/>
                  </a:cubicBezTo>
                  <a:lnTo>
                    <a:pt x="1030271" y="736925"/>
                  </a:lnTo>
                  <a:cubicBezTo>
                    <a:pt x="1030271" y="731180"/>
                    <a:pt x="1019747" y="718961"/>
                    <a:pt x="1017631" y="720390"/>
                  </a:cubicBezTo>
                  <a:cubicBezTo>
                    <a:pt x="1014231" y="718382"/>
                    <a:pt x="1012199" y="714673"/>
                    <a:pt x="1012334" y="710721"/>
                  </a:cubicBezTo>
                  <a:lnTo>
                    <a:pt x="1111359" y="710721"/>
                  </a:lnTo>
                  <a:cubicBezTo>
                    <a:pt x="1110298" y="764858"/>
                    <a:pt x="1098425" y="818233"/>
                    <a:pt x="1076429" y="867712"/>
                  </a:cubicBezTo>
                  <a:close/>
                  <a:moveTo>
                    <a:pt x="689716" y="744707"/>
                  </a:moveTo>
                  <a:lnTo>
                    <a:pt x="692630" y="741302"/>
                  </a:lnTo>
                  <a:lnTo>
                    <a:pt x="691173" y="736440"/>
                  </a:lnTo>
                  <a:cubicBezTo>
                    <a:pt x="685512" y="734282"/>
                    <a:pt x="688118" y="729167"/>
                    <a:pt x="691640" y="730596"/>
                  </a:cubicBezTo>
                  <a:cubicBezTo>
                    <a:pt x="695162" y="732026"/>
                    <a:pt x="686777" y="724276"/>
                    <a:pt x="686777" y="724276"/>
                  </a:cubicBezTo>
                  <a:cubicBezTo>
                    <a:pt x="682546" y="727864"/>
                    <a:pt x="678986" y="719904"/>
                    <a:pt x="678986" y="719904"/>
                  </a:cubicBezTo>
                  <a:lnTo>
                    <a:pt x="668280" y="719904"/>
                  </a:lnTo>
                  <a:lnTo>
                    <a:pt x="668280" y="709689"/>
                  </a:lnTo>
                  <a:lnTo>
                    <a:pt x="666823" y="700455"/>
                  </a:lnTo>
                  <a:lnTo>
                    <a:pt x="656608" y="695592"/>
                  </a:lnTo>
                  <a:lnTo>
                    <a:pt x="648840" y="702360"/>
                  </a:lnTo>
                  <a:lnTo>
                    <a:pt x="647383" y="712576"/>
                  </a:lnTo>
                  <a:lnTo>
                    <a:pt x="647383" y="718895"/>
                  </a:lnTo>
                  <a:lnTo>
                    <a:pt x="640082" y="720353"/>
                  </a:lnTo>
                  <a:lnTo>
                    <a:pt x="638624" y="739817"/>
                  </a:lnTo>
                  <a:lnTo>
                    <a:pt x="633272" y="742241"/>
                  </a:lnTo>
                  <a:lnTo>
                    <a:pt x="633762" y="749051"/>
                  </a:lnTo>
                  <a:lnTo>
                    <a:pt x="625971" y="751490"/>
                  </a:lnTo>
                  <a:lnTo>
                    <a:pt x="618180" y="753437"/>
                  </a:lnTo>
                  <a:lnTo>
                    <a:pt x="616722" y="762686"/>
                  </a:lnTo>
                  <a:lnTo>
                    <a:pt x="611369" y="766567"/>
                  </a:lnTo>
                  <a:lnTo>
                    <a:pt x="608455" y="774849"/>
                  </a:lnTo>
                  <a:lnTo>
                    <a:pt x="605106" y="795462"/>
                  </a:lnTo>
                  <a:cubicBezTo>
                    <a:pt x="595175" y="785102"/>
                    <a:pt x="586968" y="773214"/>
                    <a:pt x="580793" y="760262"/>
                  </a:cubicBezTo>
                  <a:cubicBezTo>
                    <a:pt x="581569" y="757067"/>
                    <a:pt x="582036" y="753806"/>
                    <a:pt x="582195" y="750523"/>
                  </a:cubicBezTo>
                  <a:cubicBezTo>
                    <a:pt x="575847" y="747664"/>
                    <a:pt x="579504" y="737533"/>
                    <a:pt x="586567" y="746151"/>
                  </a:cubicBezTo>
                  <a:cubicBezTo>
                    <a:pt x="593629" y="754769"/>
                    <a:pt x="582195" y="729111"/>
                    <a:pt x="582195" y="729111"/>
                  </a:cubicBezTo>
                  <a:lnTo>
                    <a:pt x="576351" y="724248"/>
                  </a:lnTo>
                  <a:lnTo>
                    <a:pt x="569373" y="723314"/>
                  </a:lnTo>
                  <a:cubicBezTo>
                    <a:pt x="568233" y="716364"/>
                    <a:pt x="567640" y="709339"/>
                    <a:pt x="567593" y="702295"/>
                  </a:cubicBezTo>
                  <a:cubicBezTo>
                    <a:pt x="567593" y="699310"/>
                    <a:pt x="567845" y="696353"/>
                    <a:pt x="568028" y="693383"/>
                  </a:cubicBezTo>
                  <a:cubicBezTo>
                    <a:pt x="569247" y="692341"/>
                    <a:pt x="570938" y="692047"/>
                    <a:pt x="572442" y="692612"/>
                  </a:cubicBezTo>
                  <a:lnTo>
                    <a:pt x="576337" y="696017"/>
                  </a:lnTo>
                  <a:lnTo>
                    <a:pt x="583147" y="700880"/>
                  </a:lnTo>
                  <a:lnTo>
                    <a:pt x="583638" y="705252"/>
                  </a:lnTo>
                  <a:lnTo>
                    <a:pt x="579266" y="707690"/>
                  </a:lnTo>
                  <a:lnTo>
                    <a:pt x="578775" y="713533"/>
                  </a:lnTo>
                  <a:lnTo>
                    <a:pt x="580723" y="721324"/>
                  </a:lnTo>
                  <a:lnTo>
                    <a:pt x="586529" y="721324"/>
                  </a:lnTo>
                  <a:cubicBezTo>
                    <a:pt x="587809" y="715028"/>
                    <a:pt x="593951" y="710960"/>
                    <a:pt x="600248" y="712239"/>
                  </a:cubicBezTo>
                  <a:cubicBezTo>
                    <a:pt x="603163" y="712833"/>
                    <a:pt x="605741" y="714519"/>
                    <a:pt x="607451" y="716952"/>
                  </a:cubicBezTo>
                  <a:lnTo>
                    <a:pt x="611823" y="706737"/>
                  </a:lnTo>
                  <a:cubicBezTo>
                    <a:pt x="601929" y="701720"/>
                    <a:pt x="611907" y="693901"/>
                    <a:pt x="614737" y="697488"/>
                  </a:cubicBezTo>
                  <a:cubicBezTo>
                    <a:pt x="617568" y="701076"/>
                    <a:pt x="623986" y="688240"/>
                    <a:pt x="623986" y="688240"/>
                  </a:cubicBezTo>
                  <a:cubicBezTo>
                    <a:pt x="623986" y="688240"/>
                    <a:pt x="625317" y="689641"/>
                    <a:pt x="625934" y="690188"/>
                  </a:cubicBezTo>
                  <a:cubicBezTo>
                    <a:pt x="625396" y="688843"/>
                    <a:pt x="624742" y="687544"/>
                    <a:pt x="623986" y="686306"/>
                  </a:cubicBezTo>
                  <a:cubicBezTo>
                    <a:pt x="621211" y="682070"/>
                    <a:pt x="622393" y="676385"/>
                    <a:pt x="626629" y="673611"/>
                  </a:cubicBezTo>
                  <a:cubicBezTo>
                    <a:pt x="626877" y="673447"/>
                    <a:pt x="627129" y="673298"/>
                    <a:pt x="627391" y="673162"/>
                  </a:cubicBezTo>
                  <a:cubicBezTo>
                    <a:pt x="625990" y="664558"/>
                    <a:pt x="636639" y="665861"/>
                    <a:pt x="636639" y="665861"/>
                  </a:cubicBezTo>
                  <a:lnTo>
                    <a:pt x="637130" y="654679"/>
                  </a:lnTo>
                  <a:lnTo>
                    <a:pt x="627391" y="653698"/>
                  </a:lnTo>
                  <a:cubicBezTo>
                    <a:pt x="625289" y="663745"/>
                    <a:pt x="616825" y="655366"/>
                    <a:pt x="621071" y="653231"/>
                  </a:cubicBezTo>
                  <a:cubicBezTo>
                    <a:pt x="624177" y="651423"/>
                    <a:pt x="626970" y="649121"/>
                    <a:pt x="629339" y="646421"/>
                  </a:cubicBezTo>
                  <a:lnTo>
                    <a:pt x="629339" y="639611"/>
                  </a:lnTo>
                  <a:lnTo>
                    <a:pt x="633711" y="638153"/>
                  </a:lnTo>
                  <a:lnTo>
                    <a:pt x="634678" y="630852"/>
                  </a:lnTo>
                  <a:lnTo>
                    <a:pt x="644921" y="630852"/>
                  </a:lnTo>
                  <a:lnTo>
                    <a:pt x="654169" y="626481"/>
                  </a:lnTo>
                  <a:lnTo>
                    <a:pt x="656608" y="623075"/>
                  </a:lnTo>
                  <a:lnTo>
                    <a:pt x="666333" y="622094"/>
                  </a:lnTo>
                  <a:lnTo>
                    <a:pt x="680444" y="609441"/>
                  </a:lnTo>
                  <a:lnTo>
                    <a:pt x="679014" y="603583"/>
                  </a:lnTo>
                  <a:cubicBezTo>
                    <a:pt x="670537" y="603583"/>
                    <a:pt x="679014" y="597264"/>
                    <a:pt x="679014" y="597264"/>
                  </a:cubicBezTo>
                  <a:lnTo>
                    <a:pt x="680472" y="586558"/>
                  </a:lnTo>
                  <a:lnTo>
                    <a:pt x="672680" y="586558"/>
                  </a:lnTo>
                  <a:lnTo>
                    <a:pt x="671279" y="571298"/>
                  </a:lnTo>
                  <a:cubicBezTo>
                    <a:pt x="680995" y="568976"/>
                    <a:pt x="690939" y="567748"/>
                    <a:pt x="700931" y="567626"/>
                  </a:cubicBezTo>
                  <a:lnTo>
                    <a:pt x="702332" y="584624"/>
                  </a:lnTo>
                  <a:lnTo>
                    <a:pt x="694541" y="582186"/>
                  </a:lnTo>
                  <a:lnTo>
                    <a:pt x="689678" y="582186"/>
                  </a:lnTo>
                  <a:lnTo>
                    <a:pt x="687254" y="577814"/>
                  </a:lnTo>
                  <a:lnTo>
                    <a:pt x="683358" y="577347"/>
                  </a:lnTo>
                  <a:lnTo>
                    <a:pt x="683358" y="592915"/>
                  </a:lnTo>
                  <a:lnTo>
                    <a:pt x="687254" y="596320"/>
                  </a:lnTo>
                  <a:lnTo>
                    <a:pt x="691150" y="600202"/>
                  </a:lnTo>
                  <a:lnTo>
                    <a:pt x="697960" y="600692"/>
                  </a:lnTo>
                  <a:lnTo>
                    <a:pt x="699417" y="609450"/>
                  </a:lnTo>
                  <a:lnTo>
                    <a:pt x="716933" y="609917"/>
                  </a:lnTo>
                  <a:lnTo>
                    <a:pt x="719357" y="613799"/>
                  </a:lnTo>
                  <a:lnTo>
                    <a:pt x="730101" y="614289"/>
                  </a:lnTo>
                  <a:lnTo>
                    <a:pt x="750531" y="635210"/>
                  </a:lnTo>
                  <a:lnTo>
                    <a:pt x="749079" y="641544"/>
                  </a:lnTo>
                  <a:lnTo>
                    <a:pt x="745674" y="643969"/>
                  </a:lnTo>
                  <a:cubicBezTo>
                    <a:pt x="747117" y="648985"/>
                    <a:pt x="736439" y="645916"/>
                    <a:pt x="736439" y="645916"/>
                  </a:cubicBezTo>
                  <a:lnTo>
                    <a:pt x="736439" y="650288"/>
                  </a:lnTo>
                  <a:lnTo>
                    <a:pt x="741302" y="650755"/>
                  </a:lnTo>
                  <a:lnTo>
                    <a:pt x="746178" y="653670"/>
                  </a:lnTo>
                  <a:lnTo>
                    <a:pt x="753479" y="641526"/>
                  </a:lnTo>
                  <a:cubicBezTo>
                    <a:pt x="761256" y="636509"/>
                    <a:pt x="764423" y="643544"/>
                    <a:pt x="765156" y="647845"/>
                  </a:cubicBezTo>
                  <a:cubicBezTo>
                    <a:pt x="765656" y="649443"/>
                    <a:pt x="764769" y="651143"/>
                    <a:pt x="763166" y="651643"/>
                  </a:cubicBezTo>
                  <a:cubicBezTo>
                    <a:pt x="762713" y="651788"/>
                    <a:pt x="762232" y="651820"/>
                    <a:pt x="761765" y="651741"/>
                  </a:cubicBezTo>
                  <a:lnTo>
                    <a:pt x="761765" y="661466"/>
                  </a:lnTo>
                  <a:lnTo>
                    <a:pt x="766137" y="662923"/>
                  </a:lnTo>
                  <a:cubicBezTo>
                    <a:pt x="769351" y="666272"/>
                    <a:pt x="769243" y="671597"/>
                    <a:pt x="765890" y="674811"/>
                  </a:cubicBezTo>
                  <a:cubicBezTo>
                    <a:pt x="765114" y="675554"/>
                    <a:pt x="764203" y="676142"/>
                    <a:pt x="763208" y="676544"/>
                  </a:cubicBezTo>
                  <a:lnTo>
                    <a:pt x="761261" y="683845"/>
                  </a:lnTo>
                  <a:cubicBezTo>
                    <a:pt x="759131" y="690291"/>
                    <a:pt x="751045" y="688707"/>
                    <a:pt x="751045" y="688707"/>
                  </a:cubicBezTo>
                  <a:lnTo>
                    <a:pt x="748131" y="693079"/>
                  </a:lnTo>
                  <a:lnTo>
                    <a:pt x="739863" y="695517"/>
                  </a:lnTo>
                  <a:lnTo>
                    <a:pt x="756398" y="697465"/>
                  </a:lnTo>
                  <a:cubicBezTo>
                    <a:pt x="757996" y="691720"/>
                    <a:pt x="762536" y="690206"/>
                    <a:pt x="764680" y="693093"/>
                  </a:cubicBezTo>
                  <a:cubicBezTo>
                    <a:pt x="766062" y="695625"/>
                    <a:pt x="766735" y="698479"/>
                    <a:pt x="766628" y="701361"/>
                  </a:cubicBezTo>
                  <a:lnTo>
                    <a:pt x="771000" y="701828"/>
                  </a:lnTo>
                  <a:lnTo>
                    <a:pt x="770033" y="709605"/>
                  </a:lnTo>
                  <a:lnTo>
                    <a:pt x="774405" y="711062"/>
                  </a:lnTo>
                  <a:lnTo>
                    <a:pt x="774405" y="733950"/>
                  </a:lnTo>
                  <a:lnTo>
                    <a:pt x="779281" y="739793"/>
                  </a:lnTo>
                  <a:cubicBezTo>
                    <a:pt x="787745" y="736220"/>
                    <a:pt x="787913" y="741797"/>
                    <a:pt x="783653" y="744656"/>
                  </a:cubicBezTo>
                  <a:cubicBezTo>
                    <a:pt x="779393" y="747515"/>
                    <a:pt x="782196" y="760715"/>
                    <a:pt x="782196" y="760715"/>
                  </a:cubicBezTo>
                  <a:lnTo>
                    <a:pt x="778791" y="764120"/>
                  </a:lnTo>
                  <a:lnTo>
                    <a:pt x="778791" y="769963"/>
                  </a:lnTo>
                  <a:lnTo>
                    <a:pt x="774419" y="772878"/>
                  </a:lnTo>
                  <a:lnTo>
                    <a:pt x="774419" y="780669"/>
                  </a:lnTo>
                  <a:cubicBezTo>
                    <a:pt x="768963" y="777670"/>
                    <a:pt x="762358" y="777670"/>
                    <a:pt x="756903" y="780669"/>
                  </a:cubicBezTo>
                  <a:cubicBezTo>
                    <a:pt x="750555" y="776367"/>
                    <a:pt x="736948" y="778049"/>
                    <a:pt x="736948" y="781636"/>
                  </a:cubicBezTo>
                  <a:cubicBezTo>
                    <a:pt x="741180" y="787381"/>
                    <a:pt x="732086" y="788446"/>
                    <a:pt x="732086" y="788446"/>
                  </a:cubicBezTo>
                  <a:lnTo>
                    <a:pt x="727209" y="794290"/>
                  </a:lnTo>
                  <a:cubicBezTo>
                    <a:pt x="730755" y="801464"/>
                    <a:pt x="723804" y="802081"/>
                    <a:pt x="723804" y="802081"/>
                  </a:cubicBezTo>
                  <a:lnTo>
                    <a:pt x="723804" y="815701"/>
                  </a:lnTo>
                  <a:lnTo>
                    <a:pt x="715018" y="823983"/>
                  </a:lnTo>
                  <a:lnTo>
                    <a:pt x="715663" y="836426"/>
                  </a:lnTo>
                  <a:cubicBezTo>
                    <a:pt x="711291" y="836847"/>
                    <a:pt x="706863" y="837099"/>
                    <a:pt x="702364" y="837099"/>
                  </a:cubicBezTo>
                  <a:cubicBezTo>
                    <a:pt x="669588" y="837155"/>
                    <a:pt x="637933" y="825169"/>
                    <a:pt x="613420" y="803412"/>
                  </a:cubicBezTo>
                  <a:cubicBezTo>
                    <a:pt x="613985" y="803113"/>
                    <a:pt x="614457" y="802665"/>
                    <a:pt x="614779" y="802109"/>
                  </a:cubicBezTo>
                  <a:cubicBezTo>
                    <a:pt x="616792" y="798750"/>
                    <a:pt x="620169" y="796438"/>
                    <a:pt x="624028" y="795775"/>
                  </a:cubicBezTo>
                  <a:lnTo>
                    <a:pt x="625976" y="790912"/>
                  </a:lnTo>
                  <a:lnTo>
                    <a:pt x="644949" y="791380"/>
                  </a:lnTo>
                  <a:cubicBezTo>
                    <a:pt x="646350" y="783490"/>
                    <a:pt x="655655" y="786349"/>
                    <a:pt x="655655" y="789922"/>
                  </a:cubicBezTo>
                  <a:cubicBezTo>
                    <a:pt x="655655" y="793496"/>
                    <a:pt x="662956" y="790889"/>
                    <a:pt x="662956" y="790889"/>
                  </a:cubicBezTo>
                  <a:lnTo>
                    <a:pt x="667818" y="783098"/>
                  </a:lnTo>
                  <a:lnTo>
                    <a:pt x="675609" y="783098"/>
                  </a:lnTo>
                  <a:lnTo>
                    <a:pt x="676076" y="774340"/>
                  </a:lnTo>
                  <a:lnTo>
                    <a:pt x="679972" y="771902"/>
                  </a:lnTo>
                  <a:lnTo>
                    <a:pt x="679972" y="759262"/>
                  </a:lnTo>
                  <a:cubicBezTo>
                    <a:pt x="686362" y="757468"/>
                    <a:pt x="690496" y="751284"/>
                    <a:pt x="689716" y="744693"/>
                  </a:cubicBezTo>
                  <a:close/>
                  <a:moveTo>
                    <a:pt x="420350" y="684611"/>
                  </a:moveTo>
                  <a:cubicBezTo>
                    <a:pt x="419711" y="685867"/>
                    <a:pt x="419000" y="687082"/>
                    <a:pt x="418220" y="688254"/>
                  </a:cubicBezTo>
                  <a:cubicBezTo>
                    <a:pt x="417321" y="689992"/>
                    <a:pt x="416805" y="691902"/>
                    <a:pt x="416707" y="693859"/>
                  </a:cubicBezTo>
                  <a:lnTo>
                    <a:pt x="389882" y="693859"/>
                  </a:lnTo>
                  <a:lnTo>
                    <a:pt x="390008" y="693116"/>
                  </a:lnTo>
                  <a:lnTo>
                    <a:pt x="382217" y="692626"/>
                  </a:lnTo>
                  <a:cubicBezTo>
                    <a:pt x="373739" y="687595"/>
                    <a:pt x="377845" y="668804"/>
                    <a:pt x="377845" y="668804"/>
                  </a:cubicBezTo>
                  <a:cubicBezTo>
                    <a:pt x="391269" y="648719"/>
                    <a:pt x="407033" y="660046"/>
                    <a:pt x="407033" y="660046"/>
                  </a:cubicBezTo>
                  <a:lnTo>
                    <a:pt x="416758" y="659579"/>
                  </a:lnTo>
                  <a:cubicBezTo>
                    <a:pt x="419000" y="661078"/>
                    <a:pt x="420799" y="663148"/>
                    <a:pt x="421971" y="665576"/>
                  </a:cubicBezTo>
                  <a:cubicBezTo>
                    <a:pt x="421149" y="671826"/>
                    <a:pt x="420743" y="678216"/>
                    <a:pt x="420350" y="684611"/>
                  </a:cubicBezTo>
                  <a:close/>
                  <a:moveTo>
                    <a:pt x="570994" y="589491"/>
                  </a:moveTo>
                  <a:cubicBezTo>
                    <a:pt x="568163" y="595937"/>
                    <a:pt x="561269" y="588524"/>
                    <a:pt x="561269" y="588524"/>
                  </a:cubicBezTo>
                  <a:cubicBezTo>
                    <a:pt x="559867" y="584222"/>
                    <a:pt x="549591" y="588524"/>
                    <a:pt x="549591" y="588524"/>
                  </a:cubicBezTo>
                  <a:cubicBezTo>
                    <a:pt x="549591" y="596413"/>
                    <a:pt x="536447" y="585119"/>
                    <a:pt x="536447" y="585119"/>
                  </a:cubicBezTo>
                  <a:lnTo>
                    <a:pt x="511630" y="567113"/>
                  </a:lnTo>
                  <a:cubicBezTo>
                    <a:pt x="497491" y="554207"/>
                    <a:pt x="476318" y="570826"/>
                    <a:pt x="475631" y="574413"/>
                  </a:cubicBezTo>
                  <a:cubicBezTo>
                    <a:pt x="476010" y="579836"/>
                    <a:pt x="471175" y="579934"/>
                    <a:pt x="466621" y="578897"/>
                  </a:cubicBezTo>
                  <a:cubicBezTo>
                    <a:pt x="477831" y="557565"/>
                    <a:pt x="491891" y="537858"/>
                    <a:pt x="508407" y="520309"/>
                  </a:cubicBezTo>
                  <a:lnTo>
                    <a:pt x="577846" y="589743"/>
                  </a:lnTo>
                  <a:close/>
                  <a:moveTo>
                    <a:pt x="539353" y="721334"/>
                  </a:moveTo>
                  <a:lnTo>
                    <a:pt x="541777" y="716962"/>
                  </a:lnTo>
                  <a:lnTo>
                    <a:pt x="543066" y="710754"/>
                  </a:lnTo>
                  <a:lnTo>
                    <a:pt x="551095" y="710754"/>
                  </a:lnTo>
                  <a:cubicBezTo>
                    <a:pt x="551394" y="715827"/>
                    <a:pt x="551950" y="720885"/>
                    <a:pt x="552763" y="725902"/>
                  </a:cubicBezTo>
                  <a:lnTo>
                    <a:pt x="548092" y="727177"/>
                  </a:lnTo>
                  <a:lnTo>
                    <a:pt x="546635" y="724262"/>
                  </a:lnTo>
                  <a:lnTo>
                    <a:pt x="544687" y="732054"/>
                  </a:lnTo>
                  <a:lnTo>
                    <a:pt x="532033" y="732054"/>
                  </a:lnTo>
                  <a:lnTo>
                    <a:pt x="531543" y="723296"/>
                  </a:lnTo>
                  <a:close/>
                  <a:moveTo>
                    <a:pt x="857599" y="323634"/>
                  </a:moveTo>
                  <a:cubicBezTo>
                    <a:pt x="892127" y="337840"/>
                    <a:pt x="924534" y="356739"/>
                    <a:pt x="953901" y="379797"/>
                  </a:cubicBezTo>
                  <a:cubicBezTo>
                    <a:pt x="954741" y="383092"/>
                    <a:pt x="957091" y="385794"/>
                    <a:pt x="960234" y="387084"/>
                  </a:cubicBezTo>
                  <a:lnTo>
                    <a:pt x="962925" y="387322"/>
                  </a:lnTo>
                  <a:cubicBezTo>
                    <a:pt x="965489" y="389438"/>
                    <a:pt x="967927" y="391694"/>
                    <a:pt x="970436" y="393862"/>
                  </a:cubicBezTo>
                  <a:lnTo>
                    <a:pt x="970436" y="399261"/>
                  </a:lnTo>
                  <a:cubicBezTo>
                    <a:pt x="975382" y="398014"/>
                    <a:pt x="982991" y="403647"/>
                    <a:pt x="984365" y="408454"/>
                  </a:cubicBezTo>
                  <a:lnTo>
                    <a:pt x="896317" y="496511"/>
                  </a:lnTo>
                  <a:cubicBezTo>
                    <a:pt x="846043" y="448928"/>
                    <a:pt x="779987" y="421565"/>
                    <a:pt x="710791" y="419664"/>
                  </a:cubicBezTo>
                  <a:lnTo>
                    <a:pt x="710791" y="293338"/>
                  </a:lnTo>
                  <a:cubicBezTo>
                    <a:pt x="761181" y="294284"/>
                    <a:pt x="810960" y="304556"/>
                    <a:pt x="857609" y="323634"/>
                  </a:cubicBezTo>
                  <a:close/>
                  <a:moveTo>
                    <a:pt x="756851" y="848319"/>
                  </a:moveTo>
                  <a:lnTo>
                    <a:pt x="760256" y="849776"/>
                  </a:lnTo>
                  <a:lnTo>
                    <a:pt x="753937" y="854634"/>
                  </a:lnTo>
                  <a:lnTo>
                    <a:pt x="748093" y="860968"/>
                  </a:lnTo>
                  <a:lnTo>
                    <a:pt x="741283" y="859006"/>
                  </a:lnTo>
                  <a:lnTo>
                    <a:pt x="732525" y="858039"/>
                  </a:lnTo>
                  <a:lnTo>
                    <a:pt x="730101" y="853176"/>
                  </a:lnTo>
                  <a:lnTo>
                    <a:pt x="724734" y="852709"/>
                  </a:lnTo>
                  <a:lnTo>
                    <a:pt x="724267" y="862434"/>
                  </a:lnTo>
                  <a:lnTo>
                    <a:pt x="720862" y="866806"/>
                  </a:lnTo>
                  <a:lnTo>
                    <a:pt x="712103" y="875564"/>
                  </a:lnTo>
                  <a:cubicBezTo>
                    <a:pt x="721114" y="875564"/>
                    <a:pt x="715144" y="880455"/>
                    <a:pt x="710884" y="882445"/>
                  </a:cubicBezTo>
                  <a:lnTo>
                    <a:pt x="710884" y="853634"/>
                  </a:lnTo>
                  <a:cubicBezTo>
                    <a:pt x="719932" y="853120"/>
                    <a:pt x="728919" y="851803"/>
                    <a:pt x="737733" y="849697"/>
                  </a:cubicBezTo>
                  <a:cubicBezTo>
                    <a:pt x="738667" y="850579"/>
                    <a:pt x="739345" y="851224"/>
                    <a:pt x="739345" y="851224"/>
                  </a:cubicBezTo>
                  <a:lnTo>
                    <a:pt x="745664" y="851224"/>
                  </a:lnTo>
                  <a:lnTo>
                    <a:pt x="745945" y="847455"/>
                  </a:lnTo>
                  <a:cubicBezTo>
                    <a:pt x="749252" y="846474"/>
                    <a:pt x="752531" y="845325"/>
                    <a:pt x="755754" y="844119"/>
                  </a:cubicBezTo>
                  <a:cubicBezTo>
                    <a:pt x="755917" y="845563"/>
                    <a:pt x="756286" y="846978"/>
                    <a:pt x="756851" y="848319"/>
                  </a:cubicBezTo>
                  <a:close/>
                  <a:moveTo>
                    <a:pt x="805252" y="456981"/>
                  </a:moveTo>
                  <a:cubicBezTo>
                    <a:pt x="834492" y="469265"/>
                    <a:pt x="861299" y="486693"/>
                    <a:pt x="884387" y="508436"/>
                  </a:cubicBezTo>
                  <a:lnTo>
                    <a:pt x="879777" y="513060"/>
                  </a:lnTo>
                  <a:cubicBezTo>
                    <a:pt x="877381" y="510790"/>
                    <a:pt x="869730" y="509291"/>
                    <a:pt x="869730" y="506782"/>
                  </a:cubicBezTo>
                  <a:cubicBezTo>
                    <a:pt x="869155" y="504330"/>
                    <a:pt x="866871" y="502672"/>
                    <a:pt x="864363" y="502887"/>
                  </a:cubicBezTo>
                  <a:cubicBezTo>
                    <a:pt x="863606" y="503209"/>
                    <a:pt x="863195" y="504036"/>
                    <a:pt x="863396" y="504835"/>
                  </a:cubicBezTo>
                  <a:cubicBezTo>
                    <a:pt x="864097" y="509137"/>
                    <a:pt x="858505" y="511126"/>
                    <a:pt x="857076" y="509697"/>
                  </a:cubicBezTo>
                  <a:cubicBezTo>
                    <a:pt x="855647" y="508268"/>
                    <a:pt x="851233" y="514069"/>
                    <a:pt x="851233" y="514069"/>
                  </a:cubicBezTo>
                  <a:cubicBezTo>
                    <a:pt x="851233" y="516213"/>
                    <a:pt x="849930" y="519184"/>
                    <a:pt x="854161" y="519912"/>
                  </a:cubicBezTo>
                  <a:cubicBezTo>
                    <a:pt x="858393" y="520641"/>
                    <a:pt x="866114" y="517068"/>
                    <a:pt x="866801" y="521370"/>
                  </a:cubicBezTo>
                  <a:cubicBezTo>
                    <a:pt x="867002" y="522668"/>
                    <a:pt x="867268" y="523953"/>
                    <a:pt x="867600" y="525223"/>
                  </a:cubicBezTo>
                  <a:lnTo>
                    <a:pt x="840041" y="552782"/>
                  </a:lnTo>
                  <a:cubicBezTo>
                    <a:pt x="837444" y="552908"/>
                    <a:pt x="834842" y="552815"/>
                    <a:pt x="832264" y="552502"/>
                  </a:cubicBezTo>
                  <a:cubicBezTo>
                    <a:pt x="830148" y="558962"/>
                    <a:pt x="820199" y="551941"/>
                    <a:pt x="823015" y="547639"/>
                  </a:cubicBezTo>
                  <a:cubicBezTo>
                    <a:pt x="824594" y="545491"/>
                    <a:pt x="825599" y="542982"/>
                    <a:pt x="825944" y="540339"/>
                  </a:cubicBezTo>
                  <a:lnTo>
                    <a:pt x="822539" y="539871"/>
                  </a:lnTo>
                  <a:lnTo>
                    <a:pt x="818167" y="547663"/>
                  </a:lnTo>
                  <a:cubicBezTo>
                    <a:pt x="808274" y="547663"/>
                    <a:pt x="805331" y="553310"/>
                    <a:pt x="807461" y="556911"/>
                  </a:cubicBezTo>
                  <a:cubicBezTo>
                    <a:pt x="809591" y="560512"/>
                    <a:pt x="804995" y="556281"/>
                    <a:pt x="803566" y="561283"/>
                  </a:cubicBezTo>
                  <a:cubicBezTo>
                    <a:pt x="802136" y="566286"/>
                    <a:pt x="804196" y="566421"/>
                    <a:pt x="808442" y="568584"/>
                  </a:cubicBezTo>
                  <a:cubicBezTo>
                    <a:pt x="812688" y="570747"/>
                    <a:pt x="806107" y="570840"/>
                    <a:pt x="808909" y="574427"/>
                  </a:cubicBezTo>
                  <a:cubicBezTo>
                    <a:pt x="810778" y="576763"/>
                    <a:pt x="814907" y="576025"/>
                    <a:pt x="816266" y="576571"/>
                  </a:cubicBezTo>
                  <a:lnTo>
                    <a:pt x="811067" y="581770"/>
                  </a:lnTo>
                  <a:cubicBezTo>
                    <a:pt x="807671" y="582723"/>
                    <a:pt x="804103" y="582872"/>
                    <a:pt x="800642" y="582204"/>
                  </a:cubicBezTo>
                  <a:cubicBezTo>
                    <a:pt x="800469" y="583573"/>
                    <a:pt x="799642" y="584773"/>
                    <a:pt x="798428" y="585427"/>
                  </a:cubicBezTo>
                  <a:cubicBezTo>
                    <a:pt x="787203" y="576132"/>
                    <a:pt x="774690" y="568509"/>
                    <a:pt x="761279" y="562797"/>
                  </a:cubicBezTo>
                  <a:cubicBezTo>
                    <a:pt x="763465" y="561143"/>
                    <a:pt x="767235" y="561395"/>
                    <a:pt x="769028" y="556407"/>
                  </a:cubicBezTo>
                  <a:cubicBezTo>
                    <a:pt x="771046" y="549587"/>
                    <a:pt x="772350" y="542576"/>
                    <a:pt x="772910" y="535485"/>
                  </a:cubicBezTo>
                  <a:cubicBezTo>
                    <a:pt x="770972" y="535331"/>
                    <a:pt x="769019" y="535331"/>
                    <a:pt x="767081" y="535485"/>
                  </a:cubicBezTo>
                  <a:cubicBezTo>
                    <a:pt x="764152" y="535752"/>
                    <a:pt x="761588" y="536620"/>
                    <a:pt x="761237" y="538400"/>
                  </a:cubicBezTo>
                  <a:cubicBezTo>
                    <a:pt x="760537" y="541987"/>
                    <a:pt x="753446" y="544243"/>
                    <a:pt x="753446" y="544243"/>
                  </a:cubicBezTo>
                  <a:cubicBezTo>
                    <a:pt x="753446" y="544243"/>
                    <a:pt x="747421" y="546233"/>
                    <a:pt x="749565" y="549106"/>
                  </a:cubicBezTo>
                  <a:cubicBezTo>
                    <a:pt x="751709" y="551979"/>
                    <a:pt x="745669" y="553478"/>
                    <a:pt x="745669" y="553478"/>
                  </a:cubicBezTo>
                  <a:cubicBezTo>
                    <a:pt x="745842" y="554734"/>
                    <a:pt x="745856" y="556005"/>
                    <a:pt x="745711" y="557261"/>
                  </a:cubicBezTo>
                  <a:cubicBezTo>
                    <a:pt x="734361" y="553861"/>
                    <a:pt x="722650" y="551806"/>
                    <a:pt x="710819" y="551138"/>
                  </a:cubicBezTo>
                  <a:lnTo>
                    <a:pt x="710819" y="436536"/>
                  </a:lnTo>
                  <a:cubicBezTo>
                    <a:pt x="743282" y="437517"/>
                    <a:pt x="775292" y="444448"/>
                    <a:pt x="805256" y="456981"/>
                  </a:cubicBezTo>
                  <a:close/>
                  <a:moveTo>
                    <a:pt x="879945" y="559317"/>
                  </a:moveTo>
                  <a:cubicBezTo>
                    <a:pt x="875013" y="568659"/>
                    <a:pt x="864237" y="558350"/>
                    <a:pt x="864811" y="551736"/>
                  </a:cubicBezTo>
                  <a:lnTo>
                    <a:pt x="883350" y="533169"/>
                  </a:lnTo>
                  <a:cubicBezTo>
                    <a:pt x="884476" y="533351"/>
                    <a:pt x="885616" y="533477"/>
                    <a:pt x="886755" y="533533"/>
                  </a:cubicBezTo>
                  <a:cubicBezTo>
                    <a:pt x="891319" y="533285"/>
                    <a:pt x="895864" y="532800"/>
                    <a:pt x="900376" y="532076"/>
                  </a:cubicBezTo>
                  <a:cubicBezTo>
                    <a:pt x="902814" y="532440"/>
                    <a:pt x="905234" y="532930"/>
                    <a:pt x="907621" y="533547"/>
                  </a:cubicBezTo>
                  <a:cubicBezTo>
                    <a:pt x="911026" y="537667"/>
                    <a:pt x="914333" y="541829"/>
                    <a:pt x="917458" y="546103"/>
                  </a:cubicBezTo>
                  <a:lnTo>
                    <a:pt x="908658" y="544701"/>
                  </a:lnTo>
                  <a:lnTo>
                    <a:pt x="903305" y="544234"/>
                  </a:lnTo>
                  <a:lnTo>
                    <a:pt x="892599" y="543267"/>
                  </a:lnTo>
                  <a:cubicBezTo>
                    <a:pt x="886625" y="546962"/>
                    <a:pt x="882145" y="552647"/>
                    <a:pt x="879950" y="559317"/>
                  </a:cubicBezTo>
                  <a:close/>
                  <a:moveTo>
                    <a:pt x="755506" y="826141"/>
                  </a:moveTo>
                  <a:cubicBezTo>
                    <a:pt x="751340" y="827944"/>
                    <a:pt x="747084" y="829537"/>
                    <a:pt x="742754" y="830905"/>
                  </a:cubicBezTo>
                  <a:lnTo>
                    <a:pt x="742754" y="815253"/>
                  </a:lnTo>
                  <a:lnTo>
                    <a:pt x="749546" y="807457"/>
                  </a:lnTo>
                  <a:cubicBezTo>
                    <a:pt x="756935" y="804977"/>
                    <a:pt x="755898" y="820601"/>
                    <a:pt x="755506" y="826141"/>
                  </a:cubicBezTo>
                  <a:close/>
                  <a:moveTo>
                    <a:pt x="860958" y="936605"/>
                  </a:moveTo>
                  <a:cubicBezTo>
                    <a:pt x="861364" y="936324"/>
                    <a:pt x="861827" y="936086"/>
                    <a:pt x="862233" y="935792"/>
                  </a:cubicBezTo>
                  <a:lnTo>
                    <a:pt x="878978" y="944171"/>
                  </a:lnTo>
                  <a:cubicBezTo>
                    <a:pt x="881108" y="947030"/>
                    <a:pt x="890189" y="946610"/>
                    <a:pt x="890189" y="946610"/>
                  </a:cubicBezTo>
                  <a:lnTo>
                    <a:pt x="893103" y="950015"/>
                  </a:lnTo>
                  <a:cubicBezTo>
                    <a:pt x="896560" y="949562"/>
                    <a:pt x="900016" y="950832"/>
                    <a:pt x="902352" y="953420"/>
                  </a:cubicBezTo>
                  <a:cubicBezTo>
                    <a:pt x="905869" y="957722"/>
                    <a:pt x="924240" y="954387"/>
                    <a:pt x="924240" y="954387"/>
                  </a:cubicBezTo>
                  <a:lnTo>
                    <a:pt x="929102" y="958759"/>
                  </a:lnTo>
                  <a:lnTo>
                    <a:pt x="936894" y="961674"/>
                  </a:lnTo>
                  <a:lnTo>
                    <a:pt x="950080" y="961968"/>
                  </a:lnTo>
                  <a:lnTo>
                    <a:pt x="958151" y="970053"/>
                  </a:lnTo>
                  <a:cubicBezTo>
                    <a:pt x="945427" y="975981"/>
                    <a:pt x="919532" y="974047"/>
                    <a:pt x="917906" y="972389"/>
                  </a:cubicBezTo>
                  <a:cubicBezTo>
                    <a:pt x="912455" y="969049"/>
                    <a:pt x="906766" y="966125"/>
                    <a:pt x="900880" y="963631"/>
                  </a:cubicBezTo>
                  <a:cubicBezTo>
                    <a:pt x="900880" y="963631"/>
                    <a:pt x="889880" y="954438"/>
                    <a:pt x="887736" y="957311"/>
                  </a:cubicBezTo>
                  <a:cubicBezTo>
                    <a:pt x="885592" y="960184"/>
                    <a:pt x="875592" y="953696"/>
                    <a:pt x="875592" y="955854"/>
                  </a:cubicBezTo>
                  <a:cubicBezTo>
                    <a:pt x="875592" y="958012"/>
                    <a:pt x="866357" y="950977"/>
                    <a:pt x="866357" y="950977"/>
                  </a:cubicBezTo>
                  <a:lnTo>
                    <a:pt x="852246" y="945624"/>
                  </a:lnTo>
                  <a:lnTo>
                    <a:pt x="862952" y="943676"/>
                  </a:lnTo>
                  <a:close/>
                  <a:moveTo>
                    <a:pt x="925211" y="564184"/>
                  </a:moveTo>
                  <a:cubicBezTo>
                    <a:pt x="927327" y="574960"/>
                    <a:pt x="930817" y="579276"/>
                    <a:pt x="923754" y="579276"/>
                  </a:cubicBezTo>
                  <a:cubicBezTo>
                    <a:pt x="919859" y="579495"/>
                    <a:pt x="916285" y="577113"/>
                    <a:pt x="914996" y="573432"/>
                  </a:cubicBezTo>
                  <a:cubicBezTo>
                    <a:pt x="914996" y="573432"/>
                    <a:pt x="909643" y="571564"/>
                    <a:pt x="909643" y="574399"/>
                  </a:cubicBezTo>
                  <a:cubicBezTo>
                    <a:pt x="909643" y="577235"/>
                    <a:pt x="907513" y="582723"/>
                    <a:pt x="909643" y="585581"/>
                  </a:cubicBezTo>
                  <a:cubicBezTo>
                    <a:pt x="911773" y="588440"/>
                    <a:pt x="906420" y="593092"/>
                    <a:pt x="904290" y="590934"/>
                  </a:cubicBezTo>
                  <a:cubicBezTo>
                    <a:pt x="902160" y="588776"/>
                    <a:pt x="896541" y="581896"/>
                    <a:pt x="897970" y="579752"/>
                  </a:cubicBezTo>
                  <a:cubicBezTo>
                    <a:pt x="899400" y="577608"/>
                    <a:pt x="888119" y="564380"/>
                    <a:pt x="899428" y="562236"/>
                  </a:cubicBezTo>
                  <a:cubicBezTo>
                    <a:pt x="910736" y="560092"/>
                    <a:pt x="899077" y="553450"/>
                    <a:pt x="903323" y="552021"/>
                  </a:cubicBezTo>
                  <a:lnTo>
                    <a:pt x="908676" y="549106"/>
                  </a:lnTo>
                  <a:lnTo>
                    <a:pt x="914506" y="549106"/>
                  </a:lnTo>
                  <a:lnTo>
                    <a:pt x="917687" y="546401"/>
                  </a:lnTo>
                  <a:cubicBezTo>
                    <a:pt x="920461" y="550213"/>
                    <a:pt x="923128" y="554104"/>
                    <a:pt x="925688" y="558079"/>
                  </a:cubicBezTo>
                  <a:cubicBezTo>
                    <a:pt x="924950" y="560027"/>
                    <a:pt x="924786" y="562143"/>
                    <a:pt x="925211" y="564179"/>
                  </a:cubicBezTo>
                  <a:close/>
                  <a:moveTo>
                    <a:pt x="717937" y="921302"/>
                  </a:moveTo>
                  <a:lnTo>
                    <a:pt x="733996" y="917897"/>
                  </a:lnTo>
                  <a:cubicBezTo>
                    <a:pt x="735398" y="910723"/>
                    <a:pt x="742754" y="919355"/>
                    <a:pt x="742754" y="919355"/>
                  </a:cubicBezTo>
                  <a:cubicBezTo>
                    <a:pt x="749831" y="918626"/>
                    <a:pt x="751022" y="923236"/>
                    <a:pt x="751022" y="923236"/>
                  </a:cubicBezTo>
                  <a:lnTo>
                    <a:pt x="760270" y="924694"/>
                  </a:lnTo>
                  <a:cubicBezTo>
                    <a:pt x="768034" y="926852"/>
                    <a:pt x="763213" y="927706"/>
                    <a:pt x="763676" y="930537"/>
                  </a:cubicBezTo>
                  <a:cubicBezTo>
                    <a:pt x="763690" y="932293"/>
                    <a:pt x="765124" y="933699"/>
                    <a:pt x="766880" y="933685"/>
                  </a:cubicBezTo>
                  <a:cubicBezTo>
                    <a:pt x="767282" y="933680"/>
                    <a:pt x="767679" y="933601"/>
                    <a:pt x="768048" y="933452"/>
                  </a:cubicBezTo>
                  <a:lnTo>
                    <a:pt x="769505" y="924217"/>
                  </a:lnTo>
                  <a:lnTo>
                    <a:pt x="773877" y="924684"/>
                  </a:lnTo>
                  <a:lnTo>
                    <a:pt x="769505" y="919822"/>
                  </a:lnTo>
                  <a:lnTo>
                    <a:pt x="761728" y="916417"/>
                  </a:lnTo>
                  <a:lnTo>
                    <a:pt x="753446" y="912521"/>
                  </a:lnTo>
                  <a:cubicBezTo>
                    <a:pt x="747799" y="904646"/>
                    <a:pt x="754609" y="906449"/>
                    <a:pt x="760256" y="907168"/>
                  </a:cubicBezTo>
                  <a:lnTo>
                    <a:pt x="769491" y="907168"/>
                  </a:lnTo>
                  <a:cubicBezTo>
                    <a:pt x="769491" y="907168"/>
                    <a:pt x="780234" y="921097"/>
                    <a:pt x="780234" y="924684"/>
                  </a:cubicBezTo>
                  <a:cubicBezTo>
                    <a:pt x="780234" y="928272"/>
                    <a:pt x="785097" y="929084"/>
                    <a:pt x="785097" y="929084"/>
                  </a:cubicBezTo>
                  <a:lnTo>
                    <a:pt x="791416" y="928617"/>
                  </a:lnTo>
                  <a:lnTo>
                    <a:pt x="793378" y="933480"/>
                  </a:lnTo>
                  <a:lnTo>
                    <a:pt x="799698" y="933480"/>
                  </a:lnTo>
                  <a:lnTo>
                    <a:pt x="802136" y="937852"/>
                  </a:lnTo>
                  <a:lnTo>
                    <a:pt x="814776" y="937852"/>
                  </a:lnTo>
                  <a:lnTo>
                    <a:pt x="815243" y="931532"/>
                  </a:lnTo>
                  <a:lnTo>
                    <a:pt x="803566" y="929094"/>
                  </a:lnTo>
                  <a:lnTo>
                    <a:pt x="802599" y="922283"/>
                  </a:lnTo>
                  <a:lnTo>
                    <a:pt x="794331" y="919859"/>
                  </a:lnTo>
                  <a:cubicBezTo>
                    <a:pt x="791500" y="907682"/>
                    <a:pt x="796153" y="903884"/>
                    <a:pt x="799684" y="909644"/>
                  </a:cubicBezTo>
                  <a:lnTo>
                    <a:pt x="804056" y="910611"/>
                  </a:lnTo>
                  <a:lnTo>
                    <a:pt x="802599" y="899905"/>
                  </a:lnTo>
                  <a:lnTo>
                    <a:pt x="807475" y="898447"/>
                  </a:lnTo>
                  <a:lnTo>
                    <a:pt x="806018" y="883370"/>
                  </a:lnTo>
                  <a:lnTo>
                    <a:pt x="802136" y="881912"/>
                  </a:lnTo>
                  <a:lnTo>
                    <a:pt x="802136" y="877054"/>
                  </a:lnTo>
                  <a:lnTo>
                    <a:pt x="819638" y="877521"/>
                  </a:lnTo>
                  <a:cubicBezTo>
                    <a:pt x="818578" y="872986"/>
                    <a:pt x="818924" y="868236"/>
                    <a:pt x="820619" y="863901"/>
                  </a:cubicBezTo>
                  <a:lnTo>
                    <a:pt x="825482" y="863901"/>
                  </a:lnTo>
                  <a:lnTo>
                    <a:pt x="825972" y="867782"/>
                  </a:lnTo>
                  <a:lnTo>
                    <a:pt x="847860" y="869744"/>
                  </a:lnTo>
                  <a:lnTo>
                    <a:pt x="848827" y="869744"/>
                  </a:lnTo>
                  <a:cubicBezTo>
                    <a:pt x="857305" y="874747"/>
                    <a:pt x="853115" y="880955"/>
                    <a:pt x="850285" y="882384"/>
                  </a:cubicBezTo>
                  <a:cubicBezTo>
                    <a:pt x="847804" y="883342"/>
                    <a:pt x="845165" y="883832"/>
                    <a:pt x="842507" y="883841"/>
                  </a:cubicBezTo>
                  <a:lnTo>
                    <a:pt x="841050" y="886756"/>
                  </a:lnTo>
                  <a:lnTo>
                    <a:pt x="822567" y="888213"/>
                  </a:lnTo>
                  <a:lnTo>
                    <a:pt x="821110" y="895514"/>
                  </a:lnTo>
                  <a:cubicBezTo>
                    <a:pt x="815542" y="894855"/>
                    <a:pt x="810497" y="898835"/>
                    <a:pt x="809839" y="904398"/>
                  </a:cubicBezTo>
                  <a:cubicBezTo>
                    <a:pt x="809647" y="906000"/>
                    <a:pt x="809843" y="907626"/>
                    <a:pt x="810404" y="909135"/>
                  </a:cubicBezTo>
                  <a:cubicBezTo>
                    <a:pt x="811665" y="912087"/>
                    <a:pt x="811665" y="915431"/>
                    <a:pt x="810404" y="918383"/>
                  </a:cubicBezTo>
                  <a:lnTo>
                    <a:pt x="818195" y="922265"/>
                  </a:lnTo>
                  <a:lnTo>
                    <a:pt x="828410" y="919350"/>
                  </a:lnTo>
                  <a:cubicBezTo>
                    <a:pt x="829854" y="912175"/>
                    <a:pt x="835884" y="910475"/>
                    <a:pt x="841555" y="906206"/>
                  </a:cubicBezTo>
                  <a:cubicBezTo>
                    <a:pt x="847225" y="901937"/>
                    <a:pt x="856548" y="914081"/>
                    <a:pt x="853699" y="919840"/>
                  </a:cubicBezTo>
                  <a:cubicBezTo>
                    <a:pt x="853377" y="920541"/>
                    <a:pt x="853167" y="921004"/>
                    <a:pt x="852900" y="921578"/>
                  </a:cubicBezTo>
                  <a:cubicBezTo>
                    <a:pt x="824655" y="941126"/>
                    <a:pt x="792790" y="954849"/>
                    <a:pt x="759177" y="961935"/>
                  </a:cubicBezTo>
                  <a:cubicBezTo>
                    <a:pt x="759051" y="961856"/>
                    <a:pt x="758930" y="961767"/>
                    <a:pt x="758813" y="961669"/>
                  </a:cubicBezTo>
                  <a:lnTo>
                    <a:pt x="751022" y="959231"/>
                  </a:lnTo>
                  <a:lnTo>
                    <a:pt x="750555" y="948525"/>
                  </a:lnTo>
                  <a:cubicBezTo>
                    <a:pt x="749125" y="941350"/>
                    <a:pt x="735729" y="941560"/>
                    <a:pt x="736444" y="946577"/>
                  </a:cubicBezTo>
                  <a:cubicBezTo>
                    <a:pt x="737130" y="951468"/>
                    <a:pt x="712230" y="948707"/>
                    <a:pt x="710898" y="948553"/>
                  </a:cubicBezTo>
                  <a:lnTo>
                    <a:pt x="710898" y="928837"/>
                  </a:lnTo>
                  <a:close/>
                  <a:moveTo>
                    <a:pt x="710875" y="1094558"/>
                  </a:moveTo>
                  <a:cubicBezTo>
                    <a:pt x="718568" y="1090877"/>
                    <a:pt x="727578" y="1091227"/>
                    <a:pt x="734963" y="1095492"/>
                  </a:cubicBezTo>
                  <a:cubicBezTo>
                    <a:pt x="740508" y="1098860"/>
                    <a:pt x="747220" y="1099743"/>
                    <a:pt x="753446" y="1097916"/>
                  </a:cubicBezTo>
                  <a:lnTo>
                    <a:pt x="760971" y="1107235"/>
                  </a:lnTo>
                  <a:cubicBezTo>
                    <a:pt x="744375" y="1109668"/>
                    <a:pt x="727644" y="1111070"/>
                    <a:pt x="710875" y="1111439"/>
                  </a:cubicBezTo>
                  <a:close/>
                  <a:moveTo>
                    <a:pt x="1025899" y="693789"/>
                  </a:moveTo>
                  <a:cubicBezTo>
                    <a:pt x="1026782" y="692556"/>
                    <a:pt x="1027370" y="691659"/>
                    <a:pt x="1027370" y="691659"/>
                  </a:cubicBezTo>
                  <a:lnTo>
                    <a:pt x="1030775" y="681934"/>
                  </a:lnTo>
                  <a:lnTo>
                    <a:pt x="1042920" y="678039"/>
                  </a:lnTo>
                  <a:lnTo>
                    <a:pt x="1044377" y="668790"/>
                  </a:lnTo>
                  <a:lnTo>
                    <a:pt x="1038057" y="668323"/>
                  </a:lnTo>
                  <a:cubicBezTo>
                    <a:pt x="1038057" y="668323"/>
                    <a:pt x="1045218" y="655179"/>
                    <a:pt x="1048763" y="655179"/>
                  </a:cubicBezTo>
                  <a:cubicBezTo>
                    <a:pt x="1052308" y="655179"/>
                    <a:pt x="1075388" y="655151"/>
                    <a:pt x="1077476" y="653722"/>
                  </a:cubicBezTo>
                  <a:cubicBezTo>
                    <a:pt x="1080596" y="649181"/>
                    <a:pt x="1082744" y="644048"/>
                    <a:pt x="1083795" y="638644"/>
                  </a:cubicBezTo>
                  <a:cubicBezTo>
                    <a:pt x="1083795" y="636500"/>
                    <a:pt x="1089485" y="635967"/>
                    <a:pt x="1091587" y="635239"/>
                  </a:cubicBezTo>
                  <a:cubicBezTo>
                    <a:pt x="1095197" y="632894"/>
                    <a:pt x="1098201" y="629722"/>
                    <a:pt x="1100345" y="625990"/>
                  </a:cubicBezTo>
                  <a:cubicBezTo>
                    <a:pt x="1101746" y="623103"/>
                    <a:pt x="1096841" y="605111"/>
                    <a:pt x="1094025" y="607983"/>
                  </a:cubicBezTo>
                  <a:cubicBezTo>
                    <a:pt x="1091302" y="610104"/>
                    <a:pt x="1088144" y="611594"/>
                    <a:pt x="1084776" y="612355"/>
                  </a:cubicBezTo>
                  <a:lnTo>
                    <a:pt x="1082352" y="620147"/>
                  </a:lnTo>
                  <a:lnTo>
                    <a:pt x="1078947" y="623061"/>
                  </a:lnTo>
                  <a:cubicBezTo>
                    <a:pt x="1079423" y="625472"/>
                    <a:pt x="1079423" y="627952"/>
                    <a:pt x="1078947" y="630362"/>
                  </a:cubicBezTo>
                  <a:cubicBezTo>
                    <a:pt x="1078246" y="635379"/>
                    <a:pt x="1072137" y="638153"/>
                    <a:pt x="1072137" y="638153"/>
                  </a:cubicBezTo>
                  <a:lnTo>
                    <a:pt x="1069222" y="641558"/>
                  </a:lnTo>
                  <a:cubicBezTo>
                    <a:pt x="1062907" y="642016"/>
                    <a:pt x="1056564" y="642016"/>
                    <a:pt x="1050249" y="641558"/>
                  </a:cubicBezTo>
                  <a:cubicBezTo>
                    <a:pt x="1047437" y="640236"/>
                    <a:pt x="1046227" y="636887"/>
                    <a:pt x="1047544" y="634071"/>
                  </a:cubicBezTo>
                  <a:cubicBezTo>
                    <a:pt x="1048404" y="632240"/>
                    <a:pt x="1050179" y="631011"/>
                    <a:pt x="1052196" y="630852"/>
                  </a:cubicBezTo>
                  <a:cubicBezTo>
                    <a:pt x="1056428" y="631581"/>
                    <a:pt x="1051729" y="618708"/>
                    <a:pt x="1051729" y="618708"/>
                  </a:cubicBezTo>
                  <a:lnTo>
                    <a:pt x="1057082" y="618241"/>
                  </a:lnTo>
                  <a:cubicBezTo>
                    <a:pt x="1057082" y="618241"/>
                    <a:pt x="1057881" y="605111"/>
                    <a:pt x="1059997" y="605111"/>
                  </a:cubicBezTo>
                  <a:cubicBezTo>
                    <a:pt x="1062113" y="605111"/>
                    <a:pt x="1059422" y="600935"/>
                    <a:pt x="1056592" y="598777"/>
                  </a:cubicBezTo>
                  <a:cubicBezTo>
                    <a:pt x="1053761" y="596619"/>
                    <a:pt x="1050174" y="589304"/>
                    <a:pt x="1047357" y="590019"/>
                  </a:cubicBezTo>
                  <a:cubicBezTo>
                    <a:pt x="1042663" y="590383"/>
                    <a:pt x="1037941" y="590383"/>
                    <a:pt x="1033246" y="590019"/>
                  </a:cubicBezTo>
                  <a:lnTo>
                    <a:pt x="1030808" y="594391"/>
                  </a:lnTo>
                  <a:lnTo>
                    <a:pt x="1023017" y="595848"/>
                  </a:lnTo>
                  <a:cubicBezTo>
                    <a:pt x="1023017" y="595848"/>
                    <a:pt x="1023886" y="601524"/>
                    <a:pt x="1022550" y="603149"/>
                  </a:cubicBezTo>
                  <a:cubicBezTo>
                    <a:pt x="1018290" y="608166"/>
                    <a:pt x="1001867" y="618633"/>
                    <a:pt x="1008929" y="600725"/>
                  </a:cubicBezTo>
                  <a:lnTo>
                    <a:pt x="1011367" y="596353"/>
                  </a:lnTo>
                  <a:lnTo>
                    <a:pt x="1011367" y="590019"/>
                  </a:lnTo>
                  <a:lnTo>
                    <a:pt x="998714" y="589552"/>
                  </a:lnTo>
                  <a:cubicBezTo>
                    <a:pt x="998714" y="589552"/>
                    <a:pt x="992394" y="587072"/>
                    <a:pt x="992394" y="584199"/>
                  </a:cubicBezTo>
                  <a:cubicBezTo>
                    <a:pt x="992315" y="582060"/>
                    <a:pt x="991988" y="579934"/>
                    <a:pt x="991427" y="577865"/>
                  </a:cubicBezTo>
                  <a:lnTo>
                    <a:pt x="976826" y="561330"/>
                  </a:lnTo>
                  <a:lnTo>
                    <a:pt x="958833" y="559382"/>
                  </a:lnTo>
                  <a:lnTo>
                    <a:pt x="957376" y="555501"/>
                  </a:lnTo>
                  <a:lnTo>
                    <a:pt x="947160" y="554043"/>
                  </a:lnTo>
                  <a:cubicBezTo>
                    <a:pt x="945535" y="553230"/>
                    <a:pt x="943830" y="552591"/>
                    <a:pt x="942074" y="552123"/>
                  </a:cubicBezTo>
                  <a:cubicBezTo>
                    <a:pt x="937183" y="544318"/>
                    <a:pt x="931886" y="536733"/>
                    <a:pt x="926192" y="529366"/>
                  </a:cubicBezTo>
                  <a:cubicBezTo>
                    <a:pt x="926010" y="528820"/>
                    <a:pt x="925828" y="528161"/>
                    <a:pt x="925725" y="527769"/>
                  </a:cubicBezTo>
                  <a:cubicBezTo>
                    <a:pt x="925095" y="525205"/>
                    <a:pt x="917135" y="514092"/>
                    <a:pt x="912946" y="513854"/>
                  </a:cubicBezTo>
                  <a:cubicBezTo>
                    <a:pt x="911348" y="512061"/>
                    <a:pt x="909933" y="510117"/>
                    <a:pt x="908275" y="508375"/>
                  </a:cubicBezTo>
                  <a:lnTo>
                    <a:pt x="996182" y="420486"/>
                  </a:lnTo>
                  <a:cubicBezTo>
                    <a:pt x="999139" y="423191"/>
                    <a:pt x="998732" y="424270"/>
                    <a:pt x="1002600" y="427072"/>
                  </a:cubicBezTo>
                  <a:cubicBezTo>
                    <a:pt x="1003726" y="427918"/>
                    <a:pt x="1005038" y="428483"/>
                    <a:pt x="1006426" y="428712"/>
                  </a:cubicBezTo>
                  <a:cubicBezTo>
                    <a:pt x="1008794" y="431332"/>
                    <a:pt x="1011162" y="433967"/>
                    <a:pt x="1013432" y="436629"/>
                  </a:cubicBezTo>
                  <a:lnTo>
                    <a:pt x="1011821" y="438745"/>
                  </a:lnTo>
                  <a:cubicBezTo>
                    <a:pt x="1011821" y="446859"/>
                    <a:pt x="1015604" y="444546"/>
                    <a:pt x="1019373" y="443804"/>
                  </a:cubicBezTo>
                  <a:cubicBezTo>
                    <a:pt x="1020579" y="445261"/>
                    <a:pt x="1021826" y="446718"/>
                    <a:pt x="1023003" y="448190"/>
                  </a:cubicBezTo>
                  <a:cubicBezTo>
                    <a:pt x="1023339" y="452954"/>
                    <a:pt x="1023437" y="459624"/>
                    <a:pt x="1030808" y="458685"/>
                  </a:cubicBezTo>
                  <a:lnTo>
                    <a:pt x="1030990" y="458685"/>
                  </a:lnTo>
                  <a:cubicBezTo>
                    <a:pt x="1040220" y="471068"/>
                    <a:pt x="1048740" y="483969"/>
                    <a:pt x="1056508" y="497319"/>
                  </a:cubicBezTo>
                  <a:lnTo>
                    <a:pt x="1056592" y="497613"/>
                  </a:lnTo>
                  <a:lnTo>
                    <a:pt x="1056676" y="497613"/>
                  </a:lnTo>
                  <a:cubicBezTo>
                    <a:pt x="1057895" y="499701"/>
                    <a:pt x="1059058" y="501817"/>
                    <a:pt x="1060235" y="503933"/>
                  </a:cubicBezTo>
                  <a:cubicBezTo>
                    <a:pt x="1059394" y="504816"/>
                    <a:pt x="1058666" y="505801"/>
                    <a:pt x="1058063" y="506862"/>
                  </a:cubicBezTo>
                  <a:lnTo>
                    <a:pt x="1046386" y="508319"/>
                  </a:lnTo>
                  <a:lnTo>
                    <a:pt x="1046386" y="519996"/>
                  </a:lnTo>
                  <a:lnTo>
                    <a:pt x="1041019" y="521944"/>
                  </a:lnTo>
                  <a:lnTo>
                    <a:pt x="1041509" y="529245"/>
                  </a:lnTo>
                  <a:lnTo>
                    <a:pt x="1049300" y="528278"/>
                  </a:lnTo>
                  <a:cubicBezTo>
                    <a:pt x="1049300" y="528278"/>
                    <a:pt x="1049595" y="537204"/>
                    <a:pt x="1051739" y="533631"/>
                  </a:cubicBezTo>
                  <a:cubicBezTo>
                    <a:pt x="1053883" y="530058"/>
                    <a:pt x="1071174" y="534262"/>
                    <a:pt x="1069731" y="542880"/>
                  </a:cubicBezTo>
                  <a:cubicBezTo>
                    <a:pt x="1069157" y="546411"/>
                    <a:pt x="1087429" y="555729"/>
                    <a:pt x="1085299" y="567206"/>
                  </a:cubicBezTo>
                  <a:cubicBezTo>
                    <a:pt x="1086486" y="567388"/>
                    <a:pt x="1087630" y="567780"/>
                    <a:pt x="1088677" y="568369"/>
                  </a:cubicBezTo>
                  <a:cubicBezTo>
                    <a:pt x="1092082" y="578220"/>
                    <a:pt x="1095165" y="588169"/>
                    <a:pt x="1097813" y="598263"/>
                  </a:cubicBezTo>
                  <a:lnTo>
                    <a:pt x="1096482" y="600757"/>
                  </a:lnTo>
                  <a:cubicBezTo>
                    <a:pt x="1097323" y="601285"/>
                    <a:pt x="1098117" y="601883"/>
                    <a:pt x="1098850" y="602551"/>
                  </a:cubicBezTo>
                  <a:cubicBezTo>
                    <a:pt x="1101218" y="611996"/>
                    <a:pt x="1103348" y="621497"/>
                    <a:pt x="1105030" y="631123"/>
                  </a:cubicBezTo>
                  <a:cubicBezTo>
                    <a:pt x="1104343" y="638480"/>
                    <a:pt x="1102577" y="645276"/>
                    <a:pt x="1098892" y="647472"/>
                  </a:cubicBezTo>
                  <a:cubicBezTo>
                    <a:pt x="1090414" y="652488"/>
                    <a:pt x="1099359" y="649420"/>
                    <a:pt x="1099359" y="649420"/>
                  </a:cubicBezTo>
                  <a:lnTo>
                    <a:pt x="1097902" y="665478"/>
                  </a:lnTo>
                  <a:cubicBezTo>
                    <a:pt x="1100032" y="672653"/>
                    <a:pt x="1103563" y="669066"/>
                    <a:pt x="1105693" y="665478"/>
                  </a:cubicBezTo>
                  <a:cubicBezTo>
                    <a:pt x="1106641" y="663904"/>
                    <a:pt x="1107874" y="662517"/>
                    <a:pt x="1109322" y="661387"/>
                  </a:cubicBezTo>
                  <a:cubicBezTo>
                    <a:pt x="1110387" y="672130"/>
                    <a:pt x="1111191" y="682966"/>
                    <a:pt x="1111410" y="693897"/>
                  </a:cubicBezTo>
                  <a:lnTo>
                    <a:pt x="1025899" y="693897"/>
                  </a:lnTo>
                  <a:close/>
                  <a:moveTo>
                    <a:pt x="1122756" y="627433"/>
                  </a:moveTo>
                  <a:cubicBezTo>
                    <a:pt x="1120654" y="625289"/>
                    <a:pt x="1125194" y="615289"/>
                    <a:pt x="1125194" y="615289"/>
                  </a:cubicBezTo>
                  <a:cubicBezTo>
                    <a:pt x="1126824" y="611566"/>
                    <a:pt x="1126824" y="607334"/>
                    <a:pt x="1125194" y="603611"/>
                  </a:cubicBezTo>
                  <a:cubicBezTo>
                    <a:pt x="1123284" y="598506"/>
                    <a:pt x="1124213" y="592775"/>
                    <a:pt x="1127632" y="588534"/>
                  </a:cubicBezTo>
                  <a:lnTo>
                    <a:pt x="1122289" y="585586"/>
                  </a:lnTo>
                  <a:lnTo>
                    <a:pt x="1116445" y="585119"/>
                  </a:lnTo>
                  <a:lnTo>
                    <a:pt x="1112172" y="585778"/>
                  </a:lnTo>
                  <a:cubicBezTo>
                    <a:pt x="1110896" y="581308"/>
                    <a:pt x="1109341" y="576936"/>
                    <a:pt x="1107926" y="572507"/>
                  </a:cubicBezTo>
                  <a:lnTo>
                    <a:pt x="1108178" y="571975"/>
                  </a:lnTo>
                  <a:lnTo>
                    <a:pt x="1111583" y="572942"/>
                  </a:lnTo>
                  <a:lnTo>
                    <a:pt x="1111583" y="568570"/>
                  </a:lnTo>
                  <a:lnTo>
                    <a:pt x="1106006" y="566832"/>
                  </a:lnTo>
                  <a:cubicBezTo>
                    <a:pt x="1105137" y="564198"/>
                    <a:pt x="1104254" y="561549"/>
                    <a:pt x="1103343" y="558929"/>
                  </a:cubicBezTo>
                  <a:lnTo>
                    <a:pt x="1102335" y="543277"/>
                  </a:lnTo>
                  <a:lnTo>
                    <a:pt x="1097472" y="539871"/>
                  </a:lnTo>
                  <a:lnTo>
                    <a:pt x="1098929" y="534028"/>
                  </a:lnTo>
                  <a:lnTo>
                    <a:pt x="1093100" y="532080"/>
                  </a:lnTo>
                  <a:lnTo>
                    <a:pt x="1096015" y="522355"/>
                  </a:lnTo>
                  <a:lnTo>
                    <a:pt x="1091152" y="512630"/>
                  </a:lnTo>
                  <a:lnTo>
                    <a:pt x="1083950" y="512630"/>
                  </a:lnTo>
                  <a:cubicBezTo>
                    <a:pt x="1080558" y="505806"/>
                    <a:pt x="1076976" y="499061"/>
                    <a:pt x="1073206" y="492396"/>
                  </a:cubicBezTo>
                  <a:cubicBezTo>
                    <a:pt x="1074085" y="491882"/>
                    <a:pt x="1075028" y="491490"/>
                    <a:pt x="1076009" y="491233"/>
                  </a:cubicBezTo>
                  <a:cubicBezTo>
                    <a:pt x="1077910" y="490569"/>
                    <a:pt x="1079862" y="490084"/>
                    <a:pt x="1081852" y="489775"/>
                  </a:cubicBezTo>
                  <a:lnTo>
                    <a:pt x="1081385" y="482475"/>
                  </a:lnTo>
                  <a:lnTo>
                    <a:pt x="1075065" y="478103"/>
                  </a:lnTo>
                  <a:lnTo>
                    <a:pt x="1072627" y="469345"/>
                  </a:lnTo>
                  <a:cubicBezTo>
                    <a:pt x="1072627" y="469345"/>
                    <a:pt x="1065130" y="470886"/>
                    <a:pt x="1065831" y="475188"/>
                  </a:cubicBezTo>
                  <a:cubicBezTo>
                    <a:pt x="1065929" y="476234"/>
                    <a:pt x="1065340" y="477224"/>
                    <a:pt x="1064374" y="477640"/>
                  </a:cubicBezTo>
                  <a:cubicBezTo>
                    <a:pt x="1059441" y="469723"/>
                    <a:pt x="1054266" y="461941"/>
                    <a:pt x="1048847" y="454285"/>
                  </a:cubicBezTo>
                  <a:cubicBezTo>
                    <a:pt x="1049001" y="453949"/>
                    <a:pt x="1049128" y="453599"/>
                    <a:pt x="1049314" y="453262"/>
                  </a:cubicBezTo>
                  <a:cubicBezTo>
                    <a:pt x="1052145" y="448246"/>
                    <a:pt x="1050856" y="444967"/>
                    <a:pt x="1045909" y="443537"/>
                  </a:cubicBezTo>
                  <a:cubicBezTo>
                    <a:pt x="1040963" y="442108"/>
                    <a:pt x="1040977" y="442472"/>
                    <a:pt x="1039589" y="436727"/>
                  </a:cubicBezTo>
                  <a:cubicBezTo>
                    <a:pt x="1038552" y="433210"/>
                    <a:pt x="1035806" y="430463"/>
                    <a:pt x="1032289" y="429426"/>
                  </a:cubicBezTo>
                  <a:lnTo>
                    <a:pt x="1030341" y="420668"/>
                  </a:lnTo>
                  <a:lnTo>
                    <a:pt x="1025016" y="424032"/>
                  </a:lnTo>
                  <a:cubicBezTo>
                    <a:pt x="1022284" y="420879"/>
                    <a:pt x="1019439" y="417810"/>
                    <a:pt x="1016608" y="414727"/>
                  </a:cubicBezTo>
                  <a:lnTo>
                    <a:pt x="1019173" y="406557"/>
                  </a:lnTo>
                  <a:cubicBezTo>
                    <a:pt x="1016903" y="406152"/>
                    <a:pt x="1015020" y="404565"/>
                    <a:pt x="1014240" y="402396"/>
                  </a:cubicBezTo>
                  <a:lnTo>
                    <a:pt x="1036282" y="380339"/>
                  </a:lnTo>
                  <a:cubicBezTo>
                    <a:pt x="1046147" y="386141"/>
                    <a:pt x="1053462" y="399677"/>
                    <a:pt x="1052243" y="402185"/>
                  </a:cubicBezTo>
                  <a:cubicBezTo>
                    <a:pt x="1050842" y="405058"/>
                    <a:pt x="1060525" y="404133"/>
                    <a:pt x="1060525" y="404133"/>
                  </a:cubicBezTo>
                  <a:cubicBezTo>
                    <a:pt x="1061954" y="391213"/>
                    <a:pt x="1073935" y="395445"/>
                    <a:pt x="1074636" y="399761"/>
                  </a:cubicBezTo>
                  <a:cubicBezTo>
                    <a:pt x="1075336" y="404077"/>
                    <a:pt x="1077550" y="413382"/>
                    <a:pt x="1077550" y="413382"/>
                  </a:cubicBezTo>
                  <a:lnTo>
                    <a:pt x="1080955" y="420192"/>
                  </a:lnTo>
                  <a:lnTo>
                    <a:pt x="1086308" y="425054"/>
                  </a:lnTo>
                  <a:lnTo>
                    <a:pt x="1094100" y="424074"/>
                  </a:lnTo>
                  <a:lnTo>
                    <a:pt x="1096047" y="428446"/>
                  </a:lnTo>
                  <a:lnTo>
                    <a:pt x="1105296" y="429903"/>
                  </a:lnTo>
                  <a:cubicBezTo>
                    <a:pt x="1108355" y="433229"/>
                    <a:pt x="1111121" y="436811"/>
                    <a:pt x="1113563" y="440609"/>
                  </a:cubicBezTo>
                  <a:cubicBezTo>
                    <a:pt x="1114278" y="442753"/>
                    <a:pt x="1124844" y="442332"/>
                    <a:pt x="1127674" y="443047"/>
                  </a:cubicBezTo>
                  <a:cubicBezTo>
                    <a:pt x="1130505" y="443762"/>
                    <a:pt x="1134765" y="445794"/>
                    <a:pt x="1135466" y="449367"/>
                  </a:cubicBezTo>
                  <a:cubicBezTo>
                    <a:pt x="1136694" y="452739"/>
                    <a:pt x="1138506" y="455869"/>
                    <a:pt x="1140819" y="458615"/>
                  </a:cubicBezTo>
                  <a:cubicBezTo>
                    <a:pt x="1140819" y="458615"/>
                    <a:pt x="1148862" y="461096"/>
                    <a:pt x="1149577" y="463968"/>
                  </a:cubicBezTo>
                  <a:cubicBezTo>
                    <a:pt x="1150749" y="467177"/>
                    <a:pt x="1152211" y="470274"/>
                    <a:pt x="1153949" y="473217"/>
                  </a:cubicBezTo>
                  <a:lnTo>
                    <a:pt x="1161249" y="479060"/>
                  </a:lnTo>
                  <a:lnTo>
                    <a:pt x="1161740" y="485380"/>
                  </a:lnTo>
                  <a:lnTo>
                    <a:pt x="1169531" y="485847"/>
                  </a:lnTo>
                  <a:lnTo>
                    <a:pt x="1171479" y="494605"/>
                  </a:lnTo>
                  <a:lnTo>
                    <a:pt x="1184623" y="493638"/>
                  </a:lnTo>
                  <a:lnTo>
                    <a:pt x="1191433" y="488776"/>
                  </a:lnTo>
                  <a:cubicBezTo>
                    <a:pt x="1193470" y="487664"/>
                    <a:pt x="1195450" y="486440"/>
                    <a:pt x="1197361" y="485118"/>
                  </a:cubicBezTo>
                  <a:cubicBezTo>
                    <a:pt x="1199939" y="490990"/>
                    <a:pt x="1202499" y="496861"/>
                    <a:pt x="1204871" y="502817"/>
                  </a:cubicBezTo>
                  <a:cubicBezTo>
                    <a:pt x="1228988" y="563651"/>
                    <a:pt x="1241833" y="628368"/>
                    <a:pt x="1242776" y="693798"/>
                  </a:cubicBezTo>
                  <a:lnTo>
                    <a:pt x="1128361" y="693798"/>
                  </a:lnTo>
                  <a:cubicBezTo>
                    <a:pt x="1127843" y="673975"/>
                    <a:pt x="1125951" y="654212"/>
                    <a:pt x="1122700" y="634650"/>
                  </a:cubicBezTo>
                  <a:cubicBezTo>
                    <a:pt x="1123405" y="631469"/>
                    <a:pt x="1123910" y="628596"/>
                    <a:pt x="1122756" y="627433"/>
                  </a:cubicBezTo>
                  <a:close/>
                  <a:moveTo>
                    <a:pt x="1336504" y="446200"/>
                  </a:moveTo>
                  <a:cubicBezTo>
                    <a:pt x="1368238" y="524924"/>
                    <a:pt x="1385007" y="608885"/>
                    <a:pt x="1385941" y="693761"/>
                  </a:cubicBezTo>
                  <a:lnTo>
                    <a:pt x="1259587" y="693761"/>
                  </a:lnTo>
                  <a:cubicBezTo>
                    <a:pt x="1258639" y="626041"/>
                    <a:pt x="1245331" y="559064"/>
                    <a:pt x="1220323" y="496123"/>
                  </a:cubicBezTo>
                  <a:cubicBezTo>
                    <a:pt x="1216778" y="487211"/>
                    <a:pt x="1212985" y="478402"/>
                    <a:pt x="1208945" y="469695"/>
                  </a:cubicBezTo>
                  <a:cubicBezTo>
                    <a:pt x="1209996" y="465799"/>
                    <a:pt x="1211985" y="461539"/>
                    <a:pt x="1216638" y="462969"/>
                  </a:cubicBezTo>
                  <a:cubicBezTo>
                    <a:pt x="1223700" y="465127"/>
                    <a:pt x="1219076" y="447400"/>
                    <a:pt x="1219076" y="447400"/>
                  </a:cubicBezTo>
                  <a:cubicBezTo>
                    <a:pt x="1219076" y="447400"/>
                    <a:pt x="1209141" y="440296"/>
                    <a:pt x="1209841" y="436694"/>
                  </a:cubicBezTo>
                  <a:cubicBezTo>
                    <a:pt x="1210542" y="433093"/>
                    <a:pt x="1199892" y="425951"/>
                    <a:pt x="1200593" y="423074"/>
                  </a:cubicBezTo>
                  <a:cubicBezTo>
                    <a:pt x="1201294" y="420197"/>
                    <a:pt x="1191625" y="414274"/>
                    <a:pt x="1192325" y="411397"/>
                  </a:cubicBezTo>
                  <a:cubicBezTo>
                    <a:pt x="1193026" y="408519"/>
                    <a:pt x="1186972" y="400691"/>
                    <a:pt x="1186972" y="400691"/>
                  </a:cubicBezTo>
                  <a:lnTo>
                    <a:pt x="1176757" y="390475"/>
                  </a:lnTo>
                  <a:lnTo>
                    <a:pt x="1175300" y="384155"/>
                  </a:lnTo>
                  <a:lnTo>
                    <a:pt x="1166542" y="383175"/>
                  </a:lnTo>
                  <a:lnTo>
                    <a:pt x="1149511" y="362781"/>
                  </a:lnTo>
                  <a:lnTo>
                    <a:pt x="1150478" y="356938"/>
                  </a:lnTo>
                  <a:lnTo>
                    <a:pt x="1145616" y="355957"/>
                  </a:lnTo>
                  <a:lnTo>
                    <a:pt x="1145616" y="348170"/>
                  </a:lnTo>
                  <a:lnTo>
                    <a:pt x="1140739" y="345256"/>
                  </a:lnTo>
                  <a:lnTo>
                    <a:pt x="1132948" y="344789"/>
                  </a:lnTo>
                  <a:lnTo>
                    <a:pt x="1117380" y="327272"/>
                  </a:lnTo>
                  <a:lnTo>
                    <a:pt x="1115922" y="319481"/>
                  </a:lnTo>
                  <a:lnTo>
                    <a:pt x="1108131" y="319481"/>
                  </a:lnTo>
                  <a:lnTo>
                    <a:pt x="1109322" y="307248"/>
                  </a:lnTo>
                  <a:lnTo>
                    <a:pt x="1191653" y="224908"/>
                  </a:lnTo>
                  <a:cubicBezTo>
                    <a:pt x="1253921" y="288512"/>
                    <a:pt x="1303125" y="363698"/>
                    <a:pt x="1336490" y="446219"/>
                  </a:cubicBezTo>
                  <a:close/>
                  <a:moveTo>
                    <a:pt x="710805" y="18783"/>
                  </a:moveTo>
                  <a:cubicBezTo>
                    <a:pt x="795522" y="19723"/>
                    <a:pt x="879329" y="36427"/>
                    <a:pt x="957932" y="68043"/>
                  </a:cubicBezTo>
                  <a:lnTo>
                    <a:pt x="957960" y="67973"/>
                  </a:lnTo>
                  <a:cubicBezTo>
                    <a:pt x="1040659" y="101327"/>
                    <a:pt x="1116006" y="150582"/>
                    <a:pt x="1179742" y="212946"/>
                  </a:cubicBezTo>
                  <a:lnTo>
                    <a:pt x="1104035" y="288658"/>
                  </a:lnTo>
                  <a:cubicBezTo>
                    <a:pt x="1101592" y="289482"/>
                    <a:pt x="1098957" y="289536"/>
                    <a:pt x="1096482" y="288812"/>
                  </a:cubicBezTo>
                  <a:cubicBezTo>
                    <a:pt x="1091521" y="286668"/>
                    <a:pt x="1098906" y="281511"/>
                    <a:pt x="1098906" y="281511"/>
                  </a:cubicBezTo>
                  <a:lnTo>
                    <a:pt x="1098906" y="275668"/>
                  </a:lnTo>
                  <a:lnTo>
                    <a:pt x="1094534" y="271296"/>
                  </a:lnTo>
                  <a:cubicBezTo>
                    <a:pt x="1094534" y="271296"/>
                    <a:pt x="1082581" y="272963"/>
                    <a:pt x="1081894" y="270829"/>
                  </a:cubicBezTo>
                  <a:cubicBezTo>
                    <a:pt x="1081208" y="268694"/>
                    <a:pt x="1078980" y="259151"/>
                    <a:pt x="1078980" y="259151"/>
                  </a:cubicBezTo>
                  <a:lnTo>
                    <a:pt x="1078513" y="247007"/>
                  </a:lnTo>
                  <a:lnTo>
                    <a:pt x="1073650" y="245059"/>
                  </a:lnTo>
                  <a:lnTo>
                    <a:pt x="1072669" y="240687"/>
                  </a:lnTo>
                  <a:lnTo>
                    <a:pt x="1064892" y="241654"/>
                  </a:lnTo>
                  <a:lnTo>
                    <a:pt x="1064892" y="232858"/>
                  </a:lnTo>
                  <a:lnTo>
                    <a:pt x="1060520" y="231401"/>
                  </a:lnTo>
                  <a:lnTo>
                    <a:pt x="1056624" y="229453"/>
                  </a:lnTo>
                  <a:lnTo>
                    <a:pt x="1055658" y="220695"/>
                  </a:lnTo>
                  <a:lnTo>
                    <a:pt x="1040089" y="219728"/>
                  </a:lnTo>
                  <a:lnTo>
                    <a:pt x="1035227" y="212918"/>
                  </a:lnTo>
                  <a:lnTo>
                    <a:pt x="1029337" y="204160"/>
                  </a:lnTo>
                  <a:lnTo>
                    <a:pt x="1011821" y="202702"/>
                  </a:lnTo>
                  <a:lnTo>
                    <a:pt x="1007448" y="198330"/>
                  </a:lnTo>
                  <a:lnTo>
                    <a:pt x="1000638" y="196873"/>
                  </a:lnTo>
                  <a:lnTo>
                    <a:pt x="995776" y="194925"/>
                  </a:lnTo>
                  <a:lnTo>
                    <a:pt x="993295" y="198316"/>
                  </a:lnTo>
                  <a:lnTo>
                    <a:pt x="980151" y="199283"/>
                  </a:lnTo>
                  <a:lnTo>
                    <a:pt x="979184" y="203179"/>
                  </a:lnTo>
                  <a:cubicBezTo>
                    <a:pt x="974953" y="205323"/>
                    <a:pt x="963196" y="205183"/>
                    <a:pt x="954256" y="205183"/>
                  </a:cubicBezTo>
                  <a:cubicBezTo>
                    <a:pt x="940341" y="198134"/>
                    <a:pt x="926188" y="191562"/>
                    <a:pt x="911750" y="185705"/>
                  </a:cubicBezTo>
                  <a:lnTo>
                    <a:pt x="905584" y="201413"/>
                  </a:lnTo>
                  <a:cubicBezTo>
                    <a:pt x="917313" y="206164"/>
                    <a:pt x="928789" y="211475"/>
                    <a:pt x="940149" y="217052"/>
                  </a:cubicBezTo>
                  <a:cubicBezTo>
                    <a:pt x="939336" y="219387"/>
                    <a:pt x="938384" y="221186"/>
                    <a:pt x="936880" y="221186"/>
                  </a:cubicBezTo>
                  <a:cubicBezTo>
                    <a:pt x="933348" y="221186"/>
                    <a:pt x="934932" y="230434"/>
                    <a:pt x="934932" y="230434"/>
                  </a:cubicBezTo>
                  <a:cubicBezTo>
                    <a:pt x="938996" y="230513"/>
                    <a:pt x="943050" y="230836"/>
                    <a:pt x="947076" y="231401"/>
                  </a:cubicBezTo>
                  <a:cubicBezTo>
                    <a:pt x="949879" y="232102"/>
                    <a:pt x="949501" y="239192"/>
                    <a:pt x="949501" y="239192"/>
                  </a:cubicBezTo>
                  <a:cubicBezTo>
                    <a:pt x="960122" y="238477"/>
                    <a:pt x="964550" y="253121"/>
                    <a:pt x="963135" y="256708"/>
                  </a:cubicBezTo>
                  <a:cubicBezTo>
                    <a:pt x="961720" y="260296"/>
                    <a:pt x="967507" y="260113"/>
                    <a:pt x="967507" y="260113"/>
                  </a:cubicBezTo>
                  <a:cubicBezTo>
                    <a:pt x="967596" y="264859"/>
                    <a:pt x="967110" y="269598"/>
                    <a:pt x="966050" y="274224"/>
                  </a:cubicBezTo>
                  <a:cubicBezTo>
                    <a:pt x="964648" y="277097"/>
                    <a:pt x="974925" y="279661"/>
                    <a:pt x="977727" y="283949"/>
                  </a:cubicBezTo>
                  <a:cubicBezTo>
                    <a:pt x="980530" y="288237"/>
                    <a:pt x="976438" y="302208"/>
                    <a:pt x="974336" y="302923"/>
                  </a:cubicBezTo>
                  <a:cubicBezTo>
                    <a:pt x="972234" y="303637"/>
                    <a:pt x="979885" y="306146"/>
                    <a:pt x="979199" y="309733"/>
                  </a:cubicBezTo>
                  <a:cubicBezTo>
                    <a:pt x="978512" y="313320"/>
                    <a:pt x="981413" y="309355"/>
                    <a:pt x="982113" y="315086"/>
                  </a:cubicBezTo>
                  <a:cubicBezTo>
                    <a:pt x="982814" y="320817"/>
                    <a:pt x="984551" y="333092"/>
                    <a:pt x="984551" y="333092"/>
                  </a:cubicBezTo>
                  <a:lnTo>
                    <a:pt x="994276" y="334073"/>
                  </a:lnTo>
                  <a:cubicBezTo>
                    <a:pt x="995720" y="324731"/>
                    <a:pt x="1013684" y="324236"/>
                    <a:pt x="1016669" y="325315"/>
                  </a:cubicBezTo>
                  <a:cubicBezTo>
                    <a:pt x="1028678" y="329617"/>
                    <a:pt x="1038067" y="348254"/>
                    <a:pt x="1038067" y="352556"/>
                  </a:cubicBezTo>
                  <a:cubicBezTo>
                    <a:pt x="1038067" y="356858"/>
                    <a:pt x="1030276" y="357419"/>
                    <a:pt x="1030276" y="357419"/>
                  </a:cubicBezTo>
                  <a:lnTo>
                    <a:pt x="1030612" y="362183"/>
                  </a:lnTo>
                  <a:lnTo>
                    <a:pt x="1005655" y="387140"/>
                  </a:lnTo>
                  <a:cubicBezTo>
                    <a:pt x="1003133" y="385627"/>
                    <a:pt x="1000596" y="384758"/>
                    <a:pt x="999115" y="385641"/>
                  </a:cubicBezTo>
                  <a:cubicBezTo>
                    <a:pt x="995584" y="387785"/>
                    <a:pt x="997168" y="370563"/>
                    <a:pt x="997168" y="370563"/>
                  </a:cubicBezTo>
                  <a:cubicBezTo>
                    <a:pt x="997168" y="370563"/>
                    <a:pt x="1003572" y="365981"/>
                    <a:pt x="1006402" y="368125"/>
                  </a:cubicBezTo>
                  <a:cubicBezTo>
                    <a:pt x="1009233" y="370269"/>
                    <a:pt x="982384" y="332420"/>
                    <a:pt x="976723" y="335993"/>
                  </a:cubicBezTo>
                  <a:cubicBezTo>
                    <a:pt x="971062" y="339566"/>
                    <a:pt x="958039" y="332723"/>
                    <a:pt x="958730" y="326268"/>
                  </a:cubicBezTo>
                  <a:cubicBezTo>
                    <a:pt x="959422" y="319813"/>
                    <a:pt x="933423" y="298046"/>
                    <a:pt x="933423" y="298046"/>
                  </a:cubicBezTo>
                  <a:cubicBezTo>
                    <a:pt x="931092" y="296470"/>
                    <a:pt x="928425" y="295471"/>
                    <a:pt x="925632" y="295132"/>
                  </a:cubicBezTo>
                  <a:cubicBezTo>
                    <a:pt x="924712" y="295070"/>
                    <a:pt x="923885" y="295689"/>
                    <a:pt x="923684" y="296589"/>
                  </a:cubicBezTo>
                  <a:cubicBezTo>
                    <a:pt x="922283" y="300891"/>
                    <a:pt x="919438" y="303693"/>
                    <a:pt x="923684" y="305837"/>
                  </a:cubicBezTo>
                  <a:cubicBezTo>
                    <a:pt x="927930" y="307981"/>
                    <a:pt x="927005" y="302278"/>
                    <a:pt x="931952" y="307295"/>
                  </a:cubicBezTo>
                  <a:cubicBezTo>
                    <a:pt x="936898" y="312311"/>
                    <a:pt x="946189" y="319038"/>
                    <a:pt x="942695" y="323354"/>
                  </a:cubicBezTo>
                  <a:cubicBezTo>
                    <a:pt x="940696" y="325864"/>
                    <a:pt x="937996" y="327719"/>
                    <a:pt x="934936" y="328683"/>
                  </a:cubicBezTo>
                  <a:lnTo>
                    <a:pt x="939799" y="334526"/>
                  </a:lnTo>
                  <a:lnTo>
                    <a:pt x="947595" y="334526"/>
                  </a:lnTo>
                  <a:lnTo>
                    <a:pt x="949052" y="346671"/>
                  </a:lnTo>
                  <a:cubicBezTo>
                    <a:pt x="949052" y="346671"/>
                    <a:pt x="957614" y="350903"/>
                    <a:pt x="959758" y="355920"/>
                  </a:cubicBezTo>
                  <a:cubicBezTo>
                    <a:pt x="960977" y="358415"/>
                    <a:pt x="961346" y="361239"/>
                    <a:pt x="960809" y="363963"/>
                  </a:cubicBezTo>
                  <a:cubicBezTo>
                    <a:pt x="945175" y="352032"/>
                    <a:pt x="928724" y="341206"/>
                    <a:pt x="911582" y="331565"/>
                  </a:cubicBezTo>
                  <a:cubicBezTo>
                    <a:pt x="911904" y="330131"/>
                    <a:pt x="911904" y="328642"/>
                    <a:pt x="911582" y="327207"/>
                  </a:cubicBezTo>
                  <a:cubicBezTo>
                    <a:pt x="910180" y="322190"/>
                    <a:pt x="917299" y="320495"/>
                    <a:pt x="920830" y="326240"/>
                  </a:cubicBezTo>
                  <a:lnTo>
                    <a:pt x="927626" y="325273"/>
                  </a:lnTo>
                  <a:lnTo>
                    <a:pt x="929084" y="318939"/>
                  </a:lnTo>
                  <a:lnTo>
                    <a:pt x="919359" y="311162"/>
                  </a:lnTo>
                  <a:lnTo>
                    <a:pt x="911568" y="311162"/>
                  </a:lnTo>
                  <a:cubicBezTo>
                    <a:pt x="911568" y="311162"/>
                    <a:pt x="910699" y="316725"/>
                    <a:pt x="905724" y="314567"/>
                  </a:cubicBezTo>
                  <a:cubicBezTo>
                    <a:pt x="900750" y="312409"/>
                    <a:pt x="903636" y="313348"/>
                    <a:pt x="899404" y="312620"/>
                  </a:cubicBezTo>
                  <a:cubicBezTo>
                    <a:pt x="895668" y="311989"/>
                    <a:pt x="896462" y="319626"/>
                    <a:pt x="897176" y="323438"/>
                  </a:cubicBezTo>
                  <a:cubicBezTo>
                    <a:pt x="886246" y="317804"/>
                    <a:pt x="875148" y="312550"/>
                    <a:pt x="863770" y="307897"/>
                  </a:cubicBezTo>
                  <a:cubicBezTo>
                    <a:pt x="815150" y="288061"/>
                    <a:pt x="763278" y="277404"/>
                    <a:pt x="710777" y="276466"/>
                  </a:cubicBezTo>
                  <a:lnTo>
                    <a:pt x="710777" y="213450"/>
                  </a:lnTo>
                  <a:cubicBezTo>
                    <a:pt x="715247" y="213506"/>
                    <a:pt x="717405" y="211909"/>
                    <a:pt x="717895" y="209989"/>
                  </a:cubicBezTo>
                  <a:cubicBezTo>
                    <a:pt x="718596" y="207117"/>
                    <a:pt x="719465" y="206318"/>
                    <a:pt x="723725" y="205617"/>
                  </a:cubicBezTo>
                  <a:cubicBezTo>
                    <a:pt x="727985" y="204917"/>
                    <a:pt x="722604" y="196144"/>
                    <a:pt x="718372" y="196859"/>
                  </a:cubicBezTo>
                  <a:cubicBezTo>
                    <a:pt x="715593" y="197484"/>
                    <a:pt x="712687" y="196563"/>
                    <a:pt x="710777" y="194449"/>
                  </a:cubicBezTo>
                  <a:lnTo>
                    <a:pt x="710777" y="162023"/>
                  </a:lnTo>
                  <a:cubicBezTo>
                    <a:pt x="777581" y="162975"/>
                    <a:pt x="843624" y="176321"/>
                    <a:pt x="905556" y="201385"/>
                  </a:cubicBezTo>
                  <a:lnTo>
                    <a:pt x="911722" y="185677"/>
                  </a:lnTo>
                  <a:cubicBezTo>
                    <a:pt x="847832" y="159828"/>
                    <a:pt x="779692" y="146082"/>
                    <a:pt x="710777" y="145138"/>
                  </a:cubicBezTo>
                  <a:lnTo>
                    <a:pt x="710777" y="18783"/>
                  </a:lnTo>
                  <a:close/>
                  <a:moveTo>
                    <a:pt x="523892" y="334017"/>
                  </a:moveTo>
                  <a:cubicBezTo>
                    <a:pt x="576944" y="308285"/>
                    <a:pt x="634958" y="294386"/>
                    <a:pt x="693915" y="293282"/>
                  </a:cubicBezTo>
                  <a:lnTo>
                    <a:pt x="693915" y="419622"/>
                  </a:lnTo>
                  <a:cubicBezTo>
                    <a:pt x="655365" y="420738"/>
                    <a:pt x="617460" y="429767"/>
                    <a:pt x="582550" y="446149"/>
                  </a:cubicBezTo>
                  <a:lnTo>
                    <a:pt x="590313" y="460974"/>
                  </a:lnTo>
                  <a:cubicBezTo>
                    <a:pt x="622837" y="445878"/>
                    <a:pt x="658088" y="437549"/>
                    <a:pt x="693929" y="436494"/>
                  </a:cubicBezTo>
                  <a:lnTo>
                    <a:pt x="693929" y="551105"/>
                  </a:lnTo>
                  <a:cubicBezTo>
                    <a:pt x="679411" y="551937"/>
                    <a:pt x="665095" y="554875"/>
                    <a:pt x="651423" y="559821"/>
                  </a:cubicBezTo>
                  <a:lnTo>
                    <a:pt x="650792" y="559821"/>
                  </a:lnTo>
                  <a:lnTo>
                    <a:pt x="650325" y="552030"/>
                  </a:lnTo>
                  <a:lnTo>
                    <a:pt x="653730" y="549592"/>
                  </a:lnTo>
                  <a:lnTo>
                    <a:pt x="647887" y="547644"/>
                  </a:lnTo>
                  <a:lnTo>
                    <a:pt x="643515" y="553487"/>
                  </a:lnTo>
                  <a:lnTo>
                    <a:pt x="642548" y="559821"/>
                  </a:lnTo>
                  <a:lnTo>
                    <a:pt x="635247" y="561279"/>
                  </a:lnTo>
                  <a:lnTo>
                    <a:pt x="635247" y="564684"/>
                  </a:lnTo>
                  <a:lnTo>
                    <a:pt x="630385" y="564684"/>
                  </a:lnTo>
                  <a:lnTo>
                    <a:pt x="630385" y="569182"/>
                  </a:lnTo>
                  <a:cubicBezTo>
                    <a:pt x="619987" y="574787"/>
                    <a:pt x="610286" y="581597"/>
                    <a:pt x="601476" y="589472"/>
                  </a:cubicBezTo>
                  <a:lnTo>
                    <a:pt x="520388" y="508394"/>
                  </a:lnTo>
                  <a:cubicBezTo>
                    <a:pt x="541029" y="488953"/>
                    <a:pt x="564650" y="472946"/>
                    <a:pt x="590359" y="460988"/>
                  </a:cubicBezTo>
                  <a:lnTo>
                    <a:pt x="582596" y="446163"/>
                  </a:lnTo>
                  <a:cubicBezTo>
                    <a:pt x="555397" y="458928"/>
                    <a:pt x="530394" y="475931"/>
                    <a:pt x="508524" y="496539"/>
                  </a:cubicBezTo>
                  <a:lnTo>
                    <a:pt x="419117" y="407123"/>
                  </a:lnTo>
                  <a:cubicBezTo>
                    <a:pt x="449989" y="377406"/>
                    <a:pt x="485347" y="352735"/>
                    <a:pt x="523892" y="334017"/>
                  </a:cubicBezTo>
                  <a:close/>
                  <a:moveTo>
                    <a:pt x="496566" y="508464"/>
                  </a:moveTo>
                  <a:cubicBezTo>
                    <a:pt x="478004" y="528273"/>
                    <a:pt x="462367" y="550633"/>
                    <a:pt x="450137" y="574871"/>
                  </a:cubicBezTo>
                  <a:cubicBezTo>
                    <a:pt x="446956" y="574787"/>
                    <a:pt x="443943" y="575375"/>
                    <a:pt x="443047" y="577800"/>
                  </a:cubicBezTo>
                  <a:cubicBezTo>
                    <a:pt x="440931" y="583531"/>
                    <a:pt x="431836" y="582172"/>
                    <a:pt x="431836" y="582172"/>
                  </a:cubicBezTo>
                  <a:lnTo>
                    <a:pt x="430379" y="585086"/>
                  </a:lnTo>
                  <a:lnTo>
                    <a:pt x="423078" y="586544"/>
                  </a:lnTo>
                  <a:lnTo>
                    <a:pt x="421621" y="590916"/>
                  </a:lnTo>
                  <a:lnTo>
                    <a:pt x="413353" y="591897"/>
                  </a:lnTo>
                  <a:lnTo>
                    <a:pt x="434765" y="591430"/>
                  </a:lnTo>
                  <a:cubicBezTo>
                    <a:pt x="440412" y="590715"/>
                    <a:pt x="432429" y="603817"/>
                    <a:pt x="428922" y="603107"/>
                  </a:cubicBezTo>
                  <a:lnTo>
                    <a:pt x="419183" y="603597"/>
                  </a:lnTo>
                  <a:lnTo>
                    <a:pt x="415287" y="607003"/>
                  </a:lnTo>
                  <a:lnTo>
                    <a:pt x="406039" y="607003"/>
                  </a:lnTo>
                  <a:lnTo>
                    <a:pt x="402157" y="612846"/>
                  </a:lnTo>
                  <a:lnTo>
                    <a:pt x="388536" y="612379"/>
                  </a:lnTo>
                  <a:cubicBezTo>
                    <a:pt x="388536" y="612379"/>
                    <a:pt x="381011" y="618502"/>
                    <a:pt x="381726" y="620646"/>
                  </a:cubicBezTo>
                  <a:cubicBezTo>
                    <a:pt x="382441" y="622790"/>
                    <a:pt x="379961" y="629404"/>
                    <a:pt x="377831" y="629404"/>
                  </a:cubicBezTo>
                  <a:cubicBezTo>
                    <a:pt x="375701" y="629404"/>
                    <a:pt x="371553" y="636005"/>
                    <a:pt x="372968" y="638163"/>
                  </a:cubicBezTo>
                  <a:cubicBezTo>
                    <a:pt x="374383" y="640321"/>
                    <a:pt x="368596" y="647411"/>
                    <a:pt x="368596" y="647411"/>
                  </a:cubicBezTo>
                  <a:lnTo>
                    <a:pt x="367629" y="654712"/>
                  </a:lnTo>
                  <a:lnTo>
                    <a:pt x="363257" y="656169"/>
                  </a:lnTo>
                  <a:lnTo>
                    <a:pt x="363257" y="675143"/>
                  </a:lnTo>
                  <a:lnTo>
                    <a:pt x="354499" y="680986"/>
                  </a:lnTo>
                  <a:lnTo>
                    <a:pt x="354499" y="689744"/>
                  </a:lnTo>
                  <a:lnTo>
                    <a:pt x="350646" y="693892"/>
                  </a:lnTo>
                  <a:lnTo>
                    <a:pt x="293314" y="693892"/>
                  </a:lnTo>
                  <a:cubicBezTo>
                    <a:pt x="295236" y="591191"/>
                    <a:pt x="335903" y="493012"/>
                    <a:pt x="407164" y="419034"/>
                  </a:cubicBezTo>
                  <a:close/>
                  <a:moveTo>
                    <a:pt x="343289" y="715000"/>
                  </a:moveTo>
                  <a:lnTo>
                    <a:pt x="332583" y="726210"/>
                  </a:lnTo>
                  <a:lnTo>
                    <a:pt x="334040" y="737888"/>
                  </a:lnTo>
                  <a:lnTo>
                    <a:pt x="327706" y="739849"/>
                  </a:lnTo>
                  <a:lnTo>
                    <a:pt x="326249" y="744712"/>
                  </a:lnTo>
                  <a:lnTo>
                    <a:pt x="323811" y="759790"/>
                  </a:lnTo>
                  <a:lnTo>
                    <a:pt x="330621" y="760757"/>
                  </a:lnTo>
                  <a:cubicBezTo>
                    <a:pt x="334138" y="759327"/>
                    <a:pt x="333452" y="770033"/>
                    <a:pt x="330621" y="771477"/>
                  </a:cubicBezTo>
                  <a:cubicBezTo>
                    <a:pt x="327791" y="772920"/>
                    <a:pt x="320041" y="775905"/>
                    <a:pt x="324287" y="778777"/>
                  </a:cubicBezTo>
                  <a:cubicBezTo>
                    <a:pt x="328533" y="781650"/>
                    <a:pt x="313105" y="780646"/>
                    <a:pt x="313105" y="776339"/>
                  </a:cubicBezTo>
                  <a:cubicBezTo>
                    <a:pt x="313105" y="772032"/>
                    <a:pt x="304515" y="768590"/>
                    <a:pt x="302399" y="770019"/>
                  </a:cubicBezTo>
                  <a:cubicBezTo>
                    <a:pt x="301236" y="770804"/>
                    <a:pt x="299639" y="768870"/>
                    <a:pt x="298391" y="766922"/>
                  </a:cubicBezTo>
                  <a:cubicBezTo>
                    <a:pt x="295398" y="748346"/>
                    <a:pt x="293681" y="729583"/>
                    <a:pt x="293253" y="710773"/>
                  </a:cubicBezTo>
                  <a:lnTo>
                    <a:pt x="342705" y="710773"/>
                  </a:lnTo>
                  <a:close/>
                  <a:moveTo>
                    <a:pt x="145165" y="693869"/>
                  </a:moveTo>
                  <a:lnTo>
                    <a:pt x="18806" y="693869"/>
                  </a:lnTo>
                  <a:cubicBezTo>
                    <a:pt x="20724" y="518376"/>
                    <a:pt x="90301" y="350393"/>
                    <a:pt x="213034" y="224941"/>
                  </a:cubicBezTo>
                  <a:lnTo>
                    <a:pt x="302535" y="314455"/>
                  </a:lnTo>
                  <a:cubicBezTo>
                    <a:pt x="203539" y="416184"/>
                    <a:pt x="147227" y="551937"/>
                    <a:pt x="145151" y="693869"/>
                  </a:cubicBezTo>
                  <a:close/>
                  <a:moveTo>
                    <a:pt x="162023" y="693869"/>
                  </a:moveTo>
                  <a:cubicBezTo>
                    <a:pt x="163884" y="556351"/>
                    <a:pt x="218390" y="424774"/>
                    <a:pt x="314324" y="326226"/>
                  </a:cubicBezTo>
                  <a:lnTo>
                    <a:pt x="395361" y="407249"/>
                  </a:lnTo>
                  <a:cubicBezTo>
                    <a:pt x="362506" y="441436"/>
                    <a:pt x="335568" y="480849"/>
                    <a:pt x="315651" y="523878"/>
                  </a:cubicBezTo>
                  <a:cubicBezTo>
                    <a:pt x="290917" y="577202"/>
                    <a:pt x="277568" y="635098"/>
                    <a:pt x="276457" y="693869"/>
                  </a:cubicBezTo>
                  <a:close/>
                  <a:moveTo>
                    <a:pt x="295220" y="1057531"/>
                  </a:moveTo>
                  <a:lnTo>
                    <a:pt x="298022" y="1057531"/>
                  </a:lnTo>
                  <a:cubicBezTo>
                    <a:pt x="301540" y="1045326"/>
                    <a:pt x="318509" y="1058092"/>
                    <a:pt x="319911" y="1062408"/>
                  </a:cubicBezTo>
                  <a:cubicBezTo>
                    <a:pt x="321043" y="1064654"/>
                    <a:pt x="322731" y="1066574"/>
                    <a:pt x="324815" y="1067985"/>
                  </a:cubicBezTo>
                  <a:lnTo>
                    <a:pt x="314333" y="1078452"/>
                  </a:lnTo>
                  <a:cubicBezTo>
                    <a:pt x="307738" y="1071642"/>
                    <a:pt x="301418" y="1064622"/>
                    <a:pt x="295225" y="1057531"/>
                  </a:cubicBezTo>
                  <a:close/>
                  <a:moveTo>
                    <a:pt x="407146" y="985598"/>
                  </a:moveTo>
                  <a:cubicBezTo>
                    <a:pt x="401386" y="979587"/>
                    <a:pt x="395865" y="973454"/>
                    <a:pt x="390498" y="967143"/>
                  </a:cubicBezTo>
                  <a:cubicBezTo>
                    <a:pt x="391377" y="963874"/>
                    <a:pt x="392677" y="960735"/>
                    <a:pt x="394366" y="957801"/>
                  </a:cubicBezTo>
                  <a:cubicBezTo>
                    <a:pt x="403544" y="952056"/>
                    <a:pt x="391928" y="942723"/>
                    <a:pt x="391928" y="942723"/>
                  </a:cubicBezTo>
                  <a:cubicBezTo>
                    <a:pt x="392263" y="936207"/>
                    <a:pt x="390570" y="929743"/>
                    <a:pt x="387079" y="924231"/>
                  </a:cubicBezTo>
                  <a:cubicBezTo>
                    <a:pt x="374369" y="915627"/>
                    <a:pt x="377831" y="898924"/>
                    <a:pt x="377831" y="898924"/>
                  </a:cubicBezTo>
                  <a:lnTo>
                    <a:pt x="377831" y="887714"/>
                  </a:lnTo>
                  <a:cubicBezTo>
                    <a:pt x="367237" y="877680"/>
                    <a:pt x="382203" y="876036"/>
                    <a:pt x="382203" y="876036"/>
                  </a:cubicBezTo>
                  <a:cubicBezTo>
                    <a:pt x="384909" y="870856"/>
                    <a:pt x="383468" y="864475"/>
                    <a:pt x="378797" y="860958"/>
                  </a:cubicBezTo>
                  <a:lnTo>
                    <a:pt x="377831" y="851710"/>
                  </a:lnTo>
                  <a:lnTo>
                    <a:pt x="366648" y="850252"/>
                  </a:lnTo>
                  <a:lnTo>
                    <a:pt x="365191" y="816677"/>
                  </a:lnTo>
                  <a:lnTo>
                    <a:pt x="339902" y="780216"/>
                  </a:lnTo>
                  <a:cubicBezTo>
                    <a:pt x="334942" y="778759"/>
                    <a:pt x="338445" y="770001"/>
                    <a:pt x="338445" y="770001"/>
                  </a:cubicBezTo>
                  <a:cubicBezTo>
                    <a:pt x="344807" y="766413"/>
                    <a:pt x="336988" y="757856"/>
                    <a:pt x="336988" y="757856"/>
                  </a:cubicBezTo>
                  <a:lnTo>
                    <a:pt x="336497" y="742288"/>
                  </a:lnTo>
                  <a:lnTo>
                    <a:pt x="351099" y="740830"/>
                  </a:lnTo>
                  <a:lnTo>
                    <a:pt x="354504" y="734987"/>
                  </a:lnTo>
                  <a:lnTo>
                    <a:pt x="361804" y="734987"/>
                  </a:lnTo>
                  <a:lnTo>
                    <a:pt x="360824" y="716014"/>
                  </a:lnTo>
                  <a:cubicBezTo>
                    <a:pt x="361511" y="713496"/>
                    <a:pt x="363456" y="711511"/>
                    <a:pt x="365962" y="710773"/>
                  </a:cubicBezTo>
                  <a:lnTo>
                    <a:pt x="369409" y="710773"/>
                  </a:lnTo>
                  <a:cubicBezTo>
                    <a:pt x="370656" y="711039"/>
                    <a:pt x="371856" y="711492"/>
                    <a:pt x="372968" y="712118"/>
                  </a:cubicBezTo>
                  <a:lnTo>
                    <a:pt x="382693" y="712585"/>
                  </a:lnTo>
                  <a:lnTo>
                    <a:pt x="383688" y="710749"/>
                  </a:lnTo>
                  <a:lnTo>
                    <a:pt x="417440" y="710749"/>
                  </a:lnTo>
                  <a:lnTo>
                    <a:pt x="420173" y="729120"/>
                  </a:lnTo>
                  <a:lnTo>
                    <a:pt x="411396" y="736925"/>
                  </a:lnTo>
                  <a:cubicBezTo>
                    <a:pt x="403619" y="741241"/>
                    <a:pt x="403395" y="751303"/>
                    <a:pt x="411887" y="753475"/>
                  </a:cubicBezTo>
                  <a:cubicBezTo>
                    <a:pt x="417534" y="754175"/>
                    <a:pt x="415502" y="767684"/>
                    <a:pt x="407024" y="758351"/>
                  </a:cubicBezTo>
                  <a:cubicBezTo>
                    <a:pt x="397720" y="758351"/>
                    <a:pt x="405693" y="764951"/>
                    <a:pt x="408481" y="767109"/>
                  </a:cubicBezTo>
                  <a:cubicBezTo>
                    <a:pt x="421205" y="773569"/>
                    <a:pt x="418206" y="761266"/>
                    <a:pt x="418206" y="761266"/>
                  </a:cubicBezTo>
                  <a:lnTo>
                    <a:pt x="424624" y="756128"/>
                  </a:lnTo>
                  <a:cubicBezTo>
                    <a:pt x="434652" y="808765"/>
                    <a:pt x="459585" y="857418"/>
                    <a:pt x="496459" y="896299"/>
                  </a:cubicBezTo>
                  <a:close/>
                  <a:moveTo>
                    <a:pt x="508407" y="884327"/>
                  </a:moveTo>
                  <a:cubicBezTo>
                    <a:pt x="472455" y="846478"/>
                    <a:pt x="448718" y="798685"/>
                    <a:pt x="440286" y="747169"/>
                  </a:cubicBezTo>
                  <a:cubicBezTo>
                    <a:pt x="445839" y="750182"/>
                    <a:pt x="450229" y="754960"/>
                    <a:pt x="452757" y="760747"/>
                  </a:cubicBezTo>
                  <a:cubicBezTo>
                    <a:pt x="452757" y="762905"/>
                    <a:pt x="480979" y="761214"/>
                    <a:pt x="480979" y="761214"/>
                  </a:cubicBezTo>
                  <a:cubicBezTo>
                    <a:pt x="488757" y="766231"/>
                    <a:pt x="491685" y="779221"/>
                    <a:pt x="491685" y="779221"/>
                  </a:cubicBezTo>
                  <a:cubicBezTo>
                    <a:pt x="499476" y="769160"/>
                    <a:pt x="515872" y="778338"/>
                    <a:pt x="503830" y="784084"/>
                  </a:cubicBezTo>
                  <a:cubicBezTo>
                    <a:pt x="515124" y="791258"/>
                    <a:pt x="515040" y="797718"/>
                    <a:pt x="515040" y="797718"/>
                  </a:cubicBezTo>
                  <a:cubicBezTo>
                    <a:pt x="524233" y="794859"/>
                    <a:pt x="524289" y="802389"/>
                    <a:pt x="524289" y="804514"/>
                  </a:cubicBezTo>
                  <a:cubicBezTo>
                    <a:pt x="525536" y="801025"/>
                    <a:pt x="526512" y="797447"/>
                    <a:pt x="527203" y="793808"/>
                  </a:cubicBezTo>
                  <a:cubicBezTo>
                    <a:pt x="516596" y="785933"/>
                    <a:pt x="541076" y="782864"/>
                    <a:pt x="534014" y="797214"/>
                  </a:cubicBezTo>
                  <a:lnTo>
                    <a:pt x="530118" y="803533"/>
                  </a:lnTo>
                  <a:lnTo>
                    <a:pt x="536928" y="809377"/>
                  </a:lnTo>
                  <a:lnTo>
                    <a:pt x="537909" y="825926"/>
                  </a:lnTo>
                  <a:cubicBezTo>
                    <a:pt x="553464" y="824483"/>
                    <a:pt x="549091" y="805005"/>
                    <a:pt x="549091" y="805005"/>
                  </a:cubicBezTo>
                  <a:lnTo>
                    <a:pt x="555902" y="803547"/>
                  </a:lnTo>
                  <a:cubicBezTo>
                    <a:pt x="555902" y="797087"/>
                    <a:pt x="561255" y="800633"/>
                    <a:pt x="561255" y="800633"/>
                  </a:cubicBezTo>
                  <a:cubicBezTo>
                    <a:pt x="557850" y="783859"/>
                    <a:pt x="564366" y="776685"/>
                    <a:pt x="568808" y="773784"/>
                  </a:cubicBezTo>
                  <a:cubicBezTo>
                    <a:pt x="574483" y="784396"/>
                    <a:pt x="581410" y="794294"/>
                    <a:pt x="589435" y="803267"/>
                  </a:cubicBezTo>
                  <a:close/>
                  <a:moveTo>
                    <a:pt x="520416" y="896364"/>
                  </a:moveTo>
                  <a:lnTo>
                    <a:pt x="601476" y="815304"/>
                  </a:lnTo>
                  <a:cubicBezTo>
                    <a:pt x="625943" y="837300"/>
                    <a:pt x="656963" y="850626"/>
                    <a:pt x="689758" y="853237"/>
                  </a:cubicBezTo>
                  <a:lnTo>
                    <a:pt x="689716" y="853672"/>
                  </a:lnTo>
                  <a:cubicBezTo>
                    <a:pt x="689716" y="853672"/>
                    <a:pt x="687025" y="859893"/>
                    <a:pt x="690183" y="860972"/>
                  </a:cubicBezTo>
                  <a:cubicBezTo>
                    <a:pt x="693265" y="861995"/>
                    <a:pt x="692565" y="862724"/>
                    <a:pt x="693980" y="864242"/>
                  </a:cubicBezTo>
                  <a:lnTo>
                    <a:pt x="693980" y="864550"/>
                  </a:lnTo>
                  <a:lnTo>
                    <a:pt x="692112" y="868250"/>
                  </a:lnTo>
                  <a:cubicBezTo>
                    <a:pt x="689491" y="864690"/>
                    <a:pt x="688090" y="870534"/>
                    <a:pt x="689673" y="872131"/>
                  </a:cubicBezTo>
                  <a:cubicBezTo>
                    <a:pt x="691257" y="873729"/>
                    <a:pt x="685778" y="872902"/>
                    <a:pt x="685778" y="875060"/>
                  </a:cubicBezTo>
                  <a:cubicBezTo>
                    <a:pt x="685778" y="877218"/>
                    <a:pt x="684180" y="878367"/>
                    <a:pt x="685778" y="879432"/>
                  </a:cubicBezTo>
                  <a:cubicBezTo>
                    <a:pt x="687375" y="880497"/>
                    <a:pt x="685470" y="881226"/>
                    <a:pt x="683354" y="882823"/>
                  </a:cubicBezTo>
                  <a:cubicBezTo>
                    <a:pt x="681238" y="884421"/>
                    <a:pt x="692112" y="884785"/>
                    <a:pt x="692112" y="884785"/>
                  </a:cubicBezTo>
                  <a:cubicBezTo>
                    <a:pt x="692112" y="884785"/>
                    <a:pt x="689954" y="880413"/>
                    <a:pt x="692602" y="880413"/>
                  </a:cubicBezTo>
                  <a:cubicBezTo>
                    <a:pt x="693177" y="880413"/>
                    <a:pt x="693499" y="880441"/>
                    <a:pt x="693961" y="880441"/>
                  </a:cubicBezTo>
                  <a:lnTo>
                    <a:pt x="693961" y="887419"/>
                  </a:lnTo>
                  <a:cubicBezTo>
                    <a:pt x="693027" y="887181"/>
                    <a:pt x="692154" y="887055"/>
                    <a:pt x="691159" y="886733"/>
                  </a:cubicBezTo>
                  <a:lnTo>
                    <a:pt x="691159" y="892086"/>
                  </a:lnTo>
                  <a:lnTo>
                    <a:pt x="685315" y="892576"/>
                  </a:lnTo>
                  <a:lnTo>
                    <a:pt x="690178" y="898405"/>
                  </a:lnTo>
                  <a:lnTo>
                    <a:pt x="693975" y="898728"/>
                  </a:lnTo>
                  <a:lnTo>
                    <a:pt x="693975" y="911339"/>
                  </a:lnTo>
                  <a:cubicBezTo>
                    <a:pt x="693415" y="920167"/>
                    <a:pt x="670392" y="914142"/>
                    <a:pt x="668285" y="912040"/>
                  </a:cubicBezTo>
                  <a:lnTo>
                    <a:pt x="667818" y="924680"/>
                  </a:lnTo>
                  <a:lnTo>
                    <a:pt x="663446" y="925646"/>
                  </a:lnTo>
                  <a:lnTo>
                    <a:pt x="664427" y="934404"/>
                  </a:lnTo>
                  <a:lnTo>
                    <a:pt x="663446" y="946549"/>
                  </a:lnTo>
                  <a:lnTo>
                    <a:pt x="671237" y="945092"/>
                  </a:lnTo>
                  <a:lnTo>
                    <a:pt x="671237" y="949968"/>
                  </a:lnTo>
                  <a:lnTo>
                    <a:pt x="690211" y="950935"/>
                  </a:lnTo>
                  <a:lnTo>
                    <a:pt x="694008" y="946871"/>
                  </a:lnTo>
                  <a:lnTo>
                    <a:pt x="694008" y="960665"/>
                  </a:lnTo>
                  <a:lnTo>
                    <a:pt x="680962" y="962122"/>
                  </a:lnTo>
                  <a:lnTo>
                    <a:pt x="675609" y="965037"/>
                  </a:lnTo>
                  <a:lnTo>
                    <a:pt x="673185" y="960665"/>
                  </a:lnTo>
                  <a:lnTo>
                    <a:pt x="667832" y="960665"/>
                  </a:lnTo>
                  <a:lnTo>
                    <a:pt x="664259" y="965429"/>
                  </a:lnTo>
                  <a:cubicBezTo>
                    <a:pt x="610281" y="957923"/>
                    <a:pt x="559993" y="933769"/>
                    <a:pt x="520393" y="896331"/>
                  </a:cubicBezTo>
                  <a:close/>
                  <a:moveTo>
                    <a:pt x="710875" y="1128320"/>
                  </a:moveTo>
                  <a:cubicBezTo>
                    <a:pt x="730460" y="1127909"/>
                    <a:pt x="749994" y="1126143"/>
                    <a:pt x="769337" y="1123037"/>
                  </a:cubicBezTo>
                  <a:lnTo>
                    <a:pt x="770962" y="1126624"/>
                  </a:lnTo>
                  <a:lnTo>
                    <a:pt x="783107" y="1130029"/>
                  </a:lnTo>
                  <a:lnTo>
                    <a:pt x="791374" y="1131977"/>
                  </a:lnTo>
                  <a:lnTo>
                    <a:pt x="794303" y="1144617"/>
                  </a:lnTo>
                  <a:lnTo>
                    <a:pt x="800623" y="1145107"/>
                  </a:lnTo>
                  <a:lnTo>
                    <a:pt x="802571" y="1152898"/>
                  </a:lnTo>
                  <a:cubicBezTo>
                    <a:pt x="810362" y="1158630"/>
                    <a:pt x="800623" y="1170891"/>
                    <a:pt x="800623" y="1170891"/>
                  </a:cubicBezTo>
                  <a:lnTo>
                    <a:pt x="800623" y="1186950"/>
                  </a:lnTo>
                  <a:lnTo>
                    <a:pt x="805976" y="1189374"/>
                  </a:lnTo>
                  <a:lnTo>
                    <a:pt x="805509" y="1195217"/>
                  </a:lnTo>
                  <a:lnTo>
                    <a:pt x="814757" y="1204466"/>
                  </a:lnTo>
                  <a:lnTo>
                    <a:pt x="825463" y="1205433"/>
                  </a:lnTo>
                  <a:lnTo>
                    <a:pt x="842797" y="1224014"/>
                  </a:lnTo>
                  <a:cubicBezTo>
                    <a:pt x="799768" y="1235686"/>
                    <a:pt x="755455" y="1241964"/>
                    <a:pt x="710875" y="1242698"/>
                  </a:cubicBezTo>
                  <a:close/>
                  <a:moveTo>
                    <a:pt x="992838" y="1157438"/>
                  </a:moveTo>
                  <a:lnTo>
                    <a:pt x="992838" y="1150964"/>
                  </a:lnTo>
                  <a:cubicBezTo>
                    <a:pt x="1005561" y="1141646"/>
                    <a:pt x="1006304" y="1125139"/>
                    <a:pt x="994295" y="1123723"/>
                  </a:cubicBezTo>
                  <a:cubicBezTo>
                    <a:pt x="985187" y="1122630"/>
                    <a:pt x="989222" y="1112980"/>
                    <a:pt x="997700" y="1111579"/>
                  </a:cubicBezTo>
                  <a:lnTo>
                    <a:pt x="1002577" y="1109141"/>
                  </a:lnTo>
                  <a:lnTo>
                    <a:pt x="1002577" y="1102821"/>
                  </a:lnTo>
                  <a:lnTo>
                    <a:pt x="1019126" y="1087743"/>
                  </a:lnTo>
                  <a:lnTo>
                    <a:pt x="1019126" y="1076533"/>
                  </a:lnTo>
                  <a:lnTo>
                    <a:pt x="983603" y="1046853"/>
                  </a:lnTo>
                  <a:cubicBezTo>
                    <a:pt x="976317" y="1044163"/>
                    <a:pt x="976022" y="1035176"/>
                    <a:pt x="978699" y="1026465"/>
                  </a:cubicBezTo>
                  <a:cubicBezTo>
                    <a:pt x="985117" y="1020986"/>
                    <a:pt x="991535" y="1015478"/>
                    <a:pt x="997672" y="1009579"/>
                  </a:cubicBezTo>
                  <a:lnTo>
                    <a:pt x="1028795" y="1040688"/>
                  </a:lnTo>
                  <a:cubicBezTo>
                    <a:pt x="1027394" y="1046027"/>
                    <a:pt x="1022419" y="1048997"/>
                    <a:pt x="1019616" y="1046853"/>
                  </a:cubicBezTo>
                  <a:cubicBezTo>
                    <a:pt x="1021447" y="1048792"/>
                    <a:pt x="1023082" y="1050908"/>
                    <a:pt x="1024493" y="1053173"/>
                  </a:cubicBezTo>
                  <a:cubicBezTo>
                    <a:pt x="1025647" y="1055191"/>
                    <a:pt x="1028211" y="1055892"/>
                    <a:pt x="1030229" y="1054738"/>
                  </a:cubicBezTo>
                  <a:cubicBezTo>
                    <a:pt x="1030883" y="1054364"/>
                    <a:pt x="1031420" y="1053827"/>
                    <a:pt x="1031794" y="1053173"/>
                  </a:cubicBezTo>
                  <a:cubicBezTo>
                    <a:pt x="1032574" y="1050455"/>
                    <a:pt x="1032957" y="1047638"/>
                    <a:pt x="1032929" y="1044807"/>
                  </a:cubicBezTo>
                  <a:lnTo>
                    <a:pt x="1047409" y="1059287"/>
                  </a:lnTo>
                  <a:cubicBezTo>
                    <a:pt x="1045489" y="1063024"/>
                    <a:pt x="1043639" y="1066812"/>
                    <a:pt x="1044424" y="1069237"/>
                  </a:cubicBezTo>
                  <a:lnTo>
                    <a:pt x="1050758" y="1072151"/>
                  </a:lnTo>
                  <a:lnTo>
                    <a:pt x="1051725" y="1084296"/>
                  </a:lnTo>
                  <a:cubicBezTo>
                    <a:pt x="1056447" y="1089102"/>
                    <a:pt x="1067013" y="1088850"/>
                    <a:pt x="1075504" y="1087379"/>
                  </a:cubicBezTo>
                  <a:lnTo>
                    <a:pt x="1078377" y="1090251"/>
                  </a:lnTo>
                  <a:cubicBezTo>
                    <a:pt x="1052196" y="1115465"/>
                    <a:pt x="1023535" y="1137970"/>
                    <a:pt x="992838" y="1157429"/>
                  </a:cubicBezTo>
                  <a:close/>
                  <a:moveTo>
                    <a:pt x="1090232" y="1078153"/>
                  </a:moveTo>
                  <a:lnTo>
                    <a:pt x="1087317" y="1075239"/>
                  </a:lnTo>
                  <a:cubicBezTo>
                    <a:pt x="1086883" y="1067462"/>
                    <a:pt x="1086252" y="1057050"/>
                    <a:pt x="1086252" y="1057050"/>
                  </a:cubicBezTo>
                  <a:lnTo>
                    <a:pt x="1082371" y="1053154"/>
                  </a:lnTo>
                  <a:lnTo>
                    <a:pt x="1081904" y="1035162"/>
                  </a:lnTo>
                  <a:cubicBezTo>
                    <a:pt x="1084370" y="1027006"/>
                    <a:pt x="1072291" y="1015544"/>
                    <a:pt x="1068269" y="1014731"/>
                  </a:cubicBezTo>
                  <a:cubicBezTo>
                    <a:pt x="1067886" y="1014586"/>
                    <a:pt x="1067456" y="1014782"/>
                    <a:pt x="1067312" y="1015165"/>
                  </a:cubicBezTo>
                  <a:cubicBezTo>
                    <a:pt x="1067312" y="1015175"/>
                    <a:pt x="1067307" y="1015189"/>
                    <a:pt x="1067302" y="1015198"/>
                  </a:cubicBezTo>
                  <a:cubicBezTo>
                    <a:pt x="1065901" y="1018057"/>
                    <a:pt x="1056596" y="1016221"/>
                    <a:pt x="1056596" y="1019094"/>
                  </a:cubicBezTo>
                  <a:cubicBezTo>
                    <a:pt x="1056596" y="1021966"/>
                    <a:pt x="1050851" y="1035965"/>
                    <a:pt x="1053682" y="1040982"/>
                  </a:cubicBezTo>
                  <a:cubicBezTo>
                    <a:pt x="1053864" y="1041318"/>
                    <a:pt x="1053794" y="1041500"/>
                    <a:pt x="1053920" y="1041795"/>
                  </a:cubicBezTo>
                  <a:lnTo>
                    <a:pt x="1009546" y="997421"/>
                  </a:lnTo>
                  <a:cubicBezTo>
                    <a:pt x="1043709" y="961958"/>
                    <a:pt x="1071455" y="920835"/>
                    <a:pt x="1091554" y="875887"/>
                  </a:cubicBezTo>
                  <a:lnTo>
                    <a:pt x="1091554" y="875887"/>
                  </a:lnTo>
                  <a:cubicBezTo>
                    <a:pt x="1114792" y="823843"/>
                    <a:pt x="1127305" y="767646"/>
                    <a:pt x="1128352" y="710661"/>
                  </a:cubicBezTo>
                  <a:lnTo>
                    <a:pt x="1242744" y="710661"/>
                  </a:lnTo>
                  <a:cubicBezTo>
                    <a:pt x="1241604" y="786802"/>
                    <a:pt x="1224284" y="861832"/>
                    <a:pt x="1191942" y="930770"/>
                  </a:cubicBezTo>
                  <a:lnTo>
                    <a:pt x="1191942" y="930770"/>
                  </a:lnTo>
                  <a:cubicBezTo>
                    <a:pt x="1166439" y="985192"/>
                    <a:pt x="1132065" y="1034994"/>
                    <a:pt x="1090232" y="1078144"/>
                  </a:cubicBezTo>
                  <a:close/>
                  <a:moveTo>
                    <a:pt x="821600" y="57973"/>
                  </a:moveTo>
                  <a:lnTo>
                    <a:pt x="820633" y="57431"/>
                  </a:lnTo>
                  <a:lnTo>
                    <a:pt x="814879" y="53138"/>
                  </a:lnTo>
                  <a:lnTo>
                    <a:pt x="817280" y="49373"/>
                  </a:lnTo>
                  <a:lnTo>
                    <a:pt x="821600" y="52596"/>
                  </a:lnTo>
                  <a:lnTo>
                    <a:pt x="828308" y="47748"/>
                  </a:lnTo>
                  <a:lnTo>
                    <a:pt x="830227" y="51513"/>
                  </a:lnTo>
                  <a:lnTo>
                    <a:pt x="822558" y="57431"/>
                  </a:lnTo>
                  <a:close/>
                  <a:moveTo>
                    <a:pt x="857609" y="72854"/>
                  </a:moveTo>
                  <a:lnTo>
                    <a:pt x="863055" y="68183"/>
                  </a:lnTo>
                  <a:lnTo>
                    <a:pt x="866021" y="71453"/>
                  </a:lnTo>
                  <a:lnTo>
                    <a:pt x="858608" y="77016"/>
                  </a:lnTo>
                  <a:lnTo>
                    <a:pt x="857109" y="78417"/>
                  </a:lnTo>
                  <a:lnTo>
                    <a:pt x="855642" y="77016"/>
                  </a:lnTo>
                  <a:lnTo>
                    <a:pt x="850682" y="71911"/>
                  </a:lnTo>
                  <a:lnTo>
                    <a:pt x="853662" y="69108"/>
                  </a:lnTo>
                  <a:close/>
                  <a:moveTo>
                    <a:pt x="835987" y="80533"/>
                  </a:moveTo>
                  <a:cubicBezTo>
                    <a:pt x="839485" y="79025"/>
                    <a:pt x="842367" y="91277"/>
                    <a:pt x="838850" y="89791"/>
                  </a:cubicBezTo>
                  <a:cubicBezTo>
                    <a:pt x="835333" y="88306"/>
                    <a:pt x="826841" y="91333"/>
                    <a:pt x="826841" y="91333"/>
                  </a:cubicBezTo>
                  <a:cubicBezTo>
                    <a:pt x="826173" y="94165"/>
                    <a:pt x="824861" y="96805"/>
                    <a:pt x="823006" y="99049"/>
                  </a:cubicBezTo>
                  <a:lnTo>
                    <a:pt x="787927" y="98026"/>
                  </a:lnTo>
                  <a:lnTo>
                    <a:pt x="786003" y="102646"/>
                  </a:lnTo>
                  <a:cubicBezTo>
                    <a:pt x="780047" y="104411"/>
                    <a:pt x="773709" y="104411"/>
                    <a:pt x="767753" y="102646"/>
                  </a:cubicBezTo>
                  <a:cubicBezTo>
                    <a:pt x="758650" y="99610"/>
                    <a:pt x="767655" y="84667"/>
                    <a:pt x="769192" y="91333"/>
                  </a:cubicBezTo>
                  <a:cubicBezTo>
                    <a:pt x="769897" y="94369"/>
                    <a:pt x="778338" y="91258"/>
                    <a:pt x="779762" y="86713"/>
                  </a:cubicBezTo>
                  <a:lnTo>
                    <a:pt x="795620" y="85172"/>
                  </a:lnTo>
                  <a:cubicBezTo>
                    <a:pt x="795620" y="85172"/>
                    <a:pt x="799731" y="84611"/>
                    <a:pt x="800436" y="81575"/>
                  </a:cubicBezTo>
                  <a:cubicBezTo>
                    <a:pt x="800768" y="80066"/>
                    <a:pt x="803706" y="78772"/>
                    <a:pt x="806676" y="78497"/>
                  </a:cubicBezTo>
                  <a:cubicBezTo>
                    <a:pt x="809647" y="78221"/>
                    <a:pt x="812585" y="78927"/>
                    <a:pt x="812917" y="81575"/>
                  </a:cubicBezTo>
                  <a:lnTo>
                    <a:pt x="825412" y="81575"/>
                  </a:lnTo>
                  <a:cubicBezTo>
                    <a:pt x="828971" y="81858"/>
                    <a:pt x="832554" y="81505"/>
                    <a:pt x="835987" y="80533"/>
                  </a:cubicBezTo>
                  <a:close/>
                  <a:moveTo>
                    <a:pt x="761863" y="117682"/>
                  </a:moveTo>
                  <a:lnTo>
                    <a:pt x="770944" y="126963"/>
                  </a:lnTo>
                  <a:cubicBezTo>
                    <a:pt x="776511" y="131998"/>
                    <a:pt x="774265" y="136683"/>
                    <a:pt x="765212" y="133801"/>
                  </a:cubicBezTo>
                  <a:lnTo>
                    <a:pt x="754684" y="122591"/>
                  </a:lnTo>
                  <a:lnTo>
                    <a:pt x="738896" y="121129"/>
                  </a:lnTo>
                  <a:lnTo>
                    <a:pt x="734599" y="114286"/>
                  </a:lnTo>
                  <a:lnTo>
                    <a:pt x="712594" y="111838"/>
                  </a:lnTo>
                  <a:lnTo>
                    <a:pt x="717858" y="105495"/>
                  </a:lnTo>
                  <a:lnTo>
                    <a:pt x="728386" y="104033"/>
                  </a:lnTo>
                  <a:lnTo>
                    <a:pt x="737948" y="97690"/>
                  </a:lnTo>
                  <a:lnTo>
                    <a:pt x="747042" y="93780"/>
                  </a:lnTo>
                  <a:lnTo>
                    <a:pt x="756123" y="96704"/>
                  </a:lnTo>
                  <a:lnTo>
                    <a:pt x="759000" y="106980"/>
                  </a:lnTo>
                  <a:lnTo>
                    <a:pt x="761868" y="109904"/>
                  </a:lnTo>
                  <a:close/>
                  <a:moveTo>
                    <a:pt x="1028178" y="197896"/>
                  </a:moveTo>
                  <a:cubicBezTo>
                    <a:pt x="1023792" y="196921"/>
                    <a:pt x="1020392" y="193451"/>
                    <a:pt x="1019504" y="189045"/>
                  </a:cubicBezTo>
                  <a:cubicBezTo>
                    <a:pt x="1018729" y="184757"/>
                    <a:pt x="1026469" y="180576"/>
                    <a:pt x="1031850" y="180693"/>
                  </a:cubicBezTo>
                  <a:cubicBezTo>
                    <a:pt x="1033442" y="180699"/>
                    <a:pt x="1034951" y="181422"/>
                    <a:pt x="1035955" y="182659"/>
                  </a:cubicBezTo>
                  <a:cubicBezTo>
                    <a:pt x="1039286" y="187008"/>
                    <a:pt x="1048791" y="187461"/>
                    <a:pt x="1050118" y="209209"/>
                  </a:cubicBezTo>
                  <a:cubicBezTo>
                    <a:pt x="1050585" y="216982"/>
                    <a:pt x="1038244" y="201339"/>
                    <a:pt x="1038244" y="201339"/>
                  </a:cubicBezTo>
                  <a:close/>
                  <a:moveTo>
                    <a:pt x="809769" y="188208"/>
                  </a:moveTo>
                  <a:lnTo>
                    <a:pt x="807578" y="196032"/>
                  </a:lnTo>
                  <a:lnTo>
                    <a:pt x="804654" y="193627"/>
                  </a:lnTo>
                  <a:lnTo>
                    <a:pt x="806845" y="185803"/>
                  </a:lnTo>
                  <a:close/>
                  <a:moveTo>
                    <a:pt x="834557" y="203501"/>
                  </a:moveTo>
                  <a:lnTo>
                    <a:pt x="840462" y="210718"/>
                  </a:lnTo>
                  <a:lnTo>
                    <a:pt x="839485" y="216379"/>
                  </a:lnTo>
                  <a:cubicBezTo>
                    <a:pt x="839485" y="216379"/>
                    <a:pt x="831615" y="217103"/>
                    <a:pt x="831615" y="214838"/>
                  </a:cubicBezTo>
                  <a:cubicBezTo>
                    <a:pt x="830559" y="210554"/>
                    <a:pt x="826682" y="207567"/>
                    <a:pt x="822273" y="207635"/>
                  </a:cubicBezTo>
                  <a:cubicBezTo>
                    <a:pt x="822273" y="207635"/>
                    <a:pt x="818335" y="205398"/>
                    <a:pt x="814897" y="203515"/>
                  </a:cubicBezTo>
                  <a:cubicBezTo>
                    <a:pt x="817957" y="201591"/>
                    <a:pt x="821778" y="194552"/>
                    <a:pt x="821778" y="196313"/>
                  </a:cubicBezTo>
                  <a:cubicBezTo>
                    <a:pt x="821778" y="198578"/>
                    <a:pt x="829648" y="199395"/>
                    <a:pt x="829648" y="199395"/>
                  </a:cubicBezTo>
                  <a:close/>
                  <a:moveTo>
                    <a:pt x="798638" y="196845"/>
                  </a:moveTo>
                  <a:lnTo>
                    <a:pt x="799175" y="197658"/>
                  </a:lnTo>
                  <a:lnTo>
                    <a:pt x="804663" y="204197"/>
                  </a:lnTo>
                  <a:lnTo>
                    <a:pt x="800833" y="206248"/>
                  </a:lnTo>
                  <a:lnTo>
                    <a:pt x="795896" y="200110"/>
                  </a:lnTo>
                  <a:lnTo>
                    <a:pt x="789319" y="199699"/>
                  </a:lnTo>
                  <a:lnTo>
                    <a:pt x="789319" y="196023"/>
                  </a:lnTo>
                  <a:lnTo>
                    <a:pt x="797549" y="196836"/>
                  </a:lnTo>
                  <a:close/>
                  <a:moveTo>
                    <a:pt x="812333" y="204010"/>
                  </a:moveTo>
                  <a:cubicBezTo>
                    <a:pt x="809633" y="201983"/>
                    <a:pt x="809348" y="200984"/>
                    <a:pt x="810208" y="201166"/>
                  </a:cubicBezTo>
                  <a:cubicBezTo>
                    <a:pt x="810862" y="201348"/>
                    <a:pt x="812599" y="203067"/>
                    <a:pt x="814463" y="204010"/>
                  </a:cubicBezTo>
                  <a:cubicBezTo>
                    <a:pt x="813818" y="204155"/>
                    <a:pt x="812837" y="204435"/>
                    <a:pt x="812328" y="204034"/>
                  </a:cubicBezTo>
                  <a:close/>
                  <a:moveTo>
                    <a:pt x="640129" y="229920"/>
                  </a:moveTo>
                  <a:cubicBezTo>
                    <a:pt x="639344" y="227720"/>
                    <a:pt x="627624" y="226931"/>
                    <a:pt x="627624" y="226931"/>
                  </a:cubicBezTo>
                  <a:cubicBezTo>
                    <a:pt x="627624" y="226931"/>
                    <a:pt x="621347" y="222143"/>
                    <a:pt x="620567" y="218495"/>
                  </a:cubicBezTo>
                  <a:cubicBezTo>
                    <a:pt x="620268" y="217192"/>
                    <a:pt x="624401" y="216627"/>
                    <a:pt x="628722" y="216510"/>
                  </a:cubicBezTo>
                  <a:cubicBezTo>
                    <a:pt x="632057" y="216130"/>
                    <a:pt x="635430" y="216643"/>
                    <a:pt x="638503" y="217995"/>
                  </a:cubicBezTo>
                  <a:cubicBezTo>
                    <a:pt x="640881" y="220209"/>
                    <a:pt x="639549" y="223955"/>
                    <a:pt x="646659" y="223955"/>
                  </a:cubicBezTo>
                  <a:cubicBezTo>
                    <a:pt x="653768" y="223955"/>
                    <a:pt x="650694" y="228215"/>
                    <a:pt x="649928" y="230420"/>
                  </a:cubicBezTo>
                  <a:cubicBezTo>
                    <a:pt x="649162" y="232625"/>
                    <a:pt x="640918" y="232130"/>
                    <a:pt x="640119" y="229944"/>
                  </a:cubicBezTo>
                  <a:close/>
                  <a:moveTo>
                    <a:pt x="804663" y="221625"/>
                  </a:moveTo>
                  <a:lnTo>
                    <a:pt x="812342" y="222718"/>
                  </a:lnTo>
                  <a:lnTo>
                    <a:pt x="814888" y="226739"/>
                  </a:lnTo>
                  <a:lnTo>
                    <a:pt x="804663" y="226389"/>
                  </a:lnTo>
                  <a:close/>
                  <a:moveTo>
                    <a:pt x="887680" y="297079"/>
                  </a:moveTo>
                  <a:cubicBezTo>
                    <a:pt x="891249" y="297079"/>
                    <a:pt x="891604" y="302815"/>
                    <a:pt x="891604" y="302815"/>
                  </a:cubicBezTo>
                  <a:lnTo>
                    <a:pt x="891604" y="308565"/>
                  </a:lnTo>
                  <a:lnTo>
                    <a:pt x="874391" y="294197"/>
                  </a:lnTo>
                  <a:lnTo>
                    <a:pt x="868968" y="291315"/>
                  </a:lnTo>
                  <a:cubicBezTo>
                    <a:pt x="868968" y="291315"/>
                    <a:pt x="860822" y="290792"/>
                    <a:pt x="860094" y="287966"/>
                  </a:cubicBezTo>
                  <a:cubicBezTo>
                    <a:pt x="859365" y="285140"/>
                    <a:pt x="858150" y="283636"/>
                    <a:pt x="851737" y="282216"/>
                  </a:cubicBezTo>
                  <a:cubicBezTo>
                    <a:pt x="845324" y="280796"/>
                    <a:pt x="845814" y="274014"/>
                    <a:pt x="844357" y="269778"/>
                  </a:cubicBezTo>
                  <a:cubicBezTo>
                    <a:pt x="842900" y="265541"/>
                    <a:pt x="840434" y="265186"/>
                    <a:pt x="840434" y="263075"/>
                  </a:cubicBezTo>
                  <a:cubicBezTo>
                    <a:pt x="840434" y="262538"/>
                    <a:pt x="840602" y="262687"/>
                    <a:pt x="841410" y="262608"/>
                  </a:cubicBezTo>
                  <a:cubicBezTo>
                    <a:pt x="843881" y="262520"/>
                    <a:pt x="846352" y="262676"/>
                    <a:pt x="848790" y="263075"/>
                  </a:cubicBezTo>
                  <a:cubicBezTo>
                    <a:pt x="848790" y="263075"/>
                    <a:pt x="848108" y="269539"/>
                    <a:pt x="850261" y="270259"/>
                  </a:cubicBezTo>
                  <a:cubicBezTo>
                    <a:pt x="853877" y="270504"/>
                    <a:pt x="857506" y="270347"/>
                    <a:pt x="861084" y="269792"/>
                  </a:cubicBezTo>
                  <a:cubicBezTo>
                    <a:pt x="861084" y="269792"/>
                    <a:pt x="862910" y="275981"/>
                    <a:pt x="858618" y="274575"/>
                  </a:cubicBezTo>
                  <a:cubicBezTo>
                    <a:pt x="854325" y="273169"/>
                    <a:pt x="866493" y="284627"/>
                    <a:pt x="866493" y="284627"/>
                  </a:cubicBezTo>
                  <a:cubicBezTo>
                    <a:pt x="866493" y="284627"/>
                    <a:pt x="880235" y="287069"/>
                    <a:pt x="878791" y="289895"/>
                  </a:cubicBezTo>
                  <a:cubicBezTo>
                    <a:pt x="877348" y="292721"/>
                    <a:pt x="884102" y="297079"/>
                    <a:pt x="887671" y="297079"/>
                  </a:cubicBezTo>
                  <a:close/>
                  <a:moveTo>
                    <a:pt x="454514" y="267652"/>
                  </a:moveTo>
                  <a:lnTo>
                    <a:pt x="451786" y="264924"/>
                  </a:lnTo>
                  <a:lnTo>
                    <a:pt x="453827" y="262538"/>
                  </a:lnTo>
                  <a:lnTo>
                    <a:pt x="456901" y="265611"/>
                  </a:lnTo>
                  <a:close/>
                  <a:moveTo>
                    <a:pt x="584754" y="403348"/>
                  </a:moveTo>
                  <a:lnTo>
                    <a:pt x="582713" y="405735"/>
                  </a:lnTo>
                  <a:lnTo>
                    <a:pt x="579640" y="403008"/>
                  </a:lnTo>
                  <a:lnTo>
                    <a:pt x="581681" y="400621"/>
                  </a:lnTo>
                  <a:close/>
                  <a:moveTo>
                    <a:pt x="578061" y="405735"/>
                  </a:moveTo>
                  <a:lnTo>
                    <a:pt x="564898" y="405735"/>
                  </a:lnTo>
                  <a:lnTo>
                    <a:pt x="564295" y="400621"/>
                  </a:lnTo>
                  <a:cubicBezTo>
                    <a:pt x="565725" y="402326"/>
                    <a:pt x="573876" y="402083"/>
                    <a:pt x="573876" y="402083"/>
                  </a:cubicBezTo>
                  <a:cubicBezTo>
                    <a:pt x="573876" y="402083"/>
                    <a:pt x="583260" y="405754"/>
                    <a:pt x="578051" y="405754"/>
                  </a:cubicBezTo>
                  <a:close/>
                  <a:moveTo>
                    <a:pt x="1029687" y="400966"/>
                  </a:moveTo>
                  <a:lnTo>
                    <a:pt x="1034302" y="400621"/>
                  </a:lnTo>
                  <a:lnTo>
                    <a:pt x="1034802" y="405399"/>
                  </a:lnTo>
                  <a:lnTo>
                    <a:pt x="1030205" y="405735"/>
                  </a:lnTo>
                  <a:close/>
                  <a:moveTo>
                    <a:pt x="1088214" y="456878"/>
                  </a:moveTo>
                  <a:cubicBezTo>
                    <a:pt x="1084263" y="451936"/>
                    <a:pt x="1078592" y="448666"/>
                    <a:pt x="1072333" y="447732"/>
                  </a:cubicBezTo>
                  <a:cubicBezTo>
                    <a:pt x="1069563" y="447765"/>
                    <a:pt x="1067298" y="445546"/>
                    <a:pt x="1067265" y="442776"/>
                  </a:cubicBezTo>
                  <a:cubicBezTo>
                    <a:pt x="1067260" y="442164"/>
                    <a:pt x="1067363" y="441552"/>
                    <a:pt x="1067578" y="440978"/>
                  </a:cubicBezTo>
                  <a:cubicBezTo>
                    <a:pt x="1069133" y="437404"/>
                    <a:pt x="1065462" y="436101"/>
                    <a:pt x="1065462" y="433252"/>
                  </a:cubicBezTo>
                  <a:cubicBezTo>
                    <a:pt x="1065462" y="431823"/>
                    <a:pt x="1065994" y="431384"/>
                    <a:pt x="1067045" y="431318"/>
                  </a:cubicBezTo>
                  <a:cubicBezTo>
                    <a:pt x="1068554" y="431388"/>
                    <a:pt x="1070016" y="431888"/>
                    <a:pt x="1071249" y="432762"/>
                  </a:cubicBezTo>
                  <a:cubicBezTo>
                    <a:pt x="1075103" y="434887"/>
                    <a:pt x="1074519" y="435471"/>
                    <a:pt x="1077602" y="439030"/>
                  </a:cubicBezTo>
                  <a:cubicBezTo>
                    <a:pt x="1080685" y="442589"/>
                    <a:pt x="1081927" y="446036"/>
                    <a:pt x="1085005" y="445312"/>
                  </a:cubicBezTo>
                  <a:cubicBezTo>
                    <a:pt x="1088083" y="444588"/>
                    <a:pt x="1090400" y="451777"/>
                    <a:pt x="1093460" y="449647"/>
                  </a:cubicBezTo>
                  <a:cubicBezTo>
                    <a:pt x="1096519" y="447517"/>
                    <a:pt x="1096108" y="454468"/>
                    <a:pt x="1096108" y="454468"/>
                  </a:cubicBezTo>
                  <a:close/>
                  <a:moveTo>
                    <a:pt x="1107206" y="502592"/>
                  </a:moveTo>
                  <a:cubicBezTo>
                    <a:pt x="1107206" y="500383"/>
                    <a:pt x="1106366" y="499589"/>
                    <a:pt x="1102886" y="499589"/>
                  </a:cubicBezTo>
                  <a:cubicBezTo>
                    <a:pt x="1099406" y="499589"/>
                    <a:pt x="1098341" y="495025"/>
                    <a:pt x="1099046" y="492069"/>
                  </a:cubicBezTo>
                  <a:cubicBezTo>
                    <a:pt x="1099751" y="487879"/>
                    <a:pt x="1099429" y="483577"/>
                    <a:pt x="1098112" y="479537"/>
                  </a:cubicBezTo>
                  <a:cubicBezTo>
                    <a:pt x="1096711" y="475842"/>
                    <a:pt x="1094137" y="477271"/>
                    <a:pt x="1089966" y="476533"/>
                  </a:cubicBezTo>
                  <a:cubicBezTo>
                    <a:pt x="1085795" y="475795"/>
                    <a:pt x="1087079" y="473474"/>
                    <a:pt x="1087079" y="470512"/>
                  </a:cubicBezTo>
                  <a:cubicBezTo>
                    <a:pt x="1087079" y="467551"/>
                    <a:pt x="1082936" y="465458"/>
                    <a:pt x="1080853" y="462497"/>
                  </a:cubicBezTo>
                  <a:lnTo>
                    <a:pt x="1089013" y="461992"/>
                  </a:lnTo>
                  <a:cubicBezTo>
                    <a:pt x="1089013" y="461992"/>
                    <a:pt x="1092670" y="468275"/>
                    <a:pt x="1094758" y="468999"/>
                  </a:cubicBezTo>
                  <a:cubicBezTo>
                    <a:pt x="1096846" y="469723"/>
                    <a:pt x="1101470" y="471526"/>
                    <a:pt x="1101470" y="473011"/>
                  </a:cubicBezTo>
                  <a:cubicBezTo>
                    <a:pt x="1102521" y="476926"/>
                    <a:pt x="1103801" y="480779"/>
                    <a:pt x="1105296" y="484549"/>
                  </a:cubicBezTo>
                  <a:cubicBezTo>
                    <a:pt x="1106716" y="488257"/>
                    <a:pt x="1108832" y="491658"/>
                    <a:pt x="1111536" y="494568"/>
                  </a:cubicBezTo>
                  <a:cubicBezTo>
                    <a:pt x="1111536" y="494568"/>
                    <a:pt x="1107197" y="504802"/>
                    <a:pt x="1107197" y="502592"/>
                  </a:cubicBezTo>
                  <a:close/>
                  <a:moveTo>
                    <a:pt x="1024572" y="466159"/>
                  </a:moveTo>
                  <a:lnTo>
                    <a:pt x="1014969" y="467093"/>
                  </a:lnTo>
                  <a:lnTo>
                    <a:pt x="1014343" y="462889"/>
                  </a:lnTo>
                  <a:lnTo>
                    <a:pt x="1023928" y="461955"/>
                  </a:lnTo>
                  <a:close/>
                  <a:moveTo>
                    <a:pt x="1024572" y="467093"/>
                  </a:moveTo>
                  <a:lnTo>
                    <a:pt x="1029687" y="467093"/>
                  </a:lnTo>
                  <a:lnTo>
                    <a:pt x="1029687" y="472082"/>
                  </a:lnTo>
                  <a:lnTo>
                    <a:pt x="1024572" y="472082"/>
                  </a:lnTo>
                  <a:close/>
                  <a:moveTo>
                    <a:pt x="1020368" y="523729"/>
                  </a:moveTo>
                  <a:cubicBezTo>
                    <a:pt x="1020368" y="523729"/>
                    <a:pt x="1026744" y="523065"/>
                    <a:pt x="1028935" y="526592"/>
                  </a:cubicBezTo>
                  <a:cubicBezTo>
                    <a:pt x="1031126" y="530118"/>
                    <a:pt x="1028066" y="530889"/>
                    <a:pt x="1024404" y="530889"/>
                  </a:cubicBezTo>
                  <a:cubicBezTo>
                    <a:pt x="1020742" y="530889"/>
                    <a:pt x="1003235" y="529455"/>
                    <a:pt x="1003235" y="529455"/>
                  </a:cubicBezTo>
                  <a:cubicBezTo>
                    <a:pt x="1003235" y="529455"/>
                    <a:pt x="998008" y="534042"/>
                    <a:pt x="1000213" y="536149"/>
                  </a:cubicBezTo>
                  <a:cubicBezTo>
                    <a:pt x="1004249" y="540049"/>
                    <a:pt x="978535" y="538951"/>
                    <a:pt x="978535" y="536149"/>
                  </a:cubicBezTo>
                  <a:cubicBezTo>
                    <a:pt x="978535" y="533346"/>
                    <a:pt x="980525" y="523537"/>
                    <a:pt x="987102" y="525625"/>
                  </a:cubicBezTo>
                  <a:cubicBezTo>
                    <a:pt x="993678" y="527713"/>
                    <a:pt x="994664" y="513186"/>
                    <a:pt x="994664" y="513186"/>
                  </a:cubicBezTo>
                  <a:cubicBezTo>
                    <a:pt x="994664" y="513186"/>
                    <a:pt x="988522" y="513611"/>
                    <a:pt x="993665" y="510804"/>
                  </a:cubicBezTo>
                  <a:cubicBezTo>
                    <a:pt x="998807" y="507997"/>
                    <a:pt x="993837" y="503835"/>
                    <a:pt x="991633" y="501714"/>
                  </a:cubicBezTo>
                  <a:cubicBezTo>
                    <a:pt x="989951" y="499939"/>
                    <a:pt x="988438" y="498015"/>
                    <a:pt x="987102" y="495969"/>
                  </a:cubicBezTo>
                  <a:lnTo>
                    <a:pt x="997686" y="495969"/>
                  </a:lnTo>
                  <a:cubicBezTo>
                    <a:pt x="1002086" y="493129"/>
                    <a:pt x="1003231" y="480181"/>
                    <a:pt x="1003231" y="480181"/>
                  </a:cubicBezTo>
                  <a:cubicBezTo>
                    <a:pt x="1007757" y="482092"/>
                    <a:pt x="1012993" y="480943"/>
                    <a:pt x="1016309" y="477318"/>
                  </a:cubicBezTo>
                  <a:cubicBezTo>
                    <a:pt x="1017454" y="480069"/>
                    <a:pt x="1018981" y="482647"/>
                    <a:pt x="1020840" y="484978"/>
                  </a:cubicBezTo>
                  <a:cubicBezTo>
                    <a:pt x="1023774" y="488505"/>
                    <a:pt x="1013666" y="490032"/>
                    <a:pt x="1017328" y="492153"/>
                  </a:cubicBezTo>
                  <a:cubicBezTo>
                    <a:pt x="1020700" y="494498"/>
                    <a:pt x="1022129" y="498776"/>
                    <a:pt x="1020840" y="502677"/>
                  </a:cubicBezTo>
                  <a:cubicBezTo>
                    <a:pt x="1019373" y="504783"/>
                    <a:pt x="1011274" y="503102"/>
                    <a:pt x="1011274" y="500280"/>
                  </a:cubicBezTo>
                  <a:cubicBezTo>
                    <a:pt x="1011274" y="497459"/>
                    <a:pt x="1008341" y="503933"/>
                    <a:pt x="1011274" y="507455"/>
                  </a:cubicBezTo>
                  <a:cubicBezTo>
                    <a:pt x="1014207" y="510977"/>
                    <a:pt x="1007715" y="516064"/>
                    <a:pt x="1006220" y="516064"/>
                  </a:cubicBezTo>
                  <a:cubicBezTo>
                    <a:pt x="1004725" y="516064"/>
                    <a:pt x="995155" y="517577"/>
                    <a:pt x="1003198" y="521809"/>
                  </a:cubicBezTo>
                  <a:cubicBezTo>
                    <a:pt x="1008546" y="524336"/>
                    <a:pt x="1014586" y="525018"/>
                    <a:pt x="1020364" y="523743"/>
                  </a:cubicBezTo>
                  <a:close/>
                  <a:moveTo>
                    <a:pt x="1029682" y="497777"/>
                  </a:moveTo>
                  <a:lnTo>
                    <a:pt x="1034797" y="497777"/>
                  </a:lnTo>
                  <a:lnTo>
                    <a:pt x="1034797" y="502910"/>
                  </a:lnTo>
                  <a:lnTo>
                    <a:pt x="1029682" y="502910"/>
                  </a:lnTo>
                  <a:close/>
                  <a:moveTo>
                    <a:pt x="1045026" y="504466"/>
                  </a:moveTo>
                  <a:lnTo>
                    <a:pt x="1042892" y="508006"/>
                  </a:lnTo>
                  <a:lnTo>
                    <a:pt x="1039912" y="506432"/>
                  </a:lnTo>
                  <a:lnTo>
                    <a:pt x="1041631" y="502891"/>
                  </a:lnTo>
                  <a:close/>
                  <a:moveTo>
                    <a:pt x="1129996" y="561788"/>
                  </a:moveTo>
                  <a:cubicBezTo>
                    <a:pt x="1133373" y="562530"/>
                    <a:pt x="1131397" y="579607"/>
                    <a:pt x="1131369" y="579607"/>
                  </a:cubicBezTo>
                  <a:lnTo>
                    <a:pt x="1125801" y="576141"/>
                  </a:lnTo>
                  <a:lnTo>
                    <a:pt x="1123022" y="569714"/>
                  </a:lnTo>
                  <a:cubicBezTo>
                    <a:pt x="1123022" y="566692"/>
                    <a:pt x="1123494" y="563684"/>
                    <a:pt x="1124423" y="560807"/>
                  </a:cubicBezTo>
                  <a:cubicBezTo>
                    <a:pt x="1125787" y="557897"/>
                    <a:pt x="1121794" y="555103"/>
                    <a:pt x="1119790" y="554379"/>
                  </a:cubicBezTo>
                  <a:cubicBezTo>
                    <a:pt x="1117786" y="553655"/>
                    <a:pt x="1118613" y="547891"/>
                    <a:pt x="1117921" y="544972"/>
                  </a:cubicBezTo>
                  <a:cubicBezTo>
                    <a:pt x="1117230" y="542053"/>
                    <a:pt x="1112354" y="539526"/>
                    <a:pt x="1112354" y="539526"/>
                  </a:cubicBezTo>
                  <a:cubicBezTo>
                    <a:pt x="1112354" y="539526"/>
                    <a:pt x="1110952" y="528834"/>
                    <a:pt x="1110952" y="526653"/>
                  </a:cubicBezTo>
                  <a:cubicBezTo>
                    <a:pt x="1110952" y="524471"/>
                    <a:pt x="1104768" y="521421"/>
                    <a:pt x="1106786" y="519226"/>
                  </a:cubicBezTo>
                  <a:cubicBezTo>
                    <a:pt x="1108467" y="516937"/>
                    <a:pt x="1110327" y="514788"/>
                    <a:pt x="1112354" y="512799"/>
                  </a:cubicBezTo>
                  <a:cubicBezTo>
                    <a:pt x="1114129" y="511514"/>
                    <a:pt x="1111312" y="503419"/>
                    <a:pt x="1112821" y="502905"/>
                  </a:cubicBezTo>
                  <a:cubicBezTo>
                    <a:pt x="1113022" y="502835"/>
                    <a:pt x="1113330" y="503134"/>
                    <a:pt x="1113755" y="503405"/>
                  </a:cubicBezTo>
                  <a:cubicBezTo>
                    <a:pt x="1117132" y="505587"/>
                    <a:pt x="1117025" y="508894"/>
                    <a:pt x="1118389" y="511813"/>
                  </a:cubicBezTo>
                  <a:cubicBezTo>
                    <a:pt x="1119752" y="514732"/>
                    <a:pt x="1117800" y="524957"/>
                    <a:pt x="1121191" y="527152"/>
                  </a:cubicBezTo>
                  <a:cubicBezTo>
                    <a:pt x="1124582" y="529348"/>
                    <a:pt x="1120444" y="536560"/>
                    <a:pt x="1125825" y="536560"/>
                  </a:cubicBezTo>
                  <a:cubicBezTo>
                    <a:pt x="1131206" y="536560"/>
                    <a:pt x="1128160" y="550414"/>
                    <a:pt x="1128160" y="550414"/>
                  </a:cubicBezTo>
                  <a:cubicBezTo>
                    <a:pt x="1128160" y="550414"/>
                    <a:pt x="1126628" y="561073"/>
                    <a:pt x="1129991" y="561802"/>
                  </a:cubicBezTo>
                  <a:close/>
                  <a:moveTo>
                    <a:pt x="932512" y="519174"/>
                  </a:moveTo>
                  <a:lnTo>
                    <a:pt x="937281" y="518240"/>
                  </a:lnTo>
                  <a:lnTo>
                    <a:pt x="937622" y="522444"/>
                  </a:lnTo>
                  <a:lnTo>
                    <a:pt x="932853" y="523378"/>
                  </a:lnTo>
                  <a:close/>
                  <a:moveTo>
                    <a:pt x="826187" y="533435"/>
                  </a:moveTo>
                  <a:cubicBezTo>
                    <a:pt x="826187" y="530856"/>
                    <a:pt x="822418" y="527587"/>
                    <a:pt x="822450" y="527587"/>
                  </a:cubicBezTo>
                  <a:lnTo>
                    <a:pt x="814907" y="526424"/>
                  </a:lnTo>
                  <a:lnTo>
                    <a:pt x="815841" y="520576"/>
                  </a:lnTo>
                  <a:lnTo>
                    <a:pt x="826668" y="518824"/>
                  </a:lnTo>
                  <a:cubicBezTo>
                    <a:pt x="828051" y="518460"/>
                    <a:pt x="829471" y="518264"/>
                    <a:pt x="830900" y="518236"/>
                  </a:cubicBezTo>
                  <a:cubicBezTo>
                    <a:pt x="833030" y="518236"/>
                    <a:pt x="835253" y="518572"/>
                    <a:pt x="835622" y="521132"/>
                  </a:cubicBezTo>
                  <a:cubicBezTo>
                    <a:pt x="836300" y="526307"/>
                    <a:pt x="841835" y="521402"/>
                    <a:pt x="844563" y="520543"/>
                  </a:cubicBezTo>
                  <a:cubicBezTo>
                    <a:pt x="847290" y="519684"/>
                    <a:pt x="843628" y="531665"/>
                    <a:pt x="843628" y="531665"/>
                  </a:cubicBezTo>
                  <a:cubicBezTo>
                    <a:pt x="843628" y="531665"/>
                    <a:pt x="836463" y="538671"/>
                    <a:pt x="833740" y="538671"/>
                  </a:cubicBezTo>
                  <a:cubicBezTo>
                    <a:pt x="831017" y="538671"/>
                    <a:pt x="826182" y="536046"/>
                    <a:pt x="826182" y="533449"/>
                  </a:cubicBezTo>
                  <a:close/>
                  <a:moveTo>
                    <a:pt x="779800" y="529016"/>
                  </a:moveTo>
                  <a:lnTo>
                    <a:pt x="778655" y="524032"/>
                  </a:lnTo>
                  <a:lnTo>
                    <a:pt x="783639" y="522888"/>
                  </a:lnTo>
                  <a:lnTo>
                    <a:pt x="784784" y="527872"/>
                  </a:lnTo>
                  <a:close/>
                  <a:moveTo>
                    <a:pt x="794429" y="528465"/>
                  </a:moveTo>
                  <a:lnTo>
                    <a:pt x="794429" y="523869"/>
                  </a:lnTo>
                  <a:lnTo>
                    <a:pt x="809773" y="523355"/>
                  </a:lnTo>
                  <a:lnTo>
                    <a:pt x="809773" y="527951"/>
                  </a:lnTo>
                  <a:close/>
                  <a:moveTo>
                    <a:pt x="676805" y="523350"/>
                  </a:moveTo>
                  <a:lnTo>
                    <a:pt x="681920" y="523350"/>
                  </a:lnTo>
                  <a:lnTo>
                    <a:pt x="681920" y="528465"/>
                  </a:lnTo>
                  <a:lnTo>
                    <a:pt x="676805" y="528465"/>
                  </a:lnTo>
                  <a:close/>
                  <a:moveTo>
                    <a:pt x="712603" y="527526"/>
                  </a:moveTo>
                  <a:lnTo>
                    <a:pt x="713453" y="523350"/>
                  </a:lnTo>
                  <a:lnTo>
                    <a:pt x="717718" y="524284"/>
                  </a:lnTo>
                  <a:lnTo>
                    <a:pt x="716868" y="528488"/>
                  </a:lnTo>
                  <a:close/>
                  <a:moveTo>
                    <a:pt x="727709" y="533795"/>
                  </a:moveTo>
                  <a:lnTo>
                    <a:pt x="722622" y="533285"/>
                  </a:lnTo>
                  <a:lnTo>
                    <a:pt x="723132" y="528199"/>
                  </a:lnTo>
                  <a:lnTo>
                    <a:pt x="728218" y="528708"/>
                  </a:lnTo>
                  <a:close/>
                  <a:moveTo>
                    <a:pt x="671690" y="528965"/>
                  </a:moveTo>
                  <a:lnTo>
                    <a:pt x="671261" y="533580"/>
                  </a:lnTo>
                  <a:lnTo>
                    <a:pt x="666590" y="533066"/>
                  </a:lnTo>
                  <a:lnTo>
                    <a:pt x="667440" y="528470"/>
                  </a:lnTo>
                  <a:close/>
                  <a:moveTo>
                    <a:pt x="779090" y="529479"/>
                  </a:moveTo>
                  <a:lnTo>
                    <a:pt x="782285" y="528460"/>
                  </a:lnTo>
                  <a:lnTo>
                    <a:pt x="784204" y="532543"/>
                  </a:lnTo>
                  <a:lnTo>
                    <a:pt x="780991" y="533575"/>
                  </a:lnTo>
                  <a:close/>
                  <a:moveTo>
                    <a:pt x="954928" y="528460"/>
                  </a:moveTo>
                  <a:lnTo>
                    <a:pt x="958086" y="529553"/>
                  </a:lnTo>
                  <a:lnTo>
                    <a:pt x="956119" y="533575"/>
                  </a:lnTo>
                  <a:lnTo>
                    <a:pt x="952976" y="532104"/>
                  </a:lnTo>
                  <a:close/>
                  <a:moveTo>
                    <a:pt x="733057" y="533575"/>
                  </a:moveTo>
                  <a:lnTo>
                    <a:pt x="738172" y="533575"/>
                  </a:lnTo>
                  <a:lnTo>
                    <a:pt x="738172" y="538690"/>
                  </a:lnTo>
                  <a:lnTo>
                    <a:pt x="733057" y="538690"/>
                  </a:lnTo>
                  <a:close/>
                  <a:moveTo>
                    <a:pt x="666571" y="534855"/>
                  </a:moveTo>
                  <a:lnTo>
                    <a:pt x="665478" y="538690"/>
                  </a:lnTo>
                  <a:lnTo>
                    <a:pt x="661456" y="537410"/>
                  </a:lnTo>
                  <a:lnTo>
                    <a:pt x="662194" y="533575"/>
                  </a:lnTo>
                  <a:close/>
                  <a:moveTo>
                    <a:pt x="656341" y="542880"/>
                  </a:moveTo>
                  <a:lnTo>
                    <a:pt x="652259" y="543814"/>
                  </a:lnTo>
                  <a:lnTo>
                    <a:pt x="651227" y="539638"/>
                  </a:lnTo>
                  <a:lnTo>
                    <a:pt x="655842" y="538704"/>
                  </a:lnTo>
                  <a:close/>
                  <a:moveTo>
                    <a:pt x="738167" y="539143"/>
                  </a:moveTo>
                  <a:lnTo>
                    <a:pt x="742708" y="538676"/>
                  </a:lnTo>
                  <a:lnTo>
                    <a:pt x="743282" y="543790"/>
                  </a:lnTo>
                  <a:lnTo>
                    <a:pt x="738167" y="543790"/>
                  </a:lnTo>
                  <a:close/>
                  <a:moveTo>
                    <a:pt x="955222" y="539946"/>
                  </a:moveTo>
                  <a:cubicBezTo>
                    <a:pt x="957614" y="539213"/>
                    <a:pt x="960090" y="538788"/>
                    <a:pt x="962589" y="538676"/>
                  </a:cubicBezTo>
                  <a:cubicBezTo>
                    <a:pt x="965172" y="538676"/>
                    <a:pt x="967423" y="539175"/>
                    <a:pt x="968114" y="540591"/>
                  </a:cubicBezTo>
                  <a:cubicBezTo>
                    <a:pt x="969450" y="543393"/>
                    <a:pt x="963504" y="547630"/>
                    <a:pt x="963504" y="547630"/>
                  </a:cubicBezTo>
                  <a:lnTo>
                    <a:pt x="955227" y="548900"/>
                  </a:lnTo>
                  <a:cubicBezTo>
                    <a:pt x="952560" y="544215"/>
                    <a:pt x="951883" y="540918"/>
                    <a:pt x="955222" y="539979"/>
                  </a:cubicBezTo>
                  <a:close/>
                  <a:moveTo>
                    <a:pt x="1136563" y="615387"/>
                  </a:moveTo>
                  <a:lnTo>
                    <a:pt x="1131962" y="614957"/>
                  </a:lnTo>
                  <a:lnTo>
                    <a:pt x="1132990" y="610286"/>
                  </a:lnTo>
                  <a:lnTo>
                    <a:pt x="1137077" y="610716"/>
                  </a:lnTo>
                  <a:close/>
                  <a:moveTo>
                    <a:pt x="1131962" y="627181"/>
                  </a:moveTo>
                  <a:lnTo>
                    <a:pt x="1130243" y="630731"/>
                  </a:lnTo>
                  <a:lnTo>
                    <a:pt x="1126848" y="629157"/>
                  </a:lnTo>
                  <a:lnTo>
                    <a:pt x="1128553" y="625621"/>
                  </a:lnTo>
                  <a:close/>
                  <a:moveTo>
                    <a:pt x="646434" y="672592"/>
                  </a:moveTo>
                  <a:lnTo>
                    <a:pt x="646901" y="677291"/>
                  </a:lnTo>
                  <a:lnTo>
                    <a:pt x="651208" y="677291"/>
                  </a:lnTo>
                  <a:lnTo>
                    <a:pt x="651208" y="690454"/>
                  </a:lnTo>
                  <a:lnTo>
                    <a:pt x="642576" y="693724"/>
                  </a:lnTo>
                  <a:lnTo>
                    <a:pt x="639704" y="697965"/>
                  </a:lnTo>
                  <a:lnTo>
                    <a:pt x="639236" y="704075"/>
                  </a:lnTo>
                  <a:lnTo>
                    <a:pt x="637788" y="712538"/>
                  </a:lnTo>
                  <a:lnTo>
                    <a:pt x="634435" y="716780"/>
                  </a:lnTo>
                  <a:lnTo>
                    <a:pt x="625817" y="718181"/>
                  </a:lnTo>
                  <a:lnTo>
                    <a:pt x="619091" y="722385"/>
                  </a:lnTo>
                  <a:lnTo>
                    <a:pt x="617657" y="728032"/>
                  </a:lnTo>
                  <a:lnTo>
                    <a:pt x="613350" y="732731"/>
                  </a:lnTo>
                  <a:lnTo>
                    <a:pt x="610949" y="737430"/>
                  </a:lnTo>
                  <a:lnTo>
                    <a:pt x="610015" y="744488"/>
                  </a:lnTo>
                  <a:lnTo>
                    <a:pt x="605694" y="746356"/>
                  </a:lnTo>
                  <a:lnTo>
                    <a:pt x="604260" y="753414"/>
                  </a:lnTo>
                  <a:lnTo>
                    <a:pt x="591789" y="748701"/>
                  </a:lnTo>
                  <a:lnTo>
                    <a:pt x="589869" y="738369"/>
                  </a:lnTo>
                  <a:lnTo>
                    <a:pt x="592756" y="725664"/>
                  </a:lnTo>
                  <a:lnTo>
                    <a:pt x="607133" y="725197"/>
                  </a:lnTo>
                  <a:lnTo>
                    <a:pt x="611453" y="714836"/>
                  </a:lnTo>
                  <a:lnTo>
                    <a:pt x="614807" y="709698"/>
                  </a:lnTo>
                  <a:lnTo>
                    <a:pt x="615741" y="704051"/>
                  </a:lnTo>
                  <a:lnTo>
                    <a:pt x="628213" y="692294"/>
                  </a:lnTo>
                  <a:lnTo>
                    <a:pt x="633958" y="690893"/>
                  </a:lnTo>
                  <a:lnTo>
                    <a:pt x="634925" y="687623"/>
                  </a:lnTo>
                  <a:lnTo>
                    <a:pt x="637798" y="684821"/>
                  </a:lnTo>
                  <a:lnTo>
                    <a:pt x="637331" y="680580"/>
                  </a:lnTo>
                  <a:lnTo>
                    <a:pt x="633010" y="680580"/>
                  </a:lnTo>
                  <a:lnTo>
                    <a:pt x="633944" y="674946"/>
                  </a:lnTo>
                  <a:lnTo>
                    <a:pt x="637312" y="674946"/>
                  </a:lnTo>
                  <a:lnTo>
                    <a:pt x="638746" y="671644"/>
                  </a:lnTo>
                  <a:close/>
                  <a:moveTo>
                    <a:pt x="1080834" y="680584"/>
                  </a:moveTo>
                  <a:lnTo>
                    <a:pt x="1081441" y="676759"/>
                  </a:lnTo>
                  <a:lnTo>
                    <a:pt x="1091063" y="678034"/>
                  </a:lnTo>
                  <a:lnTo>
                    <a:pt x="1090456" y="681873"/>
                  </a:lnTo>
                  <a:close/>
                  <a:moveTo>
                    <a:pt x="1072702" y="681873"/>
                  </a:moveTo>
                  <a:lnTo>
                    <a:pt x="1073916" y="684569"/>
                  </a:lnTo>
                  <a:lnTo>
                    <a:pt x="1075719" y="688333"/>
                  </a:lnTo>
                  <a:lnTo>
                    <a:pt x="1070310" y="689945"/>
                  </a:lnTo>
                  <a:lnTo>
                    <a:pt x="1069703" y="688333"/>
                  </a:lnTo>
                  <a:lnTo>
                    <a:pt x="1064883" y="691015"/>
                  </a:lnTo>
                  <a:lnTo>
                    <a:pt x="1063080" y="692098"/>
                  </a:lnTo>
                  <a:lnTo>
                    <a:pt x="1061865" y="691015"/>
                  </a:lnTo>
                  <a:lnTo>
                    <a:pt x="1055261" y="687250"/>
                  </a:lnTo>
                  <a:lnTo>
                    <a:pt x="1057652" y="682957"/>
                  </a:lnTo>
                  <a:lnTo>
                    <a:pt x="1063668" y="686180"/>
                  </a:lnTo>
                  <a:lnTo>
                    <a:pt x="1069703" y="682957"/>
                  </a:lnTo>
                  <a:close/>
                  <a:moveTo>
                    <a:pt x="761779" y="747851"/>
                  </a:moveTo>
                  <a:cubicBezTo>
                    <a:pt x="758183" y="745758"/>
                    <a:pt x="748411" y="730409"/>
                    <a:pt x="748411" y="730395"/>
                  </a:cubicBezTo>
                  <a:lnTo>
                    <a:pt x="748411" y="721451"/>
                  </a:lnTo>
                  <a:cubicBezTo>
                    <a:pt x="749495" y="718681"/>
                    <a:pt x="750681" y="717499"/>
                    <a:pt x="751877" y="717714"/>
                  </a:cubicBezTo>
                  <a:cubicBezTo>
                    <a:pt x="753241" y="718143"/>
                    <a:pt x="754338" y="719176"/>
                    <a:pt x="754843" y="720516"/>
                  </a:cubicBezTo>
                  <a:cubicBezTo>
                    <a:pt x="757725" y="726775"/>
                    <a:pt x="756940" y="735706"/>
                    <a:pt x="767725" y="742671"/>
                  </a:cubicBezTo>
                  <a:cubicBezTo>
                    <a:pt x="771369" y="745048"/>
                    <a:pt x="765376" y="749971"/>
                    <a:pt x="761765" y="747884"/>
                  </a:cubicBezTo>
                  <a:close/>
                  <a:moveTo>
                    <a:pt x="389396" y="781645"/>
                  </a:moveTo>
                  <a:cubicBezTo>
                    <a:pt x="388728" y="773933"/>
                    <a:pt x="378919" y="776124"/>
                    <a:pt x="376140" y="774046"/>
                  </a:cubicBezTo>
                  <a:cubicBezTo>
                    <a:pt x="373360" y="771967"/>
                    <a:pt x="376672" y="758417"/>
                    <a:pt x="378008" y="762634"/>
                  </a:cubicBezTo>
                  <a:cubicBezTo>
                    <a:pt x="379344" y="766852"/>
                    <a:pt x="387929" y="766427"/>
                    <a:pt x="387929" y="766427"/>
                  </a:cubicBezTo>
                  <a:cubicBezTo>
                    <a:pt x="387929" y="766427"/>
                    <a:pt x="392474" y="742484"/>
                    <a:pt x="386995" y="732666"/>
                  </a:cubicBezTo>
                  <a:lnTo>
                    <a:pt x="383688" y="732666"/>
                  </a:lnTo>
                  <a:lnTo>
                    <a:pt x="382754" y="727901"/>
                  </a:lnTo>
                  <a:lnTo>
                    <a:pt x="395520" y="729302"/>
                  </a:lnTo>
                  <a:lnTo>
                    <a:pt x="395520" y="776909"/>
                  </a:lnTo>
                  <a:cubicBezTo>
                    <a:pt x="395520" y="776909"/>
                    <a:pt x="390059" y="789376"/>
                    <a:pt x="389382" y="781678"/>
                  </a:cubicBezTo>
                  <a:close/>
                  <a:moveTo>
                    <a:pt x="721436" y="757174"/>
                  </a:moveTo>
                  <a:cubicBezTo>
                    <a:pt x="720595" y="754371"/>
                    <a:pt x="719801" y="747884"/>
                    <a:pt x="712617" y="747183"/>
                  </a:cubicBezTo>
                  <a:lnTo>
                    <a:pt x="726929" y="738126"/>
                  </a:lnTo>
                  <a:cubicBezTo>
                    <a:pt x="726929" y="738126"/>
                    <a:pt x="729578" y="748827"/>
                    <a:pt x="726392" y="748131"/>
                  </a:cubicBezTo>
                  <a:cubicBezTo>
                    <a:pt x="723206" y="747435"/>
                    <a:pt x="723132" y="763340"/>
                    <a:pt x="721417" y="757207"/>
                  </a:cubicBezTo>
                  <a:close/>
                  <a:moveTo>
                    <a:pt x="1089793" y="767679"/>
                  </a:moveTo>
                  <a:cubicBezTo>
                    <a:pt x="1092918" y="775461"/>
                    <a:pt x="1089686" y="774027"/>
                    <a:pt x="1086579" y="773406"/>
                  </a:cubicBezTo>
                  <a:cubicBezTo>
                    <a:pt x="1083473" y="772784"/>
                    <a:pt x="1075696" y="775508"/>
                    <a:pt x="1071011" y="770327"/>
                  </a:cubicBezTo>
                  <a:cubicBezTo>
                    <a:pt x="1068862" y="767959"/>
                    <a:pt x="1075710" y="764082"/>
                    <a:pt x="1081754" y="763727"/>
                  </a:cubicBezTo>
                  <a:cubicBezTo>
                    <a:pt x="1085010" y="763162"/>
                    <a:pt x="1088256" y="764778"/>
                    <a:pt x="1089774" y="767712"/>
                  </a:cubicBezTo>
                  <a:close/>
                  <a:moveTo>
                    <a:pt x="408299" y="773929"/>
                  </a:moveTo>
                  <a:cubicBezTo>
                    <a:pt x="409628" y="773849"/>
                    <a:pt x="410770" y="774863"/>
                    <a:pt x="410850" y="776190"/>
                  </a:cubicBezTo>
                  <a:cubicBezTo>
                    <a:pt x="410852" y="776222"/>
                    <a:pt x="410854" y="776260"/>
                    <a:pt x="410854" y="776292"/>
                  </a:cubicBezTo>
                  <a:cubicBezTo>
                    <a:pt x="410959" y="777703"/>
                    <a:pt x="409899" y="778936"/>
                    <a:pt x="408487" y="779039"/>
                  </a:cubicBezTo>
                  <a:cubicBezTo>
                    <a:pt x="407074" y="779142"/>
                    <a:pt x="405844" y="778081"/>
                    <a:pt x="405740" y="776671"/>
                  </a:cubicBezTo>
                  <a:cubicBezTo>
                    <a:pt x="405730" y="776545"/>
                    <a:pt x="405730" y="776418"/>
                    <a:pt x="405740" y="776292"/>
                  </a:cubicBezTo>
                  <a:cubicBezTo>
                    <a:pt x="405783" y="774956"/>
                    <a:pt x="406902" y="773910"/>
                    <a:pt x="408238" y="773952"/>
                  </a:cubicBezTo>
                  <a:cubicBezTo>
                    <a:pt x="408260" y="773952"/>
                    <a:pt x="408282" y="773957"/>
                    <a:pt x="408304" y="773957"/>
                  </a:cubicBezTo>
                  <a:close/>
                  <a:moveTo>
                    <a:pt x="402974" y="810017"/>
                  </a:moveTo>
                  <a:lnTo>
                    <a:pt x="398565" y="819956"/>
                  </a:lnTo>
                  <a:lnTo>
                    <a:pt x="385290" y="804542"/>
                  </a:lnTo>
                  <a:lnTo>
                    <a:pt x="385290" y="787138"/>
                  </a:lnTo>
                  <a:lnTo>
                    <a:pt x="393586" y="791608"/>
                  </a:lnTo>
                  <a:lnTo>
                    <a:pt x="405730" y="784158"/>
                  </a:lnTo>
                  <a:lnTo>
                    <a:pt x="404614" y="789128"/>
                  </a:lnTo>
                  <a:lnTo>
                    <a:pt x="400204" y="790118"/>
                  </a:lnTo>
                  <a:lnTo>
                    <a:pt x="399088" y="801062"/>
                  </a:lnTo>
                  <a:lnTo>
                    <a:pt x="404614" y="803052"/>
                  </a:lnTo>
                  <a:close/>
                  <a:moveTo>
                    <a:pt x="662988" y="804617"/>
                  </a:moveTo>
                  <a:lnTo>
                    <a:pt x="664506" y="810040"/>
                  </a:lnTo>
                  <a:lnTo>
                    <a:pt x="681910" y="810647"/>
                  </a:lnTo>
                  <a:cubicBezTo>
                    <a:pt x="681186" y="821264"/>
                    <a:pt x="669635" y="825076"/>
                    <a:pt x="669635" y="825076"/>
                  </a:cubicBezTo>
                  <a:lnTo>
                    <a:pt x="661456" y="822063"/>
                  </a:lnTo>
                  <a:lnTo>
                    <a:pt x="657360" y="817859"/>
                  </a:lnTo>
                  <a:lnTo>
                    <a:pt x="656341" y="805248"/>
                  </a:lnTo>
                  <a:close/>
                  <a:moveTo>
                    <a:pt x="400625" y="830214"/>
                  </a:moveTo>
                  <a:lnTo>
                    <a:pt x="400625" y="835329"/>
                  </a:lnTo>
                  <a:lnTo>
                    <a:pt x="395510" y="834651"/>
                  </a:lnTo>
                  <a:lnTo>
                    <a:pt x="395977" y="830560"/>
                  </a:lnTo>
                  <a:close/>
                  <a:moveTo>
                    <a:pt x="1287641" y="835721"/>
                  </a:moveTo>
                  <a:cubicBezTo>
                    <a:pt x="1288930" y="835945"/>
                    <a:pt x="1290004" y="836833"/>
                    <a:pt x="1290472" y="838056"/>
                  </a:cubicBezTo>
                  <a:lnTo>
                    <a:pt x="1285362" y="838454"/>
                  </a:lnTo>
                  <a:cubicBezTo>
                    <a:pt x="1285539" y="838603"/>
                    <a:pt x="1285731" y="838738"/>
                    <a:pt x="1285936" y="838851"/>
                  </a:cubicBezTo>
                  <a:cubicBezTo>
                    <a:pt x="1283007" y="838659"/>
                    <a:pt x="1280074" y="839201"/>
                    <a:pt x="1277407" y="840425"/>
                  </a:cubicBezTo>
                  <a:lnTo>
                    <a:pt x="1275132" y="837673"/>
                  </a:lnTo>
                  <a:cubicBezTo>
                    <a:pt x="1278187" y="836324"/>
                    <a:pt x="1281457" y="835529"/>
                    <a:pt x="1284792" y="835338"/>
                  </a:cubicBezTo>
                  <a:cubicBezTo>
                    <a:pt x="1285768" y="835296"/>
                    <a:pt x="1286739" y="835427"/>
                    <a:pt x="1287669" y="835721"/>
                  </a:cubicBezTo>
                  <a:close/>
                  <a:moveTo>
                    <a:pt x="405763" y="842994"/>
                  </a:moveTo>
                  <a:cubicBezTo>
                    <a:pt x="405765" y="844404"/>
                    <a:pt x="404624" y="845549"/>
                    <a:pt x="403213" y="845553"/>
                  </a:cubicBezTo>
                  <a:cubicBezTo>
                    <a:pt x="401801" y="845558"/>
                    <a:pt x="400656" y="844414"/>
                    <a:pt x="400653" y="843003"/>
                  </a:cubicBezTo>
                  <a:cubicBezTo>
                    <a:pt x="400651" y="841592"/>
                    <a:pt x="401792" y="840448"/>
                    <a:pt x="403203" y="840443"/>
                  </a:cubicBezTo>
                  <a:cubicBezTo>
                    <a:pt x="403205" y="840443"/>
                    <a:pt x="403206" y="840443"/>
                    <a:pt x="403208" y="840443"/>
                  </a:cubicBezTo>
                  <a:cubicBezTo>
                    <a:pt x="404593" y="840415"/>
                    <a:pt x="405737" y="841518"/>
                    <a:pt x="405763" y="842905"/>
                  </a:cubicBezTo>
                  <a:cubicBezTo>
                    <a:pt x="405763" y="842933"/>
                    <a:pt x="405763" y="842966"/>
                    <a:pt x="405763" y="842994"/>
                  </a:cubicBezTo>
                  <a:close/>
                  <a:moveTo>
                    <a:pt x="408098" y="855787"/>
                  </a:moveTo>
                  <a:cubicBezTo>
                    <a:pt x="409511" y="855685"/>
                    <a:pt x="410741" y="856745"/>
                    <a:pt x="410845" y="858156"/>
                  </a:cubicBezTo>
                  <a:cubicBezTo>
                    <a:pt x="410950" y="859566"/>
                    <a:pt x="409890" y="860799"/>
                    <a:pt x="408477" y="860902"/>
                  </a:cubicBezTo>
                  <a:cubicBezTo>
                    <a:pt x="408351" y="860912"/>
                    <a:pt x="408225" y="860912"/>
                    <a:pt x="408098" y="860902"/>
                  </a:cubicBezTo>
                  <a:cubicBezTo>
                    <a:pt x="406686" y="860799"/>
                    <a:pt x="405626" y="859566"/>
                    <a:pt x="405731" y="858156"/>
                  </a:cubicBezTo>
                  <a:cubicBezTo>
                    <a:pt x="405825" y="856890"/>
                    <a:pt x="406832" y="855881"/>
                    <a:pt x="408098" y="855787"/>
                  </a:cubicBezTo>
                  <a:close/>
                  <a:moveTo>
                    <a:pt x="672143" y="876204"/>
                  </a:moveTo>
                  <a:cubicBezTo>
                    <a:pt x="668491" y="876793"/>
                    <a:pt x="666562" y="870445"/>
                    <a:pt x="666562" y="870459"/>
                  </a:cubicBezTo>
                  <a:cubicBezTo>
                    <a:pt x="668168" y="867414"/>
                    <a:pt x="671401" y="855605"/>
                    <a:pt x="675502" y="855787"/>
                  </a:cubicBezTo>
                  <a:cubicBezTo>
                    <a:pt x="676333" y="855904"/>
                    <a:pt x="677113" y="856264"/>
                    <a:pt x="677739" y="856829"/>
                  </a:cubicBezTo>
                  <a:cubicBezTo>
                    <a:pt x="682578" y="861472"/>
                    <a:pt x="685554" y="856829"/>
                    <a:pt x="685554" y="856829"/>
                  </a:cubicBezTo>
                  <a:cubicBezTo>
                    <a:pt x="687123" y="858735"/>
                    <a:pt x="687548" y="861337"/>
                    <a:pt x="686665" y="863644"/>
                  </a:cubicBezTo>
                  <a:cubicBezTo>
                    <a:pt x="685460" y="868245"/>
                    <a:pt x="684138" y="872986"/>
                    <a:pt x="681084" y="873579"/>
                  </a:cubicBezTo>
                  <a:cubicBezTo>
                    <a:pt x="678029" y="874172"/>
                    <a:pt x="675787" y="875616"/>
                    <a:pt x="672148" y="876204"/>
                  </a:cubicBezTo>
                  <a:close/>
                  <a:moveTo>
                    <a:pt x="385281" y="871127"/>
                  </a:moveTo>
                  <a:lnTo>
                    <a:pt x="385281" y="866872"/>
                  </a:lnTo>
                  <a:lnTo>
                    <a:pt x="390395" y="866012"/>
                  </a:lnTo>
                  <a:lnTo>
                    <a:pt x="390395" y="870268"/>
                  </a:lnTo>
                  <a:close/>
                  <a:moveTo>
                    <a:pt x="1331394" y="902035"/>
                  </a:moveTo>
                  <a:cubicBezTo>
                    <a:pt x="1331361" y="902390"/>
                    <a:pt x="1331361" y="902740"/>
                    <a:pt x="1331394" y="903095"/>
                  </a:cubicBezTo>
                  <a:cubicBezTo>
                    <a:pt x="1331291" y="902759"/>
                    <a:pt x="1331230" y="902100"/>
                    <a:pt x="1330880" y="902035"/>
                  </a:cubicBezTo>
                  <a:lnTo>
                    <a:pt x="1331394" y="906822"/>
                  </a:lnTo>
                  <a:cubicBezTo>
                    <a:pt x="1330338" y="907103"/>
                    <a:pt x="1329217" y="906907"/>
                    <a:pt x="1328320" y="906285"/>
                  </a:cubicBezTo>
                  <a:cubicBezTo>
                    <a:pt x="1327269" y="905127"/>
                    <a:pt x="1326723" y="903599"/>
                    <a:pt x="1326793" y="902035"/>
                  </a:cubicBezTo>
                  <a:cubicBezTo>
                    <a:pt x="1326821" y="900946"/>
                    <a:pt x="1326643" y="899858"/>
                    <a:pt x="1326279" y="898830"/>
                  </a:cubicBezTo>
                  <a:lnTo>
                    <a:pt x="1330366" y="896700"/>
                  </a:lnTo>
                  <a:cubicBezTo>
                    <a:pt x="1331030" y="898405"/>
                    <a:pt x="1331380" y="900213"/>
                    <a:pt x="1331399" y="902039"/>
                  </a:cubicBezTo>
                  <a:close/>
                  <a:moveTo>
                    <a:pt x="1321179" y="902857"/>
                  </a:moveTo>
                  <a:lnTo>
                    <a:pt x="1324102" y="901810"/>
                  </a:lnTo>
                  <a:cubicBezTo>
                    <a:pt x="1324640" y="904753"/>
                    <a:pt x="1325373" y="907659"/>
                    <a:pt x="1326293" y="910508"/>
                  </a:cubicBezTo>
                  <a:lnTo>
                    <a:pt x="1323024" y="912040"/>
                  </a:lnTo>
                  <a:cubicBezTo>
                    <a:pt x="1322977" y="911853"/>
                    <a:pt x="1321996" y="907416"/>
                    <a:pt x="1321188" y="902857"/>
                  </a:cubicBezTo>
                  <a:close/>
                  <a:moveTo>
                    <a:pt x="993870" y="906925"/>
                  </a:moveTo>
                  <a:lnTo>
                    <a:pt x="998975" y="906925"/>
                  </a:lnTo>
                  <a:lnTo>
                    <a:pt x="998975" y="922269"/>
                  </a:lnTo>
                  <a:lnTo>
                    <a:pt x="993861" y="922269"/>
                  </a:lnTo>
                  <a:close/>
                  <a:moveTo>
                    <a:pt x="850672" y="914595"/>
                  </a:moveTo>
                  <a:lnTo>
                    <a:pt x="843666" y="917150"/>
                  </a:lnTo>
                  <a:lnTo>
                    <a:pt x="840466" y="914595"/>
                  </a:lnTo>
                  <a:lnTo>
                    <a:pt x="848136" y="912040"/>
                  </a:lnTo>
                  <a:close/>
                  <a:moveTo>
                    <a:pt x="1305904" y="922265"/>
                  </a:moveTo>
                  <a:lnTo>
                    <a:pt x="1310440" y="922886"/>
                  </a:lnTo>
                  <a:cubicBezTo>
                    <a:pt x="1310244" y="924306"/>
                    <a:pt x="1310417" y="925754"/>
                    <a:pt x="1310949" y="927090"/>
                  </a:cubicBezTo>
                  <a:lnTo>
                    <a:pt x="1309945" y="932489"/>
                  </a:lnTo>
                  <a:cubicBezTo>
                    <a:pt x="1306484" y="931667"/>
                    <a:pt x="1305563" y="926441"/>
                    <a:pt x="1305914" y="922269"/>
                  </a:cubicBezTo>
                  <a:close/>
                  <a:moveTo>
                    <a:pt x="1304097" y="927403"/>
                  </a:moveTo>
                  <a:cubicBezTo>
                    <a:pt x="1305559" y="927309"/>
                    <a:pt x="1306054" y="928893"/>
                    <a:pt x="1305750" y="933452"/>
                  </a:cubicBezTo>
                  <a:cubicBezTo>
                    <a:pt x="1305129" y="942574"/>
                    <a:pt x="1301546" y="939248"/>
                    <a:pt x="1298580" y="942256"/>
                  </a:cubicBezTo>
                  <a:cubicBezTo>
                    <a:pt x="1295614" y="945265"/>
                    <a:pt x="1293765" y="933199"/>
                    <a:pt x="1298580" y="930159"/>
                  </a:cubicBezTo>
                  <a:cubicBezTo>
                    <a:pt x="1300239" y="928902"/>
                    <a:pt x="1302112" y="927963"/>
                    <a:pt x="1304106" y="927389"/>
                  </a:cubicBezTo>
                  <a:close/>
                  <a:moveTo>
                    <a:pt x="758337" y="947857"/>
                  </a:moveTo>
                  <a:lnTo>
                    <a:pt x="755656" y="944092"/>
                  </a:lnTo>
                  <a:lnTo>
                    <a:pt x="753502" y="941397"/>
                  </a:lnTo>
                  <a:lnTo>
                    <a:pt x="758879" y="937632"/>
                  </a:lnTo>
                  <a:lnTo>
                    <a:pt x="763727" y="939244"/>
                  </a:lnTo>
                  <a:close/>
                  <a:moveTo>
                    <a:pt x="596838" y="1131968"/>
                  </a:moveTo>
                  <a:lnTo>
                    <a:pt x="599533" y="1135237"/>
                  </a:lnTo>
                  <a:lnTo>
                    <a:pt x="597380" y="1136639"/>
                  </a:lnTo>
                  <a:lnTo>
                    <a:pt x="600075" y="1138507"/>
                  </a:lnTo>
                  <a:lnTo>
                    <a:pt x="597380" y="1142244"/>
                  </a:lnTo>
                  <a:lnTo>
                    <a:pt x="592004" y="1138507"/>
                  </a:lnTo>
                  <a:lnTo>
                    <a:pt x="589850" y="1137106"/>
                  </a:lnTo>
                  <a:lnTo>
                    <a:pt x="592004" y="1135237"/>
                  </a:lnTo>
                  <a:close/>
                  <a:moveTo>
                    <a:pt x="651652" y="1198417"/>
                  </a:moveTo>
                  <a:lnTo>
                    <a:pt x="648667" y="1195483"/>
                  </a:lnTo>
                  <a:lnTo>
                    <a:pt x="649942" y="1194040"/>
                  </a:lnTo>
                  <a:lnTo>
                    <a:pt x="646112" y="1191597"/>
                  </a:lnTo>
                  <a:lnTo>
                    <a:pt x="647808" y="1188187"/>
                  </a:lnTo>
                  <a:lnTo>
                    <a:pt x="654207" y="1191597"/>
                  </a:lnTo>
                  <a:lnTo>
                    <a:pt x="656341" y="1193069"/>
                  </a:lnTo>
                  <a:lnTo>
                    <a:pt x="654637" y="1195007"/>
                  </a:lnTo>
                  <a:close/>
                  <a:moveTo>
                    <a:pt x="293235" y="1218876"/>
                  </a:moveTo>
                  <a:lnTo>
                    <a:pt x="301320" y="1220277"/>
                  </a:lnTo>
                  <a:lnTo>
                    <a:pt x="310363" y="1227708"/>
                  </a:lnTo>
                  <a:lnTo>
                    <a:pt x="313694" y="1237013"/>
                  </a:lnTo>
                  <a:lnTo>
                    <a:pt x="308939" y="1239349"/>
                  </a:lnTo>
                  <a:lnTo>
                    <a:pt x="306075" y="1235612"/>
                  </a:lnTo>
                  <a:lnTo>
                    <a:pt x="299414" y="1233276"/>
                  </a:lnTo>
                  <a:lnTo>
                    <a:pt x="298480" y="1227237"/>
                  </a:lnTo>
                  <a:close/>
                </a:path>
              </a:pathLst>
            </a:custGeom>
            <a:solidFill>
              <a:srgbClr val="122A92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369734D-9C3A-4373-8F5E-EED82A57F263}"/>
                </a:ext>
              </a:extLst>
            </p:cNvPr>
            <p:cNvSpPr/>
            <p:nvPr/>
          </p:nvSpPr>
          <p:spPr>
            <a:xfrm>
              <a:off x="7413666" y="2595853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682649E-26DD-4461-ADC2-724B5D4ECCB3}"/>
                </a:ext>
              </a:extLst>
            </p:cNvPr>
            <p:cNvSpPr/>
            <p:nvPr/>
          </p:nvSpPr>
          <p:spPr>
            <a:xfrm>
              <a:off x="7407280" y="2589468"/>
              <a:ext cx="51381" cy="51381"/>
            </a:xfrm>
            <a:custGeom>
              <a:avLst/>
              <a:gdLst/>
              <a:ahLst/>
              <a:cxnLst/>
              <a:rect l="0" t="0" r="0" b="0"/>
              <a:pathLst>
                <a:path w="51380" h="51380">
                  <a:moveTo>
                    <a:pt x="50139" y="26784"/>
                  </a:moveTo>
                  <a:cubicBezTo>
                    <a:pt x="50139" y="39683"/>
                    <a:pt x="39683" y="50139"/>
                    <a:pt x="26784" y="50139"/>
                  </a:cubicBezTo>
                  <a:cubicBezTo>
                    <a:pt x="13886" y="50139"/>
                    <a:pt x="3430" y="39683"/>
                    <a:pt x="3430" y="26784"/>
                  </a:cubicBezTo>
                  <a:cubicBezTo>
                    <a:pt x="3430" y="13886"/>
                    <a:pt x="13886" y="3430"/>
                    <a:pt x="26784" y="3430"/>
                  </a:cubicBezTo>
                  <a:cubicBezTo>
                    <a:pt x="39683" y="3430"/>
                    <a:pt x="50139" y="13886"/>
                    <a:pt x="50139" y="26784"/>
                  </a:cubicBezTo>
                  <a:close/>
                </a:path>
              </a:pathLst>
            </a:custGeom>
            <a:noFill/>
            <a:ln w="93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485B12-BA58-464B-81B1-83B5A46D48FC}"/>
                </a:ext>
              </a:extLst>
            </p:cNvPr>
            <p:cNvSpPr/>
            <p:nvPr/>
          </p:nvSpPr>
          <p:spPr>
            <a:xfrm>
              <a:off x="7553795" y="2857427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D4D5BAF-42C5-47F8-93F4-67436A1220E3}"/>
                </a:ext>
              </a:extLst>
            </p:cNvPr>
            <p:cNvSpPr/>
            <p:nvPr/>
          </p:nvSpPr>
          <p:spPr>
            <a:xfrm>
              <a:off x="7547409" y="2851042"/>
              <a:ext cx="51381" cy="51381"/>
            </a:xfrm>
            <a:custGeom>
              <a:avLst/>
              <a:gdLst/>
              <a:ahLst/>
              <a:cxnLst/>
              <a:rect l="0" t="0" r="0" b="0"/>
              <a:pathLst>
                <a:path w="51380" h="51380">
                  <a:moveTo>
                    <a:pt x="50139" y="26784"/>
                  </a:moveTo>
                  <a:cubicBezTo>
                    <a:pt x="50139" y="39683"/>
                    <a:pt x="39683" y="50139"/>
                    <a:pt x="26784" y="50139"/>
                  </a:cubicBezTo>
                  <a:cubicBezTo>
                    <a:pt x="13886" y="50139"/>
                    <a:pt x="3430" y="39683"/>
                    <a:pt x="3430" y="26784"/>
                  </a:cubicBezTo>
                  <a:cubicBezTo>
                    <a:pt x="3430" y="13886"/>
                    <a:pt x="13886" y="3430"/>
                    <a:pt x="26784" y="3430"/>
                  </a:cubicBezTo>
                  <a:cubicBezTo>
                    <a:pt x="39683" y="3430"/>
                    <a:pt x="50139" y="13886"/>
                    <a:pt x="50139" y="26784"/>
                  </a:cubicBezTo>
                  <a:close/>
                </a:path>
              </a:pathLst>
            </a:custGeom>
            <a:noFill/>
            <a:ln w="93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140BC26-0D18-4F73-9895-1B4A9DB56A35}"/>
                </a:ext>
              </a:extLst>
            </p:cNvPr>
            <p:cNvSpPr/>
            <p:nvPr/>
          </p:nvSpPr>
          <p:spPr>
            <a:xfrm>
              <a:off x="7614518" y="2876111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85E41A-A14D-4A6F-80B3-4DC1D9096DC9}"/>
                </a:ext>
              </a:extLst>
            </p:cNvPr>
            <p:cNvSpPr/>
            <p:nvPr/>
          </p:nvSpPr>
          <p:spPr>
            <a:xfrm>
              <a:off x="7608132" y="2869726"/>
              <a:ext cx="51381" cy="51381"/>
            </a:xfrm>
            <a:custGeom>
              <a:avLst/>
              <a:gdLst/>
              <a:ahLst/>
              <a:cxnLst/>
              <a:rect l="0" t="0" r="0" b="0"/>
              <a:pathLst>
                <a:path w="51380" h="51380">
                  <a:moveTo>
                    <a:pt x="50139" y="26784"/>
                  </a:moveTo>
                  <a:cubicBezTo>
                    <a:pt x="50139" y="39683"/>
                    <a:pt x="39683" y="50139"/>
                    <a:pt x="26784" y="50139"/>
                  </a:cubicBezTo>
                  <a:cubicBezTo>
                    <a:pt x="13886" y="50139"/>
                    <a:pt x="3430" y="39683"/>
                    <a:pt x="3430" y="26784"/>
                  </a:cubicBezTo>
                  <a:cubicBezTo>
                    <a:pt x="3430" y="13886"/>
                    <a:pt x="13886" y="3430"/>
                    <a:pt x="26784" y="3430"/>
                  </a:cubicBezTo>
                  <a:cubicBezTo>
                    <a:pt x="39683" y="3430"/>
                    <a:pt x="50139" y="13886"/>
                    <a:pt x="50139" y="26784"/>
                  </a:cubicBezTo>
                  <a:close/>
                </a:path>
              </a:pathLst>
            </a:custGeom>
            <a:noFill/>
            <a:ln w="93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0568923-4BFD-4A23-A883-251178077F2F}"/>
                </a:ext>
              </a:extLst>
            </p:cNvPr>
            <p:cNvSpPr/>
            <p:nvPr/>
          </p:nvSpPr>
          <p:spPr>
            <a:xfrm>
              <a:off x="7735963" y="2922821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8ACBB15-8D22-49D5-BC46-FF233D353D73}"/>
                </a:ext>
              </a:extLst>
            </p:cNvPr>
            <p:cNvSpPr/>
            <p:nvPr/>
          </p:nvSpPr>
          <p:spPr>
            <a:xfrm>
              <a:off x="7729577" y="2916435"/>
              <a:ext cx="51381" cy="51381"/>
            </a:xfrm>
            <a:custGeom>
              <a:avLst/>
              <a:gdLst/>
              <a:ahLst/>
              <a:cxnLst/>
              <a:rect l="0" t="0" r="0" b="0"/>
              <a:pathLst>
                <a:path w="51380" h="51380">
                  <a:moveTo>
                    <a:pt x="50139" y="26784"/>
                  </a:moveTo>
                  <a:cubicBezTo>
                    <a:pt x="50139" y="39683"/>
                    <a:pt x="39683" y="50139"/>
                    <a:pt x="26784" y="50139"/>
                  </a:cubicBezTo>
                  <a:cubicBezTo>
                    <a:pt x="13886" y="50139"/>
                    <a:pt x="3430" y="39683"/>
                    <a:pt x="3430" y="26784"/>
                  </a:cubicBezTo>
                  <a:cubicBezTo>
                    <a:pt x="3430" y="13886"/>
                    <a:pt x="13886" y="3430"/>
                    <a:pt x="26784" y="3430"/>
                  </a:cubicBezTo>
                  <a:cubicBezTo>
                    <a:pt x="39683" y="3430"/>
                    <a:pt x="50139" y="13886"/>
                    <a:pt x="50139" y="26784"/>
                  </a:cubicBezTo>
                  <a:close/>
                </a:path>
              </a:pathLst>
            </a:custGeom>
            <a:noFill/>
            <a:ln w="93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1514CE5-F59B-4B9D-8769-40B6563FE90E}"/>
                </a:ext>
              </a:extLst>
            </p:cNvPr>
            <p:cNvSpPr/>
            <p:nvPr/>
          </p:nvSpPr>
          <p:spPr>
            <a:xfrm>
              <a:off x="7932143" y="2782692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35D62CF-6A44-4691-BE0B-A01AC5417EE5}"/>
                </a:ext>
              </a:extLst>
            </p:cNvPr>
            <p:cNvSpPr/>
            <p:nvPr/>
          </p:nvSpPr>
          <p:spPr>
            <a:xfrm>
              <a:off x="7925757" y="2776306"/>
              <a:ext cx="51381" cy="51381"/>
            </a:xfrm>
            <a:custGeom>
              <a:avLst/>
              <a:gdLst/>
              <a:ahLst/>
              <a:cxnLst/>
              <a:rect l="0" t="0" r="0" b="0"/>
              <a:pathLst>
                <a:path w="51380" h="51380">
                  <a:moveTo>
                    <a:pt x="50139" y="26784"/>
                  </a:moveTo>
                  <a:cubicBezTo>
                    <a:pt x="50139" y="39683"/>
                    <a:pt x="39683" y="50139"/>
                    <a:pt x="26784" y="50139"/>
                  </a:cubicBezTo>
                  <a:cubicBezTo>
                    <a:pt x="13886" y="50139"/>
                    <a:pt x="3430" y="39683"/>
                    <a:pt x="3430" y="26784"/>
                  </a:cubicBezTo>
                  <a:cubicBezTo>
                    <a:pt x="3430" y="13886"/>
                    <a:pt x="13886" y="3430"/>
                    <a:pt x="26784" y="3430"/>
                  </a:cubicBezTo>
                  <a:cubicBezTo>
                    <a:pt x="39683" y="3430"/>
                    <a:pt x="50139" y="13886"/>
                    <a:pt x="50139" y="26784"/>
                  </a:cubicBezTo>
                  <a:close/>
                </a:path>
              </a:pathLst>
            </a:custGeom>
            <a:noFill/>
            <a:ln w="93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287EB5B-F35C-45BE-BA56-651F2A036791}"/>
                </a:ext>
              </a:extLst>
            </p:cNvPr>
            <p:cNvSpPr/>
            <p:nvPr/>
          </p:nvSpPr>
          <p:spPr>
            <a:xfrm>
              <a:off x="7862079" y="2212834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E0BDF5-7B60-4CEA-A174-DFFC2717C7F2}"/>
                </a:ext>
              </a:extLst>
            </p:cNvPr>
            <p:cNvSpPr/>
            <p:nvPr/>
          </p:nvSpPr>
          <p:spPr>
            <a:xfrm>
              <a:off x="7801356" y="2600524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4902E7-67EE-4DCF-871B-F915B148F124}"/>
                </a:ext>
              </a:extLst>
            </p:cNvPr>
            <p:cNvSpPr/>
            <p:nvPr/>
          </p:nvSpPr>
          <p:spPr>
            <a:xfrm>
              <a:off x="7794970" y="2594139"/>
              <a:ext cx="51381" cy="51381"/>
            </a:xfrm>
            <a:custGeom>
              <a:avLst/>
              <a:gdLst/>
              <a:ahLst/>
              <a:cxnLst/>
              <a:rect l="0" t="0" r="0" b="0"/>
              <a:pathLst>
                <a:path w="51380" h="51380">
                  <a:moveTo>
                    <a:pt x="50139" y="26784"/>
                  </a:moveTo>
                  <a:cubicBezTo>
                    <a:pt x="50139" y="39683"/>
                    <a:pt x="39683" y="50139"/>
                    <a:pt x="26784" y="50139"/>
                  </a:cubicBezTo>
                  <a:cubicBezTo>
                    <a:pt x="13886" y="50139"/>
                    <a:pt x="3430" y="39683"/>
                    <a:pt x="3430" y="26784"/>
                  </a:cubicBezTo>
                  <a:cubicBezTo>
                    <a:pt x="3430" y="13886"/>
                    <a:pt x="13886" y="3430"/>
                    <a:pt x="26784" y="3430"/>
                  </a:cubicBezTo>
                  <a:cubicBezTo>
                    <a:pt x="39683" y="3430"/>
                    <a:pt x="50139" y="13886"/>
                    <a:pt x="50139" y="26784"/>
                  </a:cubicBezTo>
                  <a:close/>
                </a:path>
              </a:pathLst>
            </a:custGeom>
            <a:noFill/>
            <a:ln w="93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31422F0-99D8-444E-A93D-ECF166A3B8C0}"/>
                </a:ext>
              </a:extLst>
            </p:cNvPr>
            <p:cNvSpPr/>
            <p:nvPr/>
          </p:nvSpPr>
          <p:spPr>
            <a:xfrm>
              <a:off x="7843395" y="2572499"/>
              <a:ext cx="37368" cy="37368"/>
            </a:xfrm>
            <a:custGeom>
              <a:avLst/>
              <a:gdLst/>
              <a:ahLst/>
              <a:cxnLst/>
              <a:rect l="0" t="0" r="0" b="0"/>
              <a:pathLst>
                <a:path w="37367" h="37367">
                  <a:moveTo>
                    <a:pt x="39083" y="20399"/>
                  </a:moveTo>
                  <a:cubicBezTo>
                    <a:pt x="39083" y="30717"/>
                    <a:pt x="30717" y="39083"/>
                    <a:pt x="20399" y="39083"/>
                  </a:cubicBezTo>
                  <a:cubicBezTo>
                    <a:pt x="10080" y="39083"/>
                    <a:pt x="1715" y="30717"/>
                    <a:pt x="1715" y="20399"/>
                  </a:cubicBezTo>
                  <a:cubicBezTo>
                    <a:pt x="1715" y="10080"/>
                    <a:pt x="10080" y="1715"/>
                    <a:pt x="20399" y="1715"/>
                  </a:cubicBezTo>
                  <a:cubicBezTo>
                    <a:pt x="30717" y="1715"/>
                    <a:pt x="39083" y="10080"/>
                    <a:pt x="39083" y="20399"/>
                  </a:cubicBezTo>
                  <a:close/>
                </a:path>
              </a:pathLst>
            </a:custGeom>
            <a:solidFill>
              <a:srgbClr val="0078D7"/>
            </a:solidFill>
            <a:ln w="4662" cap="flat">
              <a:noFill/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1A3293-BD2C-4DBC-83BC-96165C42BCD6}"/>
                </a:ext>
              </a:extLst>
            </p:cNvPr>
            <p:cNvSpPr/>
            <p:nvPr/>
          </p:nvSpPr>
          <p:spPr>
            <a:xfrm>
              <a:off x="7837009" y="2566113"/>
              <a:ext cx="51381" cy="51381"/>
            </a:xfrm>
            <a:custGeom>
              <a:avLst/>
              <a:gdLst/>
              <a:ahLst/>
              <a:cxnLst/>
              <a:rect l="0" t="0" r="0" b="0"/>
              <a:pathLst>
                <a:path w="51380" h="51380">
                  <a:moveTo>
                    <a:pt x="50139" y="26784"/>
                  </a:moveTo>
                  <a:cubicBezTo>
                    <a:pt x="50139" y="39683"/>
                    <a:pt x="39683" y="50139"/>
                    <a:pt x="26784" y="50139"/>
                  </a:cubicBezTo>
                  <a:cubicBezTo>
                    <a:pt x="13886" y="50139"/>
                    <a:pt x="3430" y="39683"/>
                    <a:pt x="3430" y="26784"/>
                  </a:cubicBezTo>
                  <a:cubicBezTo>
                    <a:pt x="3430" y="13886"/>
                    <a:pt x="13886" y="3430"/>
                    <a:pt x="26784" y="3430"/>
                  </a:cubicBezTo>
                  <a:cubicBezTo>
                    <a:pt x="39683" y="3430"/>
                    <a:pt x="50139" y="13886"/>
                    <a:pt x="50139" y="26784"/>
                  </a:cubicBezTo>
                  <a:close/>
                </a:path>
              </a:pathLst>
            </a:custGeom>
            <a:noFill/>
            <a:ln w="93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C57554-EA70-4552-AA67-AFCF33C305D1}"/>
              </a:ext>
            </a:extLst>
          </p:cNvPr>
          <p:cNvSpPr/>
          <p:nvPr/>
        </p:nvSpPr>
        <p:spPr>
          <a:xfrm>
            <a:off x="164510" y="793638"/>
            <a:ext cx="7960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92"/>
            <a:r>
              <a:rPr lang="ru-RU" sz="2000" spc="-102" dirty="0">
                <a:solidFill>
                  <a:srgbClr val="505050"/>
                </a:solidFill>
                <a:latin typeface="Segoe UI Light"/>
                <a:cs typeface="Segoe UI" pitchFamily="34" charset="0"/>
              </a:rPr>
              <a:t>Новая программа, дающая доступ к глобальным выходам на рынок</a:t>
            </a:r>
            <a:r>
              <a:rPr lang="en-US" sz="2000" spc="-102" dirty="0">
                <a:solidFill>
                  <a:srgbClr val="505050"/>
                </a:solidFill>
                <a:latin typeface="Segoe UI Light"/>
                <a:cs typeface="Segoe UI" pitchFamily="34" charset="0"/>
              </a:rPr>
              <a:t>,</a:t>
            </a:r>
            <a:r>
              <a:rPr lang="ru-RU" sz="2000" spc="-102" dirty="0">
                <a:solidFill>
                  <a:srgbClr val="505050"/>
                </a:solidFill>
                <a:latin typeface="Segoe UI Light"/>
                <a:cs typeface="Segoe UI" pitchFamily="34" charset="0"/>
              </a:rPr>
              <a:t>технологиям, сообществам по всему миру, помогающая стартапам растить их базу заказчиков и прибыль</a:t>
            </a:r>
            <a:endParaRPr lang="en-US" sz="2000" spc="-102" dirty="0">
              <a:solidFill>
                <a:srgbClr val="505050"/>
              </a:solidFill>
              <a:latin typeface="Segoe UI Light"/>
              <a:cs typeface="Segoe UI" pitchFamily="34" charset="0"/>
            </a:endParaRPr>
          </a:p>
        </p:txBody>
      </p:sp>
      <p:grpSp>
        <p:nvGrpSpPr>
          <p:cNvPr id="44" name="Graphic 22">
            <a:extLst>
              <a:ext uri="{FF2B5EF4-FFF2-40B4-BE49-F238E27FC236}">
                <a16:creationId xmlns:a16="http://schemas.microsoft.com/office/drawing/2014/main" id="{E55F76BE-D047-482E-A4E2-21BEDCF32782}"/>
              </a:ext>
            </a:extLst>
          </p:cNvPr>
          <p:cNvGrpSpPr/>
          <p:nvPr/>
        </p:nvGrpSpPr>
        <p:grpSpPr>
          <a:xfrm>
            <a:off x="9535519" y="1965440"/>
            <a:ext cx="2424150" cy="1400891"/>
            <a:chOff x="9536006" y="2026195"/>
            <a:chExt cx="2424494" cy="140109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FAEB71-438C-440E-A0EE-77F0798B303B}"/>
                </a:ext>
              </a:extLst>
            </p:cNvPr>
            <p:cNvSpPr/>
            <p:nvPr/>
          </p:nvSpPr>
          <p:spPr>
            <a:xfrm>
              <a:off x="9538165" y="2626357"/>
              <a:ext cx="280218" cy="280218"/>
            </a:xfrm>
            <a:custGeom>
              <a:avLst/>
              <a:gdLst/>
              <a:ahLst/>
              <a:cxnLst/>
              <a:rect l="0" t="0" r="0" b="0"/>
              <a:pathLst>
                <a:path w="280217" h="280218">
                  <a:moveTo>
                    <a:pt x="281105" y="281105"/>
                  </a:moveTo>
                  <a:lnTo>
                    <a:pt x="2916" y="281105"/>
                  </a:lnTo>
                  <a:lnTo>
                    <a:pt x="2916" y="2916"/>
                  </a:lnTo>
                  <a:lnTo>
                    <a:pt x="281105" y="2916"/>
                  </a:lnTo>
                  <a:close/>
                  <a:moveTo>
                    <a:pt x="39466" y="244555"/>
                  </a:moveTo>
                  <a:lnTo>
                    <a:pt x="244555" y="244555"/>
                  </a:lnTo>
                  <a:lnTo>
                    <a:pt x="244555" y="39466"/>
                  </a:lnTo>
                  <a:lnTo>
                    <a:pt x="39466" y="39466"/>
                  </a:lnTo>
                  <a:close/>
                </a:path>
              </a:pathLst>
            </a:custGeom>
            <a:solidFill>
              <a:srgbClr val="9796A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519219-5615-4B5B-A7B8-C92D522A8B04}"/>
                </a:ext>
              </a:extLst>
            </p:cNvPr>
            <p:cNvSpPr/>
            <p:nvPr/>
          </p:nvSpPr>
          <p:spPr>
            <a:xfrm>
              <a:off x="9590850" y="2546273"/>
              <a:ext cx="371593" cy="292401"/>
            </a:xfrm>
            <a:custGeom>
              <a:avLst/>
              <a:gdLst/>
              <a:ahLst/>
              <a:cxnLst/>
              <a:rect l="0" t="0" r="0" b="0"/>
              <a:pathLst>
                <a:path w="371593" h="292401">
                  <a:moveTo>
                    <a:pt x="144963" y="285945"/>
                  </a:moveTo>
                  <a:lnTo>
                    <a:pt x="371934" y="27614"/>
                  </a:lnTo>
                  <a:cubicBezTo>
                    <a:pt x="378373" y="20304"/>
                    <a:pt x="351868" y="-3009"/>
                    <a:pt x="345429" y="4326"/>
                  </a:cubicBezTo>
                  <a:lnTo>
                    <a:pt x="129832" y="249687"/>
                  </a:lnTo>
                  <a:lnTo>
                    <a:pt x="27101" y="163410"/>
                  </a:lnTo>
                  <a:cubicBezTo>
                    <a:pt x="19633" y="157148"/>
                    <a:pt x="-3065" y="184177"/>
                    <a:pt x="4404" y="190445"/>
                  </a:cubicBezTo>
                  <a:lnTo>
                    <a:pt x="120383" y="287797"/>
                  </a:lnTo>
                  <a:cubicBezTo>
                    <a:pt x="127723" y="293967"/>
                    <a:pt x="138651" y="293139"/>
                    <a:pt x="144975" y="285933"/>
                  </a:cubicBezTo>
                  <a:close/>
                </a:path>
              </a:pathLst>
            </a:custGeom>
            <a:solidFill>
              <a:srgbClr val="002050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87C719D-683C-4DFB-A0B2-210F1BBC24B7}"/>
                </a:ext>
              </a:extLst>
            </p:cNvPr>
            <p:cNvSpPr/>
            <p:nvPr/>
          </p:nvSpPr>
          <p:spPr>
            <a:xfrm>
              <a:off x="9538165" y="3144151"/>
              <a:ext cx="280218" cy="280218"/>
            </a:xfrm>
            <a:custGeom>
              <a:avLst/>
              <a:gdLst/>
              <a:ahLst/>
              <a:cxnLst/>
              <a:rect l="0" t="0" r="0" b="0"/>
              <a:pathLst>
                <a:path w="280217" h="280218">
                  <a:moveTo>
                    <a:pt x="281105" y="281105"/>
                  </a:moveTo>
                  <a:lnTo>
                    <a:pt x="2916" y="281105"/>
                  </a:lnTo>
                  <a:lnTo>
                    <a:pt x="2916" y="2916"/>
                  </a:lnTo>
                  <a:lnTo>
                    <a:pt x="281105" y="2916"/>
                  </a:lnTo>
                  <a:close/>
                  <a:moveTo>
                    <a:pt x="39466" y="244555"/>
                  </a:moveTo>
                  <a:lnTo>
                    <a:pt x="244555" y="244555"/>
                  </a:lnTo>
                  <a:lnTo>
                    <a:pt x="244555" y="39466"/>
                  </a:lnTo>
                  <a:lnTo>
                    <a:pt x="39466" y="39466"/>
                  </a:lnTo>
                  <a:close/>
                </a:path>
              </a:pathLst>
            </a:custGeom>
            <a:solidFill>
              <a:srgbClr val="9796A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F3C0875-422E-4E6A-B722-F8D33A6CBE23}"/>
                </a:ext>
              </a:extLst>
            </p:cNvPr>
            <p:cNvSpPr/>
            <p:nvPr/>
          </p:nvSpPr>
          <p:spPr>
            <a:xfrm>
              <a:off x="9590850" y="3064067"/>
              <a:ext cx="371593" cy="292401"/>
            </a:xfrm>
            <a:custGeom>
              <a:avLst/>
              <a:gdLst/>
              <a:ahLst/>
              <a:cxnLst/>
              <a:rect l="0" t="0" r="0" b="0"/>
              <a:pathLst>
                <a:path w="371593" h="292401">
                  <a:moveTo>
                    <a:pt x="144963" y="285945"/>
                  </a:moveTo>
                  <a:lnTo>
                    <a:pt x="371921" y="27614"/>
                  </a:lnTo>
                  <a:cubicBezTo>
                    <a:pt x="378360" y="20304"/>
                    <a:pt x="351855" y="-3009"/>
                    <a:pt x="345417" y="4326"/>
                  </a:cubicBezTo>
                  <a:lnTo>
                    <a:pt x="129832" y="249687"/>
                  </a:lnTo>
                  <a:lnTo>
                    <a:pt x="27101" y="163410"/>
                  </a:lnTo>
                  <a:cubicBezTo>
                    <a:pt x="19633" y="157148"/>
                    <a:pt x="-3065" y="184177"/>
                    <a:pt x="4404" y="190445"/>
                  </a:cubicBezTo>
                  <a:lnTo>
                    <a:pt x="120383" y="287797"/>
                  </a:lnTo>
                  <a:cubicBezTo>
                    <a:pt x="127723" y="293967"/>
                    <a:pt x="138651" y="293139"/>
                    <a:pt x="144975" y="285932"/>
                  </a:cubicBezTo>
                  <a:close/>
                </a:path>
              </a:pathLst>
            </a:custGeom>
            <a:solidFill>
              <a:srgbClr val="002050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6A70F54-30F1-4AFE-8725-7F602DF1C867}"/>
                </a:ext>
              </a:extLst>
            </p:cNvPr>
            <p:cNvSpPr/>
            <p:nvPr/>
          </p:nvSpPr>
          <p:spPr>
            <a:xfrm>
              <a:off x="9538165" y="2108563"/>
              <a:ext cx="280218" cy="280218"/>
            </a:xfrm>
            <a:custGeom>
              <a:avLst/>
              <a:gdLst/>
              <a:ahLst/>
              <a:cxnLst/>
              <a:rect l="0" t="0" r="0" b="0"/>
              <a:pathLst>
                <a:path w="280217" h="280218">
                  <a:moveTo>
                    <a:pt x="281105" y="281105"/>
                  </a:moveTo>
                  <a:lnTo>
                    <a:pt x="2916" y="281105"/>
                  </a:lnTo>
                  <a:lnTo>
                    <a:pt x="2916" y="2916"/>
                  </a:lnTo>
                  <a:lnTo>
                    <a:pt x="281105" y="2916"/>
                  </a:lnTo>
                  <a:close/>
                  <a:moveTo>
                    <a:pt x="39466" y="244555"/>
                  </a:moveTo>
                  <a:lnTo>
                    <a:pt x="244555" y="244555"/>
                  </a:lnTo>
                  <a:lnTo>
                    <a:pt x="244555" y="39466"/>
                  </a:lnTo>
                  <a:lnTo>
                    <a:pt x="39466" y="39466"/>
                  </a:lnTo>
                  <a:close/>
                </a:path>
              </a:pathLst>
            </a:custGeom>
            <a:solidFill>
              <a:srgbClr val="9796A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E915B43-8044-431E-8503-C4C08FBFE889}"/>
                </a:ext>
              </a:extLst>
            </p:cNvPr>
            <p:cNvSpPr/>
            <p:nvPr/>
          </p:nvSpPr>
          <p:spPr>
            <a:xfrm>
              <a:off x="9590850" y="2028479"/>
              <a:ext cx="371593" cy="292401"/>
            </a:xfrm>
            <a:custGeom>
              <a:avLst/>
              <a:gdLst/>
              <a:ahLst/>
              <a:cxnLst/>
              <a:rect l="0" t="0" r="0" b="0"/>
              <a:pathLst>
                <a:path w="371593" h="292401">
                  <a:moveTo>
                    <a:pt x="144963" y="285945"/>
                  </a:moveTo>
                  <a:lnTo>
                    <a:pt x="371934" y="27614"/>
                  </a:lnTo>
                  <a:cubicBezTo>
                    <a:pt x="378373" y="20304"/>
                    <a:pt x="351868" y="-3009"/>
                    <a:pt x="345429" y="4326"/>
                  </a:cubicBezTo>
                  <a:lnTo>
                    <a:pt x="129832" y="249687"/>
                  </a:lnTo>
                  <a:lnTo>
                    <a:pt x="27101" y="163410"/>
                  </a:lnTo>
                  <a:cubicBezTo>
                    <a:pt x="19633" y="157148"/>
                    <a:pt x="-3065" y="184177"/>
                    <a:pt x="4404" y="190445"/>
                  </a:cubicBezTo>
                  <a:lnTo>
                    <a:pt x="120377" y="287809"/>
                  </a:lnTo>
                  <a:cubicBezTo>
                    <a:pt x="127716" y="293982"/>
                    <a:pt x="138645" y="293154"/>
                    <a:pt x="144969" y="285945"/>
                  </a:cubicBezTo>
                  <a:close/>
                </a:path>
              </a:pathLst>
            </a:custGeom>
            <a:solidFill>
              <a:srgbClr val="002050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C17C2B3-4F18-4551-BA0E-78B01D42BD16}"/>
                </a:ext>
              </a:extLst>
            </p:cNvPr>
            <p:cNvSpPr/>
            <p:nvPr/>
          </p:nvSpPr>
          <p:spPr>
            <a:xfrm>
              <a:off x="9979002" y="2195065"/>
              <a:ext cx="109650" cy="103559"/>
            </a:xfrm>
            <a:custGeom>
              <a:avLst/>
              <a:gdLst/>
              <a:ahLst/>
              <a:cxnLst/>
              <a:rect l="0" t="0" r="0" b="0"/>
              <a:pathLst>
                <a:path w="109650" h="103558">
                  <a:moveTo>
                    <a:pt x="107303" y="105256"/>
                  </a:moveTo>
                  <a:lnTo>
                    <a:pt x="95382" y="105256"/>
                  </a:lnTo>
                  <a:lnTo>
                    <a:pt x="95382" y="36585"/>
                  </a:lnTo>
                  <a:cubicBezTo>
                    <a:pt x="95382" y="31159"/>
                    <a:pt x="95715" y="24519"/>
                    <a:pt x="96381" y="16665"/>
                  </a:cubicBezTo>
                  <a:lnTo>
                    <a:pt x="96119" y="16665"/>
                  </a:lnTo>
                  <a:cubicBezTo>
                    <a:pt x="95375" y="20050"/>
                    <a:pt x="94356" y="23369"/>
                    <a:pt x="93073" y="26588"/>
                  </a:cubicBezTo>
                  <a:lnTo>
                    <a:pt x="58046" y="105256"/>
                  </a:lnTo>
                  <a:lnTo>
                    <a:pt x="52191" y="105256"/>
                  </a:lnTo>
                  <a:lnTo>
                    <a:pt x="17286" y="27161"/>
                  </a:lnTo>
                  <a:cubicBezTo>
                    <a:pt x="15960" y="23760"/>
                    <a:pt x="14940" y="20247"/>
                    <a:pt x="14240" y="16665"/>
                  </a:cubicBezTo>
                  <a:lnTo>
                    <a:pt x="13954" y="16665"/>
                  </a:lnTo>
                  <a:cubicBezTo>
                    <a:pt x="14336" y="20758"/>
                    <a:pt x="14527" y="27445"/>
                    <a:pt x="14527" y="36725"/>
                  </a:cubicBezTo>
                  <a:lnTo>
                    <a:pt x="14527" y="105256"/>
                  </a:lnTo>
                  <a:lnTo>
                    <a:pt x="2916" y="105256"/>
                  </a:lnTo>
                  <a:lnTo>
                    <a:pt x="2916" y="2916"/>
                  </a:lnTo>
                  <a:lnTo>
                    <a:pt x="18754" y="2916"/>
                  </a:lnTo>
                  <a:lnTo>
                    <a:pt x="50163" y="74304"/>
                  </a:lnTo>
                  <a:cubicBezTo>
                    <a:pt x="52026" y="78280"/>
                    <a:pt x="53599" y="82384"/>
                    <a:pt x="54872" y="86585"/>
                  </a:cubicBezTo>
                  <a:lnTo>
                    <a:pt x="55298" y="86585"/>
                  </a:lnTo>
                  <a:cubicBezTo>
                    <a:pt x="57329" y="80969"/>
                    <a:pt x="58972" y="76782"/>
                    <a:pt x="60226" y="74024"/>
                  </a:cubicBezTo>
                  <a:lnTo>
                    <a:pt x="92311" y="2916"/>
                  </a:lnTo>
                  <a:lnTo>
                    <a:pt x="107303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4A99D9-58CF-4A11-8C64-20C94779255E}"/>
                </a:ext>
              </a:extLst>
            </p:cNvPr>
            <p:cNvSpPr/>
            <p:nvPr/>
          </p:nvSpPr>
          <p:spPr>
            <a:xfrm>
              <a:off x="10103666" y="2222536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6" y="79497"/>
                  </a:moveTo>
                  <a:cubicBezTo>
                    <a:pt x="28843" y="79944"/>
                    <a:pt x="19422" y="76216"/>
                    <a:pt x="12659" y="69257"/>
                  </a:cubicBezTo>
                  <a:cubicBezTo>
                    <a:pt x="5986" y="61828"/>
                    <a:pt x="2510" y="52069"/>
                    <a:pt x="2985" y="42094"/>
                  </a:cubicBezTo>
                  <a:cubicBezTo>
                    <a:pt x="2359" y="31544"/>
                    <a:pt x="5983" y="21183"/>
                    <a:pt x="13049" y="13323"/>
                  </a:cubicBezTo>
                  <a:cubicBezTo>
                    <a:pt x="20266" y="6216"/>
                    <a:pt x="30132" y="2460"/>
                    <a:pt x="40248" y="2967"/>
                  </a:cubicBezTo>
                  <a:cubicBezTo>
                    <a:pt x="49818" y="2431"/>
                    <a:pt x="59138" y="6108"/>
                    <a:pt x="65766" y="13031"/>
                  </a:cubicBezTo>
                  <a:cubicBezTo>
                    <a:pt x="72260" y="20830"/>
                    <a:pt x="75543" y="30810"/>
                    <a:pt x="74940" y="40943"/>
                  </a:cubicBezTo>
                  <a:cubicBezTo>
                    <a:pt x="75440" y="51218"/>
                    <a:pt x="71895" y="61279"/>
                    <a:pt x="65054" y="68965"/>
                  </a:cubicBezTo>
                  <a:cubicBezTo>
                    <a:pt x="58139" y="76121"/>
                    <a:pt x="48478" y="79958"/>
                    <a:pt x="38536" y="79497"/>
                  </a:cubicBezTo>
                  <a:close/>
                  <a:moveTo>
                    <a:pt x="39395" y="12824"/>
                  </a:moveTo>
                  <a:cubicBezTo>
                    <a:pt x="32585" y="12515"/>
                    <a:pt x="26008" y="15344"/>
                    <a:pt x="21547" y="20499"/>
                  </a:cubicBezTo>
                  <a:cubicBezTo>
                    <a:pt x="16867" y="26527"/>
                    <a:pt x="14534" y="34049"/>
                    <a:pt x="14980" y="41668"/>
                  </a:cubicBezTo>
                  <a:cubicBezTo>
                    <a:pt x="14563" y="49086"/>
                    <a:pt x="16930" y="56391"/>
                    <a:pt x="21620" y="62154"/>
                  </a:cubicBezTo>
                  <a:cubicBezTo>
                    <a:pt x="26123" y="67189"/>
                    <a:pt x="32647" y="69939"/>
                    <a:pt x="39395" y="69647"/>
                  </a:cubicBezTo>
                  <a:cubicBezTo>
                    <a:pt x="46041" y="70043"/>
                    <a:pt x="52492" y="67326"/>
                    <a:pt x="56848" y="62294"/>
                  </a:cubicBezTo>
                  <a:cubicBezTo>
                    <a:pt x="61271" y="56252"/>
                    <a:pt x="63427" y="48847"/>
                    <a:pt x="62940" y="41375"/>
                  </a:cubicBezTo>
                  <a:cubicBezTo>
                    <a:pt x="63433" y="33837"/>
                    <a:pt x="61277" y="26364"/>
                    <a:pt x="56848" y="20243"/>
                  </a:cubicBezTo>
                  <a:cubicBezTo>
                    <a:pt x="52511" y="15175"/>
                    <a:pt x="46047" y="12429"/>
                    <a:pt x="39389" y="12824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74D6F49-A699-430D-968B-23AED9FCE3FD}"/>
                </a:ext>
              </a:extLst>
            </p:cNvPr>
            <p:cNvSpPr/>
            <p:nvPr/>
          </p:nvSpPr>
          <p:spPr>
            <a:xfrm>
              <a:off x="10189970" y="2222557"/>
              <a:ext cx="48734" cy="79192"/>
            </a:xfrm>
            <a:custGeom>
              <a:avLst/>
              <a:gdLst/>
              <a:ahLst/>
              <a:cxnLst/>
              <a:rect l="0" t="0" r="0" b="0"/>
              <a:pathLst>
                <a:path w="48733" h="79192">
                  <a:moveTo>
                    <a:pt x="2916" y="75121"/>
                  </a:moveTo>
                  <a:lnTo>
                    <a:pt x="2916" y="62535"/>
                  </a:lnTo>
                  <a:cubicBezTo>
                    <a:pt x="8971" y="67138"/>
                    <a:pt x="16372" y="69621"/>
                    <a:pt x="23975" y="69601"/>
                  </a:cubicBezTo>
                  <a:cubicBezTo>
                    <a:pt x="34251" y="69601"/>
                    <a:pt x="39393" y="66176"/>
                    <a:pt x="39393" y="59325"/>
                  </a:cubicBezTo>
                  <a:cubicBezTo>
                    <a:pt x="39448" y="57578"/>
                    <a:pt x="38991" y="55854"/>
                    <a:pt x="38071" y="54366"/>
                  </a:cubicBezTo>
                  <a:cubicBezTo>
                    <a:pt x="37127" y="52944"/>
                    <a:pt x="35914" y="51719"/>
                    <a:pt x="34501" y="50760"/>
                  </a:cubicBezTo>
                  <a:cubicBezTo>
                    <a:pt x="32850" y="49630"/>
                    <a:pt x="31078" y="48684"/>
                    <a:pt x="29220" y="47939"/>
                  </a:cubicBezTo>
                  <a:cubicBezTo>
                    <a:pt x="27191" y="47107"/>
                    <a:pt x="25010" y="46238"/>
                    <a:pt x="22689" y="45332"/>
                  </a:cubicBezTo>
                  <a:cubicBezTo>
                    <a:pt x="19778" y="44194"/>
                    <a:pt x="16927" y="42895"/>
                    <a:pt x="14161" y="41440"/>
                  </a:cubicBezTo>
                  <a:cubicBezTo>
                    <a:pt x="11907" y="40274"/>
                    <a:pt x="9836" y="38781"/>
                    <a:pt x="8021" y="37011"/>
                  </a:cubicBezTo>
                  <a:cubicBezTo>
                    <a:pt x="6412" y="35418"/>
                    <a:pt x="5151" y="33510"/>
                    <a:pt x="4311" y="31407"/>
                  </a:cubicBezTo>
                  <a:cubicBezTo>
                    <a:pt x="3434" y="29057"/>
                    <a:pt x="3007" y="26562"/>
                    <a:pt x="3062" y="24054"/>
                  </a:cubicBezTo>
                  <a:cubicBezTo>
                    <a:pt x="3001" y="20862"/>
                    <a:pt x="3817" y="17714"/>
                    <a:pt x="5419" y="14953"/>
                  </a:cubicBezTo>
                  <a:cubicBezTo>
                    <a:pt x="6997" y="12303"/>
                    <a:pt x="9141" y="10036"/>
                    <a:pt x="11700" y="8313"/>
                  </a:cubicBezTo>
                  <a:cubicBezTo>
                    <a:pt x="14441" y="6474"/>
                    <a:pt x="17469" y="5110"/>
                    <a:pt x="20661" y="4280"/>
                  </a:cubicBezTo>
                  <a:cubicBezTo>
                    <a:pt x="24048" y="3371"/>
                    <a:pt x="27538" y="2914"/>
                    <a:pt x="31047" y="2922"/>
                  </a:cubicBezTo>
                  <a:cubicBezTo>
                    <a:pt x="36877" y="2823"/>
                    <a:pt x="42664" y="3942"/>
                    <a:pt x="48037" y="6205"/>
                  </a:cubicBezTo>
                  <a:lnTo>
                    <a:pt x="48037" y="18066"/>
                  </a:lnTo>
                  <a:cubicBezTo>
                    <a:pt x="42512" y="14501"/>
                    <a:pt x="36048" y="12662"/>
                    <a:pt x="29476" y="12784"/>
                  </a:cubicBezTo>
                  <a:cubicBezTo>
                    <a:pt x="27477" y="12759"/>
                    <a:pt x="25479" y="13011"/>
                    <a:pt x="23548" y="13533"/>
                  </a:cubicBezTo>
                  <a:cubicBezTo>
                    <a:pt x="21928" y="13968"/>
                    <a:pt x="20393" y="14682"/>
                    <a:pt x="19016" y="15641"/>
                  </a:cubicBezTo>
                  <a:cubicBezTo>
                    <a:pt x="17810" y="16489"/>
                    <a:pt x="16811" y="17598"/>
                    <a:pt x="16092" y="18888"/>
                  </a:cubicBezTo>
                  <a:cubicBezTo>
                    <a:pt x="15398" y="20170"/>
                    <a:pt x="15038" y="21609"/>
                    <a:pt x="15056" y="23067"/>
                  </a:cubicBezTo>
                  <a:cubicBezTo>
                    <a:pt x="15002" y="24722"/>
                    <a:pt x="15355" y="26365"/>
                    <a:pt x="16092" y="27849"/>
                  </a:cubicBezTo>
                  <a:cubicBezTo>
                    <a:pt x="16841" y="29202"/>
                    <a:pt x="17883" y="30373"/>
                    <a:pt x="19138" y="31279"/>
                  </a:cubicBezTo>
                  <a:cubicBezTo>
                    <a:pt x="20649" y="32375"/>
                    <a:pt x="22281" y="33285"/>
                    <a:pt x="24011" y="33989"/>
                  </a:cubicBezTo>
                  <a:cubicBezTo>
                    <a:pt x="25918" y="34801"/>
                    <a:pt x="28081" y="35683"/>
                    <a:pt x="30505" y="36633"/>
                  </a:cubicBezTo>
                  <a:cubicBezTo>
                    <a:pt x="33472" y="37753"/>
                    <a:pt x="36383" y="39028"/>
                    <a:pt x="39216" y="40453"/>
                  </a:cubicBezTo>
                  <a:cubicBezTo>
                    <a:pt x="41592" y="41631"/>
                    <a:pt x="43803" y="43120"/>
                    <a:pt x="45783" y="44881"/>
                  </a:cubicBezTo>
                  <a:cubicBezTo>
                    <a:pt x="47550" y="46467"/>
                    <a:pt x="48975" y="48399"/>
                    <a:pt x="49962" y="50559"/>
                  </a:cubicBezTo>
                  <a:cubicBezTo>
                    <a:pt x="50991" y="52971"/>
                    <a:pt x="51491" y="55576"/>
                    <a:pt x="51424" y="58198"/>
                  </a:cubicBezTo>
                  <a:cubicBezTo>
                    <a:pt x="51503" y="61499"/>
                    <a:pt x="50675" y="64759"/>
                    <a:pt x="49030" y="67622"/>
                  </a:cubicBezTo>
                  <a:cubicBezTo>
                    <a:pt x="47434" y="70291"/>
                    <a:pt x="45247" y="72562"/>
                    <a:pt x="42640" y="74262"/>
                  </a:cubicBezTo>
                  <a:cubicBezTo>
                    <a:pt x="39819" y="76091"/>
                    <a:pt x="36700" y="77420"/>
                    <a:pt x="33429" y="78191"/>
                  </a:cubicBezTo>
                  <a:cubicBezTo>
                    <a:pt x="29853" y="79059"/>
                    <a:pt x="26186" y="79491"/>
                    <a:pt x="22507" y="79476"/>
                  </a:cubicBezTo>
                  <a:cubicBezTo>
                    <a:pt x="15720" y="79650"/>
                    <a:pt x="8989" y="78154"/>
                    <a:pt x="2916" y="75121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A0ACE96-17FA-4635-83A2-3E7153FC4F7A}"/>
                </a:ext>
              </a:extLst>
            </p:cNvPr>
            <p:cNvSpPr/>
            <p:nvPr/>
          </p:nvSpPr>
          <p:spPr>
            <a:xfrm>
              <a:off x="10247646" y="2202674"/>
              <a:ext cx="42642" cy="97467"/>
            </a:xfrm>
            <a:custGeom>
              <a:avLst/>
              <a:gdLst/>
              <a:ahLst/>
              <a:cxnLst/>
              <a:rect l="0" t="0" r="0" b="0"/>
              <a:pathLst>
                <a:path w="42641" h="97467">
                  <a:moveTo>
                    <a:pt x="45612" y="96935"/>
                  </a:moveTo>
                  <a:cubicBezTo>
                    <a:pt x="42219" y="98599"/>
                    <a:pt x="38467" y="99384"/>
                    <a:pt x="34690" y="99219"/>
                  </a:cubicBezTo>
                  <a:cubicBezTo>
                    <a:pt x="21891" y="99219"/>
                    <a:pt x="15489" y="92080"/>
                    <a:pt x="15489" y="77801"/>
                  </a:cubicBezTo>
                  <a:lnTo>
                    <a:pt x="15489" y="34550"/>
                  </a:lnTo>
                  <a:lnTo>
                    <a:pt x="2916" y="34550"/>
                  </a:lnTo>
                  <a:lnTo>
                    <a:pt x="2916" y="24547"/>
                  </a:lnTo>
                  <a:lnTo>
                    <a:pt x="15483" y="24547"/>
                  </a:lnTo>
                  <a:lnTo>
                    <a:pt x="15483" y="6699"/>
                  </a:lnTo>
                  <a:lnTo>
                    <a:pt x="27191" y="2916"/>
                  </a:lnTo>
                  <a:lnTo>
                    <a:pt x="27191" y="24547"/>
                  </a:lnTo>
                  <a:lnTo>
                    <a:pt x="45606" y="24547"/>
                  </a:lnTo>
                  <a:lnTo>
                    <a:pt x="45606" y="34544"/>
                  </a:lnTo>
                  <a:lnTo>
                    <a:pt x="27191" y="34544"/>
                  </a:lnTo>
                  <a:lnTo>
                    <a:pt x="27191" y="75718"/>
                  </a:lnTo>
                  <a:cubicBezTo>
                    <a:pt x="26868" y="79395"/>
                    <a:pt x="27745" y="83078"/>
                    <a:pt x="29689" y="86214"/>
                  </a:cubicBezTo>
                  <a:cubicBezTo>
                    <a:pt x="31809" y="88496"/>
                    <a:pt x="34867" y="89659"/>
                    <a:pt x="37967" y="89357"/>
                  </a:cubicBezTo>
                  <a:cubicBezTo>
                    <a:pt x="40715" y="89420"/>
                    <a:pt x="43401" y="88562"/>
                    <a:pt x="45606" y="8692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E2D7D60-4CC0-42D5-BCEB-9F421FF3B7FB}"/>
                </a:ext>
              </a:extLst>
            </p:cNvPr>
            <p:cNvSpPr/>
            <p:nvPr/>
          </p:nvSpPr>
          <p:spPr>
            <a:xfrm>
              <a:off x="10340980" y="2222544"/>
              <a:ext cx="54825" cy="79192"/>
            </a:xfrm>
            <a:custGeom>
              <a:avLst/>
              <a:gdLst/>
              <a:ahLst/>
              <a:cxnLst/>
              <a:rect l="0" t="0" r="0" b="0"/>
              <a:pathLst>
                <a:path w="54825" h="79192">
                  <a:moveTo>
                    <a:pt x="57787" y="74420"/>
                  </a:moveTo>
                  <a:cubicBezTo>
                    <a:pt x="51719" y="77918"/>
                    <a:pt x="44799" y="79671"/>
                    <a:pt x="37800" y="79489"/>
                  </a:cubicBezTo>
                  <a:cubicBezTo>
                    <a:pt x="28315" y="79873"/>
                    <a:pt x="19129" y="76168"/>
                    <a:pt x="12562" y="69316"/>
                  </a:cubicBezTo>
                  <a:cubicBezTo>
                    <a:pt x="6007" y="62133"/>
                    <a:pt x="2559" y="52653"/>
                    <a:pt x="2961" y="42938"/>
                  </a:cubicBezTo>
                  <a:cubicBezTo>
                    <a:pt x="2456" y="32279"/>
                    <a:pt x="6178" y="21851"/>
                    <a:pt x="13317" y="13918"/>
                  </a:cubicBezTo>
                  <a:cubicBezTo>
                    <a:pt x="20530" y="6477"/>
                    <a:pt x="30587" y="2485"/>
                    <a:pt x="40943" y="2953"/>
                  </a:cubicBezTo>
                  <a:cubicBezTo>
                    <a:pt x="46803" y="2832"/>
                    <a:pt x="52615" y="4053"/>
                    <a:pt x="57933" y="6522"/>
                  </a:cubicBezTo>
                  <a:lnTo>
                    <a:pt x="57933" y="18517"/>
                  </a:lnTo>
                  <a:cubicBezTo>
                    <a:pt x="52871" y="14830"/>
                    <a:pt x="46779" y="12833"/>
                    <a:pt x="40517" y="12809"/>
                  </a:cubicBezTo>
                  <a:cubicBezTo>
                    <a:pt x="33499" y="12609"/>
                    <a:pt x="26755" y="15553"/>
                    <a:pt x="22132" y="20838"/>
                  </a:cubicBezTo>
                  <a:cubicBezTo>
                    <a:pt x="17161" y="26711"/>
                    <a:pt x="14596" y="34247"/>
                    <a:pt x="14956" y="41933"/>
                  </a:cubicBezTo>
                  <a:cubicBezTo>
                    <a:pt x="14542" y="49303"/>
                    <a:pt x="16954" y="56553"/>
                    <a:pt x="21699" y="62207"/>
                  </a:cubicBezTo>
                  <a:cubicBezTo>
                    <a:pt x="26347" y="67222"/>
                    <a:pt x="32969" y="69939"/>
                    <a:pt x="39798" y="69632"/>
                  </a:cubicBezTo>
                  <a:cubicBezTo>
                    <a:pt x="46334" y="69577"/>
                    <a:pt x="52663" y="67341"/>
                    <a:pt x="57787" y="63279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49EEA16-19C4-4462-8B55-3BFCB8969C33}"/>
                </a:ext>
              </a:extLst>
            </p:cNvPr>
            <p:cNvSpPr/>
            <p:nvPr/>
          </p:nvSpPr>
          <p:spPr>
            <a:xfrm>
              <a:off x="10408470" y="2222536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55" y="79497"/>
                  </a:moveTo>
                  <a:cubicBezTo>
                    <a:pt x="28857" y="79949"/>
                    <a:pt x="19427" y="76221"/>
                    <a:pt x="12659" y="69257"/>
                  </a:cubicBezTo>
                  <a:cubicBezTo>
                    <a:pt x="5989" y="61828"/>
                    <a:pt x="2510" y="52069"/>
                    <a:pt x="2986" y="42094"/>
                  </a:cubicBezTo>
                  <a:cubicBezTo>
                    <a:pt x="2358" y="31544"/>
                    <a:pt x="5983" y="21183"/>
                    <a:pt x="13049" y="13323"/>
                  </a:cubicBezTo>
                  <a:cubicBezTo>
                    <a:pt x="20268" y="6216"/>
                    <a:pt x="30130" y="2460"/>
                    <a:pt x="40248" y="2967"/>
                  </a:cubicBezTo>
                  <a:cubicBezTo>
                    <a:pt x="49818" y="2431"/>
                    <a:pt x="59139" y="6108"/>
                    <a:pt x="65767" y="13031"/>
                  </a:cubicBezTo>
                  <a:cubicBezTo>
                    <a:pt x="72260" y="20830"/>
                    <a:pt x="75544" y="30810"/>
                    <a:pt x="74941" y="40943"/>
                  </a:cubicBezTo>
                  <a:cubicBezTo>
                    <a:pt x="75440" y="51218"/>
                    <a:pt x="71895" y="61279"/>
                    <a:pt x="65054" y="68965"/>
                  </a:cubicBezTo>
                  <a:cubicBezTo>
                    <a:pt x="58140" y="76116"/>
                    <a:pt x="48490" y="79953"/>
                    <a:pt x="38555" y="79497"/>
                  </a:cubicBezTo>
                  <a:close/>
                  <a:moveTo>
                    <a:pt x="39414" y="12824"/>
                  </a:moveTo>
                  <a:cubicBezTo>
                    <a:pt x="32603" y="12515"/>
                    <a:pt x="26024" y="15344"/>
                    <a:pt x="21565" y="20499"/>
                  </a:cubicBezTo>
                  <a:cubicBezTo>
                    <a:pt x="16887" y="26527"/>
                    <a:pt x="14554" y="34049"/>
                    <a:pt x="14998" y="41668"/>
                  </a:cubicBezTo>
                  <a:cubicBezTo>
                    <a:pt x="14584" y="49086"/>
                    <a:pt x="16948" y="56391"/>
                    <a:pt x="21638" y="62154"/>
                  </a:cubicBezTo>
                  <a:cubicBezTo>
                    <a:pt x="26140" y="67189"/>
                    <a:pt x="32664" y="69939"/>
                    <a:pt x="39414" y="69647"/>
                  </a:cubicBezTo>
                  <a:cubicBezTo>
                    <a:pt x="46060" y="70043"/>
                    <a:pt x="52511" y="67326"/>
                    <a:pt x="56867" y="62294"/>
                  </a:cubicBezTo>
                  <a:cubicBezTo>
                    <a:pt x="61289" y="56252"/>
                    <a:pt x="63446" y="48847"/>
                    <a:pt x="62958" y="41375"/>
                  </a:cubicBezTo>
                  <a:cubicBezTo>
                    <a:pt x="63452" y="33837"/>
                    <a:pt x="61295" y="26364"/>
                    <a:pt x="56867" y="20243"/>
                  </a:cubicBezTo>
                  <a:cubicBezTo>
                    <a:pt x="52529" y="15175"/>
                    <a:pt x="46066" y="12429"/>
                    <a:pt x="39408" y="12824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CCABF41-D2FE-44AA-9959-DC43F8814F42}"/>
                </a:ext>
              </a:extLst>
            </p:cNvPr>
            <p:cNvSpPr/>
            <p:nvPr/>
          </p:nvSpPr>
          <p:spPr>
            <a:xfrm>
              <a:off x="10499233" y="2222589"/>
              <a:ext cx="103559" cy="79192"/>
            </a:xfrm>
            <a:custGeom>
              <a:avLst/>
              <a:gdLst/>
              <a:ahLst/>
              <a:cxnLst/>
              <a:rect l="0" t="0" r="0" b="0"/>
              <a:pathLst>
                <a:path w="103558" h="79192">
                  <a:moveTo>
                    <a:pt x="106700" y="77732"/>
                  </a:moveTo>
                  <a:lnTo>
                    <a:pt x="94992" y="77732"/>
                  </a:lnTo>
                  <a:lnTo>
                    <a:pt x="94992" y="35754"/>
                  </a:lnTo>
                  <a:cubicBezTo>
                    <a:pt x="95461" y="29661"/>
                    <a:pt x="94163" y="23562"/>
                    <a:pt x="91245" y="18192"/>
                  </a:cubicBezTo>
                  <a:cubicBezTo>
                    <a:pt x="88254" y="14342"/>
                    <a:pt x="83503" y="12293"/>
                    <a:pt x="78648" y="12764"/>
                  </a:cubicBezTo>
                  <a:cubicBezTo>
                    <a:pt x="73531" y="12821"/>
                    <a:pt x="68773" y="15382"/>
                    <a:pt x="65904" y="19617"/>
                  </a:cubicBezTo>
                  <a:cubicBezTo>
                    <a:pt x="62346" y="24350"/>
                    <a:pt x="60500" y="30147"/>
                    <a:pt x="60659" y="36065"/>
                  </a:cubicBezTo>
                  <a:lnTo>
                    <a:pt x="60659" y="77732"/>
                  </a:lnTo>
                  <a:lnTo>
                    <a:pt x="48951" y="77732"/>
                  </a:lnTo>
                  <a:lnTo>
                    <a:pt x="48951" y="34329"/>
                  </a:lnTo>
                  <a:cubicBezTo>
                    <a:pt x="48951" y="19957"/>
                    <a:pt x="43407" y="12770"/>
                    <a:pt x="32320" y="12770"/>
                  </a:cubicBezTo>
                  <a:cubicBezTo>
                    <a:pt x="27276" y="12720"/>
                    <a:pt x="22531" y="15141"/>
                    <a:pt x="19607" y="19252"/>
                  </a:cubicBezTo>
                  <a:cubicBezTo>
                    <a:pt x="16098" y="24134"/>
                    <a:pt x="14338" y="30058"/>
                    <a:pt x="14612" y="36065"/>
                  </a:cubicBezTo>
                  <a:lnTo>
                    <a:pt x="14612" y="77732"/>
                  </a:lnTo>
                  <a:lnTo>
                    <a:pt x="2916" y="77732"/>
                  </a:lnTo>
                  <a:lnTo>
                    <a:pt x="2916" y="4632"/>
                  </a:lnTo>
                  <a:lnTo>
                    <a:pt x="14624" y="4632"/>
                  </a:lnTo>
                  <a:lnTo>
                    <a:pt x="14624" y="16206"/>
                  </a:lnTo>
                  <a:lnTo>
                    <a:pt x="14910" y="16206"/>
                  </a:lnTo>
                  <a:cubicBezTo>
                    <a:pt x="19321" y="7806"/>
                    <a:pt x="28129" y="2653"/>
                    <a:pt x="37614" y="2926"/>
                  </a:cubicBezTo>
                  <a:cubicBezTo>
                    <a:pt x="47141" y="2718"/>
                    <a:pt x="55627" y="8918"/>
                    <a:pt x="58326" y="18058"/>
                  </a:cubicBezTo>
                  <a:cubicBezTo>
                    <a:pt x="62681" y="8633"/>
                    <a:pt x="72215" y="2690"/>
                    <a:pt x="82595" y="2926"/>
                  </a:cubicBezTo>
                  <a:cubicBezTo>
                    <a:pt x="98683" y="2926"/>
                    <a:pt x="106724" y="12849"/>
                    <a:pt x="106724" y="32696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C64717C2-EB0D-43FC-9E47-76A48B6C18B0}"/>
                </a:ext>
              </a:extLst>
            </p:cNvPr>
            <p:cNvSpPr/>
            <p:nvPr/>
          </p:nvSpPr>
          <p:spPr>
            <a:xfrm>
              <a:off x="10625148" y="2222555"/>
              <a:ext cx="73100" cy="109651"/>
            </a:xfrm>
            <a:custGeom>
              <a:avLst/>
              <a:gdLst/>
              <a:ahLst/>
              <a:cxnLst/>
              <a:rect l="0" t="0" r="0" b="0"/>
              <a:pathLst>
                <a:path w="73100" h="109650">
                  <a:moveTo>
                    <a:pt x="14904" y="67203"/>
                  </a:moveTo>
                  <a:lnTo>
                    <a:pt x="14618" y="67203"/>
                  </a:lnTo>
                  <a:lnTo>
                    <a:pt x="14618" y="111393"/>
                  </a:lnTo>
                  <a:lnTo>
                    <a:pt x="2916" y="111393"/>
                  </a:lnTo>
                  <a:lnTo>
                    <a:pt x="2916" y="4666"/>
                  </a:lnTo>
                  <a:lnTo>
                    <a:pt x="14624" y="4666"/>
                  </a:lnTo>
                  <a:lnTo>
                    <a:pt x="14624" y="17514"/>
                  </a:lnTo>
                  <a:lnTo>
                    <a:pt x="14910" y="17514"/>
                  </a:lnTo>
                  <a:cubicBezTo>
                    <a:pt x="19887" y="8256"/>
                    <a:pt x="29676" y="2614"/>
                    <a:pt x="40179" y="2948"/>
                  </a:cubicBezTo>
                  <a:cubicBezTo>
                    <a:pt x="48670" y="2530"/>
                    <a:pt x="56858" y="6173"/>
                    <a:pt x="62237" y="12762"/>
                  </a:cubicBezTo>
                  <a:cubicBezTo>
                    <a:pt x="67847" y="20346"/>
                    <a:pt x="70649" y="29644"/>
                    <a:pt x="70156" y="39066"/>
                  </a:cubicBezTo>
                  <a:cubicBezTo>
                    <a:pt x="70692" y="49597"/>
                    <a:pt x="67536" y="59985"/>
                    <a:pt x="61232" y="68440"/>
                  </a:cubicBezTo>
                  <a:cubicBezTo>
                    <a:pt x="55304" y="75787"/>
                    <a:pt x="46246" y="79881"/>
                    <a:pt x="36816" y="79472"/>
                  </a:cubicBezTo>
                  <a:cubicBezTo>
                    <a:pt x="27812" y="79730"/>
                    <a:pt x="19394" y="75017"/>
                    <a:pt x="14904" y="67203"/>
                  </a:cubicBezTo>
                  <a:close/>
                  <a:moveTo>
                    <a:pt x="14618" y="37720"/>
                  </a:moveTo>
                  <a:lnTo>
                    <a:pt x="14618" y="47917"/>
                  </a:lnTo>
                  <a:cubicBezTo>
                    <a:pt x="14490" y="53618"/>
                    <a:pt x="16604" y="59143"/>
                    <a:pt x="20509" y="63299"/>
                  </a:cubicBezTo>
                  <a:cubicBezTo>
                    <a:pt x="28623" y="71591"/>
                    <a:pt x="41927" y="71733"/>
                    <a:pt x="50218" y="63616"/>
                  </a:cubicBezTo>
                  <a:cubicBezTo>
                    <a:pt x="50906" y="62946"/>
                    <a:pt x="51546" y="62229"/>
                    <a:pt x="52131" y="61471"/>
                  </a:cubicBezTo>
                  <a:cubicBezTo>
                    <a:pt x="56517" y="54770"/>
                    <a:pt x="58630" y="46836"/>
                    <a:pt x="58161" y="38841"/>
                  </a:cubicBezTo>
                  <a:cubicBezTo>
                    <a:pt x="58563" y="32001"/>
                    <a:pt x="56565" y="25235"/>
                    <a:pt x="52520" y="19707"/>
                  </a:cubicBezTo>
                  <a:cubicBezTo>
                    <a:pt x="48811" y="15110"/>
                    <a:pt x="43145" y="12541"/>
                    <a:pt x="37242" y="12780"/>
                  </a:cubicBezTo>
                  <a:cubicBezTo>
                    <a:pt x="30968" y="12536"/>
                    <a:pt x="24919" y="15148"/>
                    <a:pt x="20795" y="19883"/>
                  </a:cubicBezTo>
                  <a:cubicBezTo>
                    <a:pt x="16579" y="24849"/>
                    <a:pt x="14380" y="31211"/>
                    <a:pt x="14618" y="3772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EB44477-E652-4744-9392-14E6BA661AAB}"/>
                </a:ext>
              </a:extLst>
            </p:cNvPr>
            <p:cNvSpPr/>
            <p:nvPr/>
          </p:nvSpPr>
          <p:spPr>
            <a:xfrm>
              <a:off x="10711090" y="2189180"/>
              <a:ext cx="12183" cy="109651"/>
            </a:xfrm>
            <a:custGeom>
              <a:avLst/>
              <a:gdLst/>
              <a:ahLst/>
              <a:cxnLst/>
              <a:rect l="0" t="0" r="0" b="0"/>
              <a:pathLst>
                <a:path w="12183" h="109650">
                  <a:moveTo>
                    <a:pt x="14624" y="111141"/>
                  </a:moveTo>
                  <a:lnTo>
                    <a:pt x="2916" y="111141"/>
                  </a:lnTo>
                  <a:lnTo>
                    <a:pt x="2916" y="2916"/>
                  </a:lnTo>
                  <a:lnTo>
                    <a:pt x="14624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C3177C99-755F-4BEE-A627-7233063D84F3}"/>
                </a:ext>
              </a:extLst>
            </p:cNvPr>
            <p:cNvSpPr/>
            <p:nvPr/>
          </p:nvSpPr>
          <p:spPr>
            <a:xfrm>
              <a:off x="10744932" y="2190531"/>
              <a:ext cx="18275" cy="109651"/>
            </a:xfrm>
            <a:custGeom>
              <a:avLst/>
              <a:gdLst/>
              <a:ahLst/>
              <a:cxnLst/>
              <a:rect l="0" t="0" r="0" b="0"/>
              <a:pathLst>
                <a:path w="18275" h="109650">
                  <a:moveTo>
                    <a:pt x="10485" y="18129"/>
                  </a:moveTo>
                  <a:cubicBezTo>
                    <a:pt x="8487" y="18165"/>
                    <a:pt x="6556" y="17392"/>
                    <a:pt x="5130" y="15984"/>
                  </a:cubicBezTo>
                  <a:cubicBezTo>
                    <a:pt x="3662" y="14568"/>
                    <a:pt x="2858" y="12597"/>
                    <a:pt x="2919" y="10557"/>
                  </a:cubicBezTo>
                  <a:cubicBezTo>
                    <a:pt x="2840" y="6416"/>
                    <a:pt x="6135" y="2996"/>
                    <a:pt x="10278" y="2919"/>
                  </a:cubicBezTo>
                  <a:cubicBezTo>
                    <a:pt x="10345" y="2917"/>
                    <a:pt x="10418" y="2917"/>
                    <a:pt x="10485" y="2918"/>
                  </a:cubicBezTo>
                  <a:cubicBezTo>
                    <a:pt x="12532" y="2870"/>
                    <a:pt x="14511" y="3655"/>
                    <a:pt x="15967" y="5093"/>
                  </a:cubicBezTo>
                  <a:cubicBezTo>
                    <a:pt x="18952" y="8063"/>
                    <a:pt x="18964" y="12892"/>
                    <a:pt x="15992" y="15878"/>
                  </a:cubicBezTo>
                  <a:cubicBezTo>
                    <a:pt x="15986" y="15888"/>
                    <a:pt x="15973" y="15896"/>
                    <a:pt x="15967" y="15905"/>
                  </a:cubicBezTo>
                  <a:cubicBezTo>
                    <a:pt x="14524" y="17367"/>
                    <a:pt x="12538" y="18170"/>
                    <a:pt x="10485" y="18129"/>
                  </a:cubicBezTo>
                  <a:close/>
                  <a:moveTo>
                    <a:pt x="16193" y="109791"/>
                  </a:moveTo>
                  <a:lnTo>
                    <a:pt x="4484" y="109791"/>
                  </a:lnTo>
                  <a:lnTo>
                    <a:pt x="4484" y="36690"/>
                  </a:lnTo>
                  <a:lnTo>
                    <a:pt x="16193" y="36690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B078EAFF-5059-45F6-A65B-2F18529A1BBA}"/>
                </a:ext>
              </a:extLst>
            </p:cNvPr>
            <p:cNvSpPr/>
            <p:nvPr/>
          </p:nvSpPr>
          <p:spPr>
            <a:xfrm>
              <a:off x="10776465" y="2222585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0690" y="77736"/>
                  </a:moveTo>
                  <a:lnTo>
                    <a:pt x="48982" y="77736"/>
                  </a:lnTo>
                  <a:lnTo>
                    <a:pt x="48982" y="66314"/>
                  </a:lnTo>
                  <a:lnTo>
                    <a:pt x="48695" y="66314"/>
                  </a:lnTo>
                  <a:cubicBezTo>
                    <a:pt x="44340" y="74640"/>
                    <a:pt x="35604" y="79742"/>
                    <a:pt x="26211" y="79448"/>
                  </a:cubicBezTo>
                  <a:cubicBezTo>
                    <a:pt x="19979" y="79816"/>
                    <a:pt x="13845" y="77743"/>
                    <a:pt x="9111" y="73667"/>
                  </a:cubicBezTo>
                  <a:cubicBezTo>
                    <a:pt x="4939" y="69679"/>
                    <a:pt x="2685" y="64084"/>
                    <a:pt x="2935" y="58316"/>
                  </a:cubicBezTo>
                  <a:cubicBezTo>
                    <a:pt x="2935" y="44658"/>
                    <a:pt x="10975" y="36711"/>
                    <a:pt x="27064" y="34473"/>
                  </a:cubicBezTo>
                  <a:lnTo>
                    <a:pt x="48994" y="31427"/>
                  </a:lnTo>
                  <a:cubicBezTo>
                    <a:pt x="48994" y="19004"/>
                    <a:pt x="43974" y="12793"/>
                    <a:pt x="33929" y="12793"/>
                  </a:cubicBezTo>
                  <a:cubicBezTo>
                    <a:pt x="25151" y="12783"/>
                    <a:pt x="16671" y="15983"/>
                    <a:pt x="10086" y="21790"/>
                  </a:cubicBezTo>
                  <a:lnTo>
                    <a:pt x="10086" y="9777"/>
                  </a:lnTo>
                  <a:cubicBezTo>
                    <a:pt x="17530" y="5136"/>
                    <a:pt x="26156" y="2755"/>
                    <a:pt x="34928" y="2924"/>
                  </a:cubicBezTo>
                  <a:cubicBezTo>
                    <a:pt x="52107" y="2924"/>
                    <a:pt x="60696" y="12015"/>
                    <a:pt x="60696" y="30197"/>
                  </a:cubicBezTo>
                  <a:close/>
                  <a:moveTo>
                    <a:pt x="48982" y="40760"/>
                  </a:moveTo>
                  <a:lnTo>
                    <a:pt x="31346" y="43196"/>
                  </a:lnTo>
                  <a:cubicBezTo>
                    <a:pt x="26997" y="43587"/>
                    <a:pt x="22799" y="44966"/>
                    <a:pt x="19065" y="47229"/>
                  </a:cubicBezTo>
                  <a:cubicBezTo>
                    <a:pt x="16050" y="49729"/>
                    <a:pt x="14490" y="53580"/>
                    <a:pt x="14923" y="57475"/>
                  </a:cubicBezTo>
                  <a:cubicBezTo>
                    <a:pt x="14819" y="60816"/>
                    <a:pt x="16227" y="64026"/>
                    <a:pt x="18742" y="66223"/>
                  </a:cubicBezTo>
                  <a:cubicBezTo>
                    <a:pt x="21587" y="68590"/>
                    <a:pt x="25218" y="69801"/>
                    <a:pt x="28916" y="69616"/>
                  </a:cubicBezTo>
                  <a:cubicBezTo>
                    <a:pt x="34368" y="69768"/>
                    <a:pt x="39613" y="67545"/>
                    <a:pt x="43298" y="63524"/>
                  </a:cubicBezTo>
                  <a:cubicBezTo>
                    <a:pt x="47136" y="59313"/>
                    <a:pt x="49176" y="53765"/>
                    <a:pt x="48976" y="4807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D729B25-6290-4897-8E1B-57EC6CFF175B}"/>
                </a:ext>
              </a:extLst>
            </p:cNvPr>
            <p:cNvSpPr/>
            <p:nvPr/>
          </p:nvSpPr>
          <p:spPr>
            <a:xfrm>
              <a:off x="10856297" y="2222550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95" y="77771"/>
                  </a:moveTo>
                  <a:lnTo>
                    <a:pt x="51887" y="77771"/>
                  </a:lnTo>
                  <a:lnTo>
                    <a:pt x="51887" y="36080"/>
                  </a:lnTo>
                  <a:cubicBezTo>
                    <a:pt x="51887" y="20566"/>
                    <a:pt x="46222" y="12809"/>
                    <a:pt x="34897" y="12809"/>
                  </a:cubicBezTo>
                  <a:cubicBezTo>
                    <a:pt x="29305" y="12690"/>
                    <a:pt x="23957" y="15120"/>
                    <a:pt x="20368" y="19413"/>
                  </a:cubicBezTo>
                  <a:cubicBezTo>
                    <a:pt x="16451" y="24062"/>
                    <a:pt x="14405" y="30003"/>
                    <a:pt x="14624" y="36080"/>
                  </a:cubicBezTo>
                  <a:lnTo>
                    <a:pt x="14624" y="77771"/>
                  </a:lnTo>
                  <a:lnTo>
                    <a:pt x="2916" y="77771"/>
                  </a:lnTo>
                  <a:lnTo>
                    <a:pt x="2916" y="4671"/>
                  </a:lnTo>
                  <a:lnTo>
                    <a:pt x="14624" y="4671"/>
                  </a:lnTo>
                  <a:lnTo>
                    <a:pt x="14624" y="16805"/>
                  </a:lnTo>
                  <a:lnTo>
                    <a:pt x="14910" y="16805"/>
                  </a:lnTo>
                  <a:cubicBezTo>
                    <a:pt x="19644" y="8026"/>
                    <a:pt x="28927" y="2668"/>
                    <a:pt x="38899" y="2959"/>
                  </a:cubicBezTo>
                  <a:cubicBezTo>
                    <a:pt x="45893" y="2524"/>
                    <a:pt x="52679" y="5390"/>
                    <a:pt x="57248" y="10702"/>
                  </a:cubicBezTo>
                  <a:cubicBezTo>
                    <a:pt x="61896" y="17201"/>
                    <a:pt x="64137" y="25111"/>
                    <a:pt x="63601" y="3308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D5543E4-2FE6-4368-BA25-58ECCD96CD83}"/>
                </a:ext>
              </a:extLst>
            </p:cNvPr>
            <p:cNvSpPr/>
            <p:nvPr/>
          </p:nvSpPr>
          <p:spPr>
            <a:xfrm>
              <a:off x="10933994" y="2222544"/>
              <a:ext cx="54825" cy="79192"/>
            </a:xfrm>
            <a:custGeom>
              <a:avLst/>
              <a:gdLst/>
              <a:ahLst/>
              <a:cxnLst/>
              <a:rect l="0" t="0" r="0" b="0"/>
              <a:pathLst>
                <a:path w="54825" h="79192">
                  <a:moveTo>
                    <a:pt x="57787" y="74420"/>
                  </a:moveTo>
                  <a:cubicBezTo>
                    <a:pt x="51719" y="77918"/>
                    <a:pt x="44799" y="79671"/>
                    <a:pt x="37800" y="79489"/>
                  </a:cubicBezTo>
                  <a:cubicBezTo>
                    <a:pt x="28315" y="79873"/>
                    <a:pt x="19129" y="76168"/>
                    <a:pt x="12562" y="69316"/>
                  </a:cubicBezTo>
                  <a:cubicBezTo>
                    <a:pt x="6007" y="62133"/>
                    <a:pt x="2559" y="52653"/>
                    <a:pt x="2961" y="42938"/>
                  </a:cubicBezTo>
                  <a:cubicBezTo>
                    <a:pt x="2456" y="32279"/>
                    <a:pt x="6178" y="21851"/>
                    <a:pt x="13317" y="13918"/>
                  </a:cubicBezTo>
                  <a:cubicBezTo>
                    <a:pt x="20530" y="6477"/>
                    <a:pt x="30587" y="2485"/>
                    <a:pt x="40943" y="2953"/>
                  </a:cubicBezTo>
                  <a:cubicBezTo>
                    <a:pt x="46803" y="2827"/>
                    <a:pt x="52609" y="4042"/>
                    <a:pt x="57927" y="6504"/>
                  </a:cubicBezTo>
                  <a:lnTo>
                    <a:pt x="57927" y="18499"/>
                  </a:lnTo>
                  <a:cubicBezTo>
                    <a:pt x="52864" y="14812"/>
                    <a:pt x="46773" y="12814"/>
                    <a:pt x="40510" y="12791"/>
                  </a:cubicBezTo>
                  <a:cubicBezTo>
                    <a:pt x="33493" y="12591"/>
                    <a:pt x="26749" y="15535"/>
                    <a:pt x="22126" y="20820"/>
                  </a:cubicBezTo>
                  <a:cubicBezTo>
                    <a:pt x="17155" y="26693"/>
                    <a:pt x="14590" y="34229"/>
                    <a:pt x="14950" y="41915"/>
                  </a:cubicBezTo>
                  <a:cubicBezTo>
                    <a:pt x="14535" y="49285"/>
                    <a:pt x="16948" y="56535"/>
                    <a:pt x="21693" y="62188"/>
                  </a:cubicBezTo>
                  <a:cubicBezTo>
                    <a:pt x="26341" y="67204"/>
                    <a:pt x="32963" y="69920"/>
                    <a:pt x="39792" y="69614"/>
                  </a:cubicBezTo>
                  <a:cubicBezTo>
                    <a:pt x="46328" y="69559"/>
                    <a:pt x="52657" y="67323"/>
                    <a:pt x="57780" y="6326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563A114-7013-4B50-8893-90165FD333EF}"/>
                </a:ext>
              </a:extLst>
            </p:cNvPr>
            <p:cNvSpPr/>
            <p:nvPr/>
          </p:nvSpPr>
          <p:spPr>
            <a:xfrm>
              <a:off x="11001462" y="2222512"/>
              <a:ext cx="67009" cy="79192"/>
            </a:xfrm>
            <a:custGeom>
              <a:avLst/>
              <a:gdLst/>
              <a:ahLst/>
              <a:cxnLst/>
              <a:rect l="0" t="0" r="0" b="0"/>
              <a:pathLst>
                <a:path w="67008" h="79192">
                  <a:moveTo>
                    <a:pt x="66769" y="44184"/>
                  </a:moveTo>
                  <a:lnTo>
                    <a:pt x="15155" y="44184"/>
                  </a:lnTo>
                  <a:cubicBezTo>
                    <a:pt x="14893" y="51069"/>
                    <a:pt x="17238" y="57801"/>
                    <a:pt x="21721" y="63031"/>
                  </a:cubicBezTo>
                  <a:cubicBezTo>
                    <a:pt x="26272" y="67604"/>
                    <a:pt x="32559" y="70020"/>
                    <a:pt x="38997" y="69671"/>
                  </a:cubicBezTo>
                  <a:cubicBezTo>
                    <a:pt x="47276" y="69654"/>
                    <a:pt x="55299" y="66780"/>
                    <a:pt x="61701" y="61533"/>
                  </a:cubicBezTo>
                  <a:lnTo>
                    <a:pt x="61701" y="72498"/>
                  </a:lnTo>
                  <a:cubicBezTo>
                    <a:pt x="54166" y="77483"/>
                    <a:pt x="45235" y="79933"/>
                    <a:pt x="36214" y="79491"/>
                  </a:cubicBezTo>
                  <a:cubicBezTo>
                    <a:pt x="27015" y="79971"/>
                    <a:pt x="18079" y="76318"/>
                    <a:pt x="11847" y="69531"/>
                  </a:cubicBezTo>
                  <a:cubicBezTo>
                    <a:pt x="5518" y="61616"/>
                    <a:pt x="2362" y="51626"/>
                    <a:pt x="2996" y="41509"/>
                  </a:cubicBezTo>
                  <a:cubicBezTo>
                    <a:pt x="2569" y="31349"/>
                    <a:pt x="6023" y="21406"/>
                    <a:pt x="12669" y="13707"/>
                  </a:cubicBezTo>
                  <a:cubicBezTo>
                    <a:pt x="18682" y="6737"/>
                    <a:pt x="27484" y="2800"/>
                    <a:pt x="36689" y="2961"/>
                  </a:cubicBezTo>
                  <a:cubicBezTo>
                    <a:pt x="45120" y="2476"/>
                    <a:pt x="53313" y="5897"/>
                    <a:pt x="58893" y="12239"/>
                  </a:cubicBezTo>
                  <a:cubicBezTo>
                    <a:pt x="64510" y="19610"/>
                    <a:pt x="67299" y="28754"/>
                    <a:pt x="66745" y="38007"/>
                  </a:cubicBezTo>
                  <a:close/>
                  <a:moveTo>
                    <a:pt x="54775" y="34260"/>
                  </a:moveTo>
                  <a:cubicBezTo>
                    <a:pt x="55086" y="28588"/>
                    <a:pt x="53356" y="22992"/>
                    <a:pt x="49902" y="18483"/>
                  </a:cubicBezTo>
                  <a:cubicBezTo>
                    <a:pt x="46533" y="14649"/>
                    <a:pt x="41593" y="12571"/>
                    <a:pt x="36500" y="12842"/>
                  </a:cubicBezTo>
                  <a:cubicBezTo>
                    <a:pt x="31188" y="12750"/>
                    <a:pt x="26077" y="14902"/>
                    <a:pt x="22434" y="18769"/>
                  </a:cubicBezTo>
                  <a:cubicBezTo>
                    <a:pt x="18438" y="23021"/>
                    <a:pt x="15928" y="28459"/>
                    <a:pt x="15295" y="3426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51222B7-1D59-4FE6-8B91-D8877003A8DB}"/>
                </a:ext>
              </a:extLst>
            </p:cNvPr>
            <p:cNvSpPr/>
            <p:nvPr/>
          </p:nvSpPr>
          <p:spPr>
            <a:xfrm>
              <a:off x="11118030" y="2222544"/>
              <a:ext cx="54825" cy="79192"/>
            </a:xfrm>
            <a:custGeom>
              <a:avLst/>
              <a:gdLst/>
              <a:ahLst/>
              <a:cxnLst/>
              <a:rect l="0" t="0" r="0" b="0"/>
              <a:pathLst>
                <a:path w="54825" h="79192">
                  <a:moveTo>
                    <a:pt x="57786" y="74420"/>
                  </a:moveTo>
                  <a:cubicBezTo>
                    <a:pt x="51719" y="77918"/>
                    <a:pt x="44799" y="79671"/>
                    <a:pt x="37800" y="79489"/>
                  </a:cubicBezTo>
                  <a:cubicBezTo>
                    <a:pt x="28315" y="79873"/>
                    <a:pt x="19129" y="76168"/>
                    <a:pt x="12562" y="69316"/>
                  </a:cubicBezTo>
                  <a:cubicBezTo>
                    <a:pt x="6007" y="62133"/>
                    <a:pt x="2559" y="52653"/>
                    <a:pt x="2961" y="42938"/>
                  </a:cubicBezTo>
                  <a:cubicBezTo>
                    <a:pt x="2456" y="32279"/>
                    <a:pt x="6178" y="21851"/>
                    <a:pt x="13317" y="13918"/>
                  </a:cubicBezTo>
                  <a:cubicBezTo>
                    <a:pt x="20530" y="6477"/>
                    <a:pt x="30587" y="2485"/>
                    <a:pt x="40943" y="2953"/>
                  </a:cubicBezTo>
                  <a:cubicBezTo>
                    <a:pt x="46803" y="2832"/>
                    <a:pt x="52615" y="4053"/>
                    <a:pt x="57933" y="6522"/>
                  </a:cubicBezTo>
                  <a:lnTo>
                    <a:pt x="57933" y="18517"/>
                  </a:lnTo>
                  <a:cubicBezTo>
                    <a:pt x="52871" y="14830"/>
                    <a:pt x="46779" y="12833"/>
                    <a:pt x="40517" y="12809"/>
                  </a:cubicBezTo>
                  <a:cubicBezTo>
                    <a:pt x="33499" y="12609"/>
                    <a:pt x="26755" y="15553"/>
                    <a:pt x="22132" y="20838"/>
                  </a:cubicBezTo>
                  <a:cubicBezTo>
                    <a:pt x="17161" y="26711"/>
                    <a:pt x="14596" y="34247"/>
                    <a:pt x="14956" y="41933"/>
                  </a:cubicBezTo>
                  <a:cubicBezTo>
                    <a:pt x="14542" y="49303"/>
                    <a:pt x="16954" y="56553"/>
                    <a:pt x="21699" y="62207"/>
                  </a:cubicBezTo>
                  <a:cubicBezTo>
                    <a:pt x="26347" y="67222"/>
                    <a:pt x="32969" y="69939"/>
                    <a:pt x="39798" y="69632"/>
                  </a:cubicBezTo>
                  <a:cubicBezTo>
                    <a:pt x="46334" y="69577"/>
                    <a:pt x="52663" y="67341"/>
                    <a:pt x="57786" y="63279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E62DA56-3D93-4406-B78E-51604DD07373}"/>
                </a:ext>
              </a:extLst>
            </p:cNvPr>
            <p:cNvSpPr/>
            <p:nvPr/>
          </p:nvSpPr>
          <p:spPr>
            <a:xfrm>
              <a:off x="11185498" y="2222512"/>
              <a:ext cx="67009" cy="79192"/>
            </a:xfrm>
            <a:custGeom>
              <a:avLst/>
              <a:gdLst/>
              <a:ahLst/>
              <a:cxnLst/>
              <a:rect l="0" t="0" r="0" b="0"/>
              <a:pathLst>
                <a:path w="67008" h="79192">
                  <a:moveTo>
                    <a:pt x="66769" y="44184"/>
                  </a:moveTo>
                  <a:lnTo>
                    <a:pt x="15155" y="44184"/>
                  </a:lnTo>
                  <a:cubicBezTo>
                    <a:pt x="14892" y="51069"/>
                    <a:pt x="17238" y="57801"/>
                    <a:pt x="21721" y="63031"/>
                  </a:cubicBezTo>
                  <a:cubicBezTo>
                    <a:pt x="26272" y="67604"/>
                    <a:pt x="32559" y="70020"/>
                    <a:pt x="38997" y="69671"/>
                  </a:cubicBezTo>
                  <a:cubicBezTo>
                    <a:pt x="47276" y="69654"/>
                    <a:pt x="55299" y="66780"/>
                    <a:pt x="61701" y="61533"/>
                  </a:cubicBezTo>
                  <a:lnTo>
                    <a:pt x="61701" y="72498"/>
                  </a:lnTo>
                  <a:cubicBezTo>
                    <a:pt x="54166" y="77483"/>
                    <a:pt x="45235" y="79933"/>
                    <a:pt x="36213" y="79491"/>
                  </a:cubicBezTo>
                  <a:cubicBezTo>
                    <a:pt x="27015" y="79971"/>
                    <a:pt x="18078" y="76318"/>
                    <a:pt x="11847" y="69531"/>
                  </a:cubicBezTo>
                  <a:cubicBezTo>
                    <a:pt x="5518" y="61616"/>
                    <a:pt x="2362" y="51626"/>
                    <a:pt x="2996" y="41509"/>
                  </a:cubicBezTo>
                  <a:cubicBezTo>
                    <a:pt x="2569" y="31349"/>
                    <a:pt x="6023" y="21406"/>
                    <a:pt x="12669" y="13707"/>
                  </a:cubicBezTo>
                  <a:cubicBezTo>
                    <a:pt x="18682" y="6737"/>
                    <a:pt x="27484" y="2800"/>
                    <a:pt x="36689" y="2961"/>
                  </a:cubicBezTo>
                  <a:cubicBezTo>
                    <a:pt x="45126" y="2476"/>
                    <a:pt x="53313" y="5897"/>
                    <a:pt x="58893" y="12239"/>
                  </a:cubicBezTo>
                  <a:cubicBezTo>
                    <a:pt x="64509" y="19610"/>
                    <a:pt x="67299" y="28754"/>
                    <a:pt x="66745" y="38007"/>
                  </a:cubicBezTo>
                  <a:close/>
                  <a:moveTo>
                    <a:pt x="54775" y="34260"/>
                  </a:moveTo>
                  <a:cubicBezTo>
                    <a:pt x="55086" y="28588"/>
                    <a:pt x="53356" y="22992"/>
                    <a:pt x="49901" y="18483"/>
                  </a:cubicBezTo>
                  <a:cubicBezTo>
                    <a:pt x="46533" y="14649"/>
                    <a:pt x="41593" y="12571"/>
                    <a:pt x="36500" y="12842"/>
                  </a:cubicBezTo>
                  <a:cubicBezTo>
                    <a:pt x="31188" y="12750"/>
                    <a:pt x="26077" y="14902"/>
                    <a:pt x="22434" y="18769"/>
                  </a:cubicBezTo>
                  <a:cubicBezTo>
                    <a:pt x="18438" y="23021"/>
                    <a:pt x="15928" y="28459"/>
                    <a:pt x="15295" y="3426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749542A-8A8A-4F7C-861C-CB077A6650A4}"/>
                </a:ext>
              </a:extLst>
            </p:cNvPr>
            <p:cNvSpPr/>
            <p:nvPr/>
          </p:nvSpPr>
          <p:spPr>
            <a:xfrm>
              <a:off x="11267042" y="2223001"/>
              <a:ext cx="42642" cy="79192"/>
            </a:xfrm>
            <a:custGeom>
              <a:avLst/>
              <a:gdLst/>
              <a:ahLst/>
              <a:cxnLst/>
              <a:rect l="0" t="0" r="0" b="0"/>
              <a:pathLst>
                <a:path w="42641" h="79192">
                  <a:moveTo>
                    <a:pt x="41038" y="16068"/>
                  </a:moveTo>
                  <a:cubicBezTo>
                    <a:pt x="38424" y="14334"/>
                    <a:pt x="35317" y="13506"/>
                    <a:pt x="32186" y="13710"/>
                  </a:cubicBezTo>
                  <a:cubicBezTo>
                    <a:pt x="27075" y="13768"/>
                    <a:pt x="22348" y="16433"/>
                    <a:pt x="19656" y="20777"/>
                  </a:cubicBezTo>
                  <a:cubicBezTo>
                    <a:pt x="16013" y="26521"/>
                    <a:pt x="14252" y="33259"/>
                    <a:pt x="14624" y="40051"/>
                  </a:cubicBezTo>
                  <a:lnTo>
                    <a:pt x="14624" y="77320"/>
                  </a:lnTo>
                  <a:lnTo>
                    <a:pt x="2916" y="77320"/>
                  </a:lnTo>
                  <a:lnTo>
                    <a:pt x="2916" y="4219"/>
                  </a:lnTo>
                  <a:lnTo>
                    <a:pt x="14624" y="4219"/>
                  </a:lnTo>
                  <a:lnTo>
                    <a:pt x="14624" y="19284"/>
                  </a:lnTo>
                  <a:lnTo>
                    <a:pt x="14910" y="19284"/>
                  </a:lnTo>
                  <a:cubicBezTo>
                    <a:pt x="16263" y="14630"/>
                    <a:pt x="18913" y="10457"/>
                    <a:pt x="22549" y="7253"/>
                  </a:cubicBezTo>
                  <a:cubicBezTo>
                    <a:pt x="25729" y="4466"/>
                    <a:pt x="29817" y="2930"/>
                    <a:pt x="34044" y="2934"/>
                  </a:cubicBezTo>
                  <a:cubicBezTo>
                    <a:pt x="36420" y="2830"/>
                    <a:pt x="38790" y="3169"/>
                    <a:pt x="41038" y="393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EA4B51-9537-445F-99CB-58A4E70B729E}"/>
                </a:ext>
              </a:extLst>
            </p:cNvPr>
            <p:cNvSpPr/>
            <p:nvPr/>
          </p:nvSpPr>
          <p:spPr>
            <a:xfrm>
              <a:off x="11313321" y="2202674"/>
              <a:ext cx="42642" cy="97467"/>
            </a:xfrm>
            <a:custGeom>
              <a:avLst/>
              <a:gdLst/>
              <a:ahLst/>
              <a:cxnLst/>
              <a:rect l="0" t="0" r="0" b="0"/>
              <a:pathLst>
                <a:path w="42641" h="97467">
                  <a:moveTo>
                    <a:pt x="45600" y="96935"/>
                  </a:moveTo>
                  <a:cubicBezTo>
                    <a:pt x="42207" y="98599"/>
                    <a:pt x="38455" y="99384"/>
                    <a:pt x="34678" y="99219"/>
                  </a:cubicBezTo>
                  <a:cubicBezTo>
                    <a:pt x="21879" y="99219"/>
                    <a:pt x="15477" y="92080"/>
                    <a:pt x="15477" y="77801"/>
                  </a:cubicBezTo>
                  <a:lnTo>
                    <a:pt x="15477" y="34550"/>
                  </a:lnTo>
                  <a:lnTo>
                    <a:pt x="2916" y="34550"/>
                  </a:lnTo>
                  <a:lnTo>
                    <a:pt x="2916" y="24547"/>
                  </a:lnTo>
                  <a:lnTo>
                    <a:pt x="15471" y="24547"/>
                  </a:lnTo>
                  <a:lnTo>
                    <a:pt x="15471" y="6699"/>
                  </a:lnTo>
                  <a:lnTo>
                    <a:pt x="27179" y="2916"/>
                  </a:lnTo>
                  <a:lnTo>
                    <a:pt x="27179" y="24547"/>
                  </a:lnTo>
                  <a:lnTo>
                    <a:pt x="45594" y="24547"/>
                  </a:lnTo>
                  <a:lnTo>
                    <a:pt x="45594" y="34544"/>
                  </a:lnTo>
                  <a:lnTo>
                    <a:pt x="27179" y="34544"/>
                  </a:lnTo>
                  <a:lnTo>
                    <a:pt x="27179" y="75718"/>
                  </a:lnTo>
                  <a:cubicBezTo>
                    <a:pt x="26856" y="79395"/>
                    <a:pt x="27733" y="83078"/>
                    <a:pt x="29676" y="86214"/>
                  </a:cubicBezTo>
                  <a:cubicBezTo>
                    <a:pt x="31796" y="88496"/>
                    <a:pt x="34854" y="89659"/>
                    <a:pt x="37955" y="89357"/>
                  </a:cubicBezTo>
                  <a:cubicBezTo>
                    <a:pt x="40702" y="89420"/>
                    <a:pt x="43389" y="88562"/>
                    <a:pt x="45594" y="8692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6DBAEF02-D9DC-43BA-9DB1-CE36CB51E40D}"/>
                </a:ext>
              </a:extLst>
            </p:cNvPr>
            <p:cNvSpPr/>
            <p:nvPr/>
          </p:nvSpPr>
          <p:spPr>
            <a:xfrm>
              <a:off x="11370086" y="2190531"/>
              <a:ext cx="18275" cy="109651"/>
            </a:xfrm>
            <a:custGeom>
              <a:avLst/>
              <a:gdLst/>
              <a:ahLst/>
              <a:cxnLst/>
              <a:rect l="0" t="0" r="0" b="0"/>
              <a:pathLst>
                <a:path w="18275" h="109650">
                  <a:moveTo>
                    <a:pt x="10485" y="18129"/>
                  </a:moveTo>
                  <a:cubicBezTo>
                    <a:pt x="8481" y="18165"/>
                    <a:pt x="6556" y="17392"/>
                    <a:pt x="5130" y="15984"/>
                  </a:cubicBezTo>
                  <a:cubicBezTo>
                    <a:pt x="3662" y="14568"/>
                    <a:pt x="2858" y="12597"/>
                    <a:pt x="2919" y="10557"/>
                  </a:cubicBezTo>
                  <a:cubicBezTo>
                    <a:pt x="2840" y="6416"/>
                    <a:pt x="6135" y="2996"/>
                    <a:pt x="10278" y="2919"/>
                  </a:cubicBezTo>
                  <a:cubicBezTo>
                    <a:pt x="10345" y="2917"/>
                    <a:pt x="10418" y="2917"/>
                    <a:pt x="10485" y="2918"/>
                  </a:cubicBezTo>
                  <a:cubicBezTo>
                    <a:pt x="12532" y="2870"/>
                    <a:pt x="14511" y="3655"/>
                    <a:pt x="15967" y="5093"/>
                  </a:cubicBezTo>
                  <a:cubicBezTo>
                    <a:pt x="18952" y="8063"/>
                    <a:pt x="18964" y="12892"/>
                    <a:pt x="15992" y="15878"/>
                  </a:cubicBezTo>
                  <a:cubicBezTo>
                    <a:pt x="15986" y="15888"/>
                    <a:pt x="15973" y="15896"/>
                    <a:pt x="15967" y="15905"/>
                  </a:cubicBezTo>
                  <a:cubicBezTo>
                    <a:pt x="14524" y="17367"/>
                    <a:pt x="12538" y="18170"/>
                    <a:pt x="10485" y="18129"/>
                  </a:cubicBezTo>
                  <a:close/>
                  <a:moveTo>
                    <a:pt x="16174" y="109791"/>
                  </a:moveTo>
                  <a:lnTo>
                    <a:pt x="4466" y="109791"/>
                  </a:lnTo>
                  <a:lnTo>
                    <a:pt x="4466" y="36690"/>
                  </a:lnTo>
                  <a:lnTo>
                    <a:pt x="16174" y="36690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035A5347-485D-4A51-B87F-4715A14958C5}"/>
                </a:ext>
              </a:extLst>
            </p:cNvPr>
            <p:cNvSpPr/>
            <p:nvPr/>
          </p:nvSpPr>
          <p:spPr>
            <a:xfrm>
              <a:off x="11398976" y="2187574"/>
              <a:ext cx="48734" cy="109651"/>
            </a:xfrm>
            <a:custGeom>
              <a:avLst/>
              <a:gdLst/>
              <a:ahLst/>
              <a:cxnLst/>
              <a:rect l="0" t="0" r="0" b="0"/>
              <a:pathLst>
                <a:path w="48733" h="109650">
                  <a:moveTo>
                    <a:pt x="47111" y="14805"/>
                  </a:moveTo>
                  <a:cubicBezTo>
                    <a:pt x="44729" y="13497"/>
                    <a:pt x="42049" y="12833"/>
                    <a:pt x="39332" y="12880"/>
                  </a:cubicBezTo>
                  <a:cubicBezTo>
                    <a:pt x="31145" y="12880"/>
                    <a:pt x="27051" y="18044"/>
                    <a:pt x="27051" y="28372"/>
                  </a:cubicBezTo>
                  <a:lnTo>
                    <a:pt x="27051" y="39647"/>
                  </a:lnTo>
                  <a:lnTo>
                    <a:pt x="44187" y="39647"/>
                  </a:lnTo>
                  <a:lnTo>
                    <a:pt x="44187" y="49644"/>
                  </a:lnTo>
                  <a:lnTo>
                    <a:pt x="27057" y="49644"/>
                  </a:lnTo>
                  <a:lnTo>
                    <a:pt x="27057" y="112748"/>
                  </a:lnTo>
                  <a:lnTo>
                    <a:pt x="15422" y="112748"/>
                  </a:lnTo>
                  <a:lnTo>
                    <a:pt x="15422" y="49644"/>
                  </a:lnTo>
                  <a:lnTo>
                    <a:pt x="2916" y="49644"/>
                  </a:lnTo>
                  <a:lnTo>
                    <a:pt x="2916" y="39647"/>
                  </a:lnTo>
                  <a:lnTo>
                    <a:pt x="15410" y="39647"/>
                  </a:lnTo>
                  <a:lnTo>
                    <a:pt x="15410" y="27799"/>
                  </a:lnTo>
                  <a:cubicBezTo>
                    <a:pt x="15050" y="21091"/>
                    <a:pt x="17451" y="14529"/>
                    <a:pt x="22050" y="9633"/>
                  </a:cubicBezTo>
                  <a:cubicBezTo>
                    <a:pt x="26405" y="5201"/>
                    <a:pt x="32400" y="2774"/>
                    <a:pt x="38613" y="2933"/>
                  </a:cubicBezTo>
                  <a:cubicBezTo>
                    <a:pt x="41501" y="2822"/>
                    <a:pt x="44382" y="3258"/>
                    <a:pt x="47111" y="4218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5917D751-5180-4791-AF09-7763183F0F1C}"/>
                </a:ext>
              </a:extLst>
            </p:cNvPr>
            <p:cNvSpPr/>
            <p:nvPr/>
          </p:nvSpPr>
          <p:spPr>
            <a:xfrm>
              <a:off x="11451233" y="2190531"/>
              <a:ext cx="18275" cy="109651"/>
            </a:xfrm>
            <a:custGeom>
              <a:avLst/>
              <a:gdLst/>
              <a:ahLst/>
              <a:cxnLst/>
              <a:rect l="0" t="0" r="0" b="0"/>
              <a:pathLst>
                <a:path w="18275" h="109650">
                  <a:moveTo>
                    <a:pt x="10485" y="18129"/>
                  </a:moveTo>
                  <a:cubicBezTo>
                    <a:pt x="8487" y="18165"/>
                    <a:pt x="6556" y="17392"/>
                    <a:pt x="5130" y="15984"/>
                  </a:cubicBezTo>
                  <a:cubicBezTo>
                    <a:pt x="3662" y="14568"/>
                    <a:pt x="2858" y="12597"/>
                    <a:pt x="2919" y="10557"/>
                  </a:cubicBezTo>
                  <a:cubicBezTo>
                    <a:pt x="2840" y="6416"/>
                    <a:pt x="6135" y="2996"/>
                    <a:pt x="10278" y="2919"/>
                  </a:cubicBezTo>
                  <a:cubicBezTo>
                    <a:pt x="10345" y="2917"/>
                    <a:pt x="10418" y="2917"/>
                    <a:pt x="10485" y="2918"/>
                  </a:cubicBezTo>
                  <a:cubicBezTo>
                    <a:pt x="12532" y="2870"/>
                    <a:pt x="14512" y="3655"/>
                    <a:pt x="15967" y="5093"/>
                  </a:cubicBezTo>
                  <a:cubicBezTo>
                    <a:pt x="18952" y="8063"/>
                    <a:pt x="18965" y="12892"/>
                    <a:pt x="15992" y="15878"/>
                  </a:cubicBezTo>
                  <a:cubicBezTo>
                    <a:pt x="15986" y="15888"/>
                    <a:pt x="15974" y="15896"/>
                    <a:pt x="15967" y="15905"/>
                  </a:cubicBezTo>
                  <a:cubicBezTo>
                    <a:pt x="14524" y="17367"/>
                    <a:pt x="12538" y="18170"/>
                    <a:pt x="10485" y="18129"/>
                  </a:cubicBezTo>
                  <a:close/>
                  <a:moveTo>
                    <a:pt x="16199" y="109791"/>
                  </a:moveTo>
                  <a:lnTo>
                    <a:pt x="4491" y="109791"/>
                  </a:lnTo>
                  <a:lnTo>
                    <a:pt x="4491" y="36690"/>
                  </a:lnTo>
                  <a:lnTo>
                    <a:pt x="16199" y="36690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8AE2FA2-2068-46DF-8B33-227AFBCFD605}"/>
                </a:ext>
              </a:extLst>
            </p:cNvPr>
            <p:cNvSpPr/>
            <p:nvPr/>
          </p:nvSpPr>
          <p:spPr>
            <a:xfrm>
              <a:off x="11483172" y="2222544"/>
              <a:ext cx="54825" cy="79192"/>
            </a:xfrm>
            <a:custGeom>
              <a:avLst/>
              <a:gdLst/>
              <a:ahLst/>
              <a:cxnLst/>
              <a:rect l="0" t="0" r="0" b="0"/>
              <a:pathLst>
                <a:path w="54825" h="79192">
                  <a:moveTo>
                    <a:pt x="57787" y="74420"/>
                  </a:moveTo>
                  <a:cubicBezTo>
                    <a:pt x="51719" y="77918"/>
                    <a:pt x="44799" y="79671"/>
                    <a:pt x="37800" y="79489"/>
                  </a:cubicBezTo>
                  <a:cubicBezTo>
                    <a:pt x="28315" y="79873"/>
                    <a:pt x="19129" y="76168"/>
                    <a:pt x="12562" y="69316"/>
                  </a:cubicBezTo>
                  <a:cubicBezTo>
                    <a:pt x="6007" y="62133"/>
                    <a:pt x="2559" y="52653"/>
                    <a:pt x="2961" y="42938"/>
                  </a:cubicBezTo>
                  <a:cubicBezTo>
                    <a:pt x="2456" y="32279"/>
                    <a:pt x="6178" y="21851"/>
                    <a:pt x="13317" y="13918"/>
                  </a:cubicBezTo>
                  <a:cubicBezTo>
                    <a:pt x="20530" y="6477"/>
                    <a:pt x="30587" y="2485"/>
                    <a:pt x="40943" y="2953"/>
                  </a:cubicBezTo>
                  <a:cubicBezTo>
                    <a:pt x="46803" y="2832"/>
                    <a:pt x="52615" y="4053"/>
                    <a:pt x="57933" y="6522"/>
                  </a:cubicBezTo>
                  <a:lnTo>
                    <a:pt x="57933" y="18517"/>
                  </a:lnTo>
                  <a:cubicBezTo>
                    <a:pt x="52870" y="14830"/>
                    <a:pt x="46779" y="12833"/>
                    <a:pt x="40517" y="12809"/>
                  </a:cubicBezTo>
                  <a:cubicBezTo>
                    <a:pt x="33499" y="12609"/>
                    <a:pt x="26755" y="15553"/>
                    <a:pt x="22132" y="20838"/>
                  </a:cubicBezTo>
                  <a:cubicBezTo>
                    <a:pt x="17161" y="26711"/>
                    <a:pt x="14596" y="34247"/>
                    <a:pt x="14956" y="41933"/>
                  </a:cubicBezTo>
                  <a:cubicBezTo>
                    <a:pt x="14542" y="49303"/>
                    <a:pt x="16954" y="56553"/>
                    <a:pt x="21699" y="62207"/>
                  </a:cubicBezTo>
                  <a:cubicBezTo>
                    <a:pt x="26347" y="67222"/>
                    <a:pt x="32969" y="69939"/>
                    <a:pt x="39798" y="69632"/>
                  </a:cubicBezTo>
                  <a:cubicBezTo>
                    <a:pt x="46334" y="69577"/>
                    <a:pt x="52663" y="67341"/>
                    <a:pt x="57787" y="63279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20F9CF07-E739-4D86-B727-7A61893F1F50}"/>
                </a:ext>
              </a:extLst>
            </p:cNvPr>
            <p:cNvSpPr/>
            <p:nvPr/>
          </p:nvSpPr>
          <p:spPr>
            <a:xfrm>
              <a:off x="11550281" y="2222585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0708" y="77736"/>
                  </a:moveTo>
                  <a:lnTo>
                    <a:pt x="48982" y="77736"/>
                  </a:lnTo>
                  <a:lnTo>
                    <a:pt x="48982" y="66314"/>
                  </a:lnTo>
                  <a:lnTo>
                    <a:pt x="48695" y="66314"/>
                  </a:lnTo>
                  <a:cubicBezTo>
                    <a:pt x="44340" y="74640"/>
                    <a:pt x="35604" y="79742"/>
                    <a:pt x="26211" y="79448"/>
                  </a:cubicBezTo>
                  <a:cubicBezTo>
                    <a:pt x="19979" y="79816"/>
                    <a:pt x="13845" y="77743"/>
                    <a:pt x="9112" y="73667"/>
                  </a:cubicBezTo>
                  <a:cubicBezTo>
                    <a:pt x="4939" y="69679"/>
                    <a:pt x="2685" y="64084"/>
                    <a:pt x="2934" y="58316"/>
                  </a:cubicBezTo>
                  <a:cubicBezTo>
                    <a:pt x="2934" y="44658"/>
                    <a:pt x="10976" y="36711"/>
                    <a:pt x="27064" y="34473"/>
                  </a:cubicBezTo>
                  <a:lnTo>
                    <a:pt x="48994" y="31427"/>
                  </a:lnTo>
                  <a:cubicBezTo>
                    <a:pt x="48994" y="19004"/>
                    <a:pt x="43974" y="12793"/>
                    <a:pt x="33929" y="12793"/>
                  </a:cubicBezTo>
                  <a:cubicBezTo>
                    <a:pt x="25151" y="12783"/>
                    <a:pt x="16671" y="15983"/>
                    <a:pt x="10086" y="21790"/>
                  </a:cubicBezTo>
                  <a:lnTo>
                    <a:pt x="10086" y="9777"/>
                  </a:lnTo>
                  <a:cubicBezTo>
                    <a:pt x="17530" y="5136"/>
                    <a:pt x="26156" y="2755"/>
                    <a:pt x="34928" y="2924"/>
                  </a:cubicBezTo>
                  <a:cubicBezTo>
                    <a:pt x="52107" y="2924"/>
                    <a:pt x="60696" y="12015"/>
                    <a:pt x="60696" y="30197"/>
                  </a:cubicBezTo>
                  <a:close/>
                  <a:moveTo>
                    <a:pt x="48982" y="40760"/>
                  </a:moveTo>
                  <a:lnTo>
                    <a:pt x="31346" y="43196"/>
                  </a:lnTo>
                  <a:cubicBezTo>
                    <a:pt x="26997" y="43587"/>
                    <a:pt x="22800" y="44966"/>
                    <a:pt x="19065" y="47229"/>
                  </a:cubicBezTo>
                  <a:cubicBezTo>
                    <a:pt x="16050" y="49729"/>
                    <a:pt x="14490" y="53580"/>
                    <a:pt x="14923" y="57475"/>
                  </a:cubicBezTo>
                  <a:cubicBezTo>
                    <a:pt x="14820" y="60816"/>
                    <a:pt x="16227" y="64026"/>
                    <a:pt x="18742" y="66223"/>
                  </a:cubicBezTo>
                  <a:cubicBezTo>
                    <a:pt x="21587" y="68590"/>
                    <a:pt x="25218" y="69801"/>
                    <a:pt x="28916" y="69616"/>
                  </a:cubicBezTo>
                  <a:cubicBezTo>
                    <a:pt x="34368" y="69768"/>
                    <a:pt x="39613" y="67545"/>
                    <a:pt x="43298" y="63524"/>
                  </a:cubicBezTo>
                  <a:cubicBezTo>
                    <a:pt x="47136" y="59313"/>
                    <a:pt x="49177" y="53765"/>
                    <a:pt x="48976" y="4807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738EA0BA-5261-4C7F-95A1-D9ECF70C860E}"/>
                </a:ext>
              </a:extLst>
            </p:cNvPr>
            <p:cNvSpPr/>
            <p:nvPr/>
          </p:nvSpPr>
          <p:spPr>
            <a:xfrm>
              <a:off x="11621323" y="2202674"/>
              <a:ext cx="42642" cy="97467"/>
            </a:xfrm>
            <a:custGeom>
              <a:avLst/>
              <a:gdLst/>
              <a:ahLst/>
              <a:cxnLst/>
              <a:rect l="0" t="0" r="0" b="0"/>
              <a:pathLst>
                <a:path w="42641" h="97467">
                  <a:moveTo>
                    <a:pt x="45637" y="96935"/>
                  </a:moveTo>
                  <a:cubicBezTo>
                    <a:pt x="42244" y="98599"/>
                    <a:pt x="38491" y="99384"/>
                    <a:pt x="34714" y="99219"/>
                  </a:cubicBezTo>
                  <a:cubicBezTo>
                    <a:pt x="21916" y="99219"/>
                    <a:pt x="15514" y="92080"/>
                    <a:pt x="15514" y="77801"/>
                  </a:cubicBezTo>
                  <a:lnTo>
                    <a:pt x="15514" y="34550"/>
                  </a:lnTo>
                  <a:lnTo>
                    <a:pt x="2916" y="34550"/>
                  </a:lnTo>
                  <a:lnTo>
                    <a:pt x="2916" y="24547"/>
                  </a:lnTo>
                  <a:lnTo>
                    <a:pt x="15483" y="24547"/>
                  </a:lnTo>
                  <a:lnTo>
                    <a:pt x="15483" y="6699"/>
                  </a:lnTo>
                  <a:lnTo>
                    <a:pt x="27191" y="2916"/>
                  </a:lnTo>
                  <a:lnTo>
                    <a:pt x="27191" y="24547"/>
                  </a:lnTo>
                  <a:lnTo>
                    <a:pt x="45606" y="24547"/>
                  </a:lnTo>
                  <a:lnTo>
                    <a:pt x="45606" y="34544"/>
                  </a:lnTo>
                  <a:lnTo>
                    <a:pt x="27191" y="34544"/>
                  </a:lnTo>
                  <a:lnTo>
                    <a:pt x="27191" y="75718"/>
                  </a:lnTo>
                  <a:cubicBezTo>
                    <a:pt x="26868" y="79395"/>
                    <a:pt x="27746" y="83078"/>
                    <a:pt x="29689" y="86214"/>
                  </a:cubicBezTo>
                  <a:cubicBezTo>
                    <a:pt x="31809" y="88496"/>
                    <a:pt x="34867" y="89659"/>
                    <a:pt x="37967" y="89357"/>
                  </a:cubicBezTo>
                  <a:cubicBezTo>
                    <a:pt x="40715" y="89420"/>
                    <a:pt x="43401" y="88562"/>
                    <a:pt x="45606" y="8692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AB84CBD-573E-4531-AE50-0BC4AEB721E3}"/>
                </a:ext>
              </a:extLst>
            </p:cNvPr>
            <p:cNvSpPr/>
            <p:nvPr/>
          </p:nvSpPr>
          <p:spPr>
            <a:xfrm>
              <a:off x="11678100" y="2190531"/>
              <a:ext cx="18275" cy="109651"/>
            </a:xfrm>
            <a:custGeom>
              <a:avLst/>
              <a:gdLst/>
              <a:ahLst/>
              <a:cxnLst/>
              <a:rect l="0" t="0" r="0" b="0"/>
              <a:pathLst>
                <a:path w="18275" h="109650">
                  <a:moveTo>
                    <a:pt x="10485" y="18129"/>
                  </a:moveTo>
                  <a:cubicBezTo>
                    <a:pt x="8487" y="18165"/>
                    <a:pt x="6556" y="17392"/>
                    <a:pt x="5130" y="15984"/>
                  </a:cubicBezTo>
                  <a:cubicBezTo>
                    <a:pt x="3662" y="14568"/>
                    <a:pt x="2858" y="12597"/>
                    <a:pt x="2919" y="10557"/>
                  </a:cubicBezTo>
                  <a:cubicBezTo>
                    <a:pt x="2840" y="6416"/>
                    <a:pt x="6135" y="2996"/>
                    <a:pt x="10278" y="2919"/>
                  </a:cubicBezTo>
                  <a:cubicBezTo>
                    <a:pt x="10345" y="2917"/>
                    <a:pt x="10418" y="2917"/>
                    <a:pt x="10485" y="2918"/>
                  </a:cubicBezTo>
                  <a:cubicBezTo>
                    <a:pt x="12532" y="2870"/>
                    <a:pt x="14511" y="3655"/>
                    <a:pt x="15967" y="5093"/>
                  </a:cubicBezTo>
                  <a:cubicBezTo>
                    <a:pt x="18952" y="8063"/>
                    <a:pt x="18965" y="12892"/>
                    <a:pt x="15992" y="15878"/>
                  </a:cubicBezTo>
                  <a:cubicBezTo>
                    <a:pt x="15986" y="15888"/>
                    <a:pt x="15974" y="15896"/>
                    <a:pt x="15967" y="15905"/>
                  </a:cubicBezTo>
                  <a:cubicBezTo>
                    <a:pt x="14524" y="17367"/>
                    <a:pt x="12538" y="18170"/>
                    <a:pt x="10485" y="18129"/>
                  </a:cubicBezTo>
                  <a:close/>
                  <a:moveTo>
                    <a:pt x="16193" y="109791"/>
                  </a:moveTo>
                  <a:lnTo>
                    <a:pt x="4484" y="109791"/>
                  </a:lnTo>
                  <a:lnTo>
                    <a:pt x="4484" y="36690"/>
                  </a:lnTo>
                  <a:lnTo>
                    <a:pt x="16193" y="36690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26FFA32-D3AD-4999-90E3-0DBB3EE5CD63}"/>
                </a:ext>
              </a:extLst>
            </p:cNvPr>
            <p:cNvSpPr/>
            <p:nvPr/>
          </p:nvSpPr>
          <p:spPr>
            <a:xfrm>
              <a:off x="11710015" y="2222530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503"/>
                  </a:moveTo>
                  <a:cubicBezTo>
                    <a:pt x="28845" y="79949"/>
                    <a:pt x="19421" y="76219"/>
                    <a:pt x="12659" y="69257"/>
                  </a:cubicBezTo>
                  <a:cubicBezTo>
                    <a:pt x="5989" y="61828"/>
                    <a:pt x="2510" y="52069"/>
                    <a:pt x="2986" y="42094"/>
                  </a:cubicBezTo>
                  <a:cubicBezTo>
                    <a:pt x="2358" y="31544"/>
                    <a:pt x="5983" y="21183"/>
                    <a:pt x="13049" y="13323"/>
                  </a:cubicBezTo>
                  <a:cubicBezTo>
                    <a:pt x="20268" y="6216"/>
                    <a:pt x="30130" y="2460"/>
                    <a:pt x="40248" y="2967"/>
                  </a:cubicBezTo>
                  <a:cubicBezTo>
                    <a:pt x="49818" y="2431"/>
                    <a:pt x="59139" y="6108"/>
                    <a:pt x="65767" y="13031"/>
                  </a:cubicBezTo>
                  <a:cubicBezTo>
                    <a:pt x="72260" y="20830"/>
                    <a:pt x="75544" y="30810"/>
                    <a:pt x="74941" y="40943"/>
                  </a:cubicBezTo>
                  <a:cubicBezTo>
                    <a:pt x="75440" y="51218"/>
                    <a:pt x="71895" y="61279"/>
                    <a:pt x="65054" y="68965"/>
                  </a:cubicBezTo>
                  <a:cubicBezTo>
                    <a:pt x="58140" y="76124"/>
                    <a:pt x="48478" y="79963"/>
                    <a:pt x="38537" y="79503"/>
                  </a:cubicBezTo>
                  <a:close/>
                  <a:moveTo>
                    <a:pt x="39396" y="12830"/>
                  </a:moveTo>
                  <a:cubicBezTo>
                    <a:pt x="32585" y="12521"/>
                    <a:pt x="26006" y="15350"/>
                    <a:pt x="21547" y="20505"/>
                  </a:cubicBezTo>
                  <a:cubicBezTo>
                    <a:pt x="16868" y="26534"/>
                    <a:pt x="14535" y="34056"/>
                    <a:pt x="14980" y="41674"/>
                  </a:cubicBezTo>
                  <a:cubicBezTo>
                    <a:pt x="14566" y="49092"/>
                    <a:pt x="16929" y="56397"/>
                    <a:pt x="21620" y="62160"/>
                  </a:cubicBezTo>
                  <a:cubicBezTo>
                    <a:pt x="26122" y="67195"/>
                    <a:pt x="32646" y="69945"/>
                    <a:pt x="39396" y="69653"/>
                  </a:cubicBezTo>
                  <a:cubicBezTo>
                    <a:pt x="46042" y="70050"/>
                    <a:pt x="52493" y="67332"/>
                    <a:pt x="56848" y="62300"/>
                  </a:cubicBezTo>
                  <a:cubicBezTo>
                    <a:pt x="61271" y="56258"/>
                    <a:pt x="63427" y="48853"/>
                    <a:pt x="62940" y="41381"/>
                  </a:cubicBezTo>
                  <a:cubicBezTo>
                    <a:pt x="63433" y="33843"/>
                    <a:pt x="61277" y="26370"/>
                    <a:pt x="56848" y="20249"/>
                  </a:cubicBezTo>
                  <a:cubicBezTo>
                    <a:pt x="52511" y="15182"/>
                    <a:pt x="46054" y="12437"/>
                    <a:pt x="39396" y="1283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1489A161-3B6D-4D68-B446-40D92D1C4E6C}"/>
                </a:ext>
              </a:extLst>
            </p:cNvPr>
            <p:cNvSpPr/>
            <p:nvPr/>
          </p:nvSpPr>
          <p:spPr>
            <a:xfrm>
              <a:off x="11800747" y="2222550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95" y="77771"/>
                  </a:moveTo>
                  <a:lnTo>
                    <a:pt x="51887" y="77771"/>
                  </a:lnTo>
                  <a:lnTo>
                    <a:pt x="51887" y="36080"/>
                  </a:lnTo>
                  <a:cubicBezTo>
                    <a:pt x="51887" y="20566"/>
                    <a:pt x="46222" y="12809"/>
                    <a:pt x="34897" y="12809"/>
                  </a:cubicBezTo>
                  <a:cubicBezTo>
                    <a:pt x="29305" y="12690"/>
                    <a:pt x="23957" y="15120"/>
                    <a:pt x="20368" y="19413"/>
                  </a:cubicBezTo>
                  <a:cubicBezTo>
                    <a:pt x="16452" y="24062"/>
                    <a:pt x="14405" y="30003"/>
                    <a:pt x="14624" y="36080"/>
                  </a:cubicBezTo>
                  <a:lnTo>
                    <a:pt x="14624" y="77771"/>
                  </a:lnTo>
                  <a:lnTo>
                    <a:pt x="2916" y="77771"/>
                  </a:lnTo>
                  <a:lnTo>
                    <a:pt x="2916" y="4671"/>
                  </a:lnTo>
                  <a:lnTo>
                    <a:pt x="14624" y="4671"/>
                  </a:lnTo>
                  <a:lnTo>
                    <a:pt x="14624" y="16805"/>
                  </a:lnTo>
                  <a:lnTo>
                    <a:pt x="14910" y="16805"/>
                  </a:lnTo>
                  <a:cubicBezTo>
                    <a:pt x="19644" y="8026"/>
                    <a:pt x="28927" y="2668"/>
                    <a:pt x="38899" y="2959"/>
                  </a:cubicBezTo>
                  <a:cubicBezTo>
                    <a:pt x="45893" y="2524"/>
                    <a:pt x="52679" y="5390"/>
                    <a:pt x="57248" y="10702"/>
                  </a:cubicBezTo>
                  <a:cubicBezTo>
                    <a:pt x="61889" y="17201"/>
                    <a:pt x="64137" y="25111"/>
                    <a:pt x="63601" y="3308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1DDAA46F-FCCD-4C1B-B9A5-6C3D652C3B90}"/>
                </a:ext>
              </a:extLst>
            </p:cNvPr>
            <p:cNvSpPr/>
            <p:nvPr/>
          </p:nvSpPr>
          <p:spPr>
            <a:xfrm>
              <a:off x="11879056" y="2222557"/>
              <a:ext cx="48734" cy="79192"/>
            </a:xfrm>
            <a:custGeom>
              <a:avLst/>
              <a:gdLst/>
              <a:ahLst/>
              <a:cxnLst/>
              <a:rect l="0" t="0" r="0" b="0"/>
              <a:pathLst>
                <a:path w="48733" h="79192">
                  <a:moveTo>
                    <a:pt x="2916" y="75121"/>
                  </a:moveTo>
                  <a:lnTo>
                    <a:pt x="2916" y="62535"/>
                  </a:lnTo>
                  <a:cubicBezTo>
                    <a:pt x="8971" y="67138"/>
                    <a:pt x="16372" y="69621"/>
                    <a:pt x="23975" y="69601"/>
                  </a:cubicBezTo>
                  <a:cubicBezTo>
                    <a:pt x="34251" y="69601"/>
                    <a:pt x="39393" y="66176"/>
                    <a:pt x="39393" y="59325"/>
                  </a:cubicBezTo>
                  <a:cubicBezTo>
                    <a:pt x="39448" y="57578"/>
                    <a:pt x="38991" y="55854"/>
                    <a:pt x="38071" y="54366"/>
                  </a:cubicBezTo>
                  <a:cubicBezTo>
                    <a:pt x="37127" y="52944"/>
                    <a:pt x="35914" y="51719"/>
                    <a:pt x="34501" y="50760"/>
                  </a:cubicBezTo>
                  <a:cubicBezTo>
                    <a:pt x="32850" y="49630"/>
                    <a:pt x="31078" y="48684"/>
                    <a:pt x="29220" y="47939"/>
                  </a:cubicBezTo>
                  <a:cubicBezTo>
                    <a:pt x="27191" y="47107"/>
                    <a:pt x="25010" y="46238"/>
                    <a:pt x="22689" y="45332"/>
                  </a:cubicBezTo>
                  <a:cubicBezTo>
                    <a:pt x="19778" y="44194"/>
                    <a:pt x="16927" y="42895"/>
                    <a:pt x="14161" y="41440"/>
                  </a:cubicBezTo>
                  <a:cubicBezTo>
                    <a:pt x="11907" y="40274"/>
                    <a:pt x="9836" y="38781"/>
                    <a:pt x="8020" y="37011"/>
                  </a:cubicBezTo>
                  <a:cubicBezTo>
                    <a:pt x="6412" y="35418"/>
                    <a:pt x="5151" y="33510"/>
                    <a:pt x="4311" y="31407"/>
                  </a:cubicBezTo>
                  <a:cubicBezTo>
                    <a:pt x="3433" y="29057"/>
                    <a:pt x="3007" y="26562"/>
                    <a:pt x="3062" y="24054"/>
                  </a:cubicBezTo>
                  <a:cubicBezTo>
                    <a:pt x="3001" y="20862"/>
                    <a:pt x="3817" y="17714"/>
                    <a:pt x="5419" y="14953"/>
                  </a:cubicBezTo>
                  <a:cubicBezTo>
                    <a:pt x="6997" y="12303"/>
                    <a:pt x="9141" y="10036"/>
                    <a:pt x="11700" y="8313"/>
                  </a:cubicBezTo>
                  <a:cubicBezTo>
                    <a:pt x="14441" y="6474"/>
                    <a:pt x="17469" y="5110"/>
                    <a:pt x="20661" y="4280"/>
                  </a:cubicBezTo>
                  <a:cubicBezTo>
                    <a:pt x="24048" y="3371"/>
                    <a:pt x="27538" y="2914"/>
                    <a:pt x="31047" y="2922"/>
                  </a:cubicBezTo>
                  <a:cubicBezTo>
                    <a:pt x="36877" y="2823"/>
                    <a:pt x="42664" y="3942"/>
                    <a:pt x="48037" y="6205"/>
                  </a:cubicBezTo>
                  <a:lnTo>
                    <a:pt x="48037" y="18066"/>
                  </a:lnTo>
                  <a:cubicBezTo>
                    <a:pt x="42512" y="14501"/>
                    <a:pt x="36048" y="12662"/>
                    <a:pt x="29475" y="12784"/>
                  </a:cubicBezTo>
                  <a:cubicBezTo>
                    <a:pt x="27477" y="12759"/>
                    <a:pt x="25479" y="13011"/>
                    <a:pt x="23548" y="13533"/>
                  </a:cubicBezTo>
                  <a:cubicBezTo>
                    <a:pt x="21928" y="13968"/>
                    <a:pt x="20393" y="14682"/>
                    <a:pt x="19016" y="15641"/>
                  </a:cubicBezTo>
                  <a:cubicBezTo>
                    <a:pt x="17810" y="16489"/>
                    <a:pt x="16811" y="17598"/>
                    <a:pt x="16092" y="18888"/>
                  </a:cubicBezTo>
                  <a:cubicBezTo>
                    <a:pt x="15398" y="20170"/>
                    <a:pt x="15038" y="21609"/>
                    <a:pt x="15056" y="23067"/>
                  </a:cubicBezTo>
                  <a:cubicBezTo>
                    <a:pt x="15002" y="24722"/>
                    <a:pt x="15355" y="26365"/>
                    <a:pt x="16092" y="27849"/>
                  </a:cubicBezTo>
                  <a:cubicBezTo>
                    <a:pt x="16841" y="29202"/>
                    <a:pt x="17883" y="30373"/>
                    <a:pt x="19138" y="31279"/>
                  </a:cubicBezTo>
                  <a:cubicBezTo>
                    <a:pt x="20649" y="32375"/>
                    <a:pt x="22281" y="33285"/>
                    <a:pt x="24011" y="33989"/>
                  </a:cubicBezTo>
                  <a:cubicBezTo>
                    <a:pt x="25918" y="34801"/>
                    <a:pt x="28080" y="35683"/>
                    <a:pt x="30505" y="36633"/>
                  </a:cubicBezTo>
                  <a:cubicBezTo>
                    <a:pt x="33472" y="37753"/>
                    <a:pt x="36383" y="39028"/>
                    <a:pt x="39216" y="40453"/>
                  </a:cubicBezTo>
                  <a:cubicBezTo>
                    <a:pt x="41592" y="41631"/>
                    <a:pt x="43803" y="43120"/>
                    <a:pt x="45783" y="44881"/>
                  </a:cubicBezTo>
                  <a:cubicBezTo>
                    <a:pt x="47550" y="46467"/>
                    <a:pt x="48975" y="48399"/>
                    <a:pt x="49962" y="50559"/>
                  </a:cubicBezTo>
                  <a:cubicBezTo>
                    <a:pt x="50991" y="52971"/>
                    <a:pt x="51491" y="55576"/>
                    <a:pt x="51424" y="58198"/>
                  </a:cubicBezTo>
                  <a:cubicBezTo>
                    <a:pt x="51503" y="61499"/>
                    <a:pt x="50675" y="64759"/>
                    <a:pt x="49030" y="67622"/>
                  </a:cubicBezTo>
                  <a:cubicBezTo>
                    <a:pt x="47434" y="70291"/>
                    <a:pt x="45247" y="72562"/>
                    <a:pt x="42640" y="74262"/>
                  </a:cubicBezTo>
                  <a:cubicBezTo>
                    <a:pt x="39819" y="76091"/>
                    <a:pt x="36700" y="77420"/>
                    <a:pt x="33429" y="78191"/>
                  </a:cubicBezTo>
                  <a:cubicBezTo>
                    <a:pt x="29853" y="79059"/>
                    <a:pt x="26186" y="79491"/>
                    <a:pt x="22507" y="79476"/>
                  </a:cubicBezTo>
                  <a:cubicBezTo>
                    <a:pt x="15720" y="79650"/>
                    <a:pt x="8989" y="78154"/>
                    <a:pt x="2916" y="75121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0C25C5B6-0ED9-49B3-8A4C-94829B6CD503}"/>
                </a:ext>
              </a:extLst>
            </p:cNvPr>
            <p:cNvSpPr/>
            <p:nvPr/>
          </p:nvSpPr>
          <p:spPr>
            <a:xfrm>
              <a:off x="9966581" y="2725043"/>
              <a:ext cx="73100" cy="103559"/>
            </a:xfrm>
            <a:custGeom>
              <a:avLst/>
              <a:gdLst/>
              <a:ahLst/>
              <a:cxnLst/>
              <a:rect l="0" t="0" r="0" b="0"/>
              <a:pathLst>
                <a:path w="73100" h="103558">
                  <a:moveTo>
                    <a:pt x="62614" y="2916"/>
                  </a:moveTo>
                  <a:lnTo>
                    <a:pt x="62614" y="70534"/>
                  </a:lnTo>
                  <a:lnTo>
                    <a:pt x="75748" y="70534"/>
                  </a:lnTo>
                  <a:lnTo>
                    <a:pt x="75748" y="81243"/>
                  </a:lnTo>
                  <a:lnTo>
                    <a:pt x="62614" y="81243"/>
                  </a:lnTo>
                  <a:lnTo>
                    <a:pt x="62614" y="105256"/>
                  </a:lnTo>
                  <a:lnTo>
                    <a:pt x="51040" y="105256"/>
                  </a:lnTo>
                  <a:lnTo>
                    <a:pt x="51040" y="81200"/>
                  </a:lnTo>
                  <a:lnTo>
                    <a:pt x="2916" y="81200"/>
                  </a:lnTo>
                  <a:lnTo>
                    <a:pt x="2916" y="71064"/>
                  </a:lnTo>
                  <a:cubicBezTo>
                    <a:pt x="7383" y="66020"/>
                    <a:pt x="11905" y="60629"/>
                    <a:pt x="16482" y="54896"/>
                  </a:cubicBezTo>
                  <a:cubicBezTo>
                    <a:pt x="21059" y="49164"/>
                    <a:pt x="25425" y="43346"/>
                    <a:pt x="29579" y="37443"/>
                  </a:cubicBezTo>
                  <a:cubicBezTo>
                    <a:pt x="33742" y="31541"/>
                    <a:pt x="37600" y="25656"/>
                    <a:pt x="41153" y="19778"/>
                  </a:cubicBezTo>
                  <a:cubicBezTo>
                    <a:pt x="44472" y="14338"/>
                    <a:pt x="47467" y="8709"/>
                    <a:pt x="50120" y="2916"/>
                  </a:cubicBezTo>
                  <a:close/>
                  <a:moveTo>
                    <a:pt x="16141" y="70534"/>
                  </a:moveTo>
                  <a:lnTo>
                    <a:pt x="51046" y="70534"/>
                  </a:lnTo>
                  <a:lnTo>
                    <a:pt x="51046" y="20417"/>
                  </a:lnTo>
                  <a:cubicBezTo>
                    <a:pt x="47476" y="26649"/>
                    <a:pt x="44097" y="32217"/>
                    <a:pt x="40910" y="37121"/>
                  </a:cubicBezTo>
                  <a:cubicBezTo>
                    <a:pt x="37722" y="42024"/>
                    <a:pt x="34680" y="46459"/>
                    <a:pt x="31784" y="50431"/>
                  </a:cubicBezTo>
                  <a:cubicBezTo>
                    <a:pt x="28905" y="54427"/>
                    <a:pt x="26156" y="58046"/>
                    <a:pt x="23536" y="61280"/>
                  </a:cubicBezTo>
                  <a:cubicBezTo>
                    <a:pt x="20917" y="64515"/>
                    <a:pt x="18451" y="67585"/>
                    <a:pt x="16141" y="70491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A8F7D5B-06E9-4476-B12C-27D4C6E15D1F}"/>
                </a:ext>
              </a:extLst>
            </p:cNvPr>
            <p:cNvSpPr/>
            <p:nvPr/>
          </p:nvSpPr>
          <p:spPr>
            <a:xfrm>
              <a:off x="10052189" y="2723293"/>
              <a:ext cx="67009" cy="109651"/>
            </a:xfrm>
            <a:custGeom>
              <a:avLst/>
              <a:gdLst/>
              <a:ahLst/>
              <a:cxnLst/>
              <a:rect l="0" t="0" r="0" b="0"/>
              <a:pathLst>
                <a:path w="67008" h="109650">
                  <a:moveTo>
                    <a:pt x="50247" y="31469"/>
                  </a:moveTo>
                  <a:cubicBezTo>
                    <a:pt x="50310" y="28661"/>
                    <a:pt x="49813" y="25871"/>
                    <a:pt x="48785" y="23257"/>
                  </a:cubicBezTo>
                  <a:cubicBezTo>
                    <a:pt x="47025" y="18829"/>
                    <a:pt x="43369" y="15423"/>
                    <a:pt x="38826" y="13980"/>
                  </a:cubicBezTo>
                  <a:cubicBezTo>
                    <a:pt x="36428" y="13200"/>
                    <a:pt x="33921" y="12816"/>
                    <a:pt x="31400" y="12841"/>
                  </a:cubicBezTo>
                  <a:cubicBezTo>
                    <a:pt x="29134" y="12841"/>
                    <a:pt x="26879" y="13151"/>
                    <a:pt x="24699" y="13766"/>
                  </a:cubicBezTo>
                  <a:cubicBezTo>
                    <a:pt x="22484" y="14394"/>
                    <a:pt x="20342" y="15259"/>
                    <a:pt x="18309" y="16337"/>
                  </a:cubicBezTo>
                  <a:cubicBezTo>
                    <a:pt x="16195" y="17464"/>
                    <a:pt x="14189" y="18774"/>
                    <a:pt x="12315" y="20266"/>
                  </a:cubicBezTo>
                  <a:cubicBezTo>
                    <a:pt x="10376" y="21801"/>
                    <a:pt x="8572" y="23495"/>
                    <a:pt x="6923" y="25335"/>
                  </a:cubicBezTo>
                  <a:lnTo>
                    <a:pt x="6923" y="12773"/>
                  </a:lnTo>
                  <a:cubicBezTo>
                    <a:pt x="10103" y="9655"/>
                    <a:pt x="13847" y="7175"/>
                    <a:pt x="17955" y="5463"/>
                  </a:cubicBezTo>
                  <a:cubicBezTo>
                    <a:pt x="22703" y="3654"/>
                    <a:pt x="27759" y="2795"/>
                    <a:pt x="32837" y="2929"/>
                  </a:cubicBezTo>
                  <a:cubicBezTo>
                    <a:pt x="36790" y="2893"/>
                    <a:pt x="40721" y="3514"/>
                    <a:pt x="44473" y="4757"/>
                  </a:cubicBezTo>
                  <a:cubicBezTo>
                    <a:pt x="47892" y="5884"/>
                    <a:pt x="51048" y="7693"/>
                    <a:pt x="53750" y="10075"/>
                  </a:cubicBezTo>
                  <a:cubicBezTo>
                    <a:pt x="56414" y="12469"/>
                    <a:pt x="58522" y="15417"/>
                    <a:pt x="59927" y="18713"/>
                  </a:cubicBezTo>
                  <a:cubicBezTo>
                    <a:pt x="61485" y="22441"/>
                    <a:pt x="62251" y="26455"/>
                    <a:pt x="62175" y="30494"/>
                  </a:cubicBezTo>
                  <a:cubicBezTo>
                    <a:pt x="62215" y="34198"/>
                    <a:pt x="61746" y="37883"/>
                    <a:pt x="60780" y="41459"/>
                  </a:cubicBezTo>
                  <a:cubicBezTo>
                    <a:pt x="59851" y="44743"/>
                    <a:pt x="58432" y="47874"/>
                    <a:pt x="56571" y="50737"/>
                  </a:cubicBezTo>
                  <a:cubicBezTo>
                    <a:pt x="54554" y="53801"/>
                    <a:pt x="52169" y="56603"/>
                    <a:pt x="49468" y="59089"/>
                  </a:cubicBezTo>
                  <a:cubicBezTo>
                    <a:pt x="46292" y="62013"/>
                    <a:pt x="42930" y="64736"/>
                    <a:pt x="39404" y="67227"/>
                  </a:cubicBezTo>
                  <a:cubicBezTo>
                    <a:pt x="34596" y="70657"/>
                    <a:pt x="30634" y="73581"/>
                    <a:pt x="27519" y="76005"/>
                  </a:cubicBezTo>
                  <a:cubicBezTo>
                    <a:pt x="24831" y="78034"/>
                    <a:pt x="22344" y="80318"/>
                    <a:pt x="20094" y="82822"/>
                  </a:cubicBezTo>
                  <a:cubicBezTo>
                    <a:pt x="18418" y="84680"/>
                    <a:pt x="17110" y="86830"/>
                    <a:pt x="16238" y="89176"/>
                  </a:cubicBezTo>
                  <a:cubicBezTo>
                    <a:pt x="15462" y="91533"/>
                    <a:pt x="15087" y="94006"/>
                    <a:pt x="15129" y="96486"/>
                  </a:cubicBezTo>
                  <a:lnTo>
                    <a:pt x="66098" y="96486"/>
                  </a:lnTo>
                  <a:lnTo>
                    <a:pt x="66098" y="107006"/>
                  </a:lnTo>
                  <a:lnTo>
                    <a:pt x="2921" y="107006"/>
                  </a:lnTo>
                  <a:lnTo>
                    <a:pt x="2921" y="101938"/>
                  </a:lnTo>
                  <a:cubicBezTo>
                    <a:pt x="2859" y="98033"/>
                    <a:pt x="3338" y="94134"/>
                    <a:pt x="4347" y="90363"/>
                  </a:cubicBezTo>
                  <a:cubicBezTo>
                    <a:pt x="5341" y="86946"/>
                    <a:pt x="6935" y="83730"/>
                    <a:pt x="9055" y="80866"/>
                  </a:cubicBezTo>
                  <a:cubicBezTo>
                    <a:pt x="11557" y="77540"/>
                    <a:pt x="14444" y="74519"/>
                    <a:pt x="17657" y="71869"/>
                  </a:cubicBezTo>
                  <a:cubicBezTo>
                    <a:pt x="21202" y="68872"/>
                    <a:pt x="25546" y="65491"/>
                    <a:pt x="30687" y="61732"/>
                  </a:cubicBezTo>
                  <a:cubicBezTo>
                    <a:pt x="33974" y="59418"/>
                    <a:pt x="37087" y="56865"/>
                    <a:pt x="40001" y="54093"/>
                  </a:cubicBezTo>
                  <a:cubicBezTo>
                    <a:pt x="42296" y="51907"/>
                    <a:pt x="44321" y="49452"/>
                    <a:pt x="46032" y="46783"/>
                  </a:cubicBezTo>
                  <a:cubicBezTo>
                    <a:pt x="47490" y="44505"/>
                    <a:pt x="48586" y="42008"/>
                    <a:pt x="49279" y="39394"/>
                  </a:cubicBezTo>
                  <a:cubicBezTo>
                    <a:pt x="49933" y="36805"/>
                    <a:pt x="50258" y="34143"/>
                    <a:pt x="50247" y="31469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E85D4FF2-455C-4D8F-82BE-ADFC9D426F68}"/>
                </a:ext>
              </a:extLst>
            </p:cNvPr>
            <p:cNvSpPr/>
            <p:nvPr/>
          </p:nvSpPr>
          <p:spPr>
            <a:xfrm>
              <a:off x="10170077" y="2752522"/>
              <a:ext cx="54825" cy="79192"/>
            </a:xfrm>
            <a:custGeom>
              <a:avLst/>
              <a:gdLst/>
              <a:ahLst/>
              <a:cxnLst/>
              <a:rect l="0" t="0" r="0" b="0"/>
              <a:pathLst>
                <a:path w="54825" h="79192">
                  <a:moveTo>
                    <a:pt x="57787" y="74421"/>
                  </a:moveTo>
                  <a:cubicBezTo>
                    <a:pt x="51719" y="77917"/>
                    <a:pt x="44799" y="79672"/>
                    <a:pt x="37800" y="79489"/>
                  </a:cubicBezTo>
                  <a:cubicBezTo>
                    <a:pt x="28315" y="79873"/>
                    <a:pt x="19129" y="76169"/>
                    <a:pt x="12562" y="69316"/>
                  </a:cubicBezTo>
                  <a:cubicBezTo>
                    <a:pt x="6007" y="62134"/>
                    <a:pt x="2559" y="52655"/>
                    <a:pt x="2961" y="42939"/>
                  </a:cubicBezTo>
                  <a:cubicBezTo>
                    <a:pt x="2456" y="32278"/>
                    <a:pt x="6178" y="21849"/>
                    <a:pt x="13317" y="13918"/>
                  </a:cubicBezTo>
                  <a:cubicBezTo>
                    <a:pt x="20530" y="6480"/>
                    <a:pt x="30587" y="2484"/>
                    <a:pt x="40943" y="2953"/>
                  </a:cubicBezTo>
                  <a:cubicBezTo>
                    <a:pt x="46803" y="2831"/>
                    <a:pt x="52615" y="4055"/>
                    <a:pt x="57933" y="6523"/>
                  </a:cubicBezTo>
                  <a:lnTo>
                    <a:pt x="57933" y="18517"/>
                  </a:lnTo>
                  <a:cubicBezTo>
                    <a:pt x="52871" y="14832"/>
                    <a:pt x="46779" y="12834"/>
                    <a:pt x="40517" y="12809"/>
                  </a:cubicBezTo>
                  <a:cubicBezTo>
                    <a:pt x="33499" y="12608"/>
                    <a:pt x="26755" y="15557"/>
                    <a:pt x="22132" y="20838"/>
                  </a:cubicBezTo>
                  <a:cubicBezTo>
                    <a:pt x="17161" y="26710"/>
                    <a:pt x="14596" y="34246"/>
                    <a:pt x="14956" y="41934"/>
                  </a:cubicBezTo>
                  <a:cubicBezTo>
                    <a:pt x="14542" y="49305"/>
                    <a:pt x="16954" y="56554"/>
                    <a:pt x="21699" y="62207"/>
                  </a:cubicBezTo>
                  <a:cubicBezTo>
                    <a:pt x="26347" y="67220"/>
                    <a:pt x="32969" y="69937"/>
                    <a:pt x="39798" y="69633"/>
                  </a:cubicBezTo>
                  <a:cubicBezTo>
                    <a:pt x="46334" y="69578"/>
                    <a:pt x="52663" y="67342"/>
                    <a:pt x="57787" y="63279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ED1CBFD-C98B-46EA-8968-944316D62626}"/>
                </a:ext>
              </a:extLst>
            </p:cNvPr>
            <p:cNvSpPr/>
            <p:nvPr/>
          </p:nvSpPr>
          <p:spPr>
            <a:xfrm>
              <a:off x="10242651" y="2719158"/>
              <a:ext cx="12183" cy="109651"/>
            </a:xfrm>
            <a:custGeom>
              <a:avLst/>
              <a:gdLst/>
              <a:ahLst/>
              <a:cxnLst/>
              <a:rect l="0" t="0" r="0" b="0"/>
              <a:pathLst>
                <a:path w="12183" h="109650">
                  <a:moveTo>
                    <a:pt x="14612" y="111141"/>
                  </a:moveTo>
                  <a:lnTo>
                    <a:pt x="2916" y="111141"/>
                  </a:lnTo>
                  <a:lnTo>
                    <a:pt x="2916" y="2916"/>
                  </a:lnTo>
                  <a:lnTo>
                    <a:pt x="14612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5CCF77C-1BCA-4BE9-A971-4B617402124C}"/>
                </a:ext>
              </a:extLst>
            </p:cNvPr>
            <p:cNvSpPr/>
            <p:nvPr/>
          </p:nvSpPr>
          <p:spPr>
            <a:xfrm>
              <a:off x="10272997" y="2752507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503"/>
                  </a:moveTo>
                  <a:cubicBezTo>
                    <a:pt x="28845" y="79948"/>
                    <a:pt x="19421" y="76220"/>
                    <a:pt x="12659" y="69257"/>
                  </a:cubicBezTo>
                  <a:cubicBezTo>
                    <a:pt x="5989" y="61831"/>
                    <a:pt x="2510" y="52066"/>
                    <a:pt x="2986" y="42094"/>
                  </a:cubicBezTo>
                  <a:cubicBezTo>
                    <a:pt x="2358" y="31543"/>
                    <a:pt x="5983" y="21181"/>
                    <a:pt x="13049" y="13323"/>
                  </a:cubicBezTo>
                  <a:cubicBezTo>
                    <a:pt x="20268" y="6214"/>
                    <a:pt x="30130" y="2462"/>
                    <a:pt x="40248" y="2967"/>
                  </a:cubicBezTo>
                  <a:cubicBezTo>
                    <a:pt x="49818" y="2431"/>
                    <a:pt x="59139" y="6110"/>
                    <a:pt x="65767" y="13031"/>
                  </a:cubicBezTo>
                  <a:cubicBezTo>
                    <a:pt x="72260" y="20828"/>
                    <a:pt x="75544" y="30812"/>
                    <a:pt x="74941" y="40943"/>
                  </a:cubicBezTo>
                  <a:cubicBezTo>
                    <a:pt x="75440" y="51219"/>
                    <a:pt x="71895" y="61277"/>
                    <a:pt x="65054" y="68965"/>
                  </a:cubicBezTo>
                  <a:cubicBezTo>
                    <a:pt x="58140" y="76122"/>
                    <a:pt x="48478" y="79960"/>
                    <a:pt x="38537" y="79503"/>
                  </a:cubicBezTo>
                  <a:close/>
                  <a:moveTo>
                    <a:pt x="39396" y="12830"/>
                  </a:moveTo>
                  <a:cubicBezTo>
                    <a:pt x="32585" y="12519"/>
                    <a:pt x="26006" y="15352"/>
                    <a:pt x="21547" y="20505"/>
                  </a:cubicBezTo>
                  <a:cubicBezTo>
                    <a:pt x="16868" y="26536"/>
                    <a:pt x="14535" y="34053"/>
                    <a:pt x="14980" y="41674"/>
                  </a:cubicBezTo>
                  <a:cubicBezTo>
                    <a:pt x="14566" y="49093"/>
                    <a:pt x="16929" y="56397"/>
                    <a:pt x="21620" y="62160"/>
                  </a:cubicBezTo>
                  <a:cubicBezTo>
                    <a:pt x="26122" y="67198"/>
                    <a:pt x="32646" y="69945"/>
                    <a:pt x="39396" y="69653"/>
                  </a:cubicBezTo>
                  <a:cubicBezTo>
                    <a:pt x="46042" y="70049"/>
                    <a:pt x="52493" y="67332"/>
                    <a:pt x="56848" y="62300"/>
                  </a:cubicBezTo>
                  <a:cubicBezTo>
                    <a:pt x="61271" y="56257"/>
                    <a:pt x="63427" y="48856"/>
                    <a:pt x="62940" y="41381"/>
                  </a:cubicBezTo>
                  <a:cubicBezTo>
                    <a:pt x="63433" y="33846"/>
                    <a:pt x="61277" y="26371"/>
                    <a:pt x="56848" y="20249"/>
                  </a:cubicBezTo>
                  <a:cubicBezTo>
                    <a:pt x="52511" y="15181"/>
                    <a:pt x="46048" y="12434"/>
                    <a:pt x="39389" y="1283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6F093E7C-F653-4E05-B6E4-1E88ABB766F0}"/>
                </a:ext>
              </a:extLst>
            </p:cNvPr>
            <p:cNvSpPr/>
            <p:nvPr/>
          </p:nvSpPr>
          <p:spPr>
            <a:xfrm>
              <a:off x="10362176" y="2754283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77" y="76016"/>
                  </a:moveTo>
                  <a:lnTo>
                    <a:pt x="51869" y="76016"/>
                  </a:lnTo>
                  <a:lnTo>
                    <a:pt x="51869" y="64442"/>
                  </a:lnTo>
                  <a:lnTo>
                    <a:pt x="51582" y="64442"/>
                  </a:lnTo>
                  <a:cubicBezTo>
                    <a:pt x="47349" y="72928"/>
                    <a:pt x="38516" y="78130"/>
                    <a:pt x="29043" y="77722"/>
                  </a:cubicBezTo>
                  <a:cubicBezTo>
                    <a:pt x="11627" y="77722"/>
                    <a:pt x="2916" y="67348"/>
                    <a:pt x="2916" y="46599"/>
                  </a:cubicBezTo>
                  <a:lnTo>
                    <a:pt x="2916" y="2916"/>
                  </a:lnTo>
                  <a:lnTo>
                    <a:pt x="14551" y="2916"/>
                  </a:lnTo>
                  <a:lnTo>
                    <a:pt x="14551" y="44747"/>
                  </a:lnTo>
                  <a:cubicBezTo>
                    <a:pt x="14551" y="60178"/>
                    <a:pt x="20454" y="67896"/>
                    <a:pt x="32253" y="67896"/>
                  </a:cubicBezTo>
                  <a:cubicBezTo>
                    <a:pt x="37663" y="68030"/>
                    <a:pt x="42847" y="65709"/>
                    <a:pt x="46350" y="61579"/>
                  </a:cubicBezTo>
                  <a:cubicBezTo>
                    <a:pt x="50181" y="56949"/>
                    <a:pt x="52155" y="51058"/>
                    <a:pt x="51881" y="45052"/>
                  </a:cubicBezTo>
                  <a:lnTo>
                    <a:pt x="51881" y="2916"/>
                  </a:lnTo>
                  <a:lnTo>
                    <a:pt x="63589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7D048B3-BBF4-4B47-99CD-5EFDF51C03F5}"/>
                </a:ext>
              </a:extLst>
            </p:cNvPr>
            <p:cNvSpPr/>
            <p:nvPr/>
          </p:nvSpPr>
          <p:spPr>
            <a:xfrm>
              <a:off x="10441403" y="2719152"/>
              <a:ext cx="73100" cy="115742"/>
            </a:xfrm>
            <a:custGeom>
              <a:avLst/>
              <a:gdLst/>
              <a:ahLst/>
              <a:cxnLst/>
              <a:rect l="0" t="0" r="0" b="0"/>
              <a:pathLst>
                <a:path w="73100" h="115742">
                  <a:moveTo>
                    <a:pt x="70371" y="111147"/>
                  </a:moveTo>
                  <a:lnTo>
                    <a:pt x="58662" y="111147"/>
                  </a:lnTo>
                  <a:lnTo>
                    <a:pt x="58662" y="98726"/>
                  </a:lnTo>
                  <a:lnTo>
                    <a:pt x="58376" y="98726"/>
                  </a:lnTo>
                  <a:cubicBezTo>
                    <a:pt x="53423" y="107882"/>
                    <a:pt x="43646" y="113383"/>
                    <a:pt x="33248" y="112859"/>
                  </a:cubicBezTo>
                  <a:cubicBezTo>
                    <a:pt x="24780" y="113182"/>
                    <a:pt x="16648" y="109557"/>
                    <a:pt x="11226" y="103045"/>
                  </a:cubicBezTo>
                  <a:cubicBezTo>
                    <a:pt x="5372" y="95406"/>
                    <a:pt x="2442" y="85921"/>
                    <a:pt x="2978" y="76308"/>
                  </a:cubicBezTo>
                  <a:cubicBezTo>
                    <a:pt x="2448" y="65843"/>
                    <a:pt x="5689" y="55530"/>
                    <a:pt x="12116" y="47251"/>
                  </a:cubicBezTo>
                  <a:cubicBezTo>
                    <a:pt x="18092" y="40014"/>
                    <a:pt x="27101" y="35975"/>
                    <a:pt x="36482" y="36329"/>
                  </a:cubicBezTo>
                  <a:cubicBezTo>
                    <a:pt x="45462" y="35738"/>
                    <a:pt x="53984" y="40343"/>
                    <a:pt x="58413" y="48177"/>
                  </a:cubicBezTo>
                  <a:lnTo>
                    <a:pt x="58699" y="48177"/>
                  </a:lnTo>
                  <a:lnTo>
                    <a:pt x="58699" y="2916"/>
                  </a:lnTo>
                  <a:lnTo>
                    <a:pt x="70407" y="2916"/>
                  </a:lnTo>
                  <a:close/>
                  <a:moveTo>
                    <a:pt x="58662" y="78093"/>
                  </a:moveTo>
                  <a:lnTo>
                    <a:pt x="58662" y="67287"/>
                  </a:lnTo>
                  <a:cubicBezTo>
                    <a:pt x="58790" y="61707"/>
                    <a:pt x="56683" y="56309"/>
                    <a:pt x="52808" y="52295"/>
                  </a:cubicBezTo>
                  <a:cubicBezTo>
                    <a:pt x="48964" y="48226"/>
                    <a:pt x="43561" y="45990"/>
                    <a:pt x="37963" y="46155"/>
                  </a:cubicBezTo>
                  <a:cubicBezTo>
                    <a:pt x="31402" y="45880"/>
                    <a:pt x="25121" y="48811"/>
                    <a:pt x="21113" y="54007"/>
                  </a:cubicBezTo>
                  <a:cubicBezTo>
                    <a:pt x="16684" y="60348"/>
                    <a:pt x="14522" y="67993"/>
                    <a:pt x="14973" y="75711"/>
                  </a:cubicBezTo>
                  <a:cubicBezTo>
                    <a:pt x="14577" y="82845"/>
                    <a:pt x="16654" y="89893"/>
                    <a:pt x="20863" y="95662"/>
                  </a:cubicBezTo>
                  <a:cubicBezTo>
                    <a:pt x="24671" y="100486"/>
                    <a:pt x="30555" y="103203"/>
                    <a:pt x="36702" y="102972"/>
                  </a:cubicBezTo>
                  <a:cubicBezTo>
                    <a:pt x="42793" y="103161"/>
                    <a:pt x="48642" y="100559"/>
                    <a:pt x="52583" y="95905"/>
                  </a:cubicBezTo>
                  <a:cubicBezTo>
                    <a:pt x="56737" y="90922"/>
                    <a:pt x="58900" y="84575"/>
                    <a:pt x="58662" y="7809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70184267-A456-4984-8F61-FB75047CC79A}"/>
                </a:ext>
              </a:extLst>
            </p:cNvPr>
            <p:cNvSpPr/>
            <p:nvPr/>
          </p:nvSpPr>
          <p:spPr>
            <a:xfrm>
              <a:off x="10572589" y="2752979"/>
              <a:ext cx="42642" cy="79192"/>
            </a:xfrm>
            <a:custGeom>
              <a:avLst/>
              <a:gdLst/>
              <a:ahLst/>
              <a:cxnLst/>
              <a:rect l="0" t="0" r="0" b="0"/>
              <a:pathLst>
                <a:path w="42641" h="79192">
                  <a:moveTo>
                    <a:pt x="41038" y="16068"/>
                  </a:moveTo>
                  <a:cubicBezTo>
                    <a:pt x="38424" y="14332"/>
                    <a:pt x="35317" y="13503"/>
                    <a:pt x="32186" y="13710"/>
                  </a:cubicBezTo>
                  <a:cubicBezTo>
                    <a:pt x="27075" y="13765"/>
                    <a:pt x="22348" y="16433"/>
                    <a:pt x="19656" y="20777"/>
                  </a:cubicBezTo>
                  <a:cubicBezTo>
                    <a:pt x="16013" y="26521"/>
                    <a:pt x="14252" y="33259"/>
                    <a:pt x="14624" y="40051"/>
                  </a:cubicBezTo>
                  <a:lnTo>
                    <a:pt x="14624" y="77320"/>
                  </a:lnTo>
                  <a:lnTo>
                    <a:pt x="2916" y="77320"/>
                  </a:lnTo>
                  <a:lnTo>
                    <a:pt x="2916" y="4219"/>
                  </a:lnTo>
                  <a:lnTo>
                    <a:pt x="14624" y="4219"/>
                  </a:lnTo>
                  <a:lnTo>
                    <a:pt x="14624" y="19284"/>
                  </a:lnTo>
                  <a:lnTo>
                    <a:pt x="14910" y="19284"/>
                  </a:lnTo>
                  <a:cubicBezTo>
                    <a:pt x="16263" y="14630"/>
                    <a:pt x="18913" y="10457"/>
                    <a:pt x="22549" y="7253"/>
                  </a:cubicBezTo>
                  <a:cubicBezTo>
                    <a:pt x="25729" y="4463"/>
                    <a:pt x="29817" y="2928"/>
                    <a:pt x="34044" y="2934"/>
                  </a:cubicBezTo>
                  <a:cubicBezTo>
                    <a:pt x="36420" y="2831"/>
                    <a:pt x="38790" y="3166"/>
                    <a:pt x="41038" y="393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9EFAF39B-3FC1-4973-B644-E9854E74AB77}"/>
                </a:ext>
              </a:extLst>
            </p:cNvPr>
            <p:cNvSpPr/>
            <p:nvPr/>
          </p:nvSpPr>
          <p:spPr>
            <a:xfrm>
              <a:off x="10616399" y="2752489"/>
              <a:ext cx="67009" cy="79192"/>
            </a:xfrm>
            <a:custGeom>
              <a:avLst/>
              <a:gdLst/>
              <a:ahLst/>
              <a:cxnLst/>
              <a:rect l="0" t="0" r="0" b="0"/>
              <a:pathLst>
                <a:path w="67008" h="79192">
                  <a:moveTo>
                    <a:pt x="66771" y="44184"/>
                  </a:moveTo>
                  <a:lnTo>
                    <a:pt x="15156" y="44184"/>
                  </a:lnTo>
                  <a:cubicBezTo>
                    <a:pt x="14894" y="51068"/>
                    <a:pt x="17239" y="57799"/>
                    <a:pt x="21723" y="63032"/>
                  </a:cubicBezTo>
                  <a:cubicBezTo>
                    <a:pt x="26273" y="67607"/>
                    <a:pt x="32560" y="70019"/>
                    <a:pt x="38999" y="69672"/>
                  </a:cubicBezTo>
                  <a:cubicBezTo>
                    <a:pt x="47277" y="69653"/>
                    <a:pt x="55300" y="66778"/>
                    <a:pt x="61702" y="61533"/>
                  </a:cubicBezTo>
                  <a:lnTo>
                    <a:pt x="61702" y="72498"/>
                  </a:lnTo>
                  <a:cubicBezTo>
                    <a:pt x="54167" y="77481"/>
                    <a:pt x="45237" y="79936"/>
                    <a:pt x="36215" y="79492"/>
                  </a:cubicBezTo>
                  <a:cubicBezTo>
                    <a:pt x="27016" y="79973"/>
                    <a:pt x="18080" y="76318"/>
                    <a:pt x="11848" y="69532"/>
                  </a:cubicBezTo>
                  <a:cubicBezTo>
                    <a:pt x="5519" y="61618"/>
                    <a:pt x="2357" y="51628"/>
                    <a:pt x="2997" y="41510"/>
                  </a:cubicBezTo>
                  <a:cubicBezTo>
                    <a:pt x="2564" y="31349"/>
                    <a:pt x="6024" y="21407"/>
                    <a:pt x="12670" y="13707"/>
                  </a:cubicBezTo>
                  <a:cubicBezTo>
                    <a:pt x="18683" y="6738"/>
                    <a:pt x="27485" y="2803"/>
                    <a:pt x="36690" y="2962"/>
                  </a:cubicBezTo>
                  <a:cubicBezTo>
                    <a:pt x="45121" y="2474"/>
                    <a:pt x="53314" y="5898"/>
                    <a:pt x="58894" y="12239"/>
                  </a:cubicBezTo>
                  <a:cubicBezTo>
                    <a:pt x="64511" y="19610"/>
                    <a:pt x="67301" y="28754"/>
                    <a:pt x="66746" y="38007"/>
                  </a:cubicBezTo>
                  <a:close/>
                  <a:moveTo>
                    <a:pt x="54776" y="34261"/>
                  </a:moveTo>
                  <a:cubicBezTo>
                    <a:pt x="55087" y="28589"/>
                    <a:pt x="53357" y="22991"/>
                    <a:pt x="49903" y="18483"/>
                  </a:cubicBezTo>
                  <a:cubicBezTo>
                    <a:pt x="46534" y="14652"/>
                    <a:pt x="41594" y="12568"/>
                    <a:pt x="36501" y="12842"/>
                  </a:cubicBezTo>
                  <a:cubicBezTo>
                    <a:pt x="31189" y="12751"/>
                    <a:pt x="26078" y="14901"/>
                    <a:pt x="22435" y="18769"/>
                  </a:cubicBezTo>
                  <a:cubicBezTo>
                    <a:pt x="18439" y="23021"/>
                    <a:pt x="15930" y="28461"/>
                    <a:pt x="15296" y="34261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81AB71B8-FF79-4F0B-AC98-058C82A28416}"/>
                </a:ext>
              </a:extLst>
            </p:cNvPr>
            <p:cNvSpPr/>
            <p:nvPr/>
          </p:nvSpPr>
          <p:spPr>
            <a:xfrm>
              <a:off x="10692921" y="2752577"/>
              <a:ext cx="73100" cy="109651"/>
            </a:xfrm>
            <a:custGeom>
              <a:avLst/>
              <a:gdLst/>
              <a:ahLst/>
              <a:cxnLst/>
              <a:rect l="0" t="0" r="0" b="0"/>
              <a:pathLst>
                <a:path w="73100" h="109650">
                  <a:moveTo>
                    <a:pt x="70348" y="71867"/>
                  </a:moveTo>
                  <a:cubicBezTo>
                    <a:pt x="70348" y="98707"/>
                    <a:pt x="57501" y="112127"/>
                    <a:pt x="31800" y="112127"/>
                  </a:cubicBezTo>
                  <a:cubicBezTo>
                    <a:pt x="23601" y="112316"/>
                    <a:pt x="15480" y="110550"/>
                    <a:pt x="8097" y="106986"/>
                  </a:cubicBezTo>
                  <a:lnTo>
                    <a:pt x="8097" y="95278"/>
                  </a:lnTo>
                  <a:cubicBezTo>
                    <a:pt x="15237" y="99536"/>
                    <a:pt x="23345" y="101893"/>
                    <a:pt x="31654" y="102131"/>
                  </a:cubicBezTo>
                  <a:cubicBezTo>
                    <a:pt x="49643" y="102131"/>
                    <a:pt x="58640" y="92567"/>
                    <a:pt x="58640" y="73433"/>
                  </a:cubicBezTo>
                  <a:lnTo>
                    <a:pt x="58640" y="65441"/>
                  </a:lnTo>
                  <a:lnTo>
                    <a:pt x="58378" y="65441"/>
                  </a:lnTo>
                  <a:cubicBezTo>
                    <a:pt x="49777" y="79330"/>
                    <a:pt x="31550" y="83612"/>
                    <a:pt x="17661" y="75017"/>
                  </a:cubicBezTo>
                  <a:cubicBezTo>
                    <a:pt x="15304" y="73555"/>
                    <a:pt x="13160" y="71764"/>
                    <a:pt x="11295" y="69705"/>
                  </a:cubicBezTo>
                  <a:cubicBezTo>
                    <a:pt x="5441" y="62279"/>
                    <a:pt x="2487" y="52983"/>
                    <a:pt x="2980" y="43541"/>
                  </a:cubicBezTo>
                  <a:cubicBezTo>
                    <a:pt x="2414" y="32923"/>
                    <a:pt x="5588" y="22439"/>
                    <a:pt x="11941" y="13917"/>
                  </a:cubicBezTo>
                  <a:cubicBezTo>
                    <a:pt x="17923" y="6595"/>
                    <a:pt x="27012" y="2526"/>
                    <a:pt x="36460" y="2952"/>
                  </a:cubicBezTo>
                  <a:cubicBezTo>
                    <a:pt x="45415" y="2459"/>
                    <a:pt x="53895" y="7040"/>
                    <a:pt x="58390" y="14800"/>
                  </a:cubicBezTo>
                  <a:lnTo>
                    <a:pt x="58677" y="14800"/>
                  </a:lnTo>
                  <a:lnTo>
                    <a:pt x="58677" y="4621"/>
                  </a:lnTo>
                  <a:lnTo>
                    <a:pt x="70385" y="4621"/>
                  </a:lnTo>
                  <a:close/>
                  <a:moveTo>
                    <a:pt x="58640" y="44668"/>
                  </a:moveTo>
                  <a:lnTo>
                    <a:pt x="58640" y="33861"/>
                  </a:lnTo>
                  <a:cubicBezTo>
                    <a:pt x="58738" y="28306"/>
                    <a:pt x="56618" y="22933"/>
                    <a:pt x="52749" y="18943"/>
                  </a:cubicBezTo>
                  <a:cubicBezTo>
                    <a:pt x="48979" y="14867"/>
                    <a:pt x="43636" y="12601"/>
                    <a:pt x="38081" y="12729"/>
                  </a:cubicBezTo>
                  <a:cubicBezTo>
                    <a:pt x="31471" y="12437"/>
                    <a:pt x="25136" y="15379"/>
                    <a:pt x="21091" y="20618"/>
                  </a:cubicBezTo>
                  <a:cubicBezTo>
                    <a:pt x="16638" y="27093"/>
                    <a:pt x="14475" y="34866"/>
                    <a:pt x="14951" y="42712"/>
                  </a:cubicBezTo>
                  <a:cubicBezTo>
                    <a:pt x="14591" y="49706"/>
                    <a:pt x="16674" y="56608"/>
                    <a:pt x="20841" y="62236"/>
                  </a:cubicBezTo>
                  <a:cubicBezTo>
                    <a:pt x="24575" y="67024"/>
                    <a:pt x="30375" y="69741"/>
                    <a:pt x="36442" y="69546"/>
                  </a:cubicBezTo>
                  <a:cubicBezTo>
                    <a:pt x="42564" y="69741"/>
                    <a:pt x="48449" y="67177"/>
                    <a:pt x="52469" y="62553"/>
                  </a:cubicBezTo>
                  <a:cubicBezTo>
                    <a:pt x="56691" y="57576"/>
                    <a:pt x="58896" y="51192"/>
                    <a:pt x="58640" y="44668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0A0F9B70-E962-4C50-B3E8-892072953FF5}"/>
                </a:ext>
              </a:extLst>
            </p:cNvPr>
            <p:cNvSpPr/>
            <p:nvPr/>
          </p:nvSpPr>
          <p:spPr>
            <a:xfrm>
              <a:off x="10782481" y="2720508"/>
              <a:ext cx="18275" cy="109651"/>
            </a:xfrm>
            <a:custGeom>
              <a:avLst/>
              <a:gdLst/>
              <a:ahLst/>
              <a:cxnLst/>
              <a:rect l="0" t="0" r="0" b="0"/>
              <a:pathLst>
                <a:path w="18275" h="109650">
                  <a:moveTo>
                    <a:pt x="10485" y="18129"/>
                  </a:moveTo>
                  <a:cubicBezTo>
                    <a:pt x="8487" y="18165"/>
                    <a:pt x="6556" y="17392"/>
                    <a:pt x="5130" y="15985"/>
                  </a:cubicBezTo>
                  <a:cubicBezTo>
                    <a:pt x="3662" y="14571"/>
                    <a:pt x="2858" y="12598"/>
                    <a:pt x="2919" y="10557"/>
                  </a:cubicBezTo>
                  <a:cubicBezTo>
                    <a:pt x="2840" y="6415"/>
                    <a:pt x="6135" y="2997"/>
                    <a:pt x="10278" y="2918"/>
                  </a:cubicBezTo>
                  <a:cubicBezTo>
                    <a:pt x="10345" y="2918"/>
                    <a:pt x="10418" y="2918"/>
                    <a:pt x="10485" y="2918"/>
                  </a:cubicBezTo>
                  <a:cubicBezTo>
                    <a:pt x="12532" y="2869"/>
                    <a:pt x="14511" y="3655"/>
                    <a:pt x="15967" y="5093"/>
                  </a:cubicBezTo>
                  <a:cubicBezTo>
                    <a:pt x="18952" y="8065"/>
                    <a:pt x="18964" y="12890"/>
                    <a:pt x="15992" y="15881"/>
                  </a:cubicBezTo>
                  <a:cubicBezTo>
                    <a:pt x="15986" y="15887"/>
                    <a:pt x="15973" y="15899"/>
                    <a:pt x="15967" y="15905"/>
                  </a:cubicBezTo>
                  <a:cubicBezTo>
                    <a:pt x="14524" y="17367"/>
                    <a:pt x="12538" y="18171"/>
                    <a:pt x="10485" y="18129"/>
                  </a:cubicBezTo>
                  <a:close/>
                  <a:moveTo>
                    <a:pt x="16193" y="109791"/>
                  </a:moveTo>
                  <a:lnTo>
                    <a:pt x="4484" y="109791"/>
                  </a:lnTo>
                  <a:lnTo>
                    <a:pt x="4484" y="36690"/>
                  </a:lnTo>
                  <a:lnTo>
                    <a:pt x="16193" y="36690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1778C2DC-C075-4218-912F-6378B7A618D3}"/>
                </a:ext>
              </a:extLst>
            </p:cNvPr>
            <p:cNvSpPr/>
            <p:nvPr/>
          </p:nvSpPr>
          <p:spPr>
            <a:xfrm>
              <a:off x="10814396" y="2752513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497"/>
                  </a:moveTo>
                  <a:cubicBezTo>
                    <a:pt x="28845" y="79942"/>
                    <a:pt x="19421" y="76214"/>
                    <a:pt x="12659" y="69251"/>
                  </a:cubicBezTo>
                  <a:cubicBezTo>
                    <a:pt x="5989" y="61825"/>
                    <a:pt x="2510" y="52060"/>
                    <a:pt x="2986" y="42088"/>
                  </a:cubicBezTo>
                  <a:cubicBezTo>
                    <a:pt x="2358" y="31537"/>
                    <a:pt x="5983" y="21181"/>
                    <a:pt x="13049" y="13323"/>
                  </a:cubicBezTo>
                  <a:cubicBezTo>
                    <a:pt x="20268" y="6214"/>
                    <a:pt x="30130" y="2462"/>
                    <a:pt x="40248" y="2967"/>
                  </a:cubicBezTo>
                  <a:cubicBezTo>
                    <a:pt x="49818" y="2431"/>
                    <a:pt x="59139" y="6110"/>
                    <a:pt x="65767" y="13031"/>
                  </a:cubicBezTo>
                  <a:cubicBezTo>
                    <a:pt x="72260" y="20828"/>
                    <a:pt x="75544" y="30812"/>
                    <a:pt x="74941" y="40943"/>
                  </a:cubicBezTo>
                  <a:cubicBezTo>
                    <a:pt x="75440" y="51219"/>
                    <a:pt x="71895" y="61277"/>
                    <a:pt x="65054" y="68965"/>
                  </a:cubicBezTo>
                  <a:cubicBezTo>
                    <a:pt x="58140" y="76122"/>
                    <a:pt x="48478" y="79960"/>
                    <a:pt x="38537" y="79497"/>
                  </a:cubicBezTo>
                  <a:close/>
                  <a:moveTo>
                    <a:pt x="39396" y="12823"/>
                  </a:moveTo>
                  <a:cubicBezTo>
                    <a:pt x="32585" y="12513"/>
                    <a:pt x="26006" y="15345"/>
                    <a:pt x="21547" y="20499"/>
                  </a:cubicBezTo>
                  <a:cubicBezTo>
                    <a:pt x="16868" y="26530"/>
                    <a:pt x="14535" y="34047"/>
                    <a:pt x="14980" y="41668"/>
                  </a:cubicBezTo>
                  <a:cubicBezTo>
                    <a:pt x="14566" y="49087"/>
                    <a:pt x="16929" y="56391"/>
                    <a:pt x="21620" y="62154"/>
                  </a:cubicBezTo>
                  <a:cubicBezTo>
                    <a:pt x="26122" y="67192"/>
                    <a:pt x="32646" y="69939"/>
                    <a:pt x="39396" y="69647"/>
                  </a:cubicBezTo>
                  <a:cubicBezTo>
                    <a:pt x="46042" y="70043"/>
                    <a:pt x="52493" y="67326"/>
                    <a:pt x="56848" y="62294"/>
                  </a:cubicBezTo>
                  <a:cubicBezTo>
                    <a:pt x="61271" y="56251"/>
                    <a:pt x="63427" y="48850"/>
                    <a:pt x="62940" y="41375"/>
                  </a:cubicBezTo>
                  <a:cubicBezTo>
                    <a:pt x="63433" y="33840"/>
                    <a:pt x="61277" y="26365"/>
                    <a:pt x="56848" y="20243"/>
                  </a:cubicBezTo>
                  <a:cubicBezTo>
                    <a:pt x="52511" y="15175"/>
                    <a:pt x="46048" y="12428"/>
                    <a:pt x="39389" y="1282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E0179537-7EED-4A36-B678-717A032EB7B4}"/>
                </a:ext>
              </a:extLst>
            </p:cNvPr>
            <p:cNvSpPr/>
            <p:nvPr/>
          </p:nvSpPr>
          <p:spPr>
            <a:xfrm>
              <a:off x="10905122" y="2752528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95" y="77771"/>
                  </a:moveTo>
                  <a:lnTo>
                    <a:pt x="51893" y="77771"/>
                  </a:lnTo>
                  <a:lnTo>
                    <a:pt x="51893" y="36079"/>
                  </a:lnTo>
                  <a:cubicBezTo>
                    <a:pt x="51893" y="20564"/>
                    <a:pt x="46228" y="12809"/>
                    <a:pt x="34903" y="12809"/>
                  </a:cubicBezTo>
                  <a:cubicBezTo>
                    <a:pt x="29311" y="12687"/>
                    <a:pt x="23963" y="15118"/>
                    <a:pt x="20375" y="19412"/>
                  </a:cubicBezTo>
                  <a:cubicBezTo>
                    <a:pt x="16458" y="24060"/>
                    <a:pt x="14411" y="30006"/>
                    <a:pt x="14630" y="36079"/>
                  </a:cubicBezTo>
                  <a:lnTo>
                    <a:pt x="14630" y="77771"/>
                  </a:lnTo>
                  <a:lnTo>
                    <a:pt x="2916" y="77771"/>
                  </a:lnTo>
                  <a:lnTo>
                    <a:pt x="2916" y="4670"/>
                  </a:lnTo>
                  <a:lnTo>
                    <a:pt x="14624" y="4670"/>
                  </a:lnTo>
                  <a:lnTo>
                    <a:pt x="14624" y="16805"/>
                  </a:lnTo>
                  <a:lnTo>
                    <a:pt x="14910" y="16805"/>
                  </a:lnTo>
                  <a:cubicBezTo>
                    <a:pt x="19644" y="8027"/>
                    <a:pt x="28927" y="2666"/>
                    <a:pt x="38899" y="2959"/>
                  </a:cubicBezTo>
                  <a:cubicBezTo>
                    <a:pt x="45893" y="2526"/>
                    <a:pt x="52679" y="5389"/>
                    <a:pt x="57248" y="10701"/>
                  </a:cubicBezTo>
                  <a:cubicBezTo>
                    <a:pt x="61896" y="17201"/>
                    <a:pt x="64137" y="25114"/>
                    <a:pt x="63601" y="3308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FDAC2C93-BE9B-472F-A8B4-D49DC9C867AE}"/>
                </a:ext>
              </a:extLst>
            </p:cNvPr>
            <p:cNvSpPr/>
            <p:nvPr/>
          </p:nvSpPr>
          <p:spPr>
            <a:xfrm>
              <a:off x="10983437" y="2752535"/>
              <a:ext cx="48734" cy="79192"/>
            </a:xfrm>
            <a:custGeom>
              <a:avLst/>
              <a:gdLst/>
              <a:ahLst/>
              <a:cxnLst/>
              <a:rect l="0" t="0" r="0" b="0"/>
              <a:pathLst>
                <a:path w="48733" h="79192">
                  <a:moveTo>
                    <a:pt x="2916" y="75120"/>
                  </a:moveTo>
                  <a:lnTo>
                    <a:pt x="2916" y="62535"/>
                  </a:lnTo>
                  <a:cubicBezTo>
                    <a:pt x="8971" y="67140"/>
                    <a:pt x="16372" y="69620"/>
                    <a:pt x="23975" y="69601"/>
                  </a:cubicBezTo>
                  <a:cubicBezTo>
                    <a:pt x="34251" y="69601"/>
                    <a:pt x="39393" y="66178"/>
                    <a:pt x="39393" y="59325"/>
                  </a:cubicBezTo>
                  <a:cubicBezTo>
                    <a:pt x="39448" y="57576"/>
                    <a:pt x="38991" y="55852"/>
                    <a:pt x="38071" y="54366"/>
                  </a:cubicBezTo>
                  <a:cubicBezTo>
                    <a:pt x="37127" y="52947"/>
                    <a:pt x="35914" y="51716"/>
                    <a:pt x="34501" y="50760"/>
                  </a:cubicBezTo>
                  <a:cubicBezTo>
                    <a:pt x="32850" y="49633"/>
                    <a:pt x="31078" y="48682"/>
                    <a:pt x="29220" y="47939"/>
                  </a:cubicBezTo>
                  <a:cubicBezTo>
                    <a:pt x="27191" y="47105"/>
                    <a:pt x="25010" y="46240"/>
                    <a:pt x="22689" y="45332"/>
                  </a:cubicBezTo>
                  <a:cubicBezTo>
                    <a:pt x="19778" y="44193"/>
                    <a:pt x="16927" y="42895"/>
                    <a:pt x="14161" y="41439"/>
                  </a:cubicBezTo>
                  <a:cubicBezTo>
                    <a:pt x="11907" y="40276"/>
                    <a:pt x="9836" y="38783"/>
                    <a:pt x="8021" y="37011"/>
                  </a:cubicBezTo>
                  <a:cubicBezTo>
                    <a:pt x="6412" y="35421"/>
                    <a:pt x="5151" y="33508"/>
                    <a:pt x="4311" y="31406"/>
                  </a:cubicBezTo>
                  <a:cubicBezTo>
                    <a:pt x="3434" y="29055"/>
                    <a:pt x="3007" y="26564"/>
                    <a:pt x="3062" y="24054"/>
                  </a:cubicBezTo>
                  <a:cubicBezTo>
                    <a:pt x="3001" y="20862"/>
                    <a:pt x="3817" y="17712"/>
                    <a:pt x="5419" y="14953"/>
                  </a:cubicBezTo>
                  <a:cubicBezTo>
                    <a:pt x="6997" y="12303"/>
                    <a:pt x="9141" y="10037"/>
                    <a:pt x="11700" y="8313"/>
                  </a:cubicBezTo>
                  <a:cubicBezTo>
                    <a:pt x="14441" y="6473"/>
                    <a:pt x="17469" y="5109"/>
                    <a:pt x="20661" y="4280"/>
                  </a:cubicBezTo>
                  <a:cubicBezTo>
                    <a:pt x="24048" y="3372"/>
                    <a:pt x="27538" y="2916"/>
                    <a:pt x="31047" y="2922"/>
                  </a:cubicBezTo>
                  <a:cubicBezTo>
                    <a:pt x="36877" y="2824"/>
                    <a:pt x="42664" y="3939"/>
                    <a:pt x="48037" y="6205"/>
                  </a:cubicBezTo>
                  <a:lnTo>
                    <a:pt x="48037" y="18066"/>
                  </a:lnTo>
                  <a:cubicBezTo>
                    <a:pt x="42512" y="14502"/>
                    <a:pt x="36048" y="12662"/>
                    <a:pt x="29476" y="12784"/>
                  </a:cubicBezTo>
                  <a:cubicBezTo>
                    <a:pt x="27477" y="12760"/>
                    <a:pt x="25479" y="13010"/>
                    <a:pt x="23548" y="13533"/>
                  </a:cubicBezTo>
                  <a:cubicBezTo>
                    <a:pt x="21928" y="13966"/>
                    <a:pt x="20393" y="14679"/>
                    <a:pt x="19016" y="15641"/>
                  </a:cubicBezTo>
                  <a:cubicBezTo>
                    <a:pt x="17810" y="16488"/>
                    <a:pt x="16811" y="17597"/>
                    <a:pt x="16092" y="18888"/>
                  </a:cubicBezTo>
                  <a:cubicBezTo>
                    <a:pt x="15398" y="20167"/>
                    <a:pt x="15038" y="21611"/>
                    <a:pt x="15056" y="23067"/>
                  </a:cubicBezTo>
                  <a:cubicBezTo>
                    <a:pt x="15002" y="24724"/>
                    <a:pt x="15355" y="26362"/>
                    <a:pt x="16092" y="27849"/>
                  </a:cubicBezTo>
                  <a:cubicBezTo>
                    <a:pt x="16841" y="29201"/>
                    <a:pt x="17883" y="30371"/>
                    <a:pt x="19138" y="31279"/>
                  </a:cubicBezTo>
                  <a:cubicBezTo>
                    <a:pt x="20649" y="32375"/>
                    <a:pt x="22281" y="33283"/>
                    <a:pt x="24011" y="33989"/>
                  </a:cubicBezTo>
                  <a:cubicBezTo>
                    <a:pt x="25918" y="34799"/>
                    <a:pt x="28081" y="35683"/>
                    <a:pt x="30505" y="36633"/>
                  </a:cubicBezTo>
                  <a:cubicBezTo>
                    <a:pt x="33472" y="37754"/>
                    <a:pt x="36384" y="39027"/>
                    <a:pt x="39216" y="40453"/>
                  </a:cubicBezTo>
                  <a:cubicBezTo>
                    <a:pt x="41592" y="41628"/>
                    <a:pt x="43803" y="43121"/>
                    <a:pt x="45783" y="44881"/>
                  </a:cubicBezTo>
                  <a:cubicBezTo>
                    <a:pt x="47550" y="46465"/>
                    <a:pt x="48975" y="48402"/>
                    <a:pt x="49962" y="50559"/>
                  </a:cubicBezTo>
                  <a:cubicBezTo>
                    <a:pt x="50991" y="52971"/>
                    <a:pt x="51491" y="55578"/>
                    <a:pt x="51424" y="58198"/>
                  </a:cubicBezTo>
                  <a:cubicBezTo>
                    <a:pt x="51503" y="61499"/>
                    <a:pt x="50675" y="64758"/>
                    <a:pt x="49030" y="67622"/>
                  </a:cubicBezTo>
                  <a:cubicBezTo>
                    <a:pt x="47434" y="70290"/>
                    <a:pt x="45247" y="72562"/>
                    <a:pt x="42640" y="74262"/>
                  </a:cubicBezTo>
                  <a:cubicBezTo>
                    <a:pt x="39819" y="76089"/>
                    <a:pt x="36700" y="77423"/>
                    <a:pt x="33429" y="78191"/>
                  </a:cubicBezTo>
                  <a:cubicBezTo>
                    <a:pt x="29853" y="79062"/>
                    <a:pt x="26186" y="79488"/>
                    <a:pt x="22507" y="79476"/>
                  </a:cubicBezTo>
                  <a:cubicBezTo>
                    <a:pt x="15721" y="79653"/>
                    <a:pt x="8989" y="78154"/>
                    <a:pt x="2916" y="7512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0593C14-2E59-4FC0-B529-4A1E2BE568C8}"/>
                </a:ext>
              </a:extLst>
            </p:cNvPr>
            <p:cNvSpPr/>
            <p:nvPr/>
          </p:nvSpPr>
          <p:spPr>
            <a:xfrm>
              <a:off x="9966898" y="3230623"/>
              <a:ext cx="79192" cy="103559"/>
            </a:xfrm>
            <a:custGeom>
              <a:avLst/>
              <a:gdLst/>
              <a:ahLst/>
              <a:cxnLst/>
              <a:rect l="0" t="0" r="0" b="0"/>
              <a:pathLst>
                <a:path w="79192" h="103558">
                  <a:moveTo>
                    <a:pt x="81572" y="2946"/>
                  </a:moveTo>
                  <a:lnTo>
                    <a:pt x="47805" y="67482"/>
                  </a:lnTo>
                  <a:lnTo>
                    <a:pt x="47805" y="105287"/>
                  </a:lnTo>
                  <a:lnTo>
                    <a:pt x="35811" y="105287"/>
                  </a:lnTo>
                  <a:lnTo>
                    <a:pt x="35811" y="67737"/>
                  </a:lnTo>
                  <a:lnTo>
                    <a:pt x="2916" y="2916"/>
                  </a:lnTo>
                  <a:lnTo>
                    <a:pt x="16549" y="2916"/>
                  </a:lnTo>
                  <a:lnTo>
                    <a:pt x="39466" y="49176"/>
                  </a:lnTo>
                  <a:cubicBezTo>
                    <a:pt x="39750" y="49749"/>
                    <a:pt x="40583" y="51844"/>
                    <a:pt x="41964" y="55457"/>
                  </a:cubicBezTo>
                  <a:lnTo>
                    <a:pt x="42177" y="55457"/>
                  </a:lnTo>
                  <a:cubicBezTo>
                    <a:pt x="42888" y="53288"/>
                    <a:pt x="43795" y="51180"/>
                    <a:pt x="44888" y="49176"/>
                  </a:cubicBezTo>
                  <a:lnTo>
                    <a:pt x="68877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4F38B9E2-F719-4D44-B65F-2B0869D1FBD7}"/>
                </a:ext>
              </a:extLst>
            </p:cNvPr>
            <p:cNvSpPr/>
            <p:nvPr/>
          </p:nvSpPr>
          <p:spPr>
            <a:xfrm>
              <a:off x="10040343" y="3258118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503"/>
                  </a:moveTo>
                  <a:cubicBezTo>
                    <a:pt x="28842" y="79948"/>
                    <a:pt x="19421" y="76220"/>
                    <a:pt x="12659" y="69257"/>
                  </a:cubicBezTo>
                  <a:cubicBezTo>
                    <a:pt x="5986" y="61831"/>
                    <a:pt x="2510" y="52066"/>
                    <a:pt x="2985" y="42094"/>
                  </a:cubicBezTo>
                  <a:cubicBezTo>
                    <a:pt x="2359" y="31543"/>
                    <a:pt x="5983" y="21181"/>
                    <a:pt x="13049" y="13323"/>
                  </a:cubicBezTo>
                  <a:cubicBezTo>
                    <a:pt x="20266" y="6214"/>
                    <a:pt x="30132" y="2462"/>
                    <a:pt x="40248" y="2967"/>
                  </a:cubicBezTo>
                  <a:cubicBezTo>
                    <a:pt x="49816" y="2431"/>
                    <a:pt x="59140" y="6110"/>
                    <a:pt x="65766" y="13031"/>
                  </a:cubicBezTo>
                  <a:cubicBezTo>
                    <a:pt x="72263" y="20828"/>
                    <a:pt x="75543" y="30812"/>
                    <a:pt x="74941" y="40943"/>
                  </a:cubicBezTo>
                  <a:cubicBezTo>
                    <a:pt x="75442" y="51219"/>
                    <a:pt x="71892" y="61277"/>
                    <a:pt x="65054" y="68965"/>
                  </a:cubicBezTo>
                  <a:cubicBezTo>
                    <a:pt x="58139" y="76122"/>
                    <a:pt x="48479" y="79960"/>
                    <a:pt x="38537" y="79503"/>
                  </a:cubicBezTo>
                  <a:close/>
                  <a:moveTo>
                    <a:pt x="39395" y="12830"/>
                  </a:moveTo>
                  <a:cubicBezTo>
                    <a:pt x="32585" y="12519"/>
                    <a:pt x="26008" y="15352"/>
                    <a:pt x="21547" y="20505"/>
                  </a:cubicBezTo>
                  <a:cubicBezTo>
                    <a:pt x="16867" y="26536"/>
                    <a:pt x="14534" y="34053"/>
                    <a:pt x="14980" y="41674"/>
                  </a:cubicBezTo>
                  <a:cubicBezTo>
                    <a:pt x="14563" y="49093"/>
                    <a:pt x="16930" y="56397"/>
                    <a:pt x="21620" y="62160"/>
                  </a:cubicBezTo>
                  <a:cubicBezTo>
                    <a:pt x="26123" y="67198"/>
                    <a:pt x="32647" y="69945"/>
                    <a:pt x="39395" y="69653"/>
                  </a:cubicBezTo>
                  <a:cubicBezTo>
                    <a:pt x="46040" y="70049"/>
                    <a:pt x="52491" y="67332"/>
                    <a:pt x="56848" y="62300"/>
                  </a:cubicBezTo>
                  <a:cubicBezTo>
                    <a:pt x="61270" y="56257"/>
                    <a:pt x="63427" y="48856"/>
                    <a:pt x="62940" y="41381"/>
                  </a:cubicBezTo>
                  <a:cubicBezTo>
                    <a:pt x="63430" y="33846"/>
                    <a:pt x="61276" y="26371"/>
                    <a:pt x="56848" y="20249"/>
                  </a:cubicBezTo>
                  <a:cubicBezTo>
                    <a:pt x="52511" y="15181"/>
                    <a:pt x="46053" y="12440"/>
                    <a:pt x="39395" y="1283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DF8FE749-8564-41BC-99A9-80D17CBF6517}"/>
                </a:ext>
              </a:extLst>
            </p:cNvPr>
            <p:cNvSpPr/>
            <p:nvPr/>
          </p:nvSpPr>
          <p:spPr>
            <a:xfrm>
              <a:off x="10129534" y="3259893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65" y="76016"/>
                  </a:moveTo>
                  <a:lnTo>
                    <a:pt x="51856" y="76016"/>
                  </a:lnTo>
                  <a:lnTo>
                    <a:pt x="51856" y="64442"/>
                  </a:lnTo>
                  <a:lnTo>
                    <a:pt x="51582" y="64442"/>
                  </a:lnTo>
                  <a:cubicBezTo>
                    <a:pt x="47342" y="72928"/>
                    <a:pt x="38516" y="78130"/>
                    <a:pt x="29043" y="77722"/>
                  </a:cubicBezTo>
                  <a:cubicBezTo>
                    <a:pt x="11625" y="77722"/>
                    <a:pt x="2916" y="67348"/>
                    <a:pt x="2916" y="46599"/>
                  </a:cubicBezTo>
                  <a:lnTo>
                    <a:pt x="2916" y="2916"/>
                  </a:lnTo>
                  <a:lnTo>
                    <a:pt x="14551" y="2916"/>
                  </a:lnTo>
                  <a:lnTo>
                    <a:pt x="14551" y="44747"/>
                  </a:lnTo>
                  <a:cubicBezTo>
                    <a:pt x="14551" y="60178"/>
                    <a:pt x="20454" y="67896"/>
                    <a:pt x="32253" y="67896"/>
                  </a:cubicBezTo>
                  <a:cubicBezTo>
                    <a:pt x="37663" y="68030"/>
                    <a:pt x="42847" y="65709"/>
                    <a:pt x="46350" y="61579"/>
                  </a:cubicBezTo>
                  <a:cubicBezTo>
                    <a:pt x="50181" y="56949"/>
                    <a:pt x="52155" y="51058"/>
                    <a:pt x="51881" y="45052"/>
                  </a:cubicBezTo>
                  <a:lnTo>
                    <a:pt x="51881" y="2916"/>
                  </a:lnTo>
                  <a:lnTo>
                    <a:pt x="63589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55B326E6-630A-4337-AD09-8A9851D24CD3}"/>
                </a:ext>
              </a:extLst>
            </p:cNvPr>
            <p:cNvSpPr/>
            <p:nvPr/>
          </p:nvSpPr>
          <p:spPr>
            <a:xfrm>
              <a:off x="10248794" y="3258118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503"/>
                  </a:moveTo>
                  <a:cubicBezTo>
                    <a:pt x="28845" y="79948"/>
                    <a:pt x="19421" y="76220"/>
                    <a:pt x="12659" y="69257"/>
                  </a:cubicBezTo>
                  <a:cubicBezTo>
                    <a:pt x="5989" y="61831"/>
                    <a:pt x="2510" y="52066"/>
                    <a:pt x="2986" y="42094"/>
                  </a:cubicBezTo>
                  <a:cubicBezTo>
                    <a:pt x="2358" y="31543"/>
                    <a:pt x="5983" y="21181"/>
                    <a:pt x="13049" y="13323"/>
                  </a:cubicBezTo>
                  <a:cubicBezTo>
                    <a:pt x="20268" y="6214"/>
                    <a:pt x="30130" y="2462"/>
                    <a:pt x="40248" y="2967"/>
                  </a:cubicBezTo>
                  <a:cubicBezTo>
                    <a:pt x="49818" y="2431"/>
                    <a:pt x="59139" y="6110"/>
                    <a:pt x="65767" y="13031"/>
                  </a:cubicBezTo>
                  <a:cubicBezTo>
                    <a:pt x="72260" y="20828"/>
                    <a:pt x="75544" y="30812"/>
                    <a:pt x="74941" y="40943"/>
                  </a:cubicBezTo>
                  <a:cubicBezTo>
                    <a:pt x="75440" y="51219"/>
                    <a:pt x="71895" y="61277"/>
                    <a:pt x="65054" y="68965"/>
                  </a:cubicBezTo>
                  <a:cubicBezTo>
                    <a:pt x="58140" y="76122"/>
                    <a:pt x="48478" y="79960"/>
                    <a:pt x="38537" y="79503"/>
                  </a:cubicBezTo>
                  <a:close/>
                  <a:moveTo>
                    <a:pt x="39396" y="12830"/>
                  </a:moveTo>
                  <a:cubicBezTo>
                    <a:pt x="32585" y="12519"/>
                    <a:pt x="26006" y="15352"/>
                    <a:pt x="21547" y="20505"/>
                  </a:cubicBezTo>
                  <a:cubicBezTo>
                    <a:pt x="16868" y="26536"/>
                    <a:pt x="14535" y="34053"/>
                    <a:pt x="14980" y="41674"/>
                  </a:cubicBezTo>
                  <a:cubicBezTo>
                    <a:pt x="14566" y="49093"/>
                    <a:pt x="16929" y="56397"/>
                    <a:pt x="21620" y="62160"/>
                  </a:cubicBezTo>
                  <a:cubicBezTo>
                    <a:pt x="26122" y="67198"/>
                    <a:pt x="32646" y="69945"/>
                    <a:pt x="39396" y="69653"/>
                  </a:cubicBezTo>
                  <a:cubicBezTo>
                    <a:pt x="46042" y="70049"/>
                    <a:pt x="52493" y="67332"/>
                    <a:pt x="56848" y="62300"/>
                  </a:cubicBezTo>
                  <a:cubicBezTo>
                    <a:pt x="61271" y="56257"/>
                    <a:pt x="63427" y="48856"/>
                    <a:pt x="62940" y="41381"/>
                  </a:cubicBezTo>
                  <a:cubicBezTo>
                    <a:pt x="63433" y="33846"/>
                    <a:pt x="61277" y="26371"/>
                    <a:pt x="56848" y="20249"/>
                  </a:cubicBezTo>
                  <a:cubicBezTo>
                    <a:pt x="52511" y="15181"/>
                    <a:pt x="46054" y="12440"/>
                    <a:pt x="39396" y="1283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5761866-680A-4FB6-87A2-CC85413BC9EC}"/>
                </a:ext>
              </a:extLst>
            </p:cNvPr>
            <p:cNvSpPr/>
            <p:nvPr/>
          </p:nvSpPr>
          <p:spPr>
            <a:xfrm>
              <a:off x="10329384" y="3259893"/>
              <a:ext cx="103559" cy="73100"/>
            </a:xfrm>
            <a:custGeom>
              <a:avLst/>
              <a:gdLst/>
              <a:ahLst/>
              <a:cxnLst/>
              <a:rect l="0" t="0" r="0" b="0"/>
              <a:pathLst>
                <a:path w="103558" h="73100">
                  <a:moveTo>
                    <a:pt x="105147" y="2916"/>
                  </a:moveTo>
                  <a:lnTo>
                    <a:pt x="83216" y="76016"/>
                  </a:lnTo>
                  <a:lnTo>
                    <a:pt x="71094" y="76016"/>
                  </a:lnTo>
                  <a:lnTo>
                    <a:pt x="56029" y="23688"/>
                  </a:lnTo>
                  <a:cubicBezTo>
                    <a:pt x="55420" y="21471"/>
                    <a:pt x="55042" y="19199"/>
                    <a:pt x="54890" y="16908"/>
                  </a:cubicBezTo>
                  <a:lnTo>
                    <a:pt x="54585" y="16908"/>
                  </a:lnTo>
                  <a:cubicBezTo>
                    <a:pt x="54324" y="19168"/>
                    <a:pt x="53824" y="21392"/>
                    <a:pt x="53087" y="23548"/>
                  </a:cubicBezTo>
                  <a:lnTo>
                    <a:pt x="36755" y="76016"/>
                  </a:lnTo>
                  <a:lnTo>
                    <a:pt x="25047" y="76016"/>
                  </a:lnTo>
                  <a:lnTo>
                    <a:pt x="2916" y="2916"/>
                  </a:lnTo>
                  <a:lnTo>
                    <a:pt x="15197" y="2916"/>
                  </a:lnTo>
                  <a:lnTo>
                    <a:pt x="30328" y="57881"/>
                  </a:lnTo>
                  <a:cubicBezTo>
                    <a:pt x="30883" y="60032"/>
                    <a:pt x="31218" y="62231"/>
                    <a:pt x="31327" y="64448"/>
                  </a:cubicBezTo>
                  <a:lnTo>
                    <a:pt x="31900" y="64448"/>
                  </a:lnTo>
                  <a:cubicBezTo>
                    <a:pt x="32077" y="62176"/>
                    <a:pt x="32509" y="59928"/>
                    <a:pt x="33185" y="57747"/>
                  </a:cubicBezTo>
                  <a:lnTo>
                    <a:pt x="50035" y="2922"/>
                  </a:lnTo>
                  <a:lnTo>
                    <a:pt x="60744" y="2922"/>
                  </a:lnTo>
                  <a:lnTo>
                    <a:pt x="75876" y="58033"/>
                  </a:lnTo>
                  <a:cubicBezTo>
                    <a:pt x="76418" y="60190"/>
                    <a:pt x="76778" y="62383"/>
                    <a:pt x="76948" y="64600"/>
                  </a:cubicBezTo>
                  <a:lnTo>
                    <a:pt x="77521" y="64600"/>
                  </a:lnTo>
                  <a:cubicBezTo>
                    <a:pt x="77685" y="62371"/>
                    <a:pt x="78093" y="60172"/>
                    <a:pt x="78739" y="58033"/>
                  </a:cubicBezTo>
                  <a:lnTo>
                    <a:pt x="93572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A2053E4-E112-426F-AA31-FF5AC65E705A}"/>
                </a:ext>
              </a:extLst>
            </p:cNvPr>
            <p:cNvSpPr/>
            <p:nvPr/>
          </p:nvSpPr>
          <p:spPr>
            <a:xfrm>
              <a:off x="10445181" y="3258139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95" y="77771"/>
                  </a:moveTo>
                  <a:lnTo>
                    <a:pt x="51887" y="77771"/>
                  </a:lnTo>
                  <a:lnTo>
                    <a:pt x="51887" y="36079"/>
                  </a:lnTo>
                  <a:cubicBezTo>
                    <a:pt x="51887" y="20564"/>
                    <a:pt x="46222" y="12809"/>
                    <a:pt x="34897" y="12809"/>
                  </a:cubicBezTo>
                  <a:cubicBezTo>
                    <a:pt x="29305" y="12687"/>
                    <a:pt x="23956" y="15118"/>
                    <a:pt x="20368" y="19412"/>
                  </a:cubicBezTo>
                  <a:cubicBezTo>
                    <a:pt x="16451" y="24060"/>
                    <a:pt x="14405" y="30006"/>
                    <a:pt x="14624" y="36079"/>
                  </a:cubicBezTo>
                  <a:lnTo>
                    <a:pt x="14624" y="77771"/>
                  </a:lnTo>
                  <a:lnTo>
                    <a:pt x="2916" y="77771"/>
                  </a:lnTo>
                  <a:lnTo>
                    <a:pt x="2916" y="4670"/>
                  </a:lnTo>
                  <a:lnTo>
                    <a:pt x="14624" y="4670"/>
                  </a:lnTo>
                  <a:lnTo>
                    <a:pt x="14624" y="16805"/>
                  </a:lnTo>
                  <a:lnTo>
                    <a:pt x="14910" y="16805"/>
                  </a:lnTo>
                  <a:cubicBezTo>
                    <a:pt x="19644" y="8027"/>
                    <a:pt x="28927" y="2666"/>
                    <a:pt x="38899" y="2959"/>
                  </a:cubicBezTo>
                  <a:cubicBezTo>
                    <a:pt x="45893" y="2526"/>
                    <a:pt x="52679" y="5389"/>
                    <a:pt x="57248" y="10701"/>
                  </a:cubicBezTo>
                  <a:cubicBezTo>
                    <a:pt x="61895" y="17201"/>
                    <a:pt x="64137" y="25114"/>
                    <a:pt x="63601" y="3308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0B19838B-DDE9-49BD-88EB-7AE1AD9E4207}"/>
                </a:ext>
              </a:extLst>
            </p:cNvPr>
            <p:cNvSpPr/>
            <p:nvPr/>
          </p:nvSpPr>
          <p:spPr>
            <a:xfrm>
              <a:off x="10562495" y="3258191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0714" y="77718"/>
                  </a:moveTo>
                  <a:lnTo>
                    <a:pt x="49006" y="77718"/>
                  </a:lnTo>
                  <a:lnTo>
                    <a:pt x="49006" y="66296"/>
                  </a:lnTo>
                  <a:lnTo>
                    <a:pt x="48695" y="66296"/>
                  </a:lnTo>
                  <a:cubicBezTo>
                    <a:pt x="44340" y="74624"/>
                    <a:pt x="35604" y="79722"/>
                    <a:pt x="26211" y="79430"/>
                  </a:cubicBezTo>
                  <a:cubicBezTo>
                    <a:pt x="19979" y="79795"/>
                    <a:pt x="13845" y="77724"/>
                    <a:pt x="9111" y="73649"/>
                  </a:cubicBezTo>
                  <a:cubicBezTo>
                    <a:pt x="4939" y="69659"/>
                    <a:pt x="2685" y="64067"/>
                    <a:pt x="2935" y="58298"/>
                  </a:cubicBezTo>
                  <a:cubicBezTo>
                    <a:pt x="2935" y="44640"/>
                    <a:pt x="10975" y="36691"/>
                    <a:pt x="27064" y="34455"/>
                  </a:cubicBezTo>
                  <a:lnTo>
                    <a:pt x="48994" y="31409"/>
                  </a:lnTo>
                  <a:cubicBezTo>
                    <a:pt x="48994" y="18988"/>
                    <a:pt x="43974" y="12775"/>
                    <a:pt x="33929" y="12775"/>
                  </a:cubicBezTo>
                  <a:cubicBezTo>
                    <a:pt x="25151" y="12762"/>
                    <a:pt x="16671" y="15967"/>
                    <a:pt x="10086" y="21772"/>
                  </a:cubicBezTo>
                  <a:lnTo>
                    <a:pt x="10086" y="9777"/>
                  </a:lnTo>
                  <a:cubicBezTo>
                    <a:pt x="17530" y="5136"/>
                    <a:pt x="26156" y="2754"/>
                    <a:pt x="34928" y="2924"/>
                  </a:cubicBezTo>
                  <a:cubicBezTo>
                    <a:pt x="52107" y="2924"/>
                    <a:pt x="60696" y="12013"/>
                    <a:pt x="60696" y="30197"/>
                  </a:cubicBezTo>
                  <a:close/>
                  <a:moveTo>
                    <a:pt x="49006" y="40742"/>
                  </a:moveTo>
                  <a:lnTo>
                    <a:pt x="31371" y="43178"/>
                  </a:lnTo>
                  <a:cubicBezTo>
                    <a:pt x="27021" y="43568"/>
                    <a:pt x="22824" y="44951"/>
                    <a:pt x="19090" y="47211"/>
                  </a:cubicBezTo>
                  <a:cubicBezTo>
                    <a:pt x="16074" y="49708"/>
                    <a:pt x="14515" y="53565"/>
                    <a:pt x="14947" y="57457"/>
                  </a:cubicBezTo>
                  <a:cubicBezTo>
                    <a:pt x="14844" y="60795"/>
                    <a:pt x="16251" y="64006"/>
                    <a:pt x="18767" y="66205"/>
                  </a:cubicBezTo>
                  <a:cubicBezTo>
                    <a:pt x="21612" y="68568"/>
                    <a:pt x="25242" y="69781"/>
                    <a:pt x="28940" y="69598"/>
                  </a:cubicBezTo>
                  <a:cubicBezTo>
                    <a:pt x="34392" y="69750"/>
                    <a:pt x="39637" y="67527"/>
                    <a:pt x="43322" y="63506"/>
                  </a:cubicBezTo>
                  <a:cubicBezTo>
                    <a:pt x="47160" y="59297"/>
                    <a:pt x="49201" y="53747"/>
                    <a:pt x="49000" y="4805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5E809E64-A7CE-4EF2-9599-4B1745E1C3E3}"/>
                </a:ext>
              </a:extLst>
            </p:cNvPr>
            <p:cNvSpPr/>
            <p:nvPr/>
          </p:nvSpPr>
          <p:spPr>
            <a:xfrm>
              <a:off x="10642351" y="3258139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95" y="77771"/>
                  </a:moveTo>
                  <a:lnTo>
                    <a:pt x="51887" y="77771"/>
                  </a:lnTo>
                  <a:lnTo>
                    <a:pt x="51887" y="36079"/>
                  </a:lnTo>
                  <a:cubicBezTo>
                    <a:pt x="51887" y="20564"/>
                    <a:pt x="46222" y="12809"/>
                    <a:pt x="34897" y="12809"/>
                  </a:cubicBezTo>
                  <a:cubicBezTo>
                    <a:pt x="29305" y="12687"/>
                    <a:pt x="23957" y="15118"/>
                    <a:pt x="20368" y="19412"/>
                  </a:cubicBezTo>
                  <a:cubicBezTo>
                    <a:pt x="16451" y="24060"/>
                    <a:pt x="14405" y="30006"/>
                    <a:pt x="14624" y="36079"/>
                  </a:cubicBezTo>
                  <a:lnTo>
                    <a:pt x="14624" y="77771"/>
                  </a:lnTo>
                  <a:lnTo>
                    <a:pt x="2916" y="77771"/>
                  </a:lnTo>
                  <a:lnTo>
                    <a:pt x="2916" y="4670"/>
                  </a:lnTo>
                  <a:lnTo>
                    <a:pt x="14624" y="4670"/>
                  </a:lnTo>
                  <a:lnTo>
                    <a:pt x="14624" y="16805"/>
                  </a:lnTo>
                  <a:lnTo>
                    <a:pt x="14910" y="16805"/>
                  </a:lnTo>
                  <a:cubicBezTo>
                    <a:pt x="19644" y="8027"/>
                    <a:pt x="28927" y="2672"/>
                    <a:pt x="38893" y="2959"/>
                  </a:cubicBezTo>
                  <a:cubicBezTo>
                    <a:pt x="45887" y="2526"/>
                    <a:pt x="52673" y="5389"/>
                    <a:pt x="57241" y="10701"/>
                  </a:cubicBezTo>
                  <a:cubicBezTo>
                    <a:pt x="61889" y="17201"/>
                    <a:pt x="64131" y="25114"/>
                    <a:pt x="63595" y="3308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46210A40-8B98-428C-84C0-8C19661E0497}"/>
                </a:ext>
              </a:extLst>
            </p:cNvPr>
            <p:cNvSpPr/>
            <p:nvPr/>
          </p:nvSpPr>
          <p:spPr>
            <a:xfrm>
              <a:off x="10720049" y="3224763"/>
              <a:ext cx="73100" cy="115742"/>
            </a:xfrm>
            <a:custGeom>
              <a:avLst/>
              <a:gdLst/>
              <a:ahLst/>
              <a:cxnLst/>
              <a:rect l="0" t="0" r="0" b="0"/>
              <a:pathLst>
                <a:path w="73100" h="115742">
                  <a:moveTo>
                    <a:pt x="70346" y="111147"/>
                  </a:moveTo>
                  <a:lnTo>
                    <a:pt x="58662" y="111147"/>
                  </a:lnTo>
                  <a:lnTo>
                    <a:pt x="58662" y="98726"/>
                  </a:lnTo>
                  <a:lnTo>
                    <a:pt x="58376" y="98726"/>
                  </a:lnTo>
                  <a:cubicBezTo>
                    <a:pt x="53424" y="107882"/>
                    <a:pt x="43646" y="113383"/>
                    <a:pt x="33248" y="112859"/>
                  </a:cubicBezTo>
                  <a:cubicBezTo>
                    <a:pt x="24780" y="113182"/>
                    <a:pt x="16648" y="109557"/>
                    <a:pt x="11226" y="103045"/>
                  </a:cubicBezTo>
                  <a:cubicBezTo>
                    <a:pt x="5372" y="95406"/>
                    <a:pt x="2442" y="85921"/>
                    <a:pt x="2978" y="76309"/>
                  </a:cubicBezTo>
                  <a:cubicBezTo>
                    <a:pt x="2448" y="65843"/>
                    <a:pt x="5689" y="55530"/>
                    <a:pt x="12116" y="47251"/>
                  </a:cubicBezTo>
                  <a:cubicBezTo>
                    <a:pt x="18092" y="40014"/>
                    <a:pt x="27101" y="35975"/>
                    <a:pt x="36482" y="36329"/>
                  </a:cubicBezTo>
                  <a:cubicBezTo>
                    <a:pt x="45462" y="35738"/>
                    <a:pt x="53984" y="40343"/>
                    <a:pt x="58413" y="48177"/>
                  </a:cubicBezTo>
                  <a:lnTo>
                    <a:pt x="58662" y="48177"/>
                  </a:lnTo>
                  <a:lnTo>
                    <a:pt x="58662" y="2916"/>
                  </a:lnTo>
                  <a:lnTo>
                    <a:pt x="70371" y="2916"/>
                  </a:lnTo>
                  <a:close/>
                  <a:moveTo>
                    <a:pt x="58662" y="78093"/>
                  </a:moveTo>
                  <a:lnTo>
                    <a:pt x="58662" y="67287"/>
                  </a:lnTo>
                  <a:cubicBezTo>
                    <a:pt x="58790" y="61707"/>
                    <a:pt x="56683" y="56309"/>
                    <a:pt x="52808" y="52295"/>
                  </a:cubicBezTo>
                  <a:cubicBezTo>
                    <a:pt x="48964" y="48226"/>
                    <a:pt x="43561" y="45990"/>
                    <a:pt x="37963" y="46155"/>
                  </a:cubicBezTo>
                  <a:cubicBezTo>
                    <a:pt x="31402" y="45880"/>
                    <a:pt x="25122" y="48811"/>
                    <a:pt x="21113" y="54007"/>
                  </a:cubicBezTo>
                  <a:cubicBezTo>
                    <a:pt x="16684" y="60348"/>
                    <a:pt x="14522" y="67993"/>
                    <a:pt x="14973" y="75711"/>
                  </a:cubicBezTo>
                  <a:cubicBezTo>
                    <a:pt x="14577" y="82845"/>
                    <a:pt x="16654" y="89893"/>
                    <a:pt x="20863" y="95662"/>
                  </a:cubicBezTo>
                  <a:cubicBezTo>
                    <a:pt x="24671" y="100486"/>
                    <a:pt x="30555" y="103203"/>
                    <a:pt x="36702" y="102972"/>
                  </a:cubicBezTo>
                  <a:cubicBezTo>
                    <a:pt x="42794" y="103161"/>
                    <a:pt x="48642" y="100559"/>
                    <a:pt x="52583" y="95905"/>
                  </a:cubicBezTo>
                  <a:cubicBezTo>
                    <a:pt x="56737" y="90922"/>
                    <a:pt x="58900" y="84575"/>
                    <a:pt x="58662" y="7809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235E1A21-2527-47E7-A9BF-D2EE7C82FA43}"/>
                </a:ext>
              </a:extLst>
            </p:cNvPr>
            <p:cNvSpPr/>
            <p:nvPr/>
          </p:nvSpPr>
          <p:spPr>
            <a:xfrm>
              <a:off x="10846188" y="3258132"/>
              <a:ext cx="54825" cy="79192"/>
            </a:xfrm>
            <a:custGeom>
              <a:avLst/>
              <a:gdLst/>
              <a:ahLst/>
              <a:cxnLst/>
              <a:rect l="0" t="0" r="0" b="0"/>
              <a:pathLst>
                <a:path w="54825" h="79192">
                  <a:moveTo>
                    <a:pt x="57787" y="74421"/>
                  </a:moveTo>
                  <a:cubicBezTo>
                    <a:pt x="51719" y="77917"/>
                    <a:pt x="44799" y="79672"/>
                    <a:pt x="37800" y="79489"/>
                  </a:cubicBezTo>
                  <a:cubicBezTo>
                    <a:pt x="28315" y="79873"/>
                    <a:pt x="19129" y="76169"/>
                    <a:pt x="12562" y="69316"/>
                  </a:cubicBezTo>
                  <a:cubicBezTo>
                    <a:pt x="6007" y="62134"/>
                    <a:pt x="2559" y="52655"/>
                    <a:pt x="2961" y="42939"/>
                  </a:cubicBezTo>
                  <a:cubicBezTo>
                    <a:pt x="2456" y="32278"/>
                    <a:pt x="6178" y="21849"/>
                    <a:pt x="13317" y="13918"/>
                  </a:cubicBezTo>
                  <a:cubicBezTo>
                    <a:pt x="20530" y="6480"/>
                    <a:pt x="30587" y="2484"/>
                    <a:pt x="40943" y="2953"/>
                  </a:cubicBezTo>
                  <a:cubicBezTo>
                    <a:pt x="46803" y="2831"/>
                    <a:pt x="52615" y="4055"/>
                    <a:pt x="57933" y="6523"/>
                  </a:cubicBezTo>
                  <a:lnTo>
                    <a:pt x="57933" y="18517"/>
                  </a:lnTo>
                  <a:cubicBezTo>
                    <a:pt x="52870" y="14832"/>
                    <a:pt x="46779" y="12834"/>
                    <a:pt x="40517" y="12809"/>
                  </a:cubicBezTo>
                  <a:cubicBezTo>
                    <a:pt x="33499" y="12608"/>
                    <a:pt x="26755" y="15557"/>
                    <a:pt x="22132" y="20838"/>
                  </a:cubicBezTo>
                  <a:cubicBezTo>
                    <a:pt x="17161" y="26711"/>
                    <a:pt x="14596" y="34246"/>
                    <a:pt x="14956" y="41934"/>
                  </a:cubicBezTo>
                  <a:cubicBezTo>
                    <a:pt x="14542" y="49305"/>
                    <a:pt x="16954" y="56554"/>
                    <a:pt x="21699" y="62207"/>
                  </a:cubicBezTo>
                  <a:cubicBezTo>
                    <a:pt x="26347" y="67220"/>
                    <a:pt x="32969" y="69937"/>
                    <a:pt x="39798" y="69633"/>
                  </a:cubicBezTo>
                  <a:cubicBezTo>
                    <a:pt x="46334" y="69578"/>
                    <a:pt x="52663" y="67342"/>
                    <a:pt x="57787" y="63279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09BEB32-8B53-44A9-8B18-D47BD3FFC491}"/>
                </a:ext>
              </a:extLst>
            </p:cNvPr>
            <p:cNvSpPr/>
            <p:nvPr/>
          </p:nvSpPr>
          <p:spPr>
            <a:xfrm>
              <a:off x="10913691" y="3258118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503"/>
                  </a:moveTo>
                  <a:cubicBezTo>
                    <a:pt x="28845" y="79948"/>
                    <a:pt x="19421" y="76220"/>
                    <a:pt x="12659" y="69257"/>
                  </a:cubicBezTo>
                  <a:cubicBezTo>
                    <a:pt x="5989" y="61831"/>
                    <a:pt x="2510" y="52066"/>
                    <a:pt x="2986" y="42094"/>
                  </a:cubicBezTo>
                  <a:cubicBezTo>
                    <a:pt x="2358" y="31543"/>
                    <a:pt x="5983" y="21181"/>
                    <a:pt x="13049" y="13323"/>
                  </a:cubicBezTo>
                  <a:cubicBezTo>
                    <a:pt x="20268" y="6214"/>
                    <a:pt x="30130" y="2462"/>
                    <a:pt x="40248" y="2967"/>
                  </a:cubicBezTo>
                  <a:cubicBezTo>
                    <a:pt x="49818" y="2431"/>
                    <a:pt x="59139" y="6110"/>
                    <a:pt x="65767" y="13031"/>
                  </a:cubicBezTo>
                  <a:cubicBezTo>
                    <a:pt x="72260" y="20828"/>
                    <a:pt x="75544" y="30812"/>
                    <a:pt x="74941" y="40943"/>
                  </a:cubicBezTo>
                  <a:cubicBezTo>
                    <a:pt x="75440" y="51219"/>
                    <a:pt x="71895" y="61277"/>
                    <a:pt x="65054" y="68965"/>
                  </a:cubicBezTo>
                  <a:cubicBezTo>
                    <a:pt x="58140" y="76122"/>
                    <a:pt x="48478" y="79960"/>
                    <a:pt x="38537" y="79503"/>
                  </a:cubicBezTo>
                  <a:close/>
                  <a:moveTo>
                    <a:pt x="39396" y="12830"/>
                  </a:moveTo>
                  <a:cubicBezTo>
                    <a:pt x="32585" y="12519"/>
                    <a:pt x="26006" y="15352"/>
                    <a:pt x="21547" y="20505"/>
                  </a:cubicBezTo>
                  <a:cubicBezTo>
                    <a:pt x="16869" y="26536"/>
                    <a:pt x="14535" y="34053"/>
                    <a:pt x="14980" y="41674"/>
                  </a:cubicBezTo>
                  <a:cubicBezTo>
                    <a:pt x="14566" y="49093"/>
                    <a:pt x="16929" y="56397"/>
                    <a:pt x="21620" y="62160"/>
                  </a:cubicBezTo>
                  <a:cubicBezTo>
                    <a:pt x="26122" y="67198"/>
                    <a:pt x="32646" y="69945"/>
                    <a:pt x="39396" y="69653"/>
                  </a:cubicBezTo>
                  <a:cubicBezTo>
                    <a:pt x="46042" y="70049"/>
                    <a:pt x="52493" y="67332"/>
                    <a:pt x="56848" y="62300"/>
                  </a:cubicBezTo>
                  <a:cubicBezTo>
                    <a:pt x="61271" y="56257"/>
                    <a:pt x="63427" y="48856"/>
                    <a:pt x="62940" y="41381"/>
                  </a:cubicBezTo>
                  <a:cubicBezTo>
                    <a:pt x="63433" y="33846"/>
                    <a:pt x="61277" y="26371"/>
                    <a:pt x="56848" y="20249"/>
                  </a:cubicBezTo>
                  <a:cubicBezTo>
                    <a:pt x="52511" y="15181"/>
                    <a:pt x="46054" y="12440"/>
                    <a:pt x="39396" y="1283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ABD5E971-D3C7-4CB2-965C-3E562237629F}"/>
                </a:ext>
              </a:extLst>
            </p:cNvPr>
            <p:cNvSpPr/>
            <p:nvPr/>
          </p:nvSpPr>
          <p:spPr>
            <a:xfrm>
              <a:off x="11004423" y="3258139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95" y="77771"/>
                  </a:moveTo>
                  <a:lnTo>
                    <a:pt x="51887" y="77771"/>
                  </a:lnTo>
                  <a:lnTo>
                    <a:pt x="51887" y="36079"/>
                  </a:lnTo>
                  <a:cubicBezTo>
                    <a:pt x="51887" y="20564"/>
                    <a:pt x="46222" y="12809"/>
                    <a:pt x="34897" y="12809"/>
                  </a:cubicBezTo>
                  <a:cubicBezTo>
                    <a:pt x="29305" y="12687"/>
                    <a:pt x="23956" y="15118"/>
                    <a:pt x="20368" y="19412"/>
                  </a:cubicBezTo>
                  <a:cubicBezTo>
                    <a:pt x="16451" y="24060"/>
                    <a:pt x="14405" y="30006"/>
                    <a:pt x="14624" y="36079"/>
                  </a:cubicBezTo>
                  <a:lnTo>
                    <a:pt x="14624" y="77771"/>
                  </a:lnTo>
                  <a:lnTo>
                    <a:pt x="2916" y="77771"/>
                  </a:lnTo>
                  <a:lnTo>
                    <a:pt x="2916" y="4670"/>
                  </a:lnTo>
                  <a:lnTo>
                    <a:pt x="14624" y="4670"/>
                  </a:lnTo>
                  <a:lnTo>
                    <a:pt x="14624" y="16805"/>
                  </a:lnTo>
                  <a:lnTo>
                    <a:pt x="14910" y="16805"/>
                  </a:lnTo>
                  <a:cubicBezTo>
                    <a:pt x="19643" y="8027"/>
                    <a:pt x="28927" y="2666"/>
                    <a:pt x="38899" y="2959"/>
                  </a:cubicBezTo>
                  <a:cubicBezTo>
                    <a:pt x="45893" y="2526"/>
                    <a:pt x="52679" y="5389"/>
                    <a:pt x="57248" y="10701"/>
                  </a:cubicBezTo>
                  <a:cubicBezTo>
                    <a:pt x="61895" y="17201"/>
                    <a:pt x="64137" y="25114"/>
                    <a:pt x="63601" y="3308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DCCC09B9-EDC3-44B6-8C6B-9E9C5667B40C}"/>
                </a:ext>
              </a:extLst>
            </p:cNvPr>
            <p:cNvSpPr/>
            <p:nvPr/>
          </p:nvSpPr>
          <p:spPr>
            <a:xfrm>
              <a:off x="11078388" y="3238262"/>
              <a:ext cx="42642" cy="97467"/>
            </a:xfrm>
            <a:custGeom>
              <a:avLst/>
              <a:gdLst/>
              <a:ahLst/>
              <a:cxnLst/>
              <a:rect l="0" t="0" r="0" b="0"/>
              <a:pathLst>
                <a:path w="42641" h="97467">
                  <a:moveTo>
                    <a:pt x="45600" y="96935"/>
                  </a:moveTo>
                  <a:cubicBezTo>
                    <a:pt x="42207" y="98598"/>
                    <a:pt x="38455" y="99384"/>
                    <a:pt x="34678" y="99219"/>
                  </a:cubicBezTo>
                  <a:cubicBezTo>
                    <a:pt x="21879" y="99219"/>
                    <a:pt x="15477" y="92080"/>
                    <a:pt x="15477" y="77801"/>
                  </a:cubicBezTo>
                  <a:lnTo>
                    <a:pt x="15477" y="34550"/>
                  </a:lnTo>
                  <a:lnTo>
                    <a:pt x="2916" y="34550"/>
                  </a:lnTo>
                  <a:lnTo>
                    <a:pt x="2916" y="24547"/>
                  </a:lnTo>
                  <a:lnTo>
                    <a:pt x="15483" y="24547"/>
                  </a:lnTo>
                  <a:lnTo>
                    <a:pt x="15483" y="6699"/>
                  </a:lnTo>
                  <a:lnTo>
                    <a:pt x="27191" y="2916"/>
                  </a:lnTo>
                  <a:lnTo>
                    <a:pt x="27191" y="24547"/>
                  </a:lnTo>
                  <a:lnTo>
                    <a:pt x="45606" y="24547"/>
                  </a:lnTo>
                  <a:lnTo>
                    <a:pt x="45606" y="34544"/>
                  </a:lnTo>
                  <a:lnTo>
                    <a:pt x="27191" y="34544"/>
                  </a:lnTo>
                  <a:lnTo>
                    <a:pt x="27191" y="75718"/>
                  </a:lnTo>
                  <a:cubicBezTo>
                    <a:pt x="26868" y="79397"/>
                    <a:pt x="27745" y="83076"/>
                    <a:pt x="29689" y="86214"/>
                  </a:cubicBezTo>
                  <a:cubicBezTo>
                    <a:pt x="31809" y="88498"/>
                    <a:pt x="34867" y="89661"/>
                    <a:pt x="37967" y="89357"/>
                  </a:cubicBezTo>
                  <a:cubicBezTo>
                    <a:pt x="40715" y="89418"/>
                    <a:pt x="43401" y="88565"/>
                    <a:pt x="45606" y="8692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F5254B5E-10AA-43AA-AA01-49B3F8F4299F}"/>
                </a:ext>
              </a:extLst>
            </p:cNvPr>
            <p:cNvSpPr/>
            <p:nvPr/>
          </p:nvSpPr>
          <p:spPr>
            <a:xfrm>
              <a:off x="11136680" y="3258590"/>
              <a:ext cx="42642" cy="79192"/>
            </a:xfrm>
            <a:custGeom>
              <a:avLst/>
              <a:gdLst/>
              <a:ahLst/>
              <a:cxnLst/>
              <a:rect l="0" t="0" r="0" b="0"/>
              <a:pathLst>
                <a:path w="42641" h="79192">
                  <a:moveTo>
                    <a:pt x="41038" y="16068"/>
                  </a:moveTo>
                  <a:cubicBezTo>
                    <a:pt x="38424" y="14332"/>
                    <a:pt x="35317" y="13503"/>
                    <a:pt x="32186" y="13710"/>
                  </a:cubicBezTo>
                  <a:cubicBezTo>
                    <a:pt x="27075" y="13765"/>
                    <a:pt x="22348" y="16433"/>
                    <a:pt x="19656" y="20777"/>
                  </a:cubicBezTo>
                  <a:cubicBezTo>
                    <a:pt x="16013" y="26521"/>
                    <a:pt x="14252" y="33259"/>
                    <a:pt x="14624" y="40051"/>
                  </a:cubicBezTo>
                  <a:lnTo>
                    <a:pt x="14624" y="77320"/>
                  </a:lnTo>
                  <a:lnTo>
                    <a:pt x="2916" y="77320"/>
                  </a:lnTo>
                  <a:lnTo>
                    <a:pt x="2916" y="4219"/>
                  </a:lnTo>
                  <a:lnTo>
                    <a:pt x="14624" y="4219"/>
                  </a:lnTo>
                  <a:lnTo>
                    <a:pt x="14624" y="19284"/>
                  </a:lnTo>
                  <a:lnTo>
                    <a:pt x="14910" y="19284"/>
                  </a:lnTo>
                  <a:cubicBezTo>
                    <a:pt x="16263" y="14630"/>
                    <a:pt x="18913" y="10457"/>
                    <a:pt x="22549" y="7253"/>
                  </a:cubicBezTo>
                  <a:cubicBezTo>
                    <a:pt x="25729" y="4463"/>
                    <a:pt x="29817" y="2928"/>
                    <a:pt x="34044" y="2934"/>
                  </a:cubicBezTo>
                  <a:cubicBezTo>
                    <a:pt x="36420" y="2831"/>
                    <a:pt x="38790" y="3166"/>
                    <a:pt x="41038" y="393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43692258-B5FD-4478-AFF6-22DC354B5603}"/>
                </a:ext>
              </a:extLst>
            </p:cNvPr>
            <p:cNvSpPr/>
            <p:nvPr/>
          </p:nvSpPr>
          <p:spPr>
            <a:xfrm>
              <a:off x="11180537" y="3258118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503"/>
                  </a:moveTo>
                  <a:cubicBezTo>
                    <a:pt x="28845" y="79948"/>
                    <a:pt x="19421" y="76220"/>
                    <a:pt x="12659" y="69257"/>
                  </a:cubicBezTo>
                  <a:cubicBezTo>
                    <a:pt x="5989" y="61831"/>
                    <a:pt x="2510" y="52066"/>
                    <a:pt x="2986" y="42094"/>
                  </a:cubicBezTo>
                  <a:cubicBezTo>
                    <a:pt x="2358" y="31543"/>
                    <a:pt x="5983" y="21181"/>
                    <a:pt x="13049" y="13323"/>
                  </a:cubicBezTo>
                  <a:cubicBezTo>
                    <a:pt x="20268" y="6214"/>
                    <a:pt x="30130" y="2462"/>
                    <a:pt x="40248" y="2967"/>
                  </a:cubicBezTo>
                  <a:cubicBezTo>
                    <a:pt x="49818" y="2431"/>
                    <a:pt x="59139" y="6110"/>
                    <a:pt x="65767" y="13031"/>
                  </a:cubicBezTo>
                  <a:cubicBezTo>
                    <a:pt x="72260" y="20828"/>
                    <a:pt x="75544" y="30812"/>
                    <a:pt x="74941" y="40943"/>
                  </a:cubicBezTo>
                  <a:cubicBezTo>
                    <a:pt x="75440" y="51219"/>
                    <a:pt x="71895" y="61277"/>
                    <a:pt x="65054" y="68965"/>
                  </a:cubicBezTo>
                  <a:cubicBezTo>
                    <a:pt x="58140" y="76122"/>
                    <a:pt x="48478" y="79960"/>
                    <a:pt x="38537" y="79503"/>
                  </a:cubicBezTo>
                  <a:close/>
                  <a:moveTo>
                    <a:pt x="39396" y="12830"/>
                  </a:moveTo>
                  <a:cubicBezTo>
                    <a:pt x="32585" y="12519"/>
                    <a:pt x="26006" y="15352"/>
                    <a:pt x="21547" y="20505"/>
                  </a:cubicBezTo>
                  <a:cubicBezTo>
                    <a:pt x="16868" y="26536"/>
                    <a:pt x="14535" y="34053"/>
                    <a:pt x="14980" y="41674"/>
                  </a:cubicBezTo>
                  <a:cubicBezTo>
                    <a:pt x="14566" y="49093"/>
                    <a:pt x="16929" y="56397"/>
                    <a:pt x="21620" y="62160"/>
                  </a:cubicBezTo>
                  <a:cubicBezTo>
                    <a:pt x="26122" y="67198"/>
                    <a:pt x="32646" y="69945"/>
                    <a:pt x="39396" y="69653"/>
                  </a:cubicBezTo>
                  <a:cubicBezTo>
                    <a:pt x="46042" y="70049"/>
                    <a:pt x="52493" y="67332"/>
                    <a:pt x="56848" y="62300"/>
                  </a:cubicBezTo>
                  <a:cubicBezTo>
                    <a:pt x="61271" y="56257"/>
                    <a:pt x="63427" y="48856"/>
                    <a:pt x="62940" y="41381"/>
                  </a:cubicBezTo>
                  <a:cubicBezTo>
                    <a:pt x="63433" y="33846"/>
                    <a:pt x="61277" y="26371"/>
                    <a:pt x="56848" y="20249"/>
                  </a:cubicBezTo>
                  <a:cubicBezTo>
                    <a:pt x="52511" y="15181"/>
                    <a:pt x="46054" y="12440"/>
                    <a:pt x="39396" y="1283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319835A0-E7D6-4C36-9318-366C9504096E}"/>
                </a:ext>
              </a:extLst>
            </p:cNvPr>
            <p:cNvSpPr/>
            <p:nvPr/>
          </p:nvSpPr>
          <p:spPr>
            <a:xfrm>
              <a:off x="11271270" y="3224769"/>
              <a:ext cx="12183" cy="109651"/>
            </a:xfrm>
            <a:custGeom>
              <a:avLst/>
              <a:gdLst/>
              <a:ahLst/>
              <a:cxnLst/>
              <a:rect l="0" t="0" r="0" b="0"/>
              <a:pathLst>
                <a:path w="12183" h="109650">
                  <a:moveTo>
                    <a:pt x="14624" y="111141"/>
                  </a:moveTo>
                  <a:lnTo>
                    <a:pt x="2916" y="111141"/>
                  </a:lnTo>
                  <a:lnTo>
                    <a:pt x="2916" y="2916"/>
                  </a:lnTo>
                  <a:lnTo>
                    <a:pt x="14624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DEF5D336-5711-431F-8A48-108ADB677876}"/>
                </a:ext>
              </a:extLst>
            </p:cNvPr>
            <p:cNvSpPr/>
            <p:nvPr/>
          </p:nvSpPr>
          <p:spPr>
            <a:xfrm>
              <a:off x="11335872" y="3259887"/>
              <a:ext cx="73100" cy="109651"/>
            </a:xfrm>
            <a:custGeom>
              <a:avLst/>
              <a:gdLst/>
              <a:ahLst/>
              <a:cxnLst/>
              <a:rect l="0" t="0" r="0" b="0"/>
              <a:pathLst>
                <a:path w="73100" h="109650">
                  <a:moveTo>
                    <a:pt x="71947" y="2922"/>
                  </a:moveTo>
                  <a:lnTo>
                    <a:pt x="38321" y="87730"/>
                  </a:lnTo>
                  <a:cubicBezTo>
                    <a:pt x="32320" y="102868"/>
                    <a:pt x="23901" y="110434"/>
                    <a:pt x="13052" y="110434"/>
                  </a:cubicBezTo>
                  <a:cubicBezTo>
                    <a:pt x="10476" y="110495"/>
                    <a:pt x="7905" y="110184"/>
                    <a:pt x="5413" y="109508"/>
                  </a:cubicBezTo>
                  <a:lnTo>
                    <a:pt x="5413" y="99012"/>
                  </a:lnTo>
                  <a:cubicBezTo>
                    <a:pt x="7637" y="99816"/>
                    <a:pt x="9976" y="100249"/>
                    <a:pt x="12340" y="100298"/>
                  </a:cubicBezTo>
                  <a:cubicBezTo>
                    <a:pt x="18596" y="100048"/>
                    <a:pt x="23969" y="95778"/>
                    <a:pt x="25619" y="89735"/>
                  </a:cubicBezTo>
                  <a:lnTo>
                    <a:pt x="31474" y="75888"/>
                  </a:lnTo>
                  <a:lnTo>
                    <a:pt x="2916" y="2922"/>
                  </a:lnTo>
                  <a:lnTo>
                    <a:pt x="15909" y="2922"/>
                  </a:lnTo>
                  <a:lnTo>
                    <a:pt x="35683" y="59173"/>
                  </a:lnTo>
                  <a:cubicBezTo>
                    <a:pt x="35921" y="59885"/>
                    <a:pt x="36420" y="61743"/>
                    <a:pt x="37182" y="64740"/>
                  </a:cubicBezTo>
                  <a:lnTo>
                    <a:pt x="37608" y="64740"/>
                  </a:lnTo>
                  <a:cubicBezTo>
                    <a:pt x="37845" y="63601"/>
                    <a:pt x="38321" y="61792"/>
                    <a:pt x="39033" y="59313"/>
                  </a:cubicBezTo>
                  <a:lnTo>
                    <a:pt x="59806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76ECC931-CDC3-47F0-8C84-F84A3F36D190}"/>
                </a:ext>
              </a:extLst>
            </p:cNvPr>
            <p:cNvSpPr/>
            <p:nvPr/>
          </p:nvSpPr>
          <p:spPr>
            <a:xfrm>
              <a:off x="11411687" y="3258118"/>
              <a:ext cx="73100" cy="79192"/>
            </a:xfrm>
            <a:custGeom>
              <a:avLst/>
              <a:gdLst/>
              <a:ahLst/>
              <a:cxnLst/>
              <a:rect l="0" t="0" r="0" b="0"/>
              <a:pathLst>
                <a:path w="73100" h="79192">
                  <a:moveTo>
                    <a:pt x="38537" y="79503"/>
                  </a:moveTo>
                  <a:cubicBezTo>
                    <a:pt x="28845" y="79948"/>
                    <a:pt x="19421" y="76220"/>
                    <a:pt x="12659" y="69257"/>
                  </a:cubicBezTo>
                  <a:cubicBezTo>
                    <a:pt x="5989" y="61831"/>
                    <a:pt x="2510" y="52066"/>
                    <a:pt x="2986" y="42094"/>
                  </a:cubicBezTo>
                  <a:cubicBezTo>
                    <a:pt x="2358" y="31543"/>
                    <a:pt x="5983" y="21181"/>
                    <a:pt x="13049" y="13323"/>
                  </a:cubicBezTo>
                  <a:cubicBezTo>
                    <a:pt x="20267" y="6214"/>
                    <a:pt x="30130" y="2462"/>
                    <a:pt x="40248" y="2967"/>
                  </a:cubicBezTo>
                  <a:cubicBezTo>
                    <a:pt x="49818" y="2431"/>
                    <a:pt x="59139" y="6110"/>
                    <a:pt x="65767" y="13031"/>
                  </a:cubicBezTo>
                  <a:cubicBezTo>
                    <a:pt x="72260" y="20828"/>
                    <a:pt x="75544" y="30812"/>
                    <a:pt x="74940" y="40943"/>
                  </a:cubicBezTo>
                  <a:cubicBezTo>
                    <a:pt x="75440" y="51219"/>
                    <a:pt x="71895" y="61277"/>
                    <a:pt x="65054" y="68965"/>
                  </a:cubicBezTo>
                  <a:cubicBezTo>
                    <a:pt x="58140" y="76122"/>
                    <a:pt x="48478" y="79960"/>
                    <a:pt x="38537" y="79503"/>
                  </a:cubicBezTo>
                  <a:close/>
                  <a:moveTo>
                    <a:pt x="39396" y="12830"/>
                  </a:moveTo>
                  <a:cubicBezTo>
                    <a:pt x="32585" y="12519"/>
                    <a:pt x="26006" y="15352"/>
                    <a:pt x="21547" y="20505"/>
                  </a:cubicBezTo>
                  <a:cubicBezTo>
                    <a:pt x="16868" y="26536"/>
                    <a:pt x="14535" y="34053"/>
                    <a:pt x="14980" y="41674"/>
                  </a:cubicBezTo>
                  <a:cubicBezTo>
                    <a:pt x="14566" y="49093"/>
                    <a:pt x="16929" y="56397"/>
                    <a:pt x="21620" y="62160"/>
                  </a:cubicBezTo>
                  <a:cubicBezTo>
                    <a:pt x="26122" y="67198"/>
                    <a:pt x="32646" y="69945"/>
                    <a:pt x="39396" y="69653"/>
                  </a:cubicBezTo>
                  <a:cubicBezTo>
                    <a:pt x="46042" y="70049"/>
                    <a:pt x="52493" y="67332"/>
                    <a:pt x="56848" y="62300"/>
                  </a:cubicBezTo>
                  <a:cubicBezTo>
                    <a:pt x="61271" y="56257"/>
                    <a:pt x="63427" y="48856"/>
                    <a:pt x="62940" y="41381"/>
                  </a:cubicBezTo>
                  <a:cubicBezTo>
                    <a:pt x="63433" y="33846"/>
                    <a:pt x="61277" y="26371"/>
                    <a:pt x="56848" y="20249"/>
                  </a:cubicBezTo>
                  <a:cubicBezTo>
                    <a:pt x="52511" y="15181"/>
                    <a:pt x="46054" y="12440"/>
                    <a:pt x="39396" y="1283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56C9C1EB-BF72-4523-9E01-D3C69FB81443}"/>
                </a:ext>
              </a:extLst>
            </p:cNvPr>
            <p:cNvSpPr/>
            <p:nvPr/>
          </p:nvSpPr>
          <p:spPr>
            <a:xfrm>
              <a:off x="11500866" y="3259893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3577" y="76016"/>
                  </a:moveTo>
                  <a:lnTo>
                    <a:pt x="51869" y="76016"/>
                  </a:lnTo>
                  <a:lnTo>
                    <a:pt x="51869" y="64442"/>
                  </a:lnTo>
                  <a:lnTo>
                    <a:pt x="51582" y="64442"/>
                  </a:lnTo>
                  <a:cubicBezTo>
                    <a:pt x="47349" y="72928"/>
                    <a:pt x="38516" y="78130"/>
                    <a:pt x="29043" y="77722"/>
                  </a:cubicBezTo>
                  <a:cubicBezTo>
                    <a:pt x="11627" y="77722"/>
                    <a:pt x="2916" y="67348"/>
                    <a:pt x="2916" y="46599"/>
                  </a:cubicBezTo>
                  <a:lnTo>
                    <a:pt x="2916" y="2916"/>
                  </a:lnTo>
                  <a:lnTo>
                    <a:pt x="14551" y="2916"/>
                  </a:lnTo>
                  <a:lnTo>
                    <a:pt x="14551" y="44747"/>
                  </a:lnTo>
                  <a:cubicBezTo>
                    <a:pt x="14551" y="60178"/>
                    <a:pt x="20454" y="67896"/>
                    <a:pt x="32253" y="67896"/>
                  </a:cubicBezTo>
                  <a:cubicBezTo>
                    <a:pt x="37663" y="68030"/>
                    <a:pt x="42847" y="65709"/>
                    <a:pt x="46350" y="61579"/>
                  </a:cubicBezTo>
                  <a:cubicBezTo>
                    <a:pt x="50181" y="56949"/>
                    <a:pt x="52155" y="51058"/>
                    <a:pt x="51881" y="45052"/>
                  </a:cubicBezTo>
                  <a:lnTo>
                    <a:pt x="51881" y="2916"/>
                  </a:lnTo>
                  <a:lnTo>
                    <a:pt x="63589" y="2916"/>
                  </a:ln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8EFB11F1-4257-4D96-94F9-769D8240F133}"/>
                </a:ext>
              </a:extLst>
            </p:cNvPr>
            <p:cNvSpPr/>
            <p:nvPr/>
          </p:nvSpPr>
          <p:spPr>
            <a:xfrm>
              <a:off x="11585156" y="3258590"/>
              <a:ext cx="42642" cy="79192"/>
            </a:xfrm>
            <a:custGeom>
              <a:avLst/>
              <a:gdLst/>
              <a:ahLst/>
              <a:cxnLst/>
              <a:rect l="0" t="0" r="0" b="0"/>
              <a:pathLst>
                <a:path w="42641" h="79192">
                  <a:moveTo>
                    <a:pt x="41038" y="16068"/>
                  </a:moveTo>
                  <a:cubicBezTo>
                    <a:pt x="38424" y="14332"/>
                    <a:pt x="35317" y="13503"/>
                    <a:pt x="32186" y="13710"/>
                  </a:cubicBezTo>
                  <a:cubicBezTo>
                    <a:pt x="27075" y="13765"/>
                    <a:pt x="22348" y="16433"/>
                    <a:pt x="19656" y="20777"/>
                  </a:cubicBezTo>
                  <a:cubicBezTo>
                    <a:pt x="16013" y="26521"/>
                    <a:pt x="14252" y="33259"/>
                    <a:pt x="14624" y="40051"/>
                  </a:cubicBezTo>
                  <a:lnTo>
                    <a:pt x="14624" y="77320"/>
                  </a:lnTo>
                  <a:lnTo>
                    <a:pt x="2916" y="77320"/>
                  </a:lnTo>
                  <a:lnTo>
                    <a:pt x="2916" y="4219"/>
                  </a:lnTo>
                  <a:lnTo>
                    <a:pt x="14624" y="4219"/>
                  </a:lnTo>
                  <a:lnTo>
                    <a:pt x="14624" y="19284"/>
                  </a:lnTo>
                  <a:lnTo>
                    <a:pt x="14910" y="19284"/>
                  </a:lnTo>
                  <a:cubicBezTo>
                    <a:pt x="16263" y="14630"/>
                    <a:pt x="18913" y="10457"/>
                    <a:pt x="22549" y="7253"/>
                  </a:cubicBezTo>
                  <a:cubicBezTo>
                    <a:pt x="25729" y="4463"/>
                    <a:pt x="29817" y="2928"/>
                    <a:pt x="34044" y="2934"/>
                  </a:cubicBezTo>
                  <a:cubicBezTo>
                    <a:pt x="36420" y="2831"/>
                    <a:pt x="38790" y="3166"/>
                    <a:pt x="41038" y="393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FE6C021-ED8A-4694-87A2-F866B64A6CA7}"/>
                </a:ext>
              </a:extLst>
            </p:cNvPr>
            <p:cNvSpPr/>
            <p:nvPr/>
          </p:nvSpPr>
          <p:spPr>
            <a:xfrm>
              <a:off x="11670963" y="3224763"/>
              <a:ext cx="73100" cy="115742"/>
            </a:xfrm>
            <a:custGeom>
              <a:avLst/>
              <a:gdLst/>
              <a:ahLst/>
              <a:cxnLst/>
              <a:rect l="0" t="0" r="0" b="0"/>
              <a:pathLst>
                <a:path w="73100" h="115742">
                  <a:moveTo>
                    <a:pt x="70377" y="111147"/>
                  </a:moveTo>
                  <a:lnTo>
                    <a:pt x="58662" y="111147"/>
                  </a:lnTo>
                  <a:lnTo>
                    <a:pt x="58662" y="98726"/>
                  </a:lnTo>
                  <a:lnTo>
                    <a:pt x="58376" y="98726"/>
                  </a:lnTo>
                  <a:cubicBezTo>
                    <a:pt x="53423" y="107882"/>
                    <a:pt x="43646" y="113383"/>
                    <a:pt x="33248" y="112859"/>
                  </a:cubicBezTo>
                  <a:cubicBezTo>
                    <a:pt x="24780" y="113182"/>
                    <a:pt x="16648" y="109557"/>
                    <a:pt x="11226" y="103045"/>
                  </a:cubicBezTo>
                  <a:cubicBezTo>
                    <a:pt x="5372" y="95406"/>
                    <a:pt x="2442" y="85921"/>
                    <a:pt x="2978" y="76309"/>
                  </a:cubicBezTo>
                  <a:cubicBezTo>
                    <a:pt x="2448" y="65843"/>
                    <a:pt x="5695" y="55530"/>
                    <a:pt x="12116" y="47251"/>
                  </a:cubicBezTo>
                  <a:cubicBezTo>
                    <a:pt x="18092" y="40014"/>
                    <a:pt x="27101" y="35975"/>
                    <a:pt x="36483" y="36329"/>
                  </a:cubicBezTo>
                  <a:cubicBezTo>
                    <a:pt x="45462" y="35738"/>
                    <a:pt x="53984" y="40343"/>
                    <a:pt x="58412" y="48177"/>
                  </a:cubicBezTo>
                  <a:lnTo>
                    <a:pt x="58699" y="48177"/>
                  </a:lnTo>
                  <a:lnTo>
                    <a:pt x="58699" y="2916"/>
                  </a:lnTo>
                  <a:lnTo>
                    <a:pt x="70407" y="2916"/>
                  </a:lnTo>
                  <a:close/>
                  <a:moveTo>
                    <a:pt x="58668" y="78093"/>
                  </a:moveTo>
                  <a:lnTo>
                    <a:pt x="58668" y="67287"/>
                  </a:lnTo>
                  <a:cubicBezTo>
                    <a:pt x="58796" y="61707"/>
                    <a:pt x="56689" y="56309"/>
                    <a:pt x="52814" y="52295"/>
                  </a:cubicBezTo>
                  <a:cubicBezTo>
                    <a:pt x="48970" y="48226"/>
                    <a:pt x="43567" y="45990"/>
                    <a:pt x="37969" y="46155"/>
                  </a:cubicBezTo>
                  <a:cubicBezTo>
                    <a:pt x="31408" y="45880"/>
                    <a:pt x="25128" y="48811"/>
                    <a:pt x="21119" y="54007"/>
                  </a:cubicBezTo>
                  <a:cubicBezTo>
                    <a:pt x="16690" y="60348"/>
                    <a:pt x="14528" y="67993"/>
                    <a:pt x="14979" y="75711"/>
                  </a:cubicBezTo>
                  <a:cubicBezTo>
                    <a:pt x="14583" y="82845"/>
                    <a:pt x="16660" y="89893"/>
                    <a:pt x="20869" y="95662"/>
                  </a:cubicBezTo>
                  <a:cubicBezTo>
                    <a:pt x="24677" y="100486"/>
                    <a:pt x="30561" y="103203"/>
                    <a:pt x="36708" y="102972"/>
                  </a:cubicBezTo>
                  <a:cubicBezTo>
                    <a:pt x="42800" y="103161"/>
                    <a:pt x="48647" y="100559"/>
                    <a:pt x="52589" y="95905"/>
                  </a:cubicBezTo>
                  <a:cubicBezTo>
                    <a:pt x="56737" y="90916"/>
                    <a:pt x="58900" y="84575"/>
                    <a:pt x="58662" y="78093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ED883B38-3F39-42A5-A12D-A8337D135040}"/>
                </a:ext>
              </a:extLst>
            </p:cNvPr>
            <p:cNvSpPr/>
            <p:nvPr/>
          </p:nvSpPr>
          <p:spPr>
            <a:xfrm>
              <a:off x="11756655" y="3258191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0690" y="77718"/>
                  </a:moveTo>
                  <a:lnTo>
                    <a:pt x="48982" y="77718"/>
                  </a:lnTo>
                  <a:lnTo>
                    <a:pt x="48982" y="66296"/>
                  </a:lnTo>
                  <a:lnTo>
                    <a:pt x="48695" y="66296"/>
                  </a:lnTo>
                  <a:cubicBezTo>
                    <a:pt x="44340" y="74624"/>
                    <a:pt x="35604" y="79722"/>
                    <a:pt x="26211" y="79430"/>
                  </a:cubicBezTo>
                  <a:cubicBezTo>
                    <a:pt x="19979" y="79795"/>
                    <a:pt x="13845" y="77724"/>
                    <a:pt x="9111" y="73649"/>
                  </a:cubicBezTo>
                  <a:cubicBezTo>
                    <a:pt x="4939" y="69659"/>
                    <a:pt x="2685" y="64067"/>
                    <a:pt x="2935" y="58298"/>
                  </a:cubicBezTo>
                  <a:cubicBezTo>
                    <a:pt x="2935" y="44640"/>
                    <a:pt x="10975" y="36691"/>
                    <a:pt x="27064" y="34455"/>
                  </a:cubicBezTo>
                  <a:lnTo>
                    <a:pt x="48994" y="31409"/>
                  </a:lnTo>
                  <a:cubicBezTo>
                    <a:pt x="48994" y="18988"/>
                    <a:pt x="43974" y="12775"/>
                    <a:pt x="33929" y="12775"/>
                  </a:cubicBezTo>
                  <a:cubicBezTo>
                    <a:pt x="25151" y="12762"/>
                    <a:pt x="16671" y="15967"/>
                    <a:pt x="10086" y="21772"/>
                  </a:cubicBezTo>
                  <a:lnTo>
                    <a:pt x="10086" y="9777"/>
                  </a:lnTo>
                  <a:cubicBezTo>
                    <a:pt x="17530" y="5136"/>
                    <a:pt x="26156" y="2754"/>
                    <a:pt x="34928" y="2924"/>
                  </a:cubicBezTo>
                  <a:cubicBezTo>
                    <a:pt x="52107" y="2924"/>
                    <a:pt x="60696" y="12013"/>
                    <a:pt x="60696" y="30197"/>
                  </a:cubicBezTo>
                  <a:close/>
                  <a:moveTo>
                    <a:pt x="48982" y="40742"/>
                  </a:moveTo>
                  <a:lnTo>
                    <a:pt x="31346" y="43178"/>
                  </a:lnTo>
                  <a:cubicBezTo>
                    <a:pt x="26997" y="43568"/>
                    <a:pt x="22799" y="44951"/>
                    <a:pt x="19065" y="47211"/>
                  </a:cubicBezTo>
                  <a:cubicBezTo>
                    <a:pt x="16050" y="49708"/>
                    <a:pt x="14490" y="53565"/>
                    <a:pt x="14923" y="57457"/>
                  </a:cubicBezTo>
                  <a:cubicBezTo>
                    <a:pt x="14819" y="60795"/>
                    <a:pt x="16226" y="64006"/>
                    <a:pt x="18742" y="66205"/>
                  </a:cubicBezTo>
                  <a:cubicBezTo>
                    <a:pt x="21587" y="68568"/>
                    <a:pt x="25218" y="69781"/>
                    <a:pt x="28915" y="69598"/>
                  </a:cubicBezTo>
                  <a:cubicBezTo>
                    <a:pt x="34367" y="69750"/>
                    <a:pt x="39613" y="67527"/>
                    <a:pt x="43298" y="63506"/>
                  </a:cubicBezTo>
                  <a:cubicBezTo>
                    <a:pt x="47136" y="59297"/>
                    <a:pt x="49176" y="53747"/>
                    <a:pt x="48975" y="4805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294BFDF-C4EF-46E5-9EB7-280889ECCECC}"/>
                </a:ext>
              </a:extLst>
            </p:cNvPr>
            <p:cNvSpPr/>
            <p:nvPr/>
          </p:nvSpPr>
          <p:spPr>
            <a:xfrm>
              <a:off x="11827734" y="3238262"/>
              <a:ext cx="42642" cy="97467"/>
            </a:xfrm>
            <a:custGeom>
              <a:avLst/>
              <a:gdLst/>
              <a:ahLst/>
              <a:cxnLst/>
              <a:rect l="0" t="0" r="0" b="0"/>
              <a:pathLst>
                <a:path w="42641" h="97467">
                  <a:moveTo>
                    <a:pt x="45600" y="96935"/>
                  </a:moveTo>
                  <a:cubicBezTo>
                    <a:pt x="42207" y="98598"/>
                    <a:pt x="38455" y="99384"/>
                    <a:pt x="34678" y="99219"/>
                  </a:cubicBezTo>
                  <a:cubicBezTo>
                    <a:pt x="21879" y="99219"/>
                    <a:pt x="15477" y="92080"/>
                    <a:pt x="15477" y="77801"/>
                  </a:cubicBezTo>
                  <a:lnTo>
                    <a:pt x="15477" y="34550"/>
                  </a:lnTo>
                  <a:lnTo>
                    <a:pt x="2916" y="34550"/>
                  </a:lnTo>
                  <a:lnTo>
                    <a:pt x="2916" y="24547"/>
                  </a:lnTo>
                  <a:lnTo>
                    <a:pt x="15483" y="24547"/>
                  </a:lnTo>
                  <a:lnTo>
                    <a:pt x="15483" y="6699"/>
                  </a:lnTo>
                  <a:lnTo>
                    <a:pt x="27191" y="2916"/>
                  </a:lnTo>
                  <a:lnTo>
                    <a:pt x="27191" y="24547"/>
                  </a:lnTo>
                  <a:lnTo>
                    <a:pt x="45606" y="24547"/>
                  </a:lnTo>
                  <a:lnTo>
                    <a:pt x="45606" y="34544"/>
                  </a:lnTo>
                  <a:lnTo>
                    <a:pt x="27191" y="34544"/>
                  </a:lnTo>
                  <a:lnTo>
                    <a:pt x="27191" y="75718"/>
                  </a:lnTo>
                  <a:cubicBezTo>
                    <a:pt x="26868" y="79397"/>
                    <a:pt x="27746" y="83076"/>
                    <a:pt x="29689" y="86214"/>
                  </a:cubicBezTo>
                  <a:cubicBezTo>
                    <a:pt x="31809" y="88498"/>
                    <a:pt x="34867" y="89661"/>
                    <a:pt x="37967" y="89357"/>
                  </a:cubicBezTo>
                  <a:cubicBezTo>
                    <a:pt x="40715" y="89418"/>
                    <a:pt x="43401" y="88565"/>
                    <a:pt x="45606" y="86920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F24FC3E-BCD4-4303-8449-E7BD2BAA3BC9}"/>
                </a:ext>
              </a:extLst>
            </p:cNvPr>
            <p:cNvSpPr/>
            <p:nvPr/>
          </p:nvSpPr>
          <p:spPr>
            <a:xfrm>
              <a:off x="11880609" y="3258191"/>
              <a:ext cx="60917" cy="79192"/>
            </a:xfrm>
            <a:custGeom>
              <a:avLst/>
              <a:gdLst/>
              <a:ahLst/>
              <a:cxnLst/>
              <a:rect l="0" t="0" r="0" b="0"/>
              <a:pathLst>
                <a:path w="60916" h="79192">
                  <a:moveTo>
                    <a:pt x="60690" y="77718"/>
                  </a:moveTo>
                  <a:lnTo>
                    <a:pt x="48982" y="77718"/>
                  </a:lnTo>
                  <a:lnTo>
                    <a:pt x="48982" y="66296"/>
                  </a:lnTo>
                  <a:lnTo>
                    <a:pt x="48695" y="66296"/>
                  </a:lnTo>
                  <a:cubicBezTo>
                    <a:pt x="44340" y="74624"/>
                    <a:pt x="35604" y="79722"/>
                    <a:pt x="26211" y="79430"/>
                  </a:cubicBezTo>
                  <a:cubicBezTo>
                    <a:pt x="19979" y="79795"/>
                    <a:pt x="13845" y="77724"/>
                    <a:pt x="9112" y="73649"/>
                  </a:cubicBezTo>
                  <a:cubicBezTo>
                    <a:pt x="4939" y="69659"/>
                    <a:pt x="2685" y="64067"/>
                    <a:pt x="2935" y="58298"/>
                  </a:cubicBezTo>
                  <a:cubicBezTo>
                    <a:pt x="2935" y="44640"/>
                    <a:pt x="10976" y="36691"/>
                    <a:pt x="27064" y="34455"/>
                  </a:cubicBezTo>
                  <a:lnTo>
                    <a:pt x="48994" y="31409"/>
                  </a:lnTo>
                  <a:cubicBezTo>
                    <a:pt x="48994" y="18988"/>
                    <a:pt x="43974" y="12775"/>
                    <a:pt x="33929" y="12775"/>
                  </a:cubicBezTo>
                  <a:cubicBezTo>
                    <a:pt x="25151" y="12762"/>
                    <a:pt x="16671" y="15967"/>
                    <a:pt x="10086" y="21772"/>
                  </a:cubicBezTo>
                  <a:lnTo>
                    <a:pt x="10086" y="9777"/>
                  </a:lnTo>
                  <a:cubicBezTo>
                    <a:pt x="17530" y="5136"/>
                    <a:pt x="26156" y="2754"/>
                    <a:pt x="34928" y="2924"/>
                  </a:cubicBezTo>
                  <a:cubicBezTo>
                    <a:pt x="52107" y="2924"/>
                    <a:pt x="60696" y="12013"/>
                    <a:pt x="60696" y="30197"/>
                  </a:cubicBezTo>
                  <a:close/>
                  <a:moveTo>
                    <a:pt x="48982" y="40742"/>
                  </a:moveTo>
                  <a:lnTo>
                    <a:pt x="31346" y="43178"/>
                  </a:lnTo>
                  <a:cubicBezTo>
                    <a:pt x="26997" y="43568"/>
                    <a:pt x="22799" y="44951"/>
                    <a:pt x="19065" y="47211"/>
                  </a:cubicBezTo>
                  <a:cubicBezTo>
                    <a:pt x="16050" y="49708"/>
                    <a:pt x="14490" y="53565"/>
                    <a:pt x="14923" y="57457"/>
                  </a:cubicBezTo>
                  <a:cubicBezTo>
                    <a:pt x="14819" y="60795"/>
                    <a:pt x="16227" y="64006"/>
                    <a:pt x="18742" y="66205"/>
                  </a:cubicBezTo>
                  <a:cubicBezTo>
                    <a:pt x="21587" y="68568"/>
                    <a:pt x="25218" y="69781"/>
                    <a:pt x="28915" y="69598"/>
                  </a:cubicBezTo>
                  <a:cubicBezTo>
                    <a:pt x="34368" y="69750"/>
                    <a:pt x="39613" y="67527"/>
                    <a:pt x="43298" y="63506"/>
                  </a:cubicBezTo>
                  <a:cubicBezTo>
                    <a:pt x="47136" y="59297"/>
                    <a:pt x="49177" y="53747"/>
                    <a:pt x="48975" y="48052"/>
                  </a:cubicBezTo>
                  <a:close/>
                </a:path>
              </a:pathLst>
            </a:custGeom>
            <a:solidFill>
              <a:srgbClr val="1A1A1A"/>
            </a:solidFill>
            <a:ln w="6079" cap="flat">
              <a:noFill/>
              <a:prstDash val="solid"/>
              <a:miter/>
            </a:ln>
          </p:spPr>
          <p:txBody>
            <a:bodyPr/>
            <a:lstStyle/>
            <a:p>
              <a:pPr defTabSz="914225"/>
              <a:endParaRPr lang="en-US">
                <a:solidFill>
                  <a:srgbClr val="FFFFFF"/>
                </a:solidFill>
                <a:latin typeface="Segoe UI Semilight"/>
              </a:endParaRPr>
            </a:p>
          </p:txBody>
        </p:sp>
      </p:grpSp>
      <p:grpSp>
        <p:nvGrpSpPr>
          <p:cNvPr id="32" name="Graphic 22">
            <a:extLst>
              <a:ext uri="{FF2B5EF4-FFF2-40B4-BE49-F238E27FC236}">
                <a16:creationId xmlns:a16="http://schemas.microsoft.com/office/drawing/2014/main" id="{595A1824-8F1D-4165-BA8B-132C540C4D96}"/>
              </a:ext>
            </a:extLst>
          </p:cNvPr>
          <p:cNvGrpSpPr/>
          <p:nvPr/>
        </p:nvGrpSpPr>
        <p:grpSpPr>
          <a:xfrm>
            <a:off x="487800" y="2040833"/>
            <a:ext cx="2171217" cy="1258897"/>
            <a:chOff x="497581" y="2081259"/>
            <a:chExt cx="2214754" cy="128414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032C39D-B2AC-4828-B4E6-34CECA9F868D}"/>
                </a:ext>
              </a:extLst>
            </p:cNvPr>
            <p:cNvSpPr/>
            <p:nvPr/>
          </p:nvSpPr>
          <p:spPr>
            <a:xfrm>
              <a:off x="1836781" y="2182906"/>
              <a:ext cx="701859" cy="597879"/>
            </a:xfrm>
            <a:custGeom>
              <a:avLst/>
              <a:gdLst/>
              <a:ahLst/>
              <a:cxnLst/>
              <a:rect l="0" t="0" r="0" b="0"/>
              <a:pathLst>
                <a:path w="701858" h="597879">
                  <a:moveTo>
                    <a:pt x="442872" y="91926"/>
                  </a:moveTo>
                  <a:cubicBezTo>
                    <a:pt x="440506" y="92519"/>
                    <a:pt x="438146" y="93699"/>
                    <a:pt x="435780" y="94291"/>
                  </a:cubicBezTo>
                  <a:cubicBezTo>
                    <a:pt x="406011" y="105554"/>
                    <a:pt x="383406" y="130358"/>
                    <a:pt x="374952" y="161046"/>
                  </a:cubicBezTo>
                  <a:cubicBezTo>
                    <a:pt x="361232" y="157554"/>
                    <a:pt x="346904" y="157151"/>
                    <a:pt x="333007" y="159866"/>
                  </a:cubicBezTo>
                  <a:cubicBezTo>
                    <a:pt x="332337" y="158372"/>
                    <a:pt x="331941" y="156772"/>
                    <a:pt x="331827" y="155140"/>
                  </a:cubicBezTo>
                  <a:cubicBezTo>
                    <a:pt x="331234" y="153960"/>
                    <a:pt x="331234" y="152774"/>
                    <a:pt x="330647" y="151594"/>
                  </a:cubicBezTo>
                  <a:lnTo>
                    <a:pt x="330647" y="151594"/>
                  </a:lnTo>
                  <a:lnTo>
                    <a:pt x="328874" y="148049"/>
                  </a:lnTo>
                  <a:lnTo>
                    <a:pt x="327101" y="144503"/>
                  </a:lnTo>
                  <a:cubicBezTo>
                    <a:pt x="326545" y="142997"/>
                    <a:pt x="325744" y="141593"/>
                    <a:pt x="324736" y="140344"/>
                  </a:cubicBezTo>
                  <a:cubicBezTo>
                    <a:pt x="324143" y="139164"/>
                    <a:pt x="323556" y="138571"/>
                    <a:pt x="322963" y="137391"/>
                  </a:cubicBezTo>
                  <a:cubicBezTo>
                    <a:pt x="322386" y="136081"/>
                    <a:pt x="321585" y="134881"/>
                    <a:pt x="320597" y="133845"/>
                  </a:cubicBezTo>
                  <a:cubicBezTo>
                    <a:pt x="320005" y="132665"/>
                    <a:pt x="319417" y="132072"/>
                    <a:pt x="318825" y="130892"/>
                  </a:cubicBezTo>
                  <a:lnTo>
                    <a:pt x="313506" y="123801"/>
                  </a:lnTo>
                  <a:cubicBezTo>
                    <a:pt x="312778" y="123127"/>
                    <a:pt x="312175" y="122325"/>
                    <a:pt x="311733" y="121435"/>
                  </a:cubicBezTo>
                  <a:lnTo>
                    <a:pt x="308187" y="117890"/>
                  </a:lnTo>
                  <a:cubicBezTo>
                    <a:pt x="307595" y="116709"/>
                    <a:pt x="306415" y="116117"/>
                    <a:pt x="305234" y="114936"/>
                  </a:cubicBezTo>
                  <a:cubicBezTo>
                    <a:pt x="304205" y="113782"/>
                    <a:pt x="303009" y="112787"/>
                    <a:pt x="301689" y="111983"/>
                  </a:cubicBezTo>
                  <a:cubicBezTo>
                    <a:pt x="301096" y="111391"/>
                    <a:pt x="299916" y="110803"/>
                    <a:pt x="299323" y="109618"/>
                  </a:cubicBezTo>
                  <a:lnTo>
                    <a:pt x="286919" y="100780"/>
                  </a:lnTo>
                  <a:cubicBezTo>
                    <a:pt x="286269" y="100157"/>
                    <a:pt x="285442" y="99746"/>
                    <a:pt x="284553" y="99600"/>
                  </a:cubicBezTo>
                  <a:cubicBezTo>
                    <a:pt x="283960" y="99007"/>
                    <a:pt x="283373" y="99007"/>
                    <a:pt x="282188" y="98419"/>
                  </a:cubicBezTo>
                  <a:lnTo>
                    <a:pt x="278642" y="96647"/>
                  </a:lnTo>
                  <a:cubicBezTo>
                    <a:pt x="275689" y="95466"/>
                    <a:pt x="273323" y="94281"/>
                    <a:pt x="270370" y="93101"/>
                  </a:cubicBezTo>
                  <a:cubicBezTo>
                    <a:pt x="269190" y="92508"/>
                    <a:pt x="268005" y="92508"/>
                    <a:pt x="266825" y="91921"/>
                  </a:cubicBezTo>
                  <a:cubicBezTo>
                    <a:pt x="265463" y="91448"/>
                    <a:pt x="264074" y="91054"/>
                    <a:pt x="262666" y="90741"/>
                  </a:cubicBezTo>
                  <a:cubicBezTo>
                    <a:pt x="261485" y="90148"/>
                    <a:pt x="259713" y="90148"/>
                    <a:pt x="258506" y="89560"/>
                  </a:cubicBezTo>
                  <a:cubicBezTo>
                    <a:pt x="260555" y="40534"/>
                    <a:pt x="301008" y="1906"/>
                    <a:pt x="350075" y="2124"/>
                  </a:cubicBezTo>
                  <a:cubicBezTo>
                    <a:pt x="400105" y="2274"/>
                    <a:pt x="441083" y="41926"/>
                    <a:pt x="442872" y="91926"/>
                  </a:cubicBezTo>
                  <a:close/>
                  <a:moveTo>
                    <a:pt x="582885" y="230738"/>
                  </a:moveTo>
                  <a:lnTo>
                    <a:pt x="558663" y="230738"/>
                  </a:lnTo>
                  <a:cubicBezTo>
                    <a:pt x="549694" y="249264"/>
                    <a:pt x="534981" y="264399"/>
                    <a:pt x="516718" y="273889"/>
                  </a:cubicBezTo>
                  <a:cubicBezTo>
                    <a:pt x="606514" y="289247"/>
                    <a:pt x="617738" y="370777"/>
                    <a:pt x="617738" y="433986"/>
                  </a:cubicBezTo>
                  <a:lnTo>
                    <a:pt x="617738" y="472385"/>
                  </a:lnTo>
                  <a:cubicBezTo>
                    <a:pt x="643151" y="469484"/>
                    <a:pt x="668257" y="464348"/>
                    <a:pt x="692765" y="457028"/>
                  </a:cubicBezTo>
                  <a:cubicBezTo>
                    <a:pt x="697948" y="455889"/>
                    <a:pt x="701483" y="451090"/>
                    <a:pt x="701036" y="445803"/>
                  </a:cubicBezTo>
                  <a:lnTo>
                    <a:pt x="701036" y="378445"/>
                  </a:lnTo>
                  <a:cubicBezTo>
                    <a:pt x="700449" y="287469"/>
                    <a:pt x="673861" y="230754"/>
                    <a:pt x="582885" y="230754"/>
                  </a:cubicBezTo>
                  <a:close/>
                  <a:moveTo>
                    <a:pt x="568114" y="47615"/>
                  </a:moveTo>
                  <a:cubicBezTo>
                    <a:pt x="537363" y="47586"/>
                    <a:pt x="509049" y="64353"/>
                    <a:pt x="494289" y="91333"/>
                  </a:cubicBezTo>
                  <a:cubicBezTo>
                    <a:pt x="538033" y="102507"/>
                    <a:pt x="568666" y="141885"/>
                    <a:pt x="568728" y="187036"/>
                  </a:cubicBezTo>
                  <a:cubicBezTo>
                    <a:pt x="568884" y="196650"/>
                    <a:pt x="567475" y="206225"/>
                    <a:pt x="564569" y="215391"/>
                  </a:cubicBezTo>
                  <a:lnTo>
                    <a:pt x="568114" y="215391"/>
                  </a:lnTo>
                  <a:cubicBezTo>
                    <a:pt x="614447" y="215421"/>
                    <a:pt x="652031" y="177886"/>
                    <a:pt x="652062" y="131555"/>
                  </a:cubicBezTo>
                  <a:cubicBezTo>
                    <a:pt x="652088" y="85223"/>
                    <a:pt x="614557" y="47640"/>
                    <a:pt x="568223" y="47610"/>
                  </a:cubicBezTo>
                  <a:close/>
                  <a:moveTo>
                    <a:pt x="149261" y="230754"/>
                  </a:moveTo>
                  <a:lnTo>
                    <a:pt x="120313" y="230754"/>
                  </a:lnTo>
                  <a:cubicBezTo>
                    <a:pt x="29331" y="230754"/>
                    <a:pt x="2162" y="287469"/>
                    <a:pt x="2162" y="378445"/>
                  </a:cubicBezTo>
                  <a:lnTo>
                    <a:pt x="2162" y="445803"/>
                  </a:lnTo>
                  <a:cubicBezTo>
                    <a:pt x="1714" y="451090"/>
                    <a:pt x="5250" y="455889"/>
                    <a:pt x="10433" y="457028"/>
                  </a:cubicBezTo>
                  <a:cubicBezTo>
                    <a:pt x="43514" y="465299"/>
                    <a:pt x="63603" y="470618"/>
                    <a:pt x="90185" y="472385"/>
                  </a:cubicBezTo>
                  <a:lnTo>
                    <a:pt x="90185" y="433986"/>
                  </a:lnTo>
                  <a:cubicBezTo>
                    <a:pt x="90185" y="370772"/>
                    <a:pt x="101410" y="289247"/>
                    <a:pt x="191206" y="273889"/>
                  </a:cubicBezTo>
                  <a:cubicBezTo>
                    <a:pt x="173077" y="264227"/>
                    <a:pt x="158411" y="249147"/>
                    <a:pt x="149261" y="230754"/>
                  </a:cubicBezTo>
                  <a:close/>
                  <a:moveTo>
                    <a:pt x="209522" y="92513"/>
                  </a:moveTo>
                  <a:cubicBezTo>
                    <a:pt x="188019" y="51439"/>
                    <a:pt x="137288" y="35573"/>
                    <a:pt x="96216" y="57076"/>
                  </a:cubicBezTo>
                  <a:cubicBezTo>
                    <a:pt x="55139" y="78579"/>
                    <a:pt x="39272" y="129308"/>
                    <a:pt x="60775" y="170383"/>
                  </a:cubicBezTo>
                  <a:cubicBezTo>
                    <a:pt x="75254" y="198034"/>
                    <a:pt x="103874" y="215371"/>
                    <a:pt x="135083" y="215396"/>
                  </a:cubicBezTo>
                  <a:cubicBezTo>
                    <a:pt x="137657" y="215516"/>
                    <a:pt x="140235" y="215317"/>
                    <a:pt x="142762" y="214803"/>
                  </a:cubicBezTo>
                  <a:cubicBezTo>
                    <a:pt x="139856" y="205638"/>
                    <a:pt x="138447" y="196063"/>
                    <a:pt x="138603" y="186448"/>
                  </a:cubicBezTo>
                  <a:cubicBezTo>
                    <a:pt x="139419" y="143089"/>
                    <a:pt x="168039" y="105179"/>
                    <a:pt x="209517" y="92513"/>
                  </a:cubicBezTo>
                  <a:close/>
                  <a:moveTo>
                    <a:pt x="494861" y="286876"/>
                  </a:moveTo>
                  <a:lnTo>
                    <a:pt x="445830" y="286876"/>
                  </a:lnTo>
                  <a:cubicBezTo>
                    <a:pt x="437912" y="311599"/>
                    <a:pt x="420786" y="332329"/>
                    <a:pt x="397999" y="344772"/>
                  </a:cubicBezTo>
                  <a:cubicBezTo>
                    <a:pt x="487796" y="360129"/>
                    <a:pt x="499020" y="441659"/>
                    <a:pt x="499020" y="504868"/>
                  </a:cubicBezTo>
                  <a:lnTo>
                    <a:pt x="499020" y="529683"/>
                  </a:lnTo>
                  <a:cubicBezTo>
                    <a:pt x="534467" y="527910"/>
                    <a:pt x="555736" y="523184"/>
                    <a:pt x="594723" y="513140"/>
                  </a:cubicBezTo>
                  <a:cubicBezTo>
                    <a:pt x="599906" y="512001"/>
                    <a:pt x="603441" y="507203"/>
                    <a:pt x="602994" y="501915"/>
                  </a:cubicBezTo>
                  <a:lnTo>
                    <a:pt x="602994" y="434573"/>
                  </a:lnTo>
                  <a:cubicBezTo>
                    <a:pt x="602381" y="346545"/>
                    <a:pt x="577566" y="291015"/>
                    <a:pt x="494861" y="286876"/>
                  </a:cubicBezTo>
                  <a:close/>
                  <a:moveTo>
                    <a:pt x="488362" y="104913"/>
                  </a:moveTo>
                  <a:cubicBezTo>
                    <a:pt x="486054" y="104233"/>
                    <a:pt x="483673" y="103837"/>
                    <a:pt x="481271" y="103733"/>
                  </a:cubicBezTo>
                  <a:lnTo>
                    <a:pt x="481271" y="103733"/>
                  </a:lnTo>
                  <a:cubicBezTo>
                    <a:pt x="478744" y="103219"/>
                    <a:pt x="476166" y="103019"/>
                    <a:pt x="473592" y="103140"/>
                  </a:cubicBezTo>
                  <a:lnTo>
                    <a:pt x="470036" y="103140"/>
                  </a:lnTo>
                  <a:cubicBezTo>
                    <a:pt x="463267" y="103017"/>
                    <a:pt x="456508" y="103812"/>
                    <a:pt x="449953" y="105506"/>
                  </a:cubicBezTo>
                  <a:cubicBezTo>
                    <a:pt x="447296" y="105937"/>
                    <a:pt x="444712" y="106733"/>
                    <a:pt x="442274" y="107871"/>
                  </a:cubicBezTo>
                  <a:cubicBezTo>
                    <a:pt x="439321" y="109051"/>
                    <a:pt x="436955" y="110237"/>
                    <a:pt x="434002" y="111417"/>
                  </a:cubicBezTo>
                  <a:cubicBezTo>
                    <a:pt x="411813" y="122255"/>
                    <a:pt x="395270" y="142014"/>
                    <a:pt x="388511" y="165767"/>
                  </a:cubicBezTo>
                  <a:cubicBezTo>
                    <a:pt x="425679" y="180995"/>
                    <a:pt x="449958" y="217175"/>
                    <a:pt x="449963" y="257341"/>
                  </a:cubicBezTo>
                  <a:cubicBezTo>
                    <a:pt x="450062" y="261092"/>
                    <a:pt x="449864" y="264845"/>
                    <a:pt x="449370" y="268566"/>
                  </a:cubicBezTo>
                  <a:cubicBezTo>
                    <a:pt x="449963" y="268566"/>
                    <a:pt x="451143" y="269158"/>
                    <a:pt x="451736" y="269158"/>
                  </a:cubicBezTo>
                  <a:cubicBezTo>
                    <a:pt x="454444" y="269840"/>
                    <a:pt x="457215" y="270235"/>
                    <a:pt x="460007" y="270338"/>
                  </a:cubicBezTo>
                  <a:cubicBezTo>
                    <a:pt x="463132" y="270830"/>
                    <a:pt x="466298" y="271028"/>
                    <a:pt x="469459" y="270931"/>
                  </a:cubicBezTo>
                  <a:lnTo>
                    <a:pt x="475365" y="270931"/>
                  </a:lnTo>
                  <a:cubicBezTo>
                    <a:pt x="477959" y="270828"/>
                    <a:pt x="480538" y="270431"/>
                    <a:pt x="483044" y="269751"/>
                  </a:cubicBezTo>
                  <a:cubicBezTo>
                    <a:pt x="485409" y="269158"/>
                    <a:pt x="487770" y="269158"/>
                    <a:pt x="490135" y="268571"/>
                  </a:cubicBezTo>
                  <a:cubicBezTo>
                    <a:pt x="511113" y="263243"/>
                    <a:pt x="529153" y="249873"/>
                    <a:pt x="540352" y="231351"/>
                  </a:cubicBezTo>
                  <a:cubicBezTo>
                    <a:pt x="540945" y="230171"/>
                    <a:pt x="542125" y="228398"/>
                    <a:pt x="542718" y="227192"/>
                  </a:cubicBezTo>
                  <a:lnTo>
                    <a:pt x="544490" y="223647"/>
                  </a:lnTo>
                  <a:cubicBezTo>
                    <a:pt x="544948" y="222588"/>
                    <a:pt x="545546" y="221595"/>
                    <a:pt x="546263" y="220694"/>
                  </a:cubicBezTo>
                  <a:cubicBezTo>
                    <a:pt x="546856" y="219513"/>
                    <a:pt x="547443" y="217741"/>
                    <a:pt x="548036" y="216534"/>
                  </a:cubicBezTo>
                  <a:cubicBezTo>
                    <a:pt x="548629" y="215328"/>
                    <a:pt x="548629" y="214762"/>
                    <a:pt x="549216" y="213581"/>
                  </a:cubicBezTo>
                  <a:cubicBezTo>
                    <a:pt x="552122" y="205027"/>
                    <a:pt x="553531" y="196033"/>
                    <a:pt x="553375" y="186999"/>
                  </a:cubicBezTo>
                  <a:cubicBezTo>
                    <a:pt x="554030" y="147645"/>
                    <a:pt x="526819" y="113297"/>
                    <a:pt x="488362" y="104923"/>
                  </a:cubicBezTo>
                  <a:close/>
                  <a:moveTo>
                    <a:pt x="257373" y="286278"/>
                  </a:moveTo>
                  <a:lnTo>
                    <a:pt x="223086" y="286278"/>
                  </a:lnTo>
                  <a:cubicBezTo>
                    <a:pt x="132104" y="286278"/>
                    <a:pt x="104934" y="342994"/>
                    <a:pt x="104934" y="433970"/>
                  </a:cubicBezTo>
                  <a:lnTo>
                    <a:pt x="104934" y="501328"/>
                  </a:lnTo>
                  <a:cubicBezTo>
                    <a:pt x="104487" y="506615"/>
                    <a:pt x="108023" y="511414"/>
                    <a:pt x="113206" y="512552"/>
                  </a:cubicBezTo>
                  <a:cubicBezTo>
                    <a:pt x="150425" y="522004"/>
                    <a:pt x="171694" y="527323"/>
                    <a:pt x="204188" y="529095"/>
                  </a:cubicBezTo>
                  <a:lnTo>
                    <a:pt x="204188" y="504281"/>
                  </a:lnTo>
                  <a:cubicBezTo>
                    <a:pt x="204188" y="441067"/>
                    <a:pt x="215412" y="359542"/>
                    <a:pt x="305208" y="344184"/>
                  </a:cubicBezTo>
                  <a:cubicBezTo>
                    <a:pt x="282032" y="332219"/>
                    <a:pt x="264750" y="311305"/>
                    <a:pt x="257373" y="286289"/>
                  </a:cubicBezTo>
                  <a:close/>
                  <a:moveTo>
                    <a:pt x="318809" y="164020"/>
                  </a:moveTo>
                  <a:cubicBezTo>
                    <a:pt x="310865" y="135977"/>
                    <a:pt x="288951" y="114056"/>
                    <a:pt x="260913" y="106103"/>
                  </a:cubicBezTo>
                  <a:cubicBezTo>
                    <a:pt x="253463" y="103730"/>
                    <a:pt x="245691" y="102533"/>
                    <a:pt x="237872" y="102558"/>
                  </a:cubicBezTo>
                  <a:cubicBezTo>
                    <a:pt x="191539" y="102528"/>
                    <a:pt x="153955" y="140062"/>
                    <a:pt x="153924" y="186393"/>
                  </a:cubicBezTo>
                  <a:cubicBezTo>
                    <a:pt x="153898" y="232725"/>
                    <a:pt x="191429" y="270308"/>
                    <a:pt x="237762" y="270338"/>
                  </a:cubicBezTo>
                  <a:lnTo>
                    <a:pt x="237872" y="270338"/>
                  </a:lnTo>
                  <a:cubicBezTo>
                    <a:pt x="243237" y="270333"/>
                    <a:pt x="248587" y="269738"/>
                    <a:pt x="253822" y="268566"/>
                  </a:cubicBezTo>
                  <a:cubicBezTo>
                    <a:pt x="253328" y="264450"/>
                    <a:pt x="253131" y="260304"/>
                    <a:pt x="253229" y="256161"/>
                  </a:cubicBezTo>
                  <a:cubicBezTo>
                    <a:pt x="253214" y="214609"/>
                    <a:pt x="279546" y="177616"/>
                    <a:pt x="318809" y="164020"/>
                  </a:cubicBezTo>
                  <a:close/>
                  <a:moveTo>
                    <a:pt x="366057" y="356589"/>
                  </a:moveTo>
                  <a:lnTo>
                    <a:pt x="336517" y="356589"/>
                  </a:lnTo>
                  <a:cubicBezTo>
                    <a:pt x="245535" y="356589"/>
                    <a:pt x="218953" y="413304"/>
                    <a:pt x="218953" y="504281"/>
                  </a:cubicBezTo>
                  <a:lnTo>
                    <a:pt x="218953" y="571618"/>
                  </a:lnTo>
                  <a:cubicBezTo>
                    <a:pt x="218506" y="576905"/>
                    <a:pt x="222041" y="581704"/>
                    <a:pt x="227224" y="582842"/>
                  </a:cubicBezTo>
                  <a:cubicBezTo>
                    <a:pt x="275668" y="595247"/>
                    <a:pt x="296937" y="599999"/>
                    <a:pt x="351874" y="599999"/>
                  </a:cubicBezTo>
                  <a:cubicBezTo>
                    <a:pt x="406812" y="599999"/>
                    <a:pt x="427493" y="595273"/>
                    <a:pt x="476524" y="582842"/>
                  </a:cubicBezTo>
                  <a:cubicBezTo>
                    <a:pt x="481708" y="581704"/>
                    <a:pt x="485243" y="576905"/>
                    <a:pt x="484796" y="571618"/>
                  </a:cubicBezTo>
                  <a:lnTo>
                    <a:pt x="484796" y="504281"/>
                  </a:lnTo>
                  <a:cubicBezTo>
                    <a:pt x="484224" y="413304"/>
                    <a:pt x="457039" y="356589"/>
                    <a:pt x="366057" y="356589"/>
                  </a:cubicBezTo>
                  <a:close/>
                  <a:moveTo>
                    <a:pt x="386141" y="181130"/>
                  </a:moveTo>
                  <a:cubicBezTo>
                    <a:pt x="383775" y="179949"/>
                    <a:pt x="381415" y="179357"/>
                    <a:pt x="379049" y="178177"/>
                  </a:cubicBezTo>
                  <a:cubicBezTo>
                    <a:pt x="376684" y="177584"/>
                    <a:pt x="374323" y="176404"/>
                    <a:pt x="371958" y="175811"/>
                  </a:cubicBezTo>
                  <a:cubicBezTo>
                    <a:pt x="365402" y="174118"/>
                    <a:pt x="358643" y="173322"/>
                    <a:pt x="351874" y="173445"/>
                  </a:cubicBezTo>
                  <a:cubicBezTo>
                    <a:pt x="346509" y="173451"/>
                    <a:pt x="341159" y="174045"/>
                    <a:pt x="335924" y="175218"/>
                  </a:cubicBezTo>
                  <a:lnTo>
                    <a:pt x="328833" y="176991"/>
                  </a:lnTo>
                  <a:cubicBezTo>
                    <a:pt x="326467" y="177584"/>
                    <a:pt x="324107" y="178764"/>
                    <a:pt x="321741" y="179357"/>
                  </a:cubicBezTo>
                  <a:cubicBezTo>
                    <a:pt x="289258" y="191855"/>
                    <a:pt x="267870" y="223123"/>
                    <a:pt x="268005" y="257928"/>
                  </a:cubicBezTo>
                  <a:cubicBezTo>
                    <a:pt x="267906" y="260699"/>
                    <a:pt x="268109" y="263472"/>
                    <a:pt x="268597" y="266200"/>
                  </a:cubicBezTo>
                  <a:cubicBezTo>
                    <a:pt x="268701" y="268603"/>
                    <a:pt x="269097" y="270984"/>
                    <a:pt x="269778" y="273291"/>
                  </a:cubicBezTo>
                  <a:lnTo>
                    <a:pt x="269778" y="273884"/>
                  </a:lnTo>
                  <a:lnTo>
                    <a:pt x="271550" y="280975"/>
                  </a:lnTo>
                  <a:cubicBezTo>
                    <a:pt x="272143" y="283341"/>
                    <a:pt x="273323" y="285701"/>
                    <a:pt x="273916" y="288067"/>
                  </a:cubicBezTo>
                  <a:cubicBezTo>
                    <a:pt x="284595" y="315730"/>
                    <a:pt x="309071" y="335713"/>
                    <a:pt x="338310" y="340644"/>
                  </a:cubicBezTo>
                  <a:cubicBezTo>
                    <a:pt x="340676" y="341236"/>
                    <a:pt x="343036" y="341236"/>
                    <a:pt x="345989" y="341824"/>
                  </a:cubicBezTo>
                  <a:lnTo>
                    <a:pt x="354827" y="341824"/>
                  </a:lnTo>
                  <a:cubicBezTo>
                    <a:pt x="360000" y="341852"/>
                    <a:pt x="365158" y="341257"/>
                    <a:pt x="370185" y="340051"/>
                  </a:cubicBezTo>
                  <a:cubicBezTo>
                    <a:pt x="397672" y="334211"/>
                    <a:pt x="420344" y="314875"/>
                    <a:pt x="430446" y="288654"/>
                  </a:cubicBezTo>
                  <a:cubicBezTo>
                    <a:pt x="431626" y="286289"/>
                    <a:pt x="432219" y="283336"/>
                    <a:pt x="433399" y="280975"/>
                  </a:cubicBezTo>
                  <a:cubicBezTo>
                    <a:pt x="433399" y="280383"/>
                    <a:pt x="433992" y="279795"/>
                    <a:pt x="433992" y="279203"/>
                  </a:cubicBezTo>
                  <a:cubicBezTo>
                    <a:pt x="434668" y="277301"/>
                    <a:pt x="435063" y="275312"/>
                    <a:pt x="435172" y="273297"/>
                  </a:cubicBezTo>
                  <a:cubicBezTo>
                    <a:pt x="435889" y="270195"/>
                    <a:pt x="436290" y="267028"/>
                    <a:pt x="436352" y="263845"/>
                  </a:cubicBezTo>
                  <a:lnTo>
                    <a:pt x="436352" y="257928"/>
                  </a:lnTo>
                  <a:cubicBezTo>
                    <a:pt x="436232" y="224663"/>
                    <a:pt x="416560" y="194580"/>
                    <a:pt x="386135" y="181130"/>
                  </a:cubicBezTo>
                  <a:close/>
                </a:path>
              </a:pathLst>
            </a:custGeom>
            <a:solidFill>
              <a:srgbClr val="002050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7537180-E43C-476E-B3DB-905050DE6072}"/>
                </a:ext>
              </a:extLst>
            </p:cNvPr>
            <p:cNvSpPr/>
            <p:nvPr/>
          </p:nvSpPr>
          <p:spPr>
            <a:xfrm>
              <a:off x="917753" y="2136324"/>
              <a:ext cx="192361" cy="119576"/>
            </a:xfrm>
            <a:custGeom>
              <a:avLst/>
              <a:gdLst/>
              <a:ahLst/>
              <a:cxnLst/>
              <a:rect l="0" t="0" r="0" b="0"/>
              <a:pathLst>
                <a:path w="192361" h="119575">
                  <a:moveTo>
                    <a:pt x="2124" y="33837"/>
                  </a:moveTo>
                  <a:cubicBezTo>
                    <a:pt x="64094" y="12880"/>
                    <a:pt x="129066" y="2168"/>
                    <a:pt x="194485" y="2124"/>
                  </a:cubicBezTo>
                  <a:lnTo>
                    <a:pt x="194485" y="95185"/>
                  </a:lnTo>
                  <a:cubicBezTo>
                    <a:pt x="140015" y="95151"/>
                    <a:pt x="85910" y="104110"/>
                    <a:pt x="34357" y="12169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241E0EF-8729-4B6E-B76E-54FE8EEEB010}"/>
                </a:ext>
              </a:extLst>
            </p:cNvPr>
            <p:cNvSpPr/>
            <p:nvPr/>
          </p:nvSpPr>
          <p:spPr>
            <a:xfrm>
              <a:off x="917753" y="2136324"/>
              <a:ext cx="192361" cy="119576"/>
            </a:xfrm>
            <a:custGeom>
              <a:avLst/>
              <a:gdLst/>
              <a:ahLst/>
              <a:cxnLst/>
              <a:rect l="0" t="0" r="0" b="0"/>
              <a:pathLst>
                <a:path w="192361" h="119575">
                  <a:moveTo>
                    <a:pt x="192405" y="2124"/>
                  </a:moveTo>
                  <a:cubicBezTo>
                    <a:pt x="127668" y="2169"/>
                    <a:pt x="63378" y="12884"/>
                    <a:pt x="2124" y="33837"/>
                  </a:cubicBezTo>
                  <a:lnTo>
                    <a:pt x="34357" y="121699"/>
                  </a:lnTo>
                  <a:cubicBezTo>
                    <a:pt x="85890" y="104027"/>
                    <a:pt x="140005" y="95066"/>
                    <a:pt x="194485" y="95185"/>
                  </a:cubicBezTo>
                  <a:lnTo>
                    <a:pt x="194485" y="2124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971D778-FB5F-43BA-A790-64F21ED6253C}"/>
                </a:ext>
              </a:extLst>
            </p:cNvPr>
            <p:cNvSpPr/>
            <p:nvPr/>
          </p:nvSpPr>
          <p:spPr>
            <a:xfrm>
              <a:off x="532075" y="2136844"/>
              <a:ext cx="1148969" cy="1143769"/>
            </a:xfrm>
            <a:custGeom>
              <a:avLst/>
              <a:gdLst/>
              <a:ahLst/>
              <a:cxnLst/>
              <a:rect l="0" t="0" r="0" b="0"/>
              <a:pathLst>
                <a:path w="1148968" h="1143769">
                  <a:moveTo>
                    <a:pt x="600959" y="2124"/>
                  </a:moveTo>
                  <a:lnTo>
                    <a:pt x="600959" y="97784"/>
                  </a:lnTo>
                  <a:cubicBezTo>
                    <a:pt x="863043" y="112919"/>
                    <a:pt x="1063234" y="337650"/>
                    <a:pt x="1048100" y="599733"/>
                  </a:cubicBezTo>
                  <a:cubicBezTo>
                    <a:pt x="1032966" y="861817"/>
                    <a:pt x="808231" y="1062008"/>
                    <a:pt x="546151" y="1046874"/>
                  </a:cubicBezTo>
                  <a:cubicBezTo>
                    <a:pt x="284066" y="1031740"/>
                    <a:pt x="83874" y="807010"/>
                    <a:pt x="99010" y="544925"/>
                  </a:cubicBezTo>
                  <a:cubicBezTo>
                    <a:pt x="109726" y="359352"/>
                    <a:pt x="227629" y="197054"/>
                    <a:pt x="400799" y="129498"/>
                  </a:cubicBezTo>
                  <a:lnTo>
                    <a:pt x="368046" y="40076"/>
                  </a:lnTo>
                  <a:cubicBezTo>
                    <a:pt x="73278" y="154132"/>
                    <a:pt x="-73217" y="485548"/>
                    <a:pt x="40839" y="780318"/>
                  </a:cubicBezTo>
                  <a:cubicBezTo>
                    <a:pt x="154895" y="1075083"/>
                    <a:pt x="486311" y="1221579"/>
                    <a:pt x="781082" y="1107525"/>
                  </a:cubicBezTo>
                  <a:cubicBezTo>
                    <a:pt x="1075847" y="993465"/>
                    <a:pt x="1222343" y="662052"/>
                    <a:pt x="1108288" y="367282"/>
                  </a:cubicBezTo>
                  <a:cubicBezTo>
                    <a:pt x="1026457" y="155801"/>
                    <a:pt x="827477" y="12583"/>
                    <a:pt x="600959" y="2124"/>
                  </a:cubicBezTo>
                  <a:close/>
                </a:path>
              </a:pathLst>
            </a:custGeom>
            <a:solidFill>
              <a:srgbClr val="122A92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 dirty="0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186694-FB81-4DD2-94F2-4E1B5414E8F0}"/>
                </a:ext>
              </a:extLst>
            </p:cNvPr>
            <p:cNvSpPr/>
            <p:nvPr/>
          </p:nvSpPr>
          <p:spPr>
            <a:xfrm>
              <a:off x="765196" y="2852793"/>
              <a:ext cx="41592" cy="46791"/>
            </a:xfrm>
            <a:custGeom>
              <a:avLst/>
              <a:gdLst/>
              <a:ahLst/>
              <a:cxnLst/>
              <a:rect l="0" t="0" r="0" b="0"/>
              <a:pathLst>
                <a:path w="41591" h="46790">
                  <a:moveTo>
                    <a:pt x="22393" y="45694"/>
                  </a:moveTo>
                  <a:cubicBezTo>
                    <a:pt x="16877" y="45949"/>
                    <a:pt x="11517" y="43828"/>
                    <a:pt x="7669" y="39866"/>
                  </a:cubicBezTo>
                  <a:cubicBezTo>
                    <a:pt x="3870" y="35640"/>
                    <a:pt x="1892" y="30087"/>
                    <a:pt x="2164" y="24410"/>
                  </a:cubicBezTo>
                  <a:cubicBezTo>
                    <a:pt x="1805" y="18410"/>
                    <a:pt x="3865" y="12515"/>
                    <a:pt x="7882" y="8044"/>
                  </a:cubicBezTo>
                  <a:cubicBezTo>
                    <a:pt x="11990" y="3999"/>
                    <a:pt x="17603" y="1862"/>
                    <a:pt x="23360" y="2153"/>
                  </a:cubicBezTo>
                  <a:cubicBezTo>
                    <a:pt x="28803" y="1846"/>
                    <a:pt x="34108" y="3936"/>
                    <a:pt x="37880" y="7872"/>
                  </a:cubicBezTo>
                  <a:cubicBezTo>
                    <a:pt x="41568" y="12312"/>
                    <a:pt x="43427" y="17994"/>
                    <a:pt x="43079" y="23755"/>
                  </a:cubicBezTo>
                  <a:cubicBezTo>
                    <a:pt x="43363" y="29598"/>
                    <a:pt x="41343" y="35322"/>
                    <a:pt x="37454" y="39695"/>
                  </a:cubicBezTo>
                  <a:cubicBezTo>
                    <a:pt x="33527" y="43760"/>
                    <a:pt x="28041" y="45949"/>
                    <a:pt x="22393" y="45694"/>
                  </a:cubicBezTo>
                  <a:close/>
                  <a:moveTo>
                    <a:pt x="22881" y="7742"/>
                  </a:moveTo>
                  <a:cubicBezTo>
                    <a:pt x="19007" y="7565"/>
                    <a:pt x="15265" y="9177"/>
                    <a:pt x="12728" y="12109"/>
                  </a:cubicBezTo>
                  <a:cubicBezTo>
                    <a:pt x="10064" y="15535"/>
                    <a:pt x="8736" y="19814"/>
                    <a:pt x="8990" y="24150"/>
                  </a:cubicBezTo>
                  <a:cubicBezTo>
                    <a:pt x="8752" y="28371"/>
                    <a:pt x="10100" y="32525"/>
                    <a:pt x="12769" y="35806"/>
                  </a:cubicBezTo>
                  <a:cubicBezTo>
                    <a:pt x="15332" y="38671"/>
                    <a:pt x="19042" y="40235"/>
                    <a:pt x="22881" y="40069"/>
                  </a:cubicBezTo>
                  <a:cubicBezTo>
                    <a:pt x="26658" y="40298"/>
                    <a:pt x="30327" y="38764"/>
                    <a:pt x="32811" y="35910"/>
                  </a:cubicBezTo>
                  <a:cubicBezTo>
                    <a:pt x="35329" y="32473"/>
                    <a:pt x="36559" y="28262"/>
                    <a:pt x="36284" y="24010"/>
                  </a:cubicBezTo>
                  <a:cubicBezTo>
                    <a:pt x="36560" y="19720"/>
                    <a:pt x="35332" y="15468"/>
                    <a:pt x="32811" y="11990"/>
                  </a:cubicBezTo>
                  <a:cubicBezTo>
                    <a:pt x="30346" y="9099"/>
                    <a:pt x="26668" y="7534"/>
                    <a:pt x="22876" y="7758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56AF0F9-0A75-4525-9392-CF27EAE484A2}"/>
                </a:ext>
              </a:extLst>
            </p:cNvPr>
            <p:cNvSpPr/>
            <p:nvPr/>
          </p:nvSpPr>
          <p:spPr>
            <a:xfrm>
              <a:off x="810727" y="2832880"/>
              <a:ext cx="25995" cy="62387"/>
            </a:xfrm>
            <a:custGeom>
              <a:avLst/>
              <a:gdLst/>
              <a:ahLst/>
              <a:cxnLst/>
              <a:rect l="0" t="0" r="0" b="0"/>
              <a:pathLst>
                <a:path w="25994" h="62387">
                  <a:moveTo>
                    <a:pt x="27266" y="8907"/>
                  </a:moveTo>
                  <a:cubicBezTo>
                    <a:pt x="25910" y="8164"/>
                    <a:pt x="24383" y="7784"/>
                    <a:pt x="22836" y="7810"/>
                  </a:cubicBezTo>
                  <a:cubicBezTo>
                    <a:pt x="18178" y="7810"/>
                    <a:pt x="15849" y="10758"/>
                    <a:pt x="15849" y="16648"/>
                  </a:cubicBezTo>
                  <a:lnTo>
                    <a:pt x="15849" y="23022"/>
                  </a:lnTo>
                  <a:lnTo>
                    <a:pt x="25597" y="23022"/>
                  </a:lnTo>
                  <a:lnTo>
                    <a:pt x="25597" y="28741"/>
                  </a:lnTo>
                  <a:lnTo>
                    <a:pt x="15854" y="28741"/>
                  </a:lnTo>
                  <a:lnTo>
                    <a:pt x="15854" y="64614"/>
                  </a:lnTo>
                  <a:lnTo>
                    <a:pt x="9230" y="64614"/>
                  </a:lnTo>
                  <a:lnTo>
                    <a:pt x="9230" y="28741"/>
                  </a:lnTo>
                  <a:lnTo>
                    <a:pt x="2124" y="28741"/>
                  </a:lnTo>
                  <a:lnTo>
                    <a:pt x="2124" y="23022"/>
                  </a:lnTo>
                  <a:lnTo>
                    <a:pt x="9230" y="23022"/>
                  </a:lnTo>
                  <a:lnTo>
                    <a:pt x="9230" y="16264"/>
                  </a:lnTo>
                  <a:cubicBezTo>
                    <a:pt x="9031" y="12448"/>
                    <a:pt x="10396" y="8715"/>
                    <a:pt x="13010" y="5928"/>
                  </a:cubicBezTo>
                  <a:cubicBezTo>
                    <a:pt x="15490" y="3412"/>
                    <a:pt x="18904" y="2034"/>
                    <a:pt x="22436" y="2133"/>
                  </a:cubicBezTo>
                  <a:cubicBezTo>
                    <a:pt x="24079" y="2071"/>
                    <a:pt x="25720" y="2320"/>
                    <a:pt x="27271" y="2866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EE0F0BA-A7FE-47B0-9338-9908D0076E84}"/>
                </a:ext>
              </a:extLst>
            </p:cNvPr>
            <p:cNvSpPr/>
            <p:nvPr/>
          </p:nvSpPr>
          <p:spPr>
            <a:xfrm>
              <a:off x="859140" y="2841473"/>
              <a:ext cx="25995" cy="57188"/>
            </a:xfrm>
            <a:custGeom>
              <a:avLst/>
              <a:gdLst/>
              <a:ahLst/>
              <a:cxnLst/>
              <a:rect l="0" t="0" r="0" b="0"/>
              <a:pathLst>
                <a:path w="25994" h="57188">
                  <a:moveTo>
                    <a:pt x="26413" y="55636"/>
                  </a:moveTo>
                  <a:cubicBezTo>
                    <a:pt x="24476" y="56588"/>
                    <a:pt x="22330" y="57035"/>
                    <a:pt x="20174" y="56936"/>
                  </a:cubicBezTo>
                  <a:cubicBezTo>
                    <a:pt x="12896" y="56936"/>
                    <a:pt x="9256" y="52876"/>
                    <a:pt x="9256" y="44750"/>
                  </a:cubicBezTo>
                  <a:lnTo>
                    <a:pt x="9256" y="20148"/>
                  </a:lnTo>
                  <a:lnTo>
                    <a:pt x="2124" y="20148"/>
                  </a:lnTo>
                  <a:lnTo>
                    <a:pt x="2124" y="14429"/>
                  </a:lnTo>
                  <a:lnTo>
                    <a:pt x="9272" y="14429"/>
                  </a:lnTo>
                  <a:lnTo>
                    <a:pt x="9272" y="4276"/>
                  </a:lnTo>
                  <a:lnTo>
                    <a:pt x="15932" y="2124"/>
                  </a:lnTo>
                  <a:lnTo>
                    <a:pt x="15932" y="14429"/>
                  </a:lnTo>
                  <a:lnTo>
                    <a:pt x="26413" y="14429"/>
                  </a:lnTo>
                  <a:lnTo>
                    <a:pt x="26413" y="20148"/>
                  </a:lnTo>
                  <a:lnTo>
                    <a:pt x="15937" y="20148"/>
                  </a:lnTo>
                  <a:lnTo>
                    <a:pt x="15937" y="43585"/>
                  </a:lnTo>
                  <a:cubicBezTo>
                    <a:pt x="15753" y="45675"/>
                    <a:pt x="16251" y="47770"/>
                    <a:pt x="17356" y="49554"/>
                  </a:cubicBezTo>
                  <a:cubicBezTo>
                    <a:pt x="18561" y="50853"/>
                    <a:pt x="20303" y="51514"/>
                    <a:pt x="22067" y="51342"/>
                  </a:cubicBezTo>
                  <a:cubicBezTo>
                    <a:pt x="23629" y="51378"/>
                    <a:pt x="25159" y="50890"/>
                    <a:pt x="26413" y="4995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F912B-27DC-421D-8932-02B1CFB0E1AF}"/>
                </a:ext>
              </a:extLst>
            </p:cNvPr>
            <p:cNvSpPr/>
            <p:nvPr/>
          </p:nvSpPr>
          <p:spPr>
            <a:xfrm>
              <a:off x="892325" y="2833815"/>
              <a:ext cx="36393" cy="62387"/>
            </a:xfrm>
            <a:custGeom>
              <a:avLst/>
              <a:gdLst/>
              <a:ahLst/>
              <a:cxnLst/>
              <a:rect l="0" t="0" r="0" b="0"/>
              <a:pathLst>
                <a:path w="36392" h="62387">
                  <a:moveTo>
                    <a:pt x="36650" y="63679"/>
                  </a:moveTo>
                  <a:lnTo>
                    <a:pt x="30011" y="63679"/>
                  </a:lnTo>
                  <a:lnTo>
                    <a:pt x="30011" y="39717"/>
                  </a:lnTo>
                  <a:cubicBezTo>
                    <a:pt x="30011" y="31050"/>
                    <a:pt x="26789" y="26720"/>
                    <a:pt x="20346" y="26720"/>
                  </a:cubicBezTo>
                  <a:cubicBezTo>
                    <a:pt x="17186" y="26678"/>
                    <a:pt x="14175" y="28061"/>
                    <a:pt x="12142" y="30479"/>
                  </a:cubicBezTo>
                  <a:cubicBezTo>
                    <a:pt x="9857" y="33161"/>
                    <a:pt x="8667" y="36603"/>
                    <a:pt x="8809" y="40123"/>
                  </a:cubicBezTo>
                  <a:lnTo>
                    <a:pt x="8809" y="63679"/>
                  </a:lnTo>
                  <a:lnTo>
                    <a:pt x="2124" y="63679"/>
                  </a:lnTo>
                  <a:lnTo>
                    <a:pt x="2124" y="2124"/>
                  </a:lnTo>
                  <a:lnTo>
                    <a:pt x="8783" y="2124"/>
                  </a:lnTo>
                  <a:lnTo>
                    <a:pt x="8783" y="29012"/>
                  </a:lnTo>
                  <a:lnTo>
                    <a:pt x="8945" y="29012"/>
                  </a:lnTo>
                  <a:cubicBezTo>
                    <a:pt x="11656" y="24037"/>
                    <a:pt x="16925" y="20990"/>
                    <a:pt x="22592" y="21131"/>
                  </a:cubicBezTo>
                  <a:cubicBezTo>
                    <a:pt x="31950" y="21131"/>
                    <a:pt x="36629" y="26777"/>
                    <a:pt x="36629" y="3806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0A0E3F-D223-47E6-93B7-803E024AA2DB}"/>
                </a:ext>
              </a:extLst>
            </p:cNvPr>
            <p:cNvSpPr/>
            <p:nvPr/>
          </p:nvSpPr>
          <p:spPr>
            <a:xfrm>
              <a:off x="936512" y="2852786"/>
              <a:ext cx="36393" cy="46791"/>
            </a:xfrm>
            <a:custGeom>
              <a:avLst/>
              <a:gdLst/>
              <a:ahLst/>
              <a:cxnLst/>
              <a:rect l="0" t="0" r="0" b="0"/>
              <a:pathLst>
                <a:path w="36392" h="46790">
                  <a:moveTo>
                    <a:pt x="38442" y="25597"/>
                  </a:moveTo>
                  <a:lnTo>
                    <a:pt x="9073" y="25597"/>
                  </a:lnTo>
                  <a:cubicBezTo>
                    <a:pt x="8922" y="29517"/>
                    <a:pt x="10257" y="33348"/>
                    <a:pt x="12811" y="36322"/>
                  </a:cubicBezTo>
                  <a:cubicBezTo>
                    <a:pt x="15400" y="38927"/>
                    <a:pt x="18977" y="40299"/>
                    <a:pt x="22642" y="40102"/>
                  </a:cubicBezTo>
                  <a:cubicBezTo>
                    <a:pt x="27352" y="40091"/>
                    <a:pt x="31914" y="38454"/>
                    <a:pt x="35557" y="35469"/>
                  </a:cubicBezTo>
                  <a:lnTo>
                    <a:pt x="35557" y="41708"/>
                  </a:lnTo>
                  <a:cubicBezTo>
                    <a:pt x="31271" y="44547"/>
                    <a:pt x="26191" y="45940"/>
                    <a:pt x="21057" y="45690"/>
                  </a:cubicBezTo>
                  <a:cubicBezTo>
                    <a:pt x="15827" y="45961"/>
                    <a:pt x="10749" y="43881"/>
                    <a:pt x="7207" y="40024"/>
                  </a:cubicBezTo>
                  <a:cubicBezTo>
                    <a:pt x="3604" y="35521"/>
                    <a:pt x="1808" y="29839"/>
                    <a:pt x="2169" y="24084"/>
                  </a:cubicBezTo>
                  <a:cubicBezTo>
                    <a:pt x="1924" y="18302"/>
                    <a:pt x="3893" y="12646"/>
                    <a:pt x="7675" y="8263"/>
                  </a:cubicBezTo>
                  <a:cubicBezTo>
                    <a:pt x="11097" y="4296"/>
                    <a:pt x="16105" y="2056"/>
                    <a:pt x="21343" y="2149"/>
                  </a:cubicBezTo>
                  <a:cubicBezTo>
                    <a:pt x="26142" y="1874"/>
                    <a:pt x="30800" y="3823"/>
                    <a:pt x="33976" y="7431"/>
                  </a:cubicBezTo>
                  <a:cubicBezTo>
                    <a:pt x="37172" y="11627"/>
                    <a:pt x="38757" y="16826"/>
                    <a:pt x="38442" y="22092"/>
                  </a:cubicBezTo>
                  <a:close/>
                  <a:moveTo>
                    <a:pt x="31621" y="19951"/>
                  </a:moveTo>
                  <a:cubicBezTo>
                    <a:pt x="31794" y="16722"/>
                    <a:pt x="30808" y="13535"/>
                    <a:pt x="28840" y="10972"/>
                  </a:cubicBezTo>
                  <a:cubicBezTo>
                    <a:pt x="26925" y="8793"/>
                    <a:pt x="24119" y="7613"/>
                    <a:pt x="21223" y="7764"/>
                  </a:cubicBezTo>
                  <a:cubicBezTo>
                    <a:pt x="18201" y="7712"/>
                    <a:pt x="15297" y="8934"/>
                    <a:pt x="13222" y="11133"/>
                  </a:cubicBezTo>
                  <a:cubicBezTo>
                    <a:pt x="10943" y="13561"/>
                    <a:pt x="9517" y="16660"/>
                    <a:pt x="9162" y="19971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2DA70F1-709B-4215-9F40-F116626D9B67}"/>
                </a:ext>
              </a:extLst>
            </p:cNvPr>
            <p:cNvSpPr/>
            <p:nvPr/>
          </p:nvSpPr>
          <p:spPr>
            <a:xfrm>
              <a:off x="1006582" y="2837143"/>
              <a:ext cx="31194" cy="62387"/>
            </a:xfrm>
            <a:custGeom>
              <a:avLst/>
              <a:gdLst/>
              <a:ahLst/>
              <a:cxnLst/>
              <a:rect l="0" t="0" r="0" b="0"/>
              <a:pathLst>
                <a:path w="31193" h="62387">
                  <a:moveTo>
                    <a:pt x="31690" y="8300"/>
                  </a:moveTo>
                  <a:lnTo>
                    <a:pt x="8945" y="8300"/>
                  </a:lnTo>
                  <a:lnTo>
                    <a:pt x="8945" y="28446"/>
                  </a:lnTo>
                  <a:lnTo>
                    <a:pt x="29985" y="28446"/>
                  </a:lnTo>
                  <a:lnTo>
                    <a:pt x="29985" y="34581"/>
                  </a:lnTo>
                  <a:lnTo>
                    <a:pt x="8945" y="34581"/>
                  </a:lnTo>
                  <a:lnTo>
                    <a:pt x="8945" y="60352"/>
                  </a:lnTo>
                  <a:lnTo>
                    <a:pt x="2124" y="60352"/>
                  </a:lnTo>
                  <a:lnTo>
                    <a:pt x="2124" y="2124"/>
                  </a:lnTo>
                  <a:lnTo>
                    <a:pt x="31690" y="2124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E7AFADDC-68D1-46EB-8C9B-4606892B24E4}"/>
                </a:ext>
              </a:extLst>
            </p:cNvPr>
            <p:cNvSpPr/>
            <p:nvPr/>
          </p:nvSpPr>
          <p:spPr>
            <a:xfrm>
              <a:off x="1043434" y="2852793"/>
              <a:ext cx="41592" cy="46791"/>
            </a:xfrm>
            <a:custGeom>
              <a:avLst/>
              <a:gdLst/>
              <a:ahLst/>
              <a:cxnLst/>
              <a:rect l="0" t="0" r="0" b="0"/>
              <a:pathLst>
                <a:path w="41591" h="46790">
                  <a:moveTo>
                    <a:pt x="22393" y="45694"/>
                  </a:moveTo>
                  <a:cubicBezTo>
                    <a:pt x="16877" y="45949"/>
                    <a:pt x="11517" y="43828"/>
                    <a:pt x="7669" y="39866"/>
                  </a:cubicBezTo>
                  <a:cubicBezTo>
                    <a:pt x="3869" y="35640"/>
                    <a:pt x="1893" y="30087"/>
                    <a:pt x="2164" y="24410"/>
                  </a:cubicBezTo>
                  <a:cubicBezTo>
                    <a:pt x="1805" y="18410"/>
                    <a:pt x="3864" y="12515"/>
                    <a:pt x="7883" y="8044"/>
                  </a:cubicBezTo>
                  <a:cubicBezTo>
                    <a:pt x="11990" y="3999"/>
                    <a:pt x="17605" y="1862"/>
                    <a:pt x="23360" y="2153"/>
                  </a:cubicBezTo>
                  <a:cubicBezTo>
                    <a:pt x="28803" y="1846"/>
                    <a:pt x="34106" y="3936"/>
                    <a:pt x="37880" y="7872"/>
                  </a:cubicBezTo>
                  <a:cubicBezTo>
                    <a:pt x="41567" y="12312"/>
                    <a:pt x="43428" y="17994"/>
                    <a:pt x="43079" y="23755"/>
                  </a:cubicBezTo>
                  <a:cubicBezTo>
                    <a:pt x="43365" y="29598"/>
                    <a:pt x="41343" y="35322"/>
                    <a:pt x="37454" y="39695"/>
                  </a:cubicBezTo>
                  <a:cubicBezTo>
                    <a:pt x="33529" y="43760"/>
                    <a:pt x="28039" y="45949"/>
                    <a:pt x="22393" y="45694"/>
                  </a:cubicBezTo>
                  <a:close/>
                  <a:moveTo>
                    <a:pt x="22881" y="7742"/>
                  </a:moveTo>
                  <a:cubicBezTo>
                    <a:pt x="19008" y="7565"/>
                    <a:pt x="15265" y="9177"/>
                    <a:pt x="12728" y="12109"/>
                  </a:cubicBezTo>
                  <a:cubicBezTo>
                    <a:pt x="10066" y="15535"/>
                    <a:pt x="8735" y="19814"/>
                    <a:pt x="8990" y="24150"/>
                  </a:cubicBezTo>
                  <a:cubicBezTo>
                    <a:pt x="8751" y="28371"/>
                    <a:pt x="10102" y="32525"/>
                    <a:pt x="12769" y="35806"/>
                  </a:cubicBezTo>
                  <a:cubicBezTo>
                    <a:pt x="15333" y="38671"/>
                    <a:pt x="19045" y="40235"/>
                    <a:pt x="22881" y="40069"/>
                  </a:cubicBezTo>
                  <a:cubicBezTo>
                    <a:pt x="26656" y="40298"/>
                    <a:pt x="30326" y="38764"/>
                    <a:pt x="32811" y="35910"/>
                  </a:cubicBezTo>
                  <a:cubicBezTo>
                    <a:pt x="35328" y="32473"/>
                    <a:pt x="36560" y="28262"/>
                    <a:pt x="36284" y="24010"/>
                  </a:cubicBezTo>
                  <a:cubicBezTo>
                    <a:pt x="36560" y="19720"/>
                    <a:pt x="35333" y="15468"/>
                    <a:pt x="32811" y="11990"/>
                  </a:cubicBezTo>
                  <a:cubicBezTo>
                    <a:pt x="30342" y="9099"/>
                    <a:pt x="26661" y="7529"/>
                    <a:pt x="22866" y="7758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5C9B490C-D6A7-4DD4-9F8E-805E8AD3BDCA}"/>
                </a:ext>
              </a:extLst>
            </p:cNvPr>
            <p:cNvSpPr/>
            <p:nvPr/>
          </p:nvSpPr>
          <p:spPr>
            <a:xfrm>
              <a:off x="1095042" y="2853035"/>
              <a:ext cx="20796" cy="41592"/>
            </a:xfrm>
            <a:custGeom>
              <a:avLst/>
              <a:gdLst/>
              <a:ahLst/>
              <a:cxnLst/>
              <a:rect l="0" t="0" r="0" b="0"/>
              <a:pathLst>
                <a:path w="20795" h="41591">
                  <a:moveTo>
                    <a:pt x="23814" y="9627"/>
                  </a:moveTo>
                  <a:cubicBezTo>
                    <a:pt x="22327" y="8639"/>
                    <a:pt x="20559" y="8171"/>
                    <a:pt x="18776" y="8285"/>
                  </a:cubicBezTo>
                  <a:cubicBezTo>
                    <a:pt x="15870" y="8317"/>
                    <a:pt x="13182" y="9835"/>
                    <a:pt x="11648" y="12304"/>
                  </a:cubicBezTo>
                  <a:cubicBezTo>
                    <a:pt x="9574" y="15574"/>
                    <a:pt x="8575" y="19406"/>
                    <a:pt x="8783" y="23269"/>
                  </a:cubicBezTo>
                  <a:lnTo>
                    <a:pt x="8783" y="44460"/>
                  </a:lnTo>
                  <a:lnTo>
                    <a:pt x="2124" y="44460"/>
                  </a:lnTo>
                  <a:lnTo>
                    <a:pt x="2124" y="2868"/>
                  </a:lnTo>
                  <a:lnTo>
                    <a:pt x="8783" y="2868"/>
                  </a:lnTo>
                  <a:lnTo>
                    <a:pt x="8783" y="11436"/>
                  </a:lnTo>
                  <a:lnTo>
                    <a:pt x="8945" y="11436"/>
                  </a:lnTo>
                  <a:cubicBezTo>
                    <a:pt x="9714" y="8790"/>
                    <a:pt x="11222" y="6414"/>
                    <a:pt x="13291" y="4594"/>
                  </a:cubicBezTo>
                  <a:cubicBezTo>
                    <a:pt x="15100" y="3003"/>
                    <a:pt x="17424" y="2130"/>
                    <a:pt x="19831" y="2135"/>
                  </a:cubicBezTo>
                  <a:cubicBezTo>
                    <a:pt x="21183" y="2073"/>
                    <a:pt x="22535" y="2265"/>
                    <a:pt x="23814" y="2702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5FAD0226-9BFE-4F24-82CB-36C7ECA1D0EE}"/>
                </a:ext>
              </a:extLst>
            </p:cNvPr>
            <p:cNvSpPr/>
            <p:nvPr/>
          </p:nvSpPr>
          <p:spPr>
            <a:xfrm>
              <a:off x="1121349" y="2841473"/>
              <a:ext cx="25995" cy="57188"/>
            </a:xfrm>
            <a:custGeom>
              <a:avLst/>
              <a:gdLst/>
              <a:ahLst/>
              <a:cxnLst/>
              <a:rect l="0" t="0" r="0" b="0"/>
              <a:pathLst>
                <a:path w="25994" h="57188">
                  <a:moveTo>
                    <a:pt x="26429" y="55636"/>
                  </a:moveTo>
                  <a:cubicBezTo>
                    <a:pt x="24489" y="56588"/>
                    <a:pt x="22347" y="57035"/>
                    <a:pt x="20190" y="56936"/>
                  </a:cubicBezTo>
                  <a:cubicBezTo>
                    <a:pt x="12911" y="56936"/>
                    <a:pt x="9272" y="52876"/>
                    <a:pt x="9272" y="44750"/>
                  </a:cubicBezTo>
                  <a:lnTo>
                    <a:pt x="9272" y="20148"/>
                  </a:lnTo>
                  <a:lnTo>
                    <a:pt x="2124" y="20148"/>
                  </a:lnTo>
                  <a:lnTo>
                    <a:pt x="2124" y="14429"/>
                  </a:lnTo>
                  <a:lnTo>
                    <a:pt x="9272" y="14429"/>
                  </a:lnTo>
                  <a:lnTo>
                    <a:pt x="9272" y="4276"/>
                  </a:lnTo>
                  <a:lnTo>
                    <a:pt x="15932" y="2124"/>
                  </a:lnTo>
                  <a:lnTo>
                    <a:pt x="15932" y="14429"/>
                  </a:lnTo>
                  <a:lnTo>
                    <a:pt x="26413" y="14429"/>
                  </a:lnTo>
                  <a:lnTo>
                    <a:pt x="26413" y="20148"/>
                  </a:lnTo>
                  <a:lnTo>
                    <a:pt x="15932" y="20148"/>
                  </a:lnTo>
                  <a:lnTo>
                    <a:pt x="15932" y="43585"/>
                  </a:lnTo>
                  <a:cubicBezTo>
                    <a:pt x="15750" y="45675"/>
                    <a:pt x="16244" y="47770"/>
                    <a:pt x="17351" y="49554"/>
                  </a:cubicBezTo>
                  <a:cubicBezTo>
                    <a:pt x="18557" y="50853"/>
                    <a:pt x="20299" y="51514"/>
                    <a:pt x="22061" y="51342"/>
                  </a:cubicBezTo>
                  <a:cubicBezTo>
                    <a:pt x="23626" y="51378"/>
                    <a:pt x="25155" y="50890"/>
                    <a:pt x="26408" y="4995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A66180A9-ED26-4CC7-A317-6E67C736295B}"/>
                </a:ext>
              </a:extLst>
            </p:cNvPr>
            <p:cNvSpPr/>
            <p:nvPr/>
          </p:nvSpPr>
          <p:spPr>
            <a:xfrm>
              <a:off x="1153655" y="2853779"/>
              <a:ext cx="36393" cy="46791"/>
            </a:xfrm>
            <a:custGeom>
              <a:avLst/>
              <a:gdLst/>
              <a:ahLst/>
              <a:cxnLst/>
              <a:rect l="0" t="0" r="0" b="0"/>
              <a:pathLst>
                <a:path w="36392" h="46790">
                  <a:moveTo>
                    <a:pt x="36645" y="43715"/>
                  </a:moveTo>
                  <a:lnTo>
                    <a:pt x="29985" y="43715"/>
                  </a:lnTo>
                  <a:lnTo>
                    <a:pt x="29985" y="37133"/>
                  </a:lnTo>
                  <a:lnTo>
                    <a:pt x="29824" y="37133"/>
                  </a:lnTo>
                  <a:cubicBezTo>
                    <a:pt x="27411" y="41963"/>
                    <a:pt x="22384" y="44921"/>
                    <a:pt x="16987" y="44687"/>
                  </a:cubicBezTo>
                  <a:cubicBezTo>
                    <a:pt x="7078" y="44687"/>
                    <a:pt x="2124" y="38787"/>
                    <a:pt x="2124" y="26980"/>
                  </a:cubicBezTo>
                  <a:lnTo>
                    <a:pt x="2124" y="2124"/>
                  </a:lnTo>
                  <a:lnTo>
                    <a:pt x="8742" y="2124"/>
                  </a:lnTo>
                  <a:lnTo>
                    <a:pt x="8742" y="25924"/>
                  </a:lnTo>
                  <a:cubicBezTo>
                    <a:pt x="8742" y="34695"/>
                    <a:pt x="12100" y="39083"/>
                    <a:pt x="18817" y="39083"/>
                  </a:cubicBezTo>
                  <a:cubicBezTo>
                    <a:pt x="21895" y="39161"/>
                    <a:pt x="24848" y="37840"/>
                    <a:pt x="26839" y="35490"/>
                  </a:cubicBezTo>
                  <a:cubicBezTo>
                    <a:pt x="29023" y="32854"/>
                    <a:pt x="30141" y="29501"/>
                    <a:pt x="29985" y="26085"/>
                  </a:cubicBezTo>
                  <a:lnTo>
                    <a:pt x="29985" y="2124"/>
                  </a:lnTo>
                  <a:lnTo>
                    <a:pt x="36645" y="2124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8F497BF-7F16-4CEC-84BF-8A1667D77A9D}"/>
                </a:ext>
              </a:extLst>
            </p:cNvPr>
            <p:cNvSpPr/>
            <p:nvPr/>
          </p:nvSpPr>
          <p:spPr>
            <a:xfrm>
              <a:off x="1201626" y="2852777"/>
              <a:ext cx="36393" cy="46791"/>
            </a:xfrm>
            <a:custGeom>
              <a:avLst/>
              <a:gdLst/>
              <a:ahLst/>
              <a:cxnLst/>
              <a:rect l="0" t="0" r="0" b="0"/>
              <a:pathLst>
                <a:path w="36392" h="46790">
                  <a:moveTo>
                    <a:pt x="36645" y="44718"/>
                  </a:moveTo>
                  <a:lnTo>
                    <a:pt x="29985" y="44718"/>
                  </a:lnTo>
                  <a:lnTo>
                    <a:pt x="29985" y="21000"/>
                  </a:lnTo>
                  <a:cubicBezTo>
                    <a:pt x="29985" y="12172"/>
                    <a:pt x="26761" y="7758"/>
                    <a:pt x="20320" y="7758"/>
                  </a:cubicBezTo>
                  <a:cubicBezTo>
                    <a:pt x="17138" y="7691"/>
                    <a:pt x="14097" y="9073"/>
                    <a:pt x="12054" y="11517"/>
                  </a:cubicBezTo>
                  <a:cubicBezTo>
                    <a:pt x="9823" y="14163"/>
                    <a:pt x="8659" y="17543"/>
                    <a:pt x="8783" y="21000"/>
                  </a:cubicBezTo>
                  <a:lnTo>
                    <a:pt x="8783" y="44718"/>
                  </a:lnTo>
                  <a:lnTo>
                    <a:pt x="2124" y="44718"/>
                  </a:lnTo>
                  <a:lnTo>
                    <a:pt x="2124" y="3126"/>
                  </a:lnTo>
                  <a:lnTo>
                    <a:pt x="8783" y="3126"/>
                  </a:lnTo>
                  <a:lnTo>
                    <a:pt x="8783" y="10030"/>
                  </a:lnTo>
                  <a:lnTo>
                    <a:pt x="8945" y="10030"/>
                  </a:lnTo>
                  <a:cubicBezTo>
                    <a:pt x="11638" y="5034"/>
                    <a:pt x="16920" y="1982"/>
                    <a:pt x="22592" y="2148"/>
                  </a:cubicBezTo>
                  <a:cubicBezTo>
                    <a:pt x="26569" y="1899"/>
                    <a:pt x="30432" y="3531"/>
                    <a:pt x="33031" y="6557"/>
                  </a:cubicBezTo>
                  <a:cubicBezTo>
                    <a:pt x="35683" y="10254"/>
                    <a:pt x="36967" y="14751"/>
                    <a:pt x="36671" y="1928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D925FEC3-80FF-48C1-BFEA-183DF1529A7B}"/>
                </a:ext>
              </a:extLst>
            </p:cNvPr>
            <p:cNvSpPr/>
            <p:nvPr/>
          </p:nvSpPr>
          <p:spPr>
            <a:xfrm>
              <a:off x="1245814" y="2852786"/>
              <a:ext cx="36393" cy="46791"/>
            </a:xfrm>
            <a:custGeom>
              <a:avLst/>
              <a:gdLst/>
              <a:ahLst/>
              <a:cxnLst/>
              <a:rect l="0" t="0" r="0" b="0"/>
              <a:pathLst>
                <a:path w="36392" h="46790">
                  <a:moveTo>
                    <a:pt x="38436" y="25597"/>
                  </a:moveTo>
                  <a:lnTo>
                    <a:pt x="9073" y="25597"/>
                  </a:lnTo>
                  <a:cubicBezTo>
                    <a:pt x="8922" y="29517"/>
                    <a:pt x="10258" y="33348"/>
                    <a:pt x="12811" y="36322"/>
                  </a:cubicBezTo>
                  <a:cubicBezTo>
                    <a:pt x="15400" y="38927"/>
                    <a:pt x="18977" y="40299"/>
                    <a:pt x="22642" y="40102"/>
                  </a:cubicBezTo>
                  <a:cubicBezTo>
                    <a:pt x="27352" y="40091"/>
                    <a:pt x="31912" y="38454"/>
                    <a:pt x="35556" y="35469"/>
                  </a:cubicBezTo>
                  <a:lnTo>
                    <a:pt x="35556" y="41708"/>
                  </a:lnTo>
                  <a:cubicBezTo>
                    <a:pt x="31272" y="44547"/>
                    <a:pt x="26193" y="45940"/>
                    <a:pt x="21056" y="45690"/>
                  </a:cubicBezTo>
                  <a:cubicBezTo>
                    <a:pt x="15826" y="45961"/>
                    <a:pt x="10747" y="43881"/>
                    <a:pt x="7206" y="40024"/>
                  </a:cubicBezTo>
                  <a:cubicBezTo>
                    <a:pt x="3603" y="35521"/>
                    <a:pt x="1810" y="29839"/>
                    <a:pt x="2169" y="24084"/>
                  </a:cubicBezTo>
                  <a:cubicBezTo>
                    <a:pt x="1924" y="18302"/>
                    <a:pt x="3895" y="12646"/>
                    <a:pt x="7674" y="8263"/>
                  </a:cubicBezTo>
                  <a:cubicBezTo>
                    <a:pt x="11095" y="4296"/>
                    <a:pt x="16107" y="2056"/>
                    <a:pt x="21342" y="2149"/>
                  </a:cubicBezTo>
                  <a:cubicBezTo>
                    <a:pt x="26141" y="1874"/>
                    <a:pt x="30799" y="3823"/>
                    <a:pt x="33976" y="7431"/>
                  </a:cubicBezTo>
                  <a:cubicBezTo>
                    <a:pt x="37173" y="11627"/>
                    <a:pt x="38759" y="16826"/>
                    <a:pt x="38442" y="22092"/>
                  </a:cubicBezTo>
                  <a:close/>
                  <a:moveTo>
                    <a:pt x="31610" y="19951"/>
                  </a:moveTo>
                  <a:cubicBezTo>
                    <a:pt x="31782" y="16722"/>
                    <a:pt x="30799" y="13535"/>
                    <a:pt x="28829" y="10972"/>
                  </a:cubicBezTo>
                  <a:cubicBezTo>
                    <a:pt x="26916" y="8793"/>
                    <a:pt x="24108" y="7613"/>
                    <a:pt x="21212" y="7764"/>
                  </a:cubicBezTo>
                  <a:cubicBezTo>
                    <a:pt x="18192" y="7712"/>
                    <a:pt x="15285" y="8934"/>
                    <a:pt x="13211" y="11133"/>
                  </a:cubicBezTo>
                  <a:cubicBezTo>
                    <a:pt x="10934" y="13561"/>
                    <a:pt x="9504" y="16660"/>
                    <a:pt x="9151" y="19971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36791EE8-03CE-439D-98AE-23959C2A5009}"/>
                </a:ext>
              </a:extLst>
            </p:cNvPr>
            <p:cNvSpPr/>
            <p:nvPr/>
          </p:nvSpPr>
          <p:spPr>
            <a:xfrm>
              <a:off x="1314911" y="2837148"/>
              <a:ext cx="36393" cy="62387"/>
            </a:xfrm>
            <a:custGeom>
              <a:avLst/>
              <a:gdLst/>
              <a:ahLst/>
              <a:cxnLst/>
              <a:rect l="0" t="0" r="0" b="0"/>
              <a:pathLst>
                <a:path w="36392" h="62387">
                  <a:moveTo>
                    <a:pt x="34815" y="42577"/>
                  </a:moveTo>
                  <a:cubicBezTo>
                    <a:pt x="34851" y="45223"/>
                    <a:pt x="34357" y="47843"/>
                    <a:pt x="33354" y="50292"/>
                  </a:cubicBezTo>
                  <a:cubicBezTo>
                    <a:pt x="32413" y="52548"/>
                    <a:pt x="30993" y="54571"/>
                    <a:pt x="29194" y="56224"/>
                  </a:cubicBezTo>
                  <a:cubicBezTo>
                    <a:pt x="27302" y="57924"/>
                    <a:pt x="25087" y="59224"/>
                    <a:pt x="22675" y="60040"/>
                  </a:cubicBezTo>
                  <a:cubicBezTo>
                    <a:pt x="19940" y="60965"/>
                    <a:pt x="17071" y="61418"/>
                    <a:pt x="14185" y="61381"/>
                  </a:cubicBezTo>
                  <a:cubicBezTo>
                    <a:pt x="10021" y="61657"/>
                    <a:pt x="5856" y="60814"/>
                    <a:pt x="2124" y="58943"/>
                  </a:cubicBezTo>
                  <a:lnTo>
                    <a:pt x="2124" y="51878"/>
                  </a:lnTo>
                  <a:cubicBezTo>
                    <a:pt x="5711" y="54311"/>
                    <a:pt x="9932" y="55636"/>
                    <a:pt x="14268" y="55694"/>
                  </a:cubicBezTo>
                  <a:cubicBezTo>
                    <a:pt x="16213" y="55725"/>
                    <a:pt x="18152" y="55408"/>
                    <a:pt x="19987" y="54758"/>
                  </a:cubicBezTo>
                  <a:cubicBezTo>
                    <a:pt x="21588" y="54191"/>
                    <a:pt x="23060" y="53307"/>
                    <a:pt x="24313" y="52158"/>
                  </a:cubicBezTo>
                  <a:cubicBezTo>
                    <a:pt x="25508" y="51035"/>
                    <a:pt x="26444" y="49663"/>
                    <a:pt x="27052" y="48139"/>
                  </a:cubicBezTo>
                  <a:cubicBezTo>
                    <a:pt x="27702" y="46497"/>
                    <a:pt x="28025" y="44745"/>
                    <a:pt x="28009" y="42982"/>
                  </a:cubicBezTo>
                  <a:cubicBezTo>
                    <a:pt x="28181" y="39582"/>
                    <a:pt x="26772" y="36291"/>
                    <a:pt x="24193" y="34066"/>
                  </a:cubicBezTo>
                  <a:cubicBezTo>
                    <a:pt x="20996" y="31711"/>
                    <a:pt x="17065" y="30562"/>
                    <a:pt x="13104" y="30837"/>
                  </a:cubicBezTo>
                  <a:cubicBezTo>
                    <a:pt x="12319" y="30837"/>
                    <a:pt x="11492" y="30837"/>
                    <a:pt x="10624" y="30879"/>
                  </a:cubicBezTo>
                  <a:cubicBezTo>
                    <a:pt x="9756" y="30921"/>
                    <a:pt x="8893" y="30941"/>
                    <a:pt x="8024" y="30983"/>
                  </a:cubicBezTo>
                  <a:cubicBezTo>
                    <a:pt x="7156" y="31025"/>
                    <a:pt x="6309" y="31071"/>
                    <a:pt x="5487" y="31123"/>
                  </a:cubicBezTo>
                  <a:cubicBezTo>
                    <a:pt x="4666" y="31175"/>
                    <a:pt x="3928" y="31243"/>
                    <a:pt x="3231" y="31326"/>
                  </a:cubicBezTo>
                  <a:lnTo>
                    <a:pt x="5222" y="2124"/>
                  </a:lnTo>
                  <a:lnTo>
                    <a:pt x="32153" y="2124"/>
                  </a:lnTo>
                  <a:lnTo>
                    <a:pt x="32153" y="8134"/>
                  </a:lnTo>
                  <a:lnTo>
                    <a:pt x="10993" y="8134"/>
                  </a:lnTo>
                  <a:lnTo>
                    <a:pt x="9813" y="25233"/>
                  </a:lnTo>
                  <a:cubicBezTo>
                    <a:pt x="10681" y="25176"/>
                    <a:pt x="11601" y="25129"/>
                    <a:pt x="12573" y="25092"/>
                  </a:cubicBezTo>
                  <a:cubicBezTo>
                    <a:pt x="13546" y="25056"/>
                    <a:pt x="14414" y="25030"/>
                    <a:pt x="15173" y="25030"/>
                  </a:cubicBezTo>
                  <a:cubicBezTo>
                    <a:pt x="17980" y="24989"/>
                    <a:pt x="20783" y="25399"/>
                    <a:pt x="23460" y="26247"/>
                  </a:cubicBezTo>
                  <a:cubicBezTo>
                    <a:pt x="25737" y="26969"/>
                    <a:pt x="27848" y="28155"/>
                    <a:pt x="29652" y="29720"/>
                  </a:cubicBezTo>
                  <a:cubicBezTo>
                    <a:pt x="31352" y="31238"/>
                    <a:pt x="32673" y="33130"/>
                    <a:pt x="33510" y="35246"/>
                  </a:cubicBezTo>
                  <a:cubicBezTo>
                    <a:pt x="34414" y="37580"/>
                    <a:pt x="34856" y="40071"/>
                    <a:pt x="34815" y="42577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3C1DC7A9-DBA8-4DF0-82FE-06DA55451F53}"/>
                </a:ext>
              </a:extLst>
            </p:cNvPr>
            <p:cNvSpPr/>
            <p:nvPr/>
          </p:nvSpPr>
          <p:spPr>
            <a:xfrm>
              <a:off x="1356597" y="2836167"/>
              <a:ext cx="41592" cy="62387"/>
            </a:xfrm>
            <a:custGeom>
              <a:avLst/>
              <a:gdLst/>
              <a:ahLst/>
              <a:cxnLst/>
              <a:rect l="0" t="0" r="0" b="0"/>
              <a:pathLst>
                <a:path w="41591" h="62387">
                  <a:moveTo>
                    <a:pt x="40039" y="31979"/>
                  </a:moveTo>
                  <a:cubicBezTo>
                    <a:pt x="40091" y="36336"/>
                    <a:pt x="39649" y="40682"/>
                    <a:pt x="38719" y="44935"/>
                  </a:cubicBezTo>
                  <a:cubicBezTo>
                    <a:pt x="38001" y="48304"/>
                    <a:pt x="36707" y="51527"/>
                    <a:pt x="34903" y="54459"/>
                  </a:cubicBezTo>
                  <a:cubicBezTo>
                    <a:pt x="33385" y="56903"/>
                    <a:pt x="31274" y="58931"/>
                    <a:pt x="28768" y="60350"/>
                  </a:cubicBezTo>
                  <a:cubicBezTo>
                    <a:pt x="26231" y="61717"/>
                    <a:pt x="23382" y="62414"/>
                    <a:pt x="20502" y="62362"/>
                  </a:cubicBezTo>
                  <a:cubicBezTo>
                    <a:pt x="17777" y="62409"/>
                    <a:pt x="15090" y="61743"/>
                    <a:pt x="12703" y="60433"/>
                  </a:cubicBezTo>
                  <a:cubicBezTo>
                    <a:pt x="10333" y="59071"/>
                    <a:pt x="8346" y="57137"/>
                    <a:pt x="6917" y="54808"/>
                  </a:cubicBezTo>
                  <a:cubicBezTo>
                    <a:pt x="5212" y="52011"/>
                    <a:pt x="4005" y="48938"/>
                    <a:pt x="3345" y="45730"/>
                  </a:cubicBezTo>
                  <a:cubicBezTo>
                    <a:pt x="2487" y="41680"/>
                    <a:pt x="2077" y="37547"/>
                    <a:pt x="2129" y="33404"/>
                  </a:cubicBezTo>
                  <a:cubicBezTo>
                    <a:pt x="2071" y="28875"/>
                    <a:pt x="2503" y="24352"/>
                    <a:pt x="3407" y="19918"/>
                  </a:cubicBezTo>
                  <a:cubicBezTo>
                    <a:pt x="4089" y="16455"/>
                    <a:pt x="5362" y="13138"/>
                    <a:pt x="7166" y="10107"/>
                  </a:cubicBezTo>
                  <a:cubicBezTo>
                    <a:pt x="8653" y="7622"/>
                    <a:pt x="10764" y="5563"/>
                    <a:pt x="13291" y="4139"/>
                  </a:cubicBezTo>
                  <a:cubicBezTo>
                    <a:pt x="15885" y="2761"/>
                    <a:pt x="18786" y="2070"/>
                    <a:pt x="21718" y="2127"/>
                  </a:cubicBezTo>
                  <a:cubicBezTo>
                    <a:pt x="33931" y="2127"/>
                    <a:pt x="40034" y="12078"/>
                    <a:pt x="40039" y="31979"/>
                  </a:cubicBezTo>
                  <a:close/>
                  <a:moveTo>
                    <a:pt x="33218" y="32629"/>
                  </a:moveTo>
                  <a:cubicBezTo>
                    <a:pt x="33218" y="16060"/>
                    <a:pt x="29277" y="7773"/>
                    <a:pt x="21401" y="7773"/>
                  </a:cubicBezTo>
                  <a:cubicBezTo>
                    <a:pt x="13083" y="7773"/>
                    <a:pt x="8924" y="16206"/>
                    <a:pt x="8924" y="33076"/>
                  </a:cubicBezTo>
                  <a:cubicBezTo>
                    <a:pt x="8924" y="48813"/>
                    <a:pt x="13000" y="56679"/>
                    <a:pt x="21151" y="56674"/>
                  </a:cubicBezTo>
                  <a:cubicBezTo>
                    <a:pt x="29194" y="56674"/>
                    <a:pt x="33213" y="48657"/>
                    <a:pt x="33213" y="3262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B55321A3-4EB6-4360-AB21-0DA14F6B4EB5}"/>
                </a:ext>
              </a:extLst>
            </p:cNvPr>
            <p:cNvSpPr/>
            <p:nvPr/>
          </p:nvSpPr>
          <p:spPr>
            <a:xfrm>
              <a:off x="1401438" y="2836167"/>
              <a:ext cx="41592" cy="62387"/>
            </a:xfrm>
            <a:custGeom>
              <a:avLst/>
              <a:gdLst/>
              <a:ahLst/>
              <a:cxnLst/>
              <a:rect l="0" t="0" r="0" b="0"/>
              <a:pathLst>
                <a:path w="41591" h="62387">
                  <a:moveTo>
                    <a:pt x="40039" y="31979"/>
                  </a:moveTo>
                  <a:cubicBezTo>
                    <a:pt x="40091" y="36336"/>
                    <a:pt x="39649" y="40682"/>
                    <a:pt x="38719" y="44935"/>
                  </a:cubicBezTo>
                  <a:cubicBezTo>
                    <a:pt x="38001" y="48304"/>
                    <a:pt x="36707" y="51527"/>
                    <a:pt x="34903" y="54459"/>
                  </a:cubicBezTo>
                  <a:cubicBezTo>
                    <a:pt x="33385" y="56903"/>
                    <a:pt x="31274" y="58931"/>
                    <a:pt x="28768" y="60350"/>
                  </a:cubicBezTo>
                  <a:cubicBezTo>
                    <a:pt x="26231" y="61717"/>
                    <a:pt x="23382" y="62414"/>
                    <a:pt x="20502" y="62362"/>
                  </a:cubicBezTo>
                  <a:cubicBezTo>
                    <a:pt x="17777" y="62409"/>
                    <a:pt x="15090" y="61743"/>
                    <a:pt x="12703" y="60433"/>
                  </a:cubicBezTo>
                  <a:cubicBezTo>
                    <a:pt x="10333" y="59071"/>
                    <a:pt x="8346" y="57137"/>
                    <a:pt x="6917" y="54808"/>
                  </a:cubicBezTo>
                  <a:cubicBezTo>
                    <a:pt x="5212" y="52011"/>
                    <a:pt x="4005" y="48938"/>
                    <a:pt x="3345" y="45730"/>
                  </a:cubicBezTo>
                  <a:cubicBezTo>
                    <a:pt x="2487" y="41680"/>
                    <a:pt x="2077" y="37547"/>
                    <a:pt x="2129" y="33404"/>
                  </a:cubicBezTo>
                  <a:cubicBezTo>
                    <a:pt x="2071" y="28875"/>
                    <a:pt x="2503" y="24352"/>
                    <a:pt x="3407" y="19918"/>
                  </a:cubicBezTo>
                  <a:cubicBezTo>
                    <a:pt x="4089" y="16455"/>
                    <a:pt x="5362" y="13138"/>
                    <a:pt x="7166" y="10107"/>
                  </a:cubicBezTo>
                  <a:cubicBezTo>
                    <a:pt x="8653" y="7622"/>
                    <a:pt x="10764" y="5563"/>
                    <a:pt x="13291" y="4139"/>
                  </a:cubicBezTo>
                  <a:cubicBezTo>
                    <a:pt x="15885" y="2761"/>
                    <a:pt x="18786" y="2070"/>
                    <a:pt x="21718" y="2127"/>
                  </a:cubicBezTo>
                  <a:cubicBezTo>
                    <a:pt x="33931" y="2127"/>
                    <a:pt x="40034" y="12078"/>
                    <a:pt x="40039" y="31979"/>
                  </a:cubicBezTo>
                  <a:close/>
                  <a:moveTo>
                    <a:pt x="33218" y="32629"/>
                  </a:moveTo>
                  <a:cubicBezTo>
                    <a:pt x="33218" y="16060"/>
                    <a:pt x="29277" y="7773"/>
                    <a:pt x="21401" y="7773"/>
                  </a:cubicBezTo>
                  <a:cubicBezTo>
                    <a:pt x="13083" y="7773"/>
                    <a:pt x="8924" y="16206"/>
                    <a:pt x="8924" y="33076"/>
                  </a:cubicBezTo>
                  <a:cubicBezTo>
                    <a:pt x="8924" y="48813"/>
                    <a:pt x="13000" y="56679"/>
                    <a:pt x="21151" y="56674"/>
                  </a:cubicBezTo>
                  <a:cubicBezTo>
                    <a:pt x="29194" y="56674"/>
                    <a:pt x="33213" y="48657"/>
                    <a:pt x="33213" y="3262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843773B3-F397-4B1F-B14B-B33D7D79083E}"/>
                </a:ext>
              </a:extLst>
            </p:cNvPr>
            <p:cNvSpPr/>
            <p:nvPr/>
          </p:nvSpPr>
          <p:spPr>
            <a:xfrm>
              <a:off x="868278" y="2516581"/>
              <a:ext cx="124775" cy="213157"/>
            </a:xfrm>
            <a:custGeom>
              <a:avLst/>
              <a:gdLst/>
              <a:ahLst/>
              <a:cxnLst/>
              <a:rect l="0" t="0" r="0" b="0"/>
              <a:pathLst>
                <a:path w="124774" h="213157">
                  <a:moveTo>
                    <a:pt x="12928" y="207664"/>
                  </a:moveTo>
                  <a:lnTo>
                    <a:pt x="12928" y="193304"/>
                  </a:lnTo>
                  <a:cubicBezTo>
                    <a:pt x="22244" y="198030"/>
                    <a:pt x="32485" y="200650"/>
                    <a:pt x="42926" y="200983"/>
                  </a:cubicBezTo>
                  <a:cubicBezTo>
                    <a:pt x="62770" y="201862"/>
                    <a:pt x="81555" y="192005"/>
                    <a:pt x="92113" y="175181"/>
                  </a:cubicBezTo>
                  <a:cubicBezTo>
                    <a:pt x="103388" y="157977"/>
                    <a:pt x="109027" y="132601"/>
                    <a:pt x="109031" y="99053"/>
                  </a:cubicBezTo>
                  <a:lnTo>
                    <a:pt x="108464" y="99053"/>
                  </a:lnTo>
                  <a:cubicBezTo>
                    <a:pt x="100814" y="119807"/>
                    <a:pt x="80508" y="133132"/>
                    <a:pt x="58424" y="131889"/>
                  </a:cubicBezTo>
                  <a:cubicBezTo>
                    <a:pt x="50523" y="132003"/>
                    <a:pt x="42692" y="130407"/>
                    <a:pt x="35466" y="127210"/>
                  </a:cubicBezTo>
                  <a:cubicBezTo>
                    <a:pt x="28701" y="124163"/>
                    <a:pt x="22649" y="119734"/>
                    <a:pt x="17696" y="114213"/>
                  </a:cubicBezTo>
                  <a:cubicBezTo>
                    <a:pt x="12592" y="108452"/>
                    <a:pt x="8678" y="101735"/>
                    <a:pt x="6180" y="94457"/>
                  </a:cubicBezTo>
                  <a:cubicBezTo>
                    <a:pt x="3407" y="86388"/>
                    <a:pt x="2037" y="77900"/>
                    <a:pt x="2130" y="69366"/>
                  </a:cubicBezTo>
                  <a:cubicBezTo>
                    <a:pt x="2011" y="60018"/>
                    <a:pt x="3576" y="50725"/>
                    <a:pt x="6752" y="41932"/>
                  </a:cubicBezTo>
                  <a:cubicBezTo>
                    <a:pt x="9589" y="34086"/>
                    <a:pt x="13964" y="26885"/>
                    <a:pt x="19619" y="20751"/>
                  </a:cubicBezTo>
                  <a:cubicBezTo>
                    <a:pt x="25116" y="14875"/>
                    <a:pt x="31772" y="10203"/>
                    <a:pt x="39167" y="7031"/>
                  </a:cubicBezTo>
                  <a:cubicBezTo>
                    <a:pt x="46915" y="3719"/>
                    <a:pt x="55265" y="2049"/>
                    <a:pt x="63691" y="2128"/>
                  </a:cubicBezTo>
                  <a:cubicBezTo>
                    <a:pt x="72185" y="2011"/>
                    <a:pt x="80577" y="3988"/>
                    <a:pt x="88126" y="7884"/>
                  </a:cubicBezTo>
                  <a:cubicBezTo>
                    <a:pt x="95708" y="11986"/>
                    <a:pt x="102118" y="17956"/>
                    <a:pt x="106748" y="25227"/>
                  </a:cubicBezTo>
                  <a:cubicBezTo>
                    <a:pt x="112337" y="34084"/>
                    <a:pt x="116331" y="43852"/>
                    <a:pt x="118550" y="54087"/>
                  </a:cubicBezTo>
                  <a:cubicBezTo>
                    <a:pt x="121480" y="67316"/>
                    <a:pt x="122863" y="80841"/>
                    <a:pt x="122673" y="94389"/>
                  </a:cubicBezTo>
                  <a:cubicBezTo>
                    <a:pt x="122880" y="111353"/>
                    <a:pt x="121135" y="128286"/>
                    <a:pt x="117474" y="144855"/>
                  </a:cubicBezTo>
                  <a:cubicBezTo>
                    <a:pt x="114634" y="158055"/>
                    <a:pt x="109460" y="170647"/>
                    <a:pt x="102194" y="182028"/>
                  </a:cubicBezTo>
                  <a:cubicBezTo>
                    <a:pt x="95932" y="191693"/>
                    <a:pt x="87326" y="199616"/>
                    <a:pt x="77177" y="205059"/>
                  </a:cubicBezTo>
                  <a:cubicBezTo>
                    <a:pt x="66486" y="210492"/>
                    <a:pt x="54619" y="213206"/>
                    <a:pt x="42630" y="212951"/>
                  </a:cubicBezTo>
                  <a:cubicBezTo>
                    <a:pt x="32496" y="212941"/>
                    <a:pt x="22443" y="211152"/>
                    <a:pt x="12928" y="207664"/>
                  </a:cubicBezTo>
                  <a:close/>
                  <a:moveTo>
                    <a:pt x="61855" y="14039"/>
                  </a:moveTo>
                  <a:cubicBezTo>
                    <a:pt x="55499" y="13981"/>
                    <a:pt x="49210" y="15342"/>
                    <a:pt x="43446" y="18022"/>
                  </a:cubicBezTo>
                  <a:cubicBezTo>
                    <a:pt x="37874" y="20630"/>
                    <a:pt x="32913" y="24384"/>
                    <a:pt x="28889" y="29038"/>
                  </a:cubicBezTo>
                  <a:cubicBezTo>
                    <a:pt x="24685" y="33953"/>
                    <a:pt x="21453" y="39622"/>
                    <a:pt x="19364" y="45742"/>
                  </a:cubicBezTo>
                  <a:cubicBezTo>
                    <a:pt x="17045" y="52464"/>
                    <a:pt x="15891" y="59532"/>
                    <a:pt x="15954" y="66642"/>
                  </a:cubicBezTo>
                  <a:cubicBezTo>
                    <a:pt x="15846" y="74191"/>
                    <a:pt x="16975" y="81705"/>
                    <a:pt x="19297" y="88889"/>
                  </a:cubicBezTo>
                  <a:cubicBezTo>
                    <a:pt x="21276" y="95034"/>
                    <a:pt x="24439" y="100737"/>
                    <a:pt x="28608" y="105666"/>
                  </a:cubicBezTo>
                  <a:cubicBezTo>
                    <a:pt x="32540" y="110230"/>
                    <a:pt x="37447" y="113849"/>
                    <a:pt x="42968" y="116256"/>
                  </a:cubicBezTo>
                  <a:cubicBezTo>
                    <a:pt x="48847" y="118783"/>
                    <a:pt x="55192" y="120041"/>
                    <a:pt x="61590" y="119952"/>
                  </a:cubicBezTo>
                  <a:cubicBezTo>
                    <a:pt x="67715" y="119978"/>
                    <a:pt x="73775" y="118694"/>
                    <a:pt x="79360" y="116183"/>
                  </a:cubicBezTo>
                  <a:cubicBezTo>
                    <a:pt x="84807" y="113771"/>
                    <a:pt x="89746" y="110345"/>
                    <a:pt x="93917" y="106092"/>
                  </a:cubicBezTo>
                  <a:cubicBezTo>
                    <a:pt x="98080" y="101818"/>
                    <a:pt x="101407" y="96801"/>
                    <a:pt x="103728" y="91306"/>
                  </a:cubicBezTo>
                  <a:cubicBezTo>
                    <a:pt x="106149" y="85670"/>
                    <a:pt x="107388" y="79597"/>
                    <a:pt x="107367" y="73463"/>
                  </a:cubicBezTo>
                  <a:cubicBezTo>
                    <a:pt x="107442" y="65380"/>
                    <a:pt x="106316" y="57331"/>
                    <a:pt x="104024" y="49579"/>
                  </a:cubicBezTo>
                  <a:cubicBezTo>
                    <a:pt x="102057" y="42791"/>
                    <a:pt x="98888" y="36411"/>
                    <a:pt x="94666" y="30744"/>
                  </a:cubicBezTo>
                  <a:cubicBezTo>
                    <a:pt x="90816" y="25637"/>
                    <a:pt x="85891" y="21439"/>
                    <a:pt x="80239" y="18448"/>
                  </a:cubicBezTo>
                  <a:cubicBezTo>
                    <a:pt x="74567" y="15488"/>
                    <a:pt x="68253" y="13973"/>
                    <a:pt x="61855" y="1403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949F3C6C-6302-497C-A8AA-929EC17A18A5}"/>
                </a:ext>
              </a:extLst>
            </p:cNvPr>
            <p:cNvSpPr/>
            <p:nvPr/>
          </p:nvSpPr>
          <p:spPr>
            <a:xfrm>
              <a:off x="1017120" y="2516539"/>
              <a:ext cx="124775" cy="213157"/>
            </a:xfrm>
            <a:custGeom>
              <a:avLst/>
              <a:gdLst/>
              <a:ahLst/>
              <a:cxnLst/>
              <a:rect l="0" t="0" r="0" b="0"/>
              <a:pathLst>
                <a:path w="124774" h="213157">
                  <a:moveTo>
                    <a:pt x="62114" y="212962"/>
                  </a:moveTo>
                  <a:cubicBezTo>
                    <a:pt x="43752" y="213211"/>
                    <a:pt x="26772" y="203240"/>
                    <a:pt x="18043" y="187087"/>
                  </a:cubicBezTo>
                  <a:cubicBezTo>
                    <a:pt x="7426" y="169842"/>
                    <a:pt x="2118" y="144772"/>
                    <a:pt x="2124" y="111884"/>
                  </a:cubicBezTo>
                  <a:cubicBezTo>
                    <a:pt x="2124" y="75588"/>
                    <a:pt x="7692" y="48223"/>
                    <a:pt x="18828" y="29787"/>
                  </a:cubicBezTo>
                  <a:cubicBezTo>
                    <a:pt x="28264" y="12338"/>
                    <a:pt x="46689" y="1657"/>
                    <a:pt x="66523" y="2139"/>
                  </a:cubicBezTo>
                  <a:cubicBezTo>
                    <a:pt x="105759" y="2139"/>
                    <a:pt x="125375" y="36972"/>
                    <a:pt x="125375" y="106638"/>
                  </a:cubicBezTo>
                  <a:cubicBezTo>
                    <a:pt x="125375" y="141326"/>
                    <a:pt x="119828" y="167721"/>
                    <a:pt x="108738" y="185818"/>
                  </a:cubicBezTo>
                  <a:cubicBezTo>
                    <a:pt x="99474" y="202855"/>
                    <a:pt x="81501" y="213315"/>
                    <a:pt x="62114" y="212962"/>
                  </a:cubicBezTo>
                  <a:close/>
                  <a:moveTo>
                    <a:pt x="65384" y="14081"/>
                  </a:moveTo>
                  <a:cubicBezTo>
                    <a:pt x="49746" y="14081"/>
                    <a:pt x="37570" y="22089"/>
                    <a:pt x="28851" y="38106"/>
                  </a:cubicBezTo>
                  <a:cubicBezTo>
                    <a:pt x="20133" y="54122"/>
                    <a:pt x="15776" y="78146"/>
                    <a:pt x="15771" y="110179"/>
                  </a:cubicBezTo>
                  <a:cubicBezTo>
                    <a:pt x="15771" y="139371"/>
                    <a:pt x="19940" y="161809"/>
                    <a:pt x="28279" y="177489"/>
                  </a:cubicBezTo>
                  <a:cubicBezTo>
                    <a:pt x="36619" y="193169"/>
                    <a:pt x="48467" y="201009"/>
                    <a:pt x="63820" y="201015"/>
                  </a:cubicBezTo>
                  <a:cubicBezTo>
                    <a:pt x="78891" y="201015"/>
                    <a:pt x="90620" y="193029"/>
                    <a:pt x="99006" y="177063"/>
                  </a:cubicBezTo>
                  <a:cubicBezTo>
                    <a:pt x="107392" y="161097"/>
                    <a:pt x="111587" y="138279"/>
                    <a:pt x="111587" y="108614"/>
                  </a:cubicBezTo>
                  <a:cubicBezTo>
                    <a:pt x="111582" y="45596"/>
                    <a:pt x="96183" y="14085"/>
                    <a:pt x="65384" y="14081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6951698-E04F-486E-BB15-724EC078B38C}"/>
                </a:ext>
              </a:extLst>
            </p:cNvPr>
            <p:cNvSpPr/>
            <p:nvPr/>
          </p:nvSpPr>
          <p:spPr>
            <a:xfrm>
              <a:off x="1165332" y="2515939"/>
              <a:ext cx="207958" cy="213157"/>
            </a:xfrm>
            <a:custGeom>
              <a:avLst/>
              <a:gdLst/>
              <a:ahLst/>
              <a:cxnLst/>
              <a:rect l="0" t="0" r="0" b="0"/>
              <a:pathLst>
                <a:path w="207958" h="213157">
                  <a:moveTo>
                    <a:pt x="49377" y="106374"/>
                  </a:moveTo>
                  <a:cubicBezTo>
                    <a:pt x="36291" y="107014"/>
                    <a:pt x="23611" y="101742"/>
                    <a:pt x="14830" y="92015"/>
                  </a:cubicBezTo>
                  <a:cubicBezTo>
                    <a:pt x="6100" y="81620"/>
                    <a:pt x="1583" y="68331"/>
                    <a:pt x="2175" y="54770"/>
                  </a:cubicBezTo>
                  <a:cubicBezTo>
                    <a:pt x="2175" y="38189"/>
                    <a:pt x="6652" y="25276"/>
                    <a:pt x="15609" y="16032"/>
                  </a:cubicBezTo>
                  <a:cubicBezTo>
                    <a:pt x="24863" y="6667"/>
                    <a:pt x="37637" y="1635"/>
                    <a:pt x="50796" y="2172"/>
                  </a:cubicBezTo>
                  <a:cubicBezTo>
                    <a:pt x="63554" y="1570"/>
                    <a:pt x="75928" y="6613"/>
                    <a:pt x="84631" y="15959"/>
                  </a:cubicBezTo>
                  <a:cubicBezTo>
                    <a:pt x="92970" y="25155"/>
                    <a:pt x="97139" y="37996"/>
                    <a:pt x="97139" y="54484"/>
                  </a:cubicBezTo>
                  <a:cubicBezTo>
                    <a:pt x="97586" y="68018"/>
                    <a:pt x="92949" y="81230"/>
                    <a:pt x="84142" y="91516"/>
                  </a:cubicBezTo>
                  <a:cubicBezTo>
                    <a:pt x="75392" y="101461"/>
                    <a:pt x="62613" y="106926"/>
                    <a:pt x="49377" y="106374"/>
                  </a:cubicBezTo>
                  <a:close/>
                  <a:moveTo>
                    <a:pt x="50515" y="13833"/>
                  </a:moveTo>
                  <a:cubicBezTo>
                    <a:pt x="40710" y="13365"/>
                    <a:pt x="31222" y="17364"/>
                    <a:pt x="24713" y="24709"/>
                  </a:cubicBezTo>
                  <a:cubicBezTo>
                    <a:pt x="17954" y="33330"/>
                    <a:pt x="14596" y="44128"/>
                    <a:pt x="15261" y="55061"/>
                  </a:cubicBezTo>
                  <a:cubicBezTo>
                    <a:pt x="14700" y="65563"/>
                    <a:pt x="17959" y="75913"/>
                    <a:pt x="24432" y="84201"/>
                  </a:cubicBezTo>
                  <a:cubicBezTo>
                    <a:pt x="37642" y="98103"/>
                    <a:pt x="59624" y="98659"/>
                    <a:pt x="73526" y="85449"/>
                  </a:cubicBezTo>
                  <a:cubicBezTo>
                    <a:pt x="74046" y="84953"/>
                    <a:pt x="74550" y="84442"/>
                    <a:pt x="75039" y="83915"/>
                  </a:cubicBezTo>
                  <a:cubicBezTo>
                    <a:pt x="81516" y="75409"/>
                    <a:pt x="84766" y="64880"/>
                    <a:pt x="84209" y="54203"/>
                  </a:cubicBezTo>
                  <a:cubicBezTo>
                    <a:pt x="84209" y="40842"/>
                    <a:pt x="81179" y="30771"/>
                    <a:pt x="75111" y="23992"/>
                  </a:cubicBezTo>
                  <a:cubicBezTo>
                    <a:pt x="68826" y="17121"/>
                    <a:pt x="59816" y="13397"/>
                    <a:pt x="50515" y="13828"/>
                  </a:cubicBezTo>
                  <a:close/>
                  <a:moveTo>
                    <a:pt x="49662" y="214705"/>
                  </a:moveTo>
                  <a:lnTo>
                    <a:pt x="35589" y="214705"/>
                  </a:lnTo>
                  <a:lnTo>
                    <a:pt x="158284" y="6440"/>
                  </a:lnTo>
                  <a:lnTo>
                    <a:pt x="171931" y="6440"/>
                  </a:lnTo>
                  <a:close/>
                  <a:moveTo>
                    <a:pt x="160832" y="213566"/>
                  </a:moveTo>
                  <a:cubicBezTo>
                    <a:pt x="147772" y="214175"/>
                    <a:pt x="135123" y="208908"/>
                    <a:pt x="126357" y="199207"/>
                  </a:cubicBezTo>
                  <a:cubicBezTo>
                    <a:pt x="117587" y="188830"/>
                    <a:pt x="113048" y="175536"/>
                    <a:pt x="113636" y="161962"/>
                  </a:cubicBezTo>
                  <a:cubicBezTo>
                    <a:pt x="113636" y="145185"/>
                    <a:pt x="118185" y="132203"/>
                    <a:pt x="127283" y="123011"/>
                  </a:cubicBezTo>
                  <a:cubicBezTo>
                    <a:pt x="136521" y="113762"/>
                    <a:pt x="149191" y="108766"/>
                    <a:pt x="162256" y="109223"/>
                  </a:cubicBezTo>
                  <a:cubicBezTo>
                    <a:pt x="175040" y="108626"/>
                    <a:pt x="187435" y="113731"/>
                    <a:pt x="196091" y="123157"/>
                  </a:cubicBezTo>
                  <a:cubicBezTo>
                    <a:pt x="204955" y="133970"/>
                    <a:pt x="209421" y="147722"/>
                    <a:pt x="208600" y="161681"/>
                  </a:cubicBezTo>
                  <a:cubicBezTo>
                    <a:pt x="209047" y="175214"/>
                    <a:pt x="204409" y="188429"/>
                    <a:pt x="195602" y="198713"/>
                  </a:cubicBezTo>
                  <a:cubicBezTo>
                    <a:pt x="186847" y="208659"/>
                    <a:pt x="174068" y="214112"/>
                    <a:pt x="160832" y="213561"/>
                  </a:cubicBezTo>
                  <a:close/>
                  <a:moveTo>
                    <a:pt x="161970" y="120880"/>
                  </a:moveTo>
                  <a:cubicBezTo>
                    <a:pt x="152149" y="120453"/>
                    <a:pt x="142672" y="124534"/>
                    <a:pt x="136241" y="131969"/>
                  </a:cubicBezTo>
                  <a:cubicBezTo>
                    <a:pt x="129487" y="140568"/>
                    <a:pt x="126103" y="151330"/>
                    <a:pt x="126716" y="162248"/>
                  </a:cubicBezTo>
                  <a:cubicBezTo>
                    <a:pt x="126155" y="172749"/>
                    <a:pt x="129414" y="183101"/>
                    <a:pt x="135887" y="191388"/>
                  </a:cubicBezTo>
                  <a:cubicBezTo>
                    <a:pt x="149228" y="205347"/>
                    <a:pt x="171360" y="205846"/>
                    <a:pt x="185319" y="192505"/>
                  </a:cubicBezTo>
                  <a:cubicBezTo>
                    <a:pt x="185771" y="192074"/>
                    <a:pt x="186213" y="191632"/>
                    <a:pt x="186639" y="191175"/>
                  </a:cubicBezTo>
                  <a:cubicBezTo>
                    <a:pt x="193138" y="182653"/>
                    <a:pt x="196387" y="172094"/>
                    <a:pt x="195810" y="161390"/>
                  </a:cubicBezTo>
                  <a:cubicBezTo>
                    <a:pt x="195810" y="148028"/>
                    <a:pt x="192779" y="137937"/>
                    <a:pt x="186712" y="131111"/>
                  </a:cubicBezTo>
                  <a:cubicBezTo>
                    <a:pt x="180406" y="124181"/>
                    <a:pt x="171334" y="120427"/>
                    <a:pt x="161970" y="120874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219F8315-641E-4F79-82B5-2CA90525C483}"/>
                </a:ext>
              </a:extLst>
            </p:cNvPr>
            <p:cNvSpPr/>
            <p:nvPr/>
          </p:nvSpPr>
          <p:spPr>
            <a:xfrm>
              <a:off x="1723157" y="3194388"/>
              <a:ext cx="41592" cy="51990"/>
            </a:xfrm>
            <a:custGeom>
              <a:avLst/>
              <a:gdLst/>
              <a:ahLst/>
              <a:cxnLst/>
              <a:rect l="0" t="0" r="0" b="0"/>
              <a:pathLst>
                <a:path w="41591" h="51989">
                  <a:moveTo>
                    <a:pt x="39495" y="50484"/>
                  </a:moveTo>
                  <a:lnTo>
                    <a:pt x="31931" y="50484"/>
                  </a:lnTo>
                  <a:lnTo>
                    <a:pt x="31931" y="43117"/>
                  </a:lnTo>
                  <a:lnTo>
                    <a:pt x="31744" y="43117"/>
                  </a:lnTo>
                  <a:cubicBezTo>
                    <a:pt x="28926" y="48509"/>
                    <a:pt x="23264" y="51805"/>
                    <a:pt x="17187" y="51607"/>
                  </a:cubicBezTo>
                  <a:cubicBezTo>
                    <a:pt x="13157" y="51846"/>
                    <a:pt x="9191" y="50505"/>
                    <a:pt x="6128" y="47869"/>
                  </a:cubicBezTo>
                  <a:cubicBezTo>
                    <a:pt x="3430" y="45291"/>
                    <a:pt x="1974" y="41672"/>
                    <a:pt x="2136" y="37944"/>
                  </a:cubicBezTo>
                  <a:cubicBezTo>
                    <a:pt x="2136" y="29117"/>
                    <a:pt x="7335" y="23980"/>
                    <a:pt x="17732" y="22530"/>
                  </a:cubicBezTo>
                  <a:lnTo>
                    <a:pt x="31905" y="20544"/>
                  </a:lnTo>
                  <a:cubicBezTo>
                    <a:pt x="31905" y="12511"/>
                    <a:pt x="28655" y="8498"/>
                    <a:pt x="22162" y="8503"/>
                  </a:cubicBezTo>
                  <a:cubicBezTo>
                    <a:pt x="16485" y="8492"/>
                    <a:pt x="11005" y="10562"/>
                    <a:pt x="6747" y="14315"/>
                  </a:cubicBezTo>
                  <a:lnTo>
                    <a:pt x="6747" y="6564"/>
                  </a:lnTo>
                  <a:cubicBezTo>
                    <a:pt x="11561" y="3559"/>
                    <a:pt x="17140" y="2020"/>
                    <a:pt x="22812" y="2129"/>
                  </a:cubicBezTo>
                  <a:cubicBezTo>
                    <a:pt x="33901" y="2129"/>
                    <a:pt x="39449" y="8009"/>
                    <a:pt x="39449" y="19764"/>
                  </a:cubicBezTo>
                  <a:close/>
                  <a:moveTo>
                    <a:pt x="31931" y="26569"/>
                  </a:moveTo>
                  <a:lnTo>
                    <a:pt x="20530" y="28129"/>
                  </a:lnTo>
                  <a:cubicBezTo>
                    <a:pt x="17722" y="28378"/>
                    <a:pt x="15008" y="29267"/>
                    <a:pt x="12596" y="30728"/>
                  </a:cubicBezTo>
                  <a:cubicBezTo>
                    <a:pt x="10641" y="32340"/>
                    <a:pt x="9633" y="34830"/>
                    <a:pt x="9913" y="37347"/>
                  </a:cubicBezTo>
                  <a:cubicBezTo>
                    <a:pt x="9846" y="39509"/>
                    <a:pt x="10755" y="41584"/>
                    <a:pt x="12388" y="43003"/>
                  </a:cubicBezTo>
                  <a:cubicBezTo>
                    <a:pt x="14228" y="44532"/>
                    <a:pt x="16573" y="45317"/>
                    <a:pt x="18965" y="45197"/>
                  </a:cubicBezTo>
                  <a:cubicBezTo>
                    <a:pt x="22490" y="45296"/>
                    <a:pt x="25884" y="43851"/>
                    <a:pt x="28266" y="41246"/>
                  </a:cubicBezTo>
                  <a:cubicBezTo>
                    <a:pt x="30751" y="38522"/>
                    <a:pt x="32066" y="34934"/>
                    <a:pt x="31936" y="31253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18CA973A-BE0C-4CCE-AF7F-F965747B0321}"/>
                </a:ext>
              </a:extLst>
            </p:cNvPr>
            <p:cNvSpPr/>
            <p:nvPr/>
          </p:nvSpPr>
          <p:spPr>
            <a:xfrm>
              <a:off x="1771537" y="3194359"/>
              <a:ext cx="36393" cy="51990"/>
            </a:xfrm>
            <a:custGeom>
              <a:avLst/>
              <a:gdLst/>
              <a:ahLst/>
              <a:cxnLst/>
              <a:rect l="0" t="0" r="0" b="0"/>
              <a:pathLst>
                <a:path w="36392" h="51989">
                  <a:moveTo>
                    <a:pt x="37594" y="48346"/>
                  </a:moveTo>
                  <a:cubicBezTo>
                    <a:pt x="33669" y="50607"/>
                    <a:pt x="29203" y="51741"/>
                    <a:pt x="24675" y="51621"/>
                  </a:cubicBezTo>
                  <a:cubicBezTo>
                    <a:pt x="18545" y="51871"/>
                    <a:pt x="12603" y="49474"/>
                    <a:pt x="8355" y="45045"/>
                  </a:cubicBezTo>
                  <a:cubicBezTo>
                    <a:pt x="4118" y="40402"/>
                    <a:pt x="1893" y="34272"/>
                    <a:pt x="2153" y="27992"/>
                  </a:cubicBezTo>
                  <a:cubicBezTo>
                    <a:pt x="1826" y="21103"/>
                    <a:pt x="4233" y="14360"/>
                    <a:pt x="8844" y="9229"/>
                  </a:cubicBezTo>
                  <a:cubicBezTo>
                    <a:pt x="13508" y="4420"/>
                    <a:pt x="20011" y="1841"/>
                    <a:pt x="26708" y="2148"/>
                  </a:cubicBezTo>
                  <a:cubicBezTo>
                    <a:pt x="30498" y="2070"/>
                    <a:pt x="34251" y="2860"/>
                    <a:pt x="37688" y="4456"/>
                  </a:cubicBezTo>
                  <a:lnTo>
                    <a:pt x="37688" y="12208"/>
                  </a:lnTo>
                  <a:cubicBezTo>
                    <a:pt x="34418" y="9822"/>
                    <a:pt x="30477" y="8532"/>
                    <a:pt x="26427" y="8517"/>
                  </a:cubicBezTo>
                  <a:cubicBezTo>
                    <a:pt x="21888" y="8392"/>
                    <a:pt x="17532" y="10295"/>
                    <a:pt x="14547" y="13716"/>
                  </a:cubicBezTo>
                  <a:cubicBezTo>
                    <a:pt x="11329" y="17511"/>
                    <a:pt x="9671" y="22388"/>
                    <a:pt x="9905" y="27358"/>
                  </a:cubicBezTo>
                  <a:cubicBezTo>
                    <a:pt x="9640" y="32120"/>
                    <a:pt x="11199" y="36809"/>
                    <a:pt x="14267" y="40464"/>
                  </a:cubicBezTo>
                  <a:cubicBezTo>
                    <a:pt x="17272" y="43708"/>
                    <a:pt x="21550" y="45466"/>
                    <a:pt x="25964" y="45268"/>
                  </a:cubicBezTo>
                  <a:cubicBezTo>
                    <a:pt x="30191" y="45232"/>
                    <a:pt x="34283" y="43786"/>
                    <a:pt x="37594" y="41161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0BDD2187-CCBA-451D-979B-A1DEE109106E}"/>
                </a:ext>
              </a:extLst>
            </p:cNvPr>
            <p:cNvSpPr/>
            <p:nvPr/>
          </p:nvSpPr>
          <p:spPr>
            <a:xfrm>
              <a:off x="1812784" y="3181500"/>
              <a:ext cx="31194" cy="62387"/>
            </a:xfrm>
            <a:custGeom>
              <a:avLst/>
              <a:gdLst/>
              <a:ahLst/>
              <a:cxnLst/>
              <a:rect l="0" t="0" r="0" b="0"/>
              <a:pathLst>
                <a:path w="31193" h="62387">
                  <a:moveTo>
                    <a:pt x="29720" y="62910"/>
                  </a:moveTo>
                  <a:cubicBezTo>
                    <a:pt x="27526" y="63986"/>
                    <a:pt x="25098" y="64495"/>
                    <a:pt x="22659" y="64386"/>
                  </a:cubicBezTo>
                  <a:cubicBezTo>
                    <a:pt x="14383" y="64386"/>
                    <a:pt x="10244" y="59769"/>
                    <a:pt x="10244" y="50541"/>
                  </a:cubicBezTo>
                  <a:lnTo>
                    <a:pt x="10244" y="22571"/>
                  </a:lnTo>
                  <a:lnTo>
                    <a:pt x="2124" y="22571"/>
                  </a:lnTo>
                  <a:lnTo>
                    <a:pt x="2124" y="16109"/>
                  </a:lnTo>
                  <a:lnTo>
                    <a:pt x="10249" y="16109"/>
                  </a:lnTo>
                  <a:lnTo>
                    <a:pt x="10249" y="4572"/>
                  </a:lnTo>
                  <a:lnTo>
                    <a:pt x="17819" y="2124"/>
                  </a:lnTo>
                  <a:lnTo>
                    <a:pt x="17819" y="16104"/>
                  </a:lnTo>
                  <a:lnTo>
                    <a:pt x="29725" y="16104"/>
                  </a:lnTo>
                  <a:lnTo>
                    <a:pt x="29725" y="22566"/>
                  </a:lnTo>
                  <a:lnTo>
                    <a:pt x="17809" y="22566"/>
                  </a:lnTo>
                  <a:lnTo>
                    <a:pt x="17809" y="49195"/>
                  </a:lnTo>
                  <a:cubicBezTo>
                    <a:pt x="17601" y="51571"/>
                    <a:pt x="18167" y="53957"/>
                    <a:pt x="19426" y="55985"/>
                  </a:cubicBezTo>
                  <a:cubicBezTo>
                    <a:pt x="20793" y="57456"/>
                    <a:pt x="22774" y="58210"/>
                    <a:pt x="24775" y="58012"/>
                  </a:cubicBezTo>
                  <a:cubicBezTo>
                    <a:pt x="26548" y="58059"/>
                    <a:pt x="28290" y="57508"/>
                    <a:pt x="29714" y="56453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9353448B-114B-4D08-AFF6-8785B6E49FA2}"/>
                </a:ext>
              </a:extLst>
            </p:cNvPr>
            <p:cNvSpPr/>
            <p:nvPr/>
          </p:nvSpPr>
          <p:spPr>
            <a:xfrm>
              <a:off x="1849471" y="3173654"/>
              <a:ext cx="10398" cy="72785"/>
            </a:xfrm>
            <a:custGeom>
              <a:avLst/>
              <a:gdLst/>
              <a:ahLst/>
              <a:cxnLst/>
              <a:rect l="0" t="0" r="0" b="0"/>
              <a:pathLst>
                <a:path w="10397" h="72785">
                  <a:moveTo>
                    <a:pt x="7018" y="11961"/>
                  </a:moveTo>
                  <a:cubicBezTo>
                    <a:pt x="5723" y="11987"/>
                    <a:pt x="4476" y="11483"/>
                    <a:pt x="3556" y="10573"/>
                  </a:cubicBezTo>
                  <a:cubicBezTo>
                    <a:pt x="2604" y="9658"/>
                    <a:pt x="2084" y="8384"/>
                    <a:pt x="2126" y="7064"/>
                  </a:cubicBezTo>
                  <a:cubicBezTo>
                    <a:pt x="2079" y="4381"/>
                    <a:pt x="4216" y="2171"/>
                    <a:pt x="6898" y="2124"/>
                  </a:cubicBezTo>
                  <a:cubicBezTo>
                    <a:pt x="6940" y="2124"/>
                    <a:pt x="6976" y="2124"/>
                    <a:pt x="7018" y="2124"/>
                  </a:cubicBezTo>
                  <a:cubicBezTo>
                    <a:pt x="8339" y="2099"/>
                    <a:pt x="9607" y="2608"/>
                    <a:pt x="10548" y="3533"/>
                  </a:cubicBezTo>
                  <a:cubicBezTo>
                    <a:pt x="12477" y="5457"/>
                    <a:pt x="12487" y="8582"/>
                    <a:pt x="10564" y="10510"/>
                  </a:cubicBezTo>
                  <a:cubicBezTo>
                    <a:pt x="10559" y="10516"/>
                    <a:pt x="10553" y="10521"/>
                    <a:pt x="10548" y="10526"/>
                  </a:cubicBezTo>
                  <a:cubicBezTo>
                    <a:pt x="9618" y="11467"/>
                    <a:pt x="8344" y="11987"/>
                    <a:pt x="7018" y="11961"/>
                  </a:cubicBezTo>
                  <a:close/>
                  <a:moveTo>
                    <a:pt x="10709" y="71229"/>
                  </a:moveTo>
                  <a:lnTo>
                    <a:pt x="3140" y="71229"/>
                  </a:lnTo>
                  <a:lnTo>
                    <a:pt x="3140" y="23965"/>
                  </a:lnTo>
                  <a:lnTo>
                    <a:pt x="10709" y="23965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A63EFB36-CAFA-46D2-84C6-BFC15C5EC80C}"/>
                </a:ext>
              </a:extLst>
            </p:cNvPr>
            <p:cNvSpPr/>
            <p:nvPr/>
          </p:nvSpPr>
          <p:spPr>
            <a:xfrm>
              <a:off x="1866364" y="3195486"/>
              <a:ext cx="46791" cy="46791"/>
            </a:xfrm>
            <a:custGeom>
              <a:avLst/>
              <a:gdLst/>
              <a:ahLst/>
              <a:cxnLst/>
              <a:rect l="0" t="0" r="0" b="0"/>
              <a:pathLst>
                <a:path w="46790" h="46790">
                  <a:moveTo>
                    <a:pt x="46294" y="2124"/>
                  </a:moveTo>
                  <a:lnTo>
                    <a:pt x="27463" y="49387"/>
                  </a:lnTo>
                  <a:lnTo>
                    <a:pt x="20029" y="49387"/>
                  </a:lnTo>
                  <a:lnTo>
                    <a:pt x="2124" y="2124"/>
                  </a:lnTo>
                  <a:lnTo>
                    <a:pt x="10442" y="2124"/>
                  </a:lnTo>
                  <a:lnTo>
                    <a:pt x="22441" y="36463"/>
                  </a:lnTo>
                  <a:cubicBezTo>
                    <a:pt x="23236" y="38594"/>
                    <a:pt x="23793" y="40809"/>
                    <a:pt x="24099" y="43065"/>
                  </a:cubicBezTo>
                  <a:lnTo>
                    <a:pt x="24287" y="43065"/>
                  </a:lnTo>
                  <a:cubicBezTo>
                    <a:pt x="24547" y="40882"/>
                    <a:pt x="25046" y="38729"/>
                    <a:pt x="25763" y="36650"/>
                  </a:cubicBezTo>
                  <a:lnTo>
                    <a:pt x="38313" y="2124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8A76982-1EF5-49E2-84ED-34B820F997B3}"/>
                </a:ext>
              </a:extLst>
            </p:cNvPr>
            <p:cNvSpPr/>
            <p:nvPr/>
          </p:nvSpPr>
          <p:spPr>
            <a:xfrm>
              <a:off x="1914819" y="3194354"/>
              <a:ext cx="41592" cy="51990"/>
            </a:xfrm>
            <a:custGeom>
              <a:avLst/>
              <a:gdLst/>
              <a:ahLst/>
              <a:cxnLst/>
              <a:rect l="0" t="0" r="0" b="0"/>
              <a:pathLst>
                <a:path w="41591" h="51989">
                  <a:moveTo>
                    <a:pt x="43393" y="28782"/>
                  </a:moveTo>
                  <a:lnTo>
                    <a:pt x="10021" y="28782"/>
                  </a:lnTo>
                  <a:cubicBezTo>
                    <a:pt x="9849" y="33232"/>
                    <a:pt x="11362" y="37583"/>
                    <a:pt x="14263" y="40968"/>
                  </a:cubicBezTo>
                  <a:cubicBezTo>
                    <a:pt x="17206" y="43926"/>
                    <a:pt x="21266" y="45486"/>
                    <a:pt x="25430" y="45262"/>
                  </a:cubicBezTo>
                  <a:cubicBezTo>
                    <a:pt x="30785" y="45252"/>
                    <a:pt x="35969" y="43391"/>
                    <a:pt x="40107" y="39996"/>
                  </a:cubicBezTo>
                  <a:lnTo>
                    <a:pt x="40107" y="47103"/>
                  </a:lnTo>
                  <a:cubicBezTo>
                    <a:pt x="35235" y="50326"/>
                    <a:pt x="29465" y="51912"/>
                    <a:pt x="23631" y="51626"/>
                  </a:cubicBezTo>
                  <a:cubicBezTo>
                    <a:pt x="17689" y="51933"/>
                    <a:pt x="11918" y="49572"/>
                    <a:pt x="7894" y="45190"/>
                  </a:cubicBezTo>
                  <a:cubicBezTo>
                    <a:pt x="3803" y="40074"/>
                    <a:pt x="1765" y="33617"/>
                    <a:pt x="2175" y="27076"/>
                  </a:cubicBezTo>
                  <a:cubicBezTo>
                    <a:pt x="1895" y="20510"/>
                    <a:pt x="4125" y="14079"/>
                    <a:pt x="8414" y="9098"/>
                  </a:cubicBezTo>
                  <a:cubicBezTo>
                    <a:pt x="12303" y="4596"/>
                    <a:pt x="17991" y="2049"/>
                    <a:pt x="23943" y="2153"/>
                  </a:cubicBezTo>
                  <a:cubicBezTo>
                    <a:pt x="29397" y="1841"/>
                    <a:pt x="34695" y="4050"/>
                    <a:pt x="38303" y="8152"/>
                  </a:cubicBezTo>
                  <a:cubicBezTo>
                    <a:pt x="41937" y="12920"/>
                    <a:pt x="43736" y="18831"/>
                    <a:pt x="43382" y="24815"/>
                  </a:cubicBezTo>
                  <a:close/>
                  <a:moveTo>
                    <a:pt x="35636" y="22371"/>
                  </a:moveTo>
                  <a:cubicBezTo>
                    <a:pt x="35833" y="18706"/>
                    <a:pt x="34716" y="15088"/>
                    <a:pt x="32480" y="12171"/>
                  </a:cubicBezTo>
                  <a:cubicBezTo>
                    <a:pt x="30302" y="9696"/>
                    <a:pt x="27115" y="8355"/>
                    <a:pt x="23824" y="8532"/>
                  </a:cubicBezTo>
                  <a:cubicBezTo>
                    <a:pt x="20387" y="8474"/>
                    <a:pt x="17091" y="9863"/>
                    <a:pt x="14731" y="12358"/>
                  </a:cubicBezTo>
                  <a:cubicBezTo>
                    <a:pt x="12147" y="15108"/>
                    <a:pt x="10525" y="18623"/>
                    <a:pt x="10114" y="22377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D7197B58-0716-425F-9E67-E2B8DBC8A513}"/>
                </a:ext>
              </a:extLst>
            </p:cNvPr>
            <p:cNvSpPr/>
            <p:nvPr/>
          </p:nvSpPr>
          <p:spPr>
            <a:xfrm>
              <a:off x="1990051" y="3175422"/>
              <a:ext cx="62387" cy="67586"/>
            </a:xfrm>
            <a:custGeom>
              <a:avLst/>
              <a:gdLst/>
              <a:ahLst/>
              <a:cxnLst/>
              <a:rect l="0" t="0" r="0" b="0"/>
              <a:pathLst>
                <a:path w="62387" h="67586">
                  <a:moveTo>
                    <a:pt x="33184" y="70558"/>
                  </a:moveTo>
                  <a:cubicBezTo>
                    <a:pt x="24673" y="70922"/>
                    <a:pt x="16432" y="67532"/>
                    <a:pt x="10641" y="61283"/>
                  </a:cubicBezTo>
                  <a:cubicBezTo>
                    <a:pt x="4818" y="54623"/>
                    <a:pt x="1787" y="45982"/>
                    <a:pt x="2172" y="37144"/>
                  </a:cubicBezTo>
                  <a:cubicBezTo>
                    <a:pt x="1693" y="27864"/>
                    <a:pt x="4782" y="18750"/>
                    <a:pt x="10797" y="11669"/>
                  </a:cubicBezTo>
                  <a:cubicBezTo>
                    <a:pt x="16854" y="5202"/>
                    <a:pt x="25447" y="1724"/>
                    <a:pt x="34296" y="2160"/>
                  </a:cubicBezTo>
                  <a:cubicBezTo>
                    <a:pt x="42656" y="1833"/>
                    <a:pt x="50735" y="5212"/>
                    <a:pt x="56376" y="11388"/>
                  </a:cubicBezTo>
                  <a:cubicBezTo>
                    <a:pt x="62152" y="18069"/>
                    <a:pt x="65147" y="26705"/>
                    <a:pt x="64752" y="35527"/>
                  </a:cubicBezTo>
                  <a:cubicBezTo>
                    <a:pt x="65266" y="44849"/>
                    <a:pt x="62194" y="54015"/>
                    <a:pt x="56168" y="61148"/>
                  </a:cubicBezTo>
                  <a:cubicBezTo>
                    <a:pt x="50257" y="67506"/>
                    <a:pt x="41855" y="70942"/>
                    <a:pt x="33184" y="70558"/>
                  </a:cubicBezTo>
                  <a:close/>
                  <a:moveTo>
                    <a:pt x="33735" y="9174"/>
                  </a:moveTo>
                  <a:cubicBezTo>
                    <a:pt x="27241" y="8971"/>
                    <a:pt x="21002" y="11737"/>
                    <a:pt x="16796" y="16691"/>
                  </a:cubicBezTo>
                  <a:cubicBezTo>
                    <a:pt x="8177" y="28405"/>
                    <a:pt x="8114" y="44345"/>
                    <a:pt x="16635" y="56131"/>
                  </a:cubicBezTo>
                  <a:cubicBezTo>
                    <a:pt x="20711" y="61028"/>
                    <a:pt x="26815" y="63778"/>
                    <a:pt x="33184" y="63586"/>
                  </a:cubicBezTo>
                  <a:cubicBezTo>
                    <a:pt x="39677" y="63903"/>
                    <a:pt x="45973" y="61298"/>
                    <a:pt x="50340" y="56484"/>
                  </a:cubicBezTo>
                  <a:cubicBezTo>
                    <a:pt x="54822" y="50859"/>
                    <a:pt x="57057" y="43773"/>
                    <a:pt x="56615" y="36593"/>
                  </a:cubicBezTo>
                  <a:cubicBezTo>
                    <a:pt x="57083" y="29320"/>
                    <a:pt x="54920" y="22124"/>
                    <a:pt x="50522" y="16317"/>
                  </a:cubicBezTo>
                  <a:cubicBezTo>
                    <a:pt x="46321" y="11487"/>
                    <a:pt x="40134" y="8857"/>
                    <a:pt x="33740" y="9174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9D74FB6-43EE-49F0-9D3E-9919A1A82BAA}"/>
                </a:ext>
              </a:extLst>
            </p:cNvPr>
            <p:cNvSpPr/>
            <p:nvPr/>
          </p:nvSpPr>
          <p:spPr>
            <a:xfrm>
              <a:off x="2059469" y="3171757"/>
              <a:ext cx="31194" cy="72785"/>
            </a:xfrm>
            <a:custGeom>
              <a:avLst/>
              <a:gdLst/>
              <a:ahLst/>
              <a:cxnLst/>
              <a:rect l="0" t="0" r="0" b="0"/>
              <a:pathLst>
                <a:path w="31193" h="72785">
                  <a:moveTo>
                    <a:pt x="30692" y="9798"/>
                  </a:moveTo>
                  <a:cubicBezTo>
                    <a:pt x="29153" y="8951"/>
                    <a:pt x="27416" y="8519"/>
                    <a:pt x="25659" y="8550"/>
                  </a:cubicBezTo>
                  <a:cubicBezTo>
                    <a:pt x="20372" y="8550"/>
                    <a:pt x="17726" y="11888"/>
                    <a:pt x="17720" y="18569"/>
                  </a:cubicBezTo>
                  <a:lnTo>
                    <a:pt x="17720" y="25847"/>
                  </a:lnTo>
                  <a:lnTo>
                    <a:pt x="28799" y="25847"/>
                  </a:lnTo>
                  <a:lnTo>
                    <a:pt x="28799" y="32310"/>
                  </a:lnTo>
                  <a:lnTo>
                    <a:pt x="17720" y="32310"/>
                  </a:lnTo>
                  <a:lnTo>
                    <a:pt x="17720" y="73111"/>
                  </a:lnTo>
                  <a:lnTo>
                    <a:pt x="10203" y="73111"/>
                  </a:lnTo>
                  <a:lnTo>
                    <a:pt x="10203" y="32320"/>
                  </a:lnTo>
                  <a:lnTo>
                    <a:pt x="2124" y="32320"/>
                  </a:lnTo>
                  <a:lnTo>
                    <a:pt x="2124" y="25858"/>
                  </a:lnTo>
                  <a:lnTo>
                    <a:pt x="10203" y="25858"/>
                  </a:lnTo>
                  <a:lnTo>
                    <a:pt x="10203" y="18194"/>
                  </a:lnTo>
                  <a:cubicBezTo>
                    <a:pt x="9969" y="13858"/>
                    <a:pt x="11518" y="9616"/>
                    <a:pt x="14492" y="6450"/>
                  </a:cubicBezTo>
                  <a:cubicBezTo>
                    <a:pt x="17310" y="3590"/>
                    <a:pt x="21188" y="2026"/>
                    <a:pt x="25202" y="2135"/>
                  </a:cubicBezTo>
                  <a:cubicBezTo>
                    <a:pt x="27068" y="2062"/>
                    <a:pt x="28935" y="2343"/>
                    <a:pt x="30697" y="2961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CA4272EE-7743-4E2E-8877-7DC734FA7C39}"/>
                </a:ext>
              </a:extLst>
            </p:cNvPr>
            <p:cNvSpPr/>
            <p:nvPr/>
          </p:nvSpPr>
          <p:spPr>
            <a:xfrm>
              <a:off x="2089056" y="3171757"/>
              <a:ext cx="31194" cy="72785"/>
            </a:xfrm>
            <a:custGeom>
              <a:avLst/>
              <a:gdLst/>
              <a:ahLst/>
              <a:cxnLst/>
              <a:rect l="0" t="0" r="0" b="0"/>
              <a:pathLst>
                <a:path w="31193" h="72785">
                  <a:moveTo>
                    <a:pt x="30692" y="9798"/>
                  </a:moveTo>
                  <a:cubicBezTo>
                    <a:pt x="29153" y="8951"/>
                    <a:pt x="27416" y="8519"/>
                    <a:pt x="25659" y="8550"/>
                  </a:cubicBezTo>
                  <a:cubicBezTo>
                    <a:pt x="20372" y="8550"/>
                    <a:pt x="17725" y="11888"/>
                    <a:pt x="17720" y="18569"/>
                  </a:cubicBezTo>
                  <a:lnTo>
                    <a:pt x="17720" y="25847"/>
                  </a:lnTo>
                  <a:lnTo>
                    <a:pt x="28799" y="25847"/>
                  </a:lnTo>
                  <a:lnTo>
                    <a:pt x="28799" y="32310"/>
                  </a:lnTo>
                  <a:lnTo>
                    <a:pt x="17720" y="32310"/>
                  </a:lnTo>
                  <a:lnTo>
                    <a:pt x="17720" y="73111"/>
                  </a:lnTo>
                  <a:lnTo>
                    <a:pt x="10203" y="73111"/>
                  </a:lnTo>
                  <a:lnTo>
                    <a:pt x="10203" y="32320"/>
                  </a:lnTo>
                  <a:lnTo>
                    <a:pt x="2124" y="32320"/>
                  </a:lnTo>
                  <a:lnTo>
                    <a:pt x="2124" y="25858"/>
                  </a:lnTo>
                  <a:lnTo>
                    <a:pt x="10203" y="25858"/>
                  </a:lnTo>
                  <a:lnTo>
                    <a:pt x="10203" y="18194"/>
                  </a:lnTo>
                  <a:cubicBezTo>
                    <a:pt x="9969" y="13858"/>
                    <a:pt x="11518" y="9616"/>
                    <a:pt x="14492" y="6450"/>
                  </a:cubicBezTo>
                  <a:cubicBezTo>
                    <a:pt x="17310" y="3590"/>
                    <a:pt x="21188" y="2026"/>
                    <a:pt x="25202" y="2135"/>
                  </a:cubicBezTo>
                  <a:cubicBezTo>
                    <a:pt x="27068" y="2062"/>
                    <a:pt x="28934" y="2343"/>
                    <a:pt x="30697" y="2961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89874537-99AD-4F96-B49D-A28449EC861F}"/>
                </a:ext>
              </a:extLst>
            </p:cNvPr>
            <p:cNvSpPr/>
            <p:nvPr/>
          </p:nvSpPr>
          <p:spPr>
            <a:xfrm>
              <a:off x="2122837" y="3173654"/>
              <a:ext cx="10398" cy="72785"/>
            </a:xfrm>
            <a:custGeom>
              <a:avLst/>
              <a:gdLst/>
              <a:ahLst/>
              <a:cxnLst/>
              <a:rect l="0" t="0" r="0" b="0"/>
              <a:pathLst>
                <a:path w="10397" h="72785">
                  <a:moveTo>
                    <a:pt x="7018" y="11961"/>
                  </a:moveTo>
                  <a:cubicBezTo>
                    <a:pt x="5724" y="11987"/>
                    <a:pt x="4476" y="11483"/>
                    <a:pt x="3556" y="10573"/>
                  </a:cubicBezTo>
                  <a:cubicBezTo>
                    <a:pt x="2604" y="9658"/>
                    <a:pt x="2084" y="8384"/>
                    <a:pt x="2126" y="7064"/>
                  </a:cubicBezTo>
                  <a:cubicBezTo>
                    <a:pt x="2079" y="4381"/>
                    <a:pt x="4216" y="2171"/>
                    <a:pt x="6898" y="2124"/>
                  </a:cubicBezTo>
                  <a:cubicBezTo>
                    <a:pt x="6940" y="2124"/>
                    <a:pt x="6977" y="2124"/>
                    <a:pt x="7018" y="2124"/>
                  </a:cubicBezTo>
                  <a:cubicBezTo>
                    <a:pt x="8339" y="2099"/>
                    <a:pt x="9607" y="2608"/>
                    <a:pt x="10548" y="3533"/>
                  </a:cubicBezTo>
                  <a:cubicBezTo>
                    <a:pt x="12477" y="5457"/>
                    <a:pt x="12487" y="8582"/>
                    <a:pt x="10564" y="10510"/>
                  </a:cubicBezTo>
                  <a:cubicBezTo>
                    <a:pt x="10559" y="10516"/>
                    <a:pt x="10553" y="10521"/>
                    <a:pt x="10548" y="10526"/>
                  </a:cubicBezTo>
                  <a:cubicBezTo>
                    <a:pt x="9618" y="11467"/>
                    <a:pt x="8344" y="11987"/>
                    <a:pt x="7018" y="11961"/>
                  </a:cubicBezTo>
                  <a:close/>
                  <a:moveTo>
                    <a:pt x="10709" y="71229"/>
                  </a:moveTo>
                  <a:lnTo>
                    <a:pt x="3140" y="71229"/>
                  </a:lnTo>
                  <a:lnTo>
                    <a:pt x="3140" y="23965"/>
                  </a:lnTo>
                  <a:lnTo>
                    <a:pt x="10709" y="23965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8D490BFF-1D2A-4C54-9066-47BD9AA486BD}"/>
                </a:ext>
              </a:extLst>
            </p:cNvPr>
            <p:cNvSpPr/>
            <p:nvPr/>
          </p:nvSpPr>
          <p:spPr>
            <a:xfrm>
              <a:off x="2143491" y="3194359"/>
              <a:ext cx="36393" cy="51990"/>
            </a:xfrm>
            <a:custGeom>
              <a:avLst/>
              <a:gdLst/>
              <a:ahLst/>
              <a:cxnLst/>
              <a:rect l="0" t="0" r="0" b="0"/>
              <a:pathLst>
                <a:path w="36392" h="51989">
                  <a:moveTo>
                    <a:pt x="37594" y="48346"/>
                  </a:moveTo>
                  <a:cubicBezTo>
                    <a:pt x="33669" y="50607"/>
                    <a:pt x="29203" y="51741"/>
                    <a:pt x="24675" y="51621"/>
                  </a:cubicBezTo>
                  <a:cubicBezTo>
                    <a:pt x="18545" y="51871"/>
                    <a:pt x="12603" y="49474"/>
                    <a:pt x="8355" y="45045"/>
                  </a:cubicBezTo>
                  <a:cubicBezTo>
                    <a:pt x="4123" y="40402"/>
                    <a:pt x="1893" y="34272"/>
                    <a:pt x="2153" y="27992"/>
                  </a:cubicBezTo>
                  <a:cubicBezTo>
                    <a:pt x="1826" y="21103"/>
                    <a:pt x="4233" y="14360"/>
                    <a:pt x="8844" y="9229"/>
                  </a:cubicBezTo>
                  <a:cubicBezTo>
                    <a:pt x="13508" y="4420"/>
                    <a:pt x="20011" y="1841"/>
                    <a:pt x="26708" y="2148"/>
                  </a:cubicBezTo>
                  <a:cubicBezTo>
                    <a:pt x="30498" y="2070"/>
                    <a:pt x="34251" y="2860"/>
                    <a:pt x="37688" y="4456"/>
                  </a:cubicBezTo>
                  <a:lnTo>
                    <a:pt x="37688" y="12208"/>
                  </a:lnTo>
                  <a:cubicBezTo>
                    <a:pt x="34418" y="9822"/>
                    <a:pt x="30477" y="8532"/>
                    <a:pt x="26427" y="8517"/>
                  </a:cubicBezTo>
                  <a:cubicBezTo>
                    <a:pt x="21888" y="8392"/>
                    <a:pt x="17532" y="10295"/>
                    <a:pt x="14547" y="13716"/>
                  </a:cubicBezTo>
                  <a:cubicBezTo>
                    <a:pt x="11329" y="17511"/>
                    <a:pt x="9671" y="22388"/>
                    <a:pt x="9905" y="27358"/>
                  </a:cubicBezTo>
                  <a:cubicBezTo>
                    <a:pt x="9640" y="32120"/>
                    <a:pt x="11199" y="36809"/>
                    <a:pt x="14267" y="40464"/>
                  </a:cubicBezTo>
                  <a:cubicBezTo>
                    <a:pt x="17272" y="43708"/>
                    <a:pt x="21550" y="45466"/>
                    <a:pt x="25964" y="45268"/>
                  </a:cubicBezTo>
                  <a:cubicBezTo>
                    <a:pt x="30191" y="45232"/>
                    <a:pt x="34283" y="43786"/>
                    <a:pt x="37594" y="41161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21EDAEF7-770E-40EE-9E56-DEC06EF9F7BF}"/>
                </a:ext>
              </a:extLst>
            </p:cNvPr>
            <p:cNvSpPr/>
            <p:nvPr/>
          </p:nvSpPr>
          <p:spPr>
            <a:xfrm>
              <a:off x="2187098" y="3194354"/>
              <a:ext cx="41592" cy="51990"/>
            </a:xfrm>
            <a:custGeom>
              <a:avLst/>
              <a:gdLst/>
              <a:ahLst/>
              <a:cxnLst/>
              <a:rect l="0" t="0" r="0" b="0"/>
              <a:pathLst>
                <a:path w="41591" h="51989">
                  <a:moveTo>
                    <a:pt x="43419" y="28782"/>
                  </a:moveTo>
                  <a:lnTo>
                    <a:pt x="10021" y="28782"/>
                  </a:lnTo>
                  <a:cubicBezTo>
                    <a:pt x="9849" y="33232"/>
                    <a:pt x="11362" y="37583"/>
                    <a:pt x="14263" y="40968"/>
                  </a:cubicBezTo>
                  <a:cubicBezTo>
                    <a:pt x="17206" y="43926"/>
                    <a:pt x="21266" y="45486"/>
                    <a:pt x="25430" y="45262"/>
                  </a:cubicBezTo>
                  <a:cubicBezTo>
                    <a:pt x="30785" y="45252"/>
                    <a:pt x="35969" y="43391"/>
                    <a:pt x="40107" y="39996"/>
                  </a:cubicBezTo>
                  <a:lnTo>
                    <a:pt x="40107" y="47103"/>
                  </a:lnTo>
                  <a:cubicBezTo>
                    <a:pt x="35236" y="50326"/>
                    <a:pt x="29465" y="51912"/>
                    <a:pt x="23632" y="51626"/>
                  </a:cubicBezTo>
                  <a:cubicBezTo>
                    <a:pt x="17689" y="51933"/>
                    <a:pt x="11918" y="49572"/>
                    <a:pt x="7894" y="45190"/>
                  </a:cubicBezTo>
                  <a:cubicBezTo>
                    <a:pt x="3803" y="40074"/>
                    <a:pt x="1765" y="33617"/>
                    <a:pt x="2175" y="27076"/>
                  </a:cubicBezTo>
                  <a:cubicBezTo>
                    <a:pt x="1895" y="20510"/>
                    <a:pt x="4125" y="14079"/>
                    <a:pt x="8414" y="9098"/>
                  </a:cubicBezTo>
                  <a:cubicBezTo>
                    <a:pt x="12303" y="4596"/>
                    <a:pt x="17991" y="2049"/>
                    <a:pt x="23943" y="2153"/>
                  </a:cubicBezTo>
                  <a:cubicBezTo>
                    <a:pt x="29397" y="1841"/>
                    <a:pt x="34695" y="4050"/>
                    <a:pt x="38303" y="8152"/>
                  </a:cubicBezTo>
                  <a:cubicBezTo>
                    <a:pt x="41937" y="12920"/>
                    <a:pt x="43736" y="18831"/>
                    <a:pt x="43382" y="24815"/>
                  </a:cubicBezTo>
                  <a:close/>
                  <a:moveTo>
                    <a:pt x="35662" y="22371"/>
                  </a:moveTo>
                  <a:cubicBezTo>
                    <a:pt x="35859" y="18706"/>
                    <a:pt x="34742" y="15088"/>
                    <a:pt x="32506" y="12171"/>
                  </a:cubicBezTo>
                  <a:cubicBezTo>
                    <a:pt x="30328" y="9696"/>
                    <a:pt x="27141" y="8355"/>
                    <a:pt x="23850" y="8532"/>
                  </a:cubicBezTo>
                  <a:cubicBezTo>
                    <a:pt x="20419" y="8474"/>
                    <a:pt x="17117" y="9863"/>
                    <a:pt x="14757" y="12358"/>
                  </a:cubicBezTo>
                  <a:cubicBezTo>
                    <a:pt x="12173" y="15108"/>
                    <a:pt x="10551" y="18623"/>
                    <a:pt x="10140" y="22377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F61A603D-0A0C-4AD6-A8E0-F7D8D4E971BD}"/>
                </a:ext>
              </a:extLst>
            </p:cNvPr>
            <p:cNvSpPr/>
            <p:nvPr/>
          </p:nvSpPr>
          <p:spPr>
            <a:xfrm>
              <a:off x="2263741" y="3175439"/>
              <a:ext cx="41592" cy="67586"/>
            </a:xfrm>
            <a:custGeom>
              <a:avLst/>
              <a:gdLst/>
              <a:ahLst/>
              <a:cxnLst/>
              <a:rect l="0" t="0" r="0" b="0"/>
              <a:pathLst>
                <a:path w="41591" h="67586">
                  <a:moveTo>
                    <a:pt x="40429" y="50697"/>
                  </a:moveTo>
                  <a:cubicBezTo>
                    <a:pt x="40466" y="53505"/>
                    <a:pt x="39894" y="56281"/>
                    <a:pt x="38750" y="58844"/>
                  </a:cubicBezTo>
                  <a:cubicBezTo>
                    <a:pt x="37648" y="61261"/>
                    <a:pt x="36021" y="63403"/>
                    <a:pt x="33993" y="65119"/>
                  </a:cubicBezTo>
                  <a:cubicBezTo>
                    <a:pt x="31825" y="66928"/>
                    <a:pt x="29325" y="68296"/>
                    <a:pt x="26631" y="69153"/>
                  </a:cubicBezTo>
                  <a:cubicBezTo>
                    <a:pt x="23574" y="70136"/>
                    <a:pt x="20382" y="70620"/>
                    <a:pt x="17175" y="70583"/>
                  </a:cubicBezTo>
                  <a:cubicBezTo>
                    <a:pt x="11918" y="70848"/>
                    <a:pt x="6694" y="69601"/>
                    <a:pt x="2124" y="66985"/>
                  </a:cubicBezTo>
                  <a:lnTo>
                    <a:pt x="2124" y="58865"/>
                  </a:lnTo>
                  <a:cubicBezTo>
                    <a:pt x="6470" y="62332"/>
                    <a:pt x="11882" y="64194"/>
                    <a:pt x="17445" y="64131"/>
                  </a:cubicBezTo>
                  <a:cubicBezTo>
                    <a:pt x="19556" y="64157"/>
                    <a:pt x="21661" y="63861"/>
                    <a:pt x="23684" y="63253"/>
                  </a:cubicBezTo>
                  <a:cubicBezTo>
                    <a:pt x="25436" y="62727"/>
                    <a:pt x="27063" y="61864"/>
                    <a:pt x="28482" y="60716"/>
                  </a:cubicBezTo>
                  <a:cubicBezTo>
                    <a:pt x="29808" y="59629"/>
                    <a:pt x="30863" y="58256"/>
                    <a:pt x="31576" y="56702"/>
                  </a:cubicBezTo>
                  <a:cubicBezTo>
                    <a:pt x="32324" y="55033"/>
                    <a:pt x="32693" y="53224"/>
                    <a:pt x="32662" y="51394"/>
                  </a:cubicBezTo>
                  <a:cubicBezTo>
                    <a:pt x="32662" y="42748"/>
                    <a:pt x="26507" y="38412"/>
                    <a:pt x="14201" y="38396"/>
                  </a:cubicBezTo>
                  <a:lnTo>
                    <a:pt x="8706" y="38396"/>
                  </a:lnTo>
                  <a:lnTo>
                    <a:pt x="8706" y="31986"/>
                  </a:lnTo>
                  <a:lnTo>
                    <a:pt x="13904" y="31986"/>
                  </a:lnTo>
                  <a:cubicBezTo>
                    <a:pt x="24801" y="31986"/>
                    <a:pt x="30250" y="27926"/>
                    <a:pt x="30245" y="19800"/>
                  </a:cubicBezTo>
                  <a:cubicBezTo>
                    <a:pt x="30245" y="12287"/>
                    <a:pt x="26086" y="8534"/>
                    <a:pt x="17767" y="8539"/>
                  </a:cubicBezTo>
                  <a:cubicBezTo>
                    <a:pt x="12979" y="8580"/>
                    <a:pt x="8342" y="10239"/>
                    <a:pt x="4614" y="13244"/>
                  </a:cubicBezTo>
                  <a:lnTo>
                    <a:pt x="4614" y="5919"/>
                  </a:lnTo>
                  <a:cubicBezTo>
                    <a:pt x="9189" y="3304"/>
                    <a:pt x="14398" y="1993"/>
                    <a:pt x="19665" y="2134"/>
                  </a:cubicBezTo>
                  <a:cubicBezTo>
                    <a:pt x="22218" y="2103"/>
                    <a:pt x="24760" y="2492"/>
                    <a:pt x="27183" y="3288"/>
                  </a:cubicBezTo>
                  <a:cubicBezTo>
                    <a:pt x="29299" y="3985"/>
                    <a:pt x="31258" y="5082"/>
                    <a:pt x="32953" y="6522"/>
                  </a:cubicBezTo>
                  <a:cubicBezTo>
                    <a:pt x="34544" y="7889"/>
                    <a:pt x="35813" y="9589"/>
                    <a:pt x="36671" y="11502"/>
                  </a:cubicBezTo>
                  <a:cubicBezTo>
                    <a:pt x="37565" y="13525"/>
                    <a:pt x="38012" y="15708"/>
                    <a:pt x="37986" y="17918"/>
                  </a:cubicBezTo>
                  <a:cubicBezTo>
                    <a:pt x="38444" y="26044"/>
                    <a:pt x="32787" y="33239"/>
                    <a:pt x="24786" y="34716"/>
                  </a:cubicBezTo>
                  <a:lnTo>
                    <a:pt x="24786" y="34898"/>
                  </a:lnTo>
                  <a:cubicBezTo>
                    <a:pt x="26938" y="35116"/>
                    <a:pt x="29044" y="35672"/>
                    <a:pt x="31025" y="36535"/>
                  </a:cubicBezTo>
                  <a:cubicBezTo>
                    <a:pt x="32855" y="37331"/>
                    <a:pt x="34529" y="38448"/>
                    <a:pt x="35964" y="39837"/>
                  </a:cubicBezTo>
                  <a:cubicBezTo>
                    <a:pt x="37352" y="41199"/>
                    <a:pt x="38459" y="42826"/>
                    <a:pt x="39218" y="44614"/>
                  </a:cubicBezTo>
                  <a:cubicBezTo>
                    <a:pt x="40034" y="46538"/>
                    <a:pt x="40445" y="48607"/>
                    <a:pt x="40429" y="50697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3C60E902-78E4-4305-9683-979B4CDE4628}"/>
                </a:ext>
              </a:extLst>
            </p:cNvPr>
            <p:cNvSpPr/>
            <p:nvPr/>
          </p:nvSpPr>
          <p:spPr>
            <a:xfrm>
              <a:off x="2314188" y="3175444"/>
              <a:ext cx="41592" cy="67586"/>
            </a:xfrm>
            <a:custGeom>
              <a:avLst/>
              <a:gdLst/>
              <a:ahLst/>
              <a:cxnLst/>
              <a:rect l="0" t="0" r="0" b="0"/>
              <a:pathLst>
                <a:path w="41591" h="67586">
                  <a:moveTo>
                    <a:pt x="44130" y="48430"/>
                  </a:moveTo>
                  <a:cubicBezTo>
                    <a:pt x="44166" y="51471"/>
                    <a:pt x="43636" y="54492"/>
                    <a:pt x="42570" y="57336"/>
                  </a:cubicBezTo>
                  <a:cubicBezTo>
                    <a:pt x="41593" y="59935"/>
                    <a:pt x="40121" y="62322"/>
                    <a:pt x="38234" y="64354"/>
                  </a:cubicBezTo>
                  <a:cubicBezTo>
                    <a:pt x="36378" y="66330"/>
                    <a:pt x="34127" y="67895"/>
                    <a:pt x="31631" y="68950"/>
                  </a:cubicBezTo>
                  <a:cubicBezTo>
                    <a:pt x="29001" y="70058"/>
                    <a:pt x="26167" y="70614"/>
                    <a:pt x="23313" y="70583"/>
                  </a:cubicBezTo>
                  <a:cubicBezTo>
                    <a:pt x="17085" y="70728"/>
                    <a:pt x="11205" y="67692"/>
                    <a:pt x="7716" y="62530"/>
                  </a:cubicBezTo>
                  <a:cubicBezTo>
                    <a:pt x="5761" y="59634"/>
                    <a:pt x="4353" y="56405"/>
                    <a:pt x="3557" y="53000"/>
                  </a:cubicBezTo>
                  <a:cubicBezTo>
                    <a:pt x="2559" y="48846"/>
                    <a:pt x="2075" y="44583"/>
                    <a:pt x="2127" y="40309"/>
                  </a:cubicBezTo>
                  <a:cubicBezTo>
                    <a:pt x="2070" y="35022"/>
                    <a:pt x="2715" y="29755"/>
                    <a:pt x="4041" y="24640"/>
                  </a:cubicBezTo>
                  <a:cubicBezTo>
                    <a:pt x="5143" y="20335"/>
                    <a:pt x="6983" y="16259"/>
                    <a:pt x="9489" y="12594"/>
                  </a:cubicBezTo>
                  <a:cubicBezTo>
                    <a:pt x="11693" y="9391"/>
                    <a:pt x="14610" y="6750"/>
                    <a:pt x="18005" y="4863"/>
                  </a:cubicBezTo>
                  <a:cubicBezTo>
                    <a:pt x="21421" y="3027"/>
                    <a:pt x="25252" y="2092"/>
                    <a:pt x="29131" y="2144"/>
                  </a:cubicBezTo>
                  <a:cubicBezTo>
                    <a:pt x="32884" y="1998"/>
                    <a:pt x="36628" y="2643"/>
                    <a:pt x="40116" y="4036"/>
                  </a:cubicBezTo>
                  <a:lnTo>
                    <a:pt x="40116" y="11190"/>
                  </a:lnTo>
                  <a:cubicBezTo>
                    <a:pt x="36778" y="9453"/>
                    <a:pt x="33071" y="8554"/>
                    <a:pt x="29313" y="8559"/>
                  </a:cubicBezTo>
                  <a:cubicBezTo>
                    <a:pt x="26526" y="8518"/>
                    <a:pt x="23776" y="9199"/>
                    <a:pt x="21332" y="10540"/>
                  </a:cubicBezTo>
                  <a:cubicBezTo>
                    <a:pt x="18899" y="11918"/>
                    <a:pt x="16814" y="13841"/>
                    <a:pt x="15239" y="16150"/>
                  </a:cubicBezTo>
                  <a:cubicBezTo>
                    <a:pt x="13430" y="18811"/>
                    <a:pt x="12109" y="21775"/>
                    <a:pt x="11340" y="24899"/>
                  </a:cubicBezTo>
                  <a:cubicBezTo>
                    <a:pt x="10394" y="28622"/>
                    <a:pt x="9931" y="32454"/>
                    <a:pt x="9973" y="36296"/>
                  </a:cubicBezTo>
                  <a:lnTo>
                    <a:pt x="10160" y="36296"/>
                  </a:lnTo>
                  <a:cubicBezTo>
                    <a:pt x="13134" y="30826"/>
                    <a:pt x="19029" y="27598"/>
                    <a:pt x="25237" y="28034"/>
                  </a:cubicBezTo>
                  <a:cubicBezTo>
                    <a:pt x="27909" y="27998"/>
                    <a:pt x="30560" y="28497"/>
                    <a:pt x="33035" y="29511"/>
                  </a:cubicBezTo>
                  <a:cubicBezTo>
                    <a:pt x="35297" y="30447"/>
                    <a:pt x="37335" y="31866"/>
                    <a:pt x="38993" y="33670"/>
                  </a:cubicBezTo>
                  <a:cubicBezTo>
                    <a:pt x="40678" y="35542"/>
                    <a:pt x="41972" y="37730"/>
                    <a:pt x="42799" y="40106"/>
                  </a:cubicBezTo>
                  <a:cubicBezTo>
                    <a:pt x="43719" y="42784"/>
                    <a:pt x="44171" y="45602"/>
                    <a:pt x="44130" y="48430"/>
                  </a:cubicBezTo>
                  <a:close/>
                  <a:moveTo>
                    <a:pt x="36373" y="49402"/>
                  </a:moveTo>
                  <a:cubicBezTo>
                    <a:pt x="36404" y="47291"/>
                    <a:pt x="36108" y="45186"/>
                    <a:pt x="35499" y="43163"/>
                  </a:cubicBezTo>
                  <a:cubicBezTo>
                    <a:pt x="34979" y="41443"/>
                    <a:pt x="34122" y="39846"/>
                    <a:pt x="32983" y="38458"/>
                  </a:cubicBezTo>
                  <a:cubicBezTo>
                    <a:pt x="31891" y="37164"/>
                    <a:pt x="30508" y="36145"/>
                    <a:pt x="28949" y="35485"/>
                  </a:cubicBezTo>
                  <a:cubicBezTo>
                    <a:pt x="27223" y="34767"/>
                    <a:pt x="25367" y="34414"/>
                    <a:pt x="23500" y="34445"/>
                  </a:cubicBezTo>
                  <a:cubicBezTo>
                    <a:pt x="21712" y="34424"/>
                    <a:pt x="19944" y="34777"/>
                    <a:pt x="18301" y="35485"/>
                  </a:cubicBezTo>
                  <a:cubicBezTo>
                    <a:pt x="16736" y="36166"/>
                    <a:pt x="15327" y="37148"/>
                    <a:pt x="14142" y="38375"/>
                  </a:cubicBezTo>
                  <a:cubicBezTo>
                    <a:pt x="11725" y="40902"/>
                    <a:pt x="10383" y="44271"/>
                    <a:pt x="10399" y="47770"/>
                  </a:cubicBezTo>
                  <a:cubicBezTo>
                    <a:pt x="10383" y="49938"/>
                    <a:pt x="10711" y="52095"/>
                    <a:pt x="11371" y="54159"/>
                  </a:cubicBezTo>
                  <a:cubicBezTo>
                    <a:pt x="11964" y="56041"/>
                    <a:pt x="12884" y="57804"/>
                    <a:pt x="14095" y="59358"/>
                  </a:cubicBezTo>
                  <a:cubicBezTo>
                    <a:pt x="15218" y="60803"/>
                    <a:pt x="16638" y="61989"/>
                    <a:pt x="18254" y="62847"/>
                  </a:cubicBezTo>
                  <a:cubicBezTo>
                    <a:pt x="19918" y="63704"/>
                    <a:pt x="21764" y="64136"/>
                    <a:pt x="23630" y="64115"/>
                  </a:cubicBezTo>
                  <a:cubicBezTo>
                    <a:pt x="25424" y="64136"/>
                    <a:pt x="27197" y="63762"/>
                    <a:pt x="28829" y="63029"/>
                  </a:cubicBezTo>
                  <a:cubicBezTo>
                    <a:pt x="30368" y="62327"/>
                    <a:pt x="31735" y="61297"/>
                    <a:pt x="32838" y="60008"/>
                  </a:cubicBezTo>
                  <a:cubicBezTo>
                    <a:pt x="33992" y="58641"/>
                    <a:pt x="34876" y="57065"/>
                    <a:pt x="35437" y="55365"/>
                  </a:cubicBezTo>
                  <a:cubicBezTo>
                    <a:pt x="36071" y="53442"/>
                    <a:pt x="36388" y="51430"/>
                    <a:pt x="36368" y="49402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09C473FA-40A0-4CAB-AFDB-DBF7F1DD4C69}"/>
                </a:ext>
              </a:extLst>
            </p:cNvPr>
            <p:cNvSpPr/>
            <p:nvPr/>
          </p:nvSpPr>
          <p:spPr>
            <a:xfrm>
              <a:off x="2367548" y="3176613"/>
              <a:ext cx="36393" cy="67586"/>
            </a:xfrm>
            <a:custGeom>
              <a:avLst/>
              <a:gdLst/>
              <a:ahLst/>
              <a:cxnLst/>
              <a:rect l="0" t="0" r="0" b="0"/>
              <a:pathLst>
                <a:path w="36392" h="67586">
                  <a:moveTo>
                    <a:pt x="39275" y="48046"/>
                  </a:moveTo>
                  <a:cubicBezTo>
                    <a:pt x="39322" y="51051"/>
                    <a:pt x="38755" y="54040"/>
                    <a:pt x="37617" y="56822"/>
                  </a:cubicBezTo>
                  <a:cubicBezTo>
                    <a:pt x="36546" y="59390"/>
                    <a:pt x="34934" y="61698"/>
                    <a:pt x="32886" y="63580"/>
                  </a:cubicBezTo>
                  <a:cubicBezTo>
                    <a:pt x="30739" y="65514"/>
                    <a:pt x="28217" y="66991"/>
                    <a:pt x="25477" y="67916"/>
                  </a:cubicBezTo>
                  <a:cubicBezTo>
                    <a:pt x="22373" y="68966"/>
                    <a:pt x="19108" y="69481"/>
                    <a:pt x="15833" y="69440"/>
                  </a:cubicBezTo>
                  <a:cubicBezTo>
                    <a:pt x="11097" y="69752"/>
                    <a:pt x="6366" y="68800"/>
                    <a:pt x="2124" y="66674"/>
                  </a:cubicBezTo>
                  <a:lnTo>
                    <a:pt x="2124" y="58641"/>
                  </a:lnTo>
                  <a:cubicBezTo>
                    <a:pt x="6199" y="61407"/>
                    <a:pt x="10998" y="62915"/>
                    <a:pt x="15921" y="62982"/>
                  </a:cubicBezTo>
                  <a:cubicBezTo>
                    <a:pt x="18126" y="63019"/>
                    <a:pt x="20320" y="62671"/>
                    <a:pt x="22405" y="61943"/>
                  </a:cubicBezTo>
                  <a:cubicBezTo>
                    <a:pt x="24224" y="61298"/>
                    <a:pt x="25893" y="60295"/>
                    <a:pt x="27318" y="58990"/>
                  </a:cubicBezTo>
                  <a:cubicBezTo>
                    <a:pt x="28680" y="57716"/>
                    <a:pt x="29746" y="56156"/>
                    <a:pt x="30437" y="54420"/>
                  </a:cubicBezTo>
                  <a:cubicBezTo>
                    <a:pt x="31175" y="52553"/>
                    <a:pt x="31544" y="50562"/>
                    <a:pt x="31524" y="48555"/>
                  </a:cubicBezTo>
                  <a:cubicBezTo>
                    <a:pt x="31716" y="44693"/>
                    <a:pt x="30115" y="40955"/>
                    <a:pt x="27183" y="38428"/>
                  </a:cubicBezTo>
                  <a:cubicBezTo>
                    <a:pt x="23548" y="35750"/>
                    <a:pt x="19082" y="34445"/>
                    <a:pt x="14580" y="34757"/>
                  </a:cubicBezTo>
                  <a:cubicBezTo>
                    <a:pt x="13686" y="34757"/>
                    <a:pt x="12750" y="34757"/>
                    <a:pt x="11768" y="34804"/>
                  </a:cubicBezTo>
                  <a:cubicBezTo>
                    <a:pt x="10785" y="34851"/>
                    <a:pt x="9797" y="34877"/>
                    <a:pt x="8815" y="34919"/>
                  </a:cubicBezTo>
                  <a:cubicBezTo>
                    <a:pt x="7832" y="34960"/>
                    <a:pt x="6870" y="35022"/>
                    <a:pt x="5929" y="35080"/>
                  </a:cubicBezTo>
                  <a:cubicBezTo>
                    <a:pt x="4988" y="35137"/>
                    <a:pt x="4135" y="35215"/>
                    <a:pt x="3366" y="35308"/>
                  </a:cubicBezTo>
                  <a:lnTo>
                    <a:pt x="5633" y="2124"/>
                  </a:lnTo>
                  <a:lnTo>
                    <a:pt x="36234" y="2124"/>
                  </a:lnTo>
                  <a:lnTo>
                    <a:pt x="36234" y="8903"/>
                  </a:lnTo>
                  <a:lnTo>
                    <a:pt x="12189" y="8903"/>
                  </a:lnTo>
                  <a:lnTo>
                    <a:pt x="10847" y="28331"/>
                  </a:lnTo>
                  <a:cubicBezTo>
                    <a:pt x="11830" y="28269"/>
                    <a:pt x="12870" y="28217"/>
                    <a:pt x="13967" y="28170"/>
                  </a:cubicBezTo>
                  <a:cubicBezTo>
                    <a:pt x="15074" y="28124"/>
                    <a:pt x="16046" y="28097"/>
                    <a:pt x="16920" y="28097"/>
                  </a:cubicBezTo>
                  <a:cubicBezTo>
                    <a:pt x="20112" y="28051"/>
                    <a:pt x="23294" y="28519"/>
                    <a:pt x="26335" y="29486"/>
                  </a:cubicBezTo>
                  <a:cubicBezTo>
                    <a:pt x="28924" y="30307"/>
                    <a:pt x="31321" y="31654"/>
                    <a:pt x="33375" y="33432"/>
                  </a:cubicBezTo>
                  <a:cubicBezTo>
                    <a:pt x="35303" y="35153"/>
                    <a:pt x="36806" y="37305"/>
                    <a:pt x="37757" y="39707"/>
                  </a:cubicBezTo>
                  <a:cubicBezTo>
                    <a:pt x="38797" y="42363"/>
                    <a:pt x="39312" y="45192"/>
                    <a:pt x="39275" y="48046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5860AFDB-99ED-49AE-BD8A-B362D87C6A49}"/>
                </a:ext>
              </a:extLst>
            </p:cNvPr>
            <p:cNvSpPr/>
            <p:nvPr/>
          </p:nvSpPr>
          <p:spPr>
            <a:xfrm>
              <a:off x="2443469" y="3195475"/>
              <a:ext cx="41592" cy="51990"/>
            </a:xfrm>
            <a:custGeom>
              <a:avLst/>
              <a:gdLst/>
              <a:ahLst/>
              <a:cxnLst/>
              <a:rect l="0" t="0" r="0" b="0"/>
              <a:pathLst>
                <a:path w="41591" h="51989">
                  <a:moveTo>
                    <a:pt x="41355" y="49398"/>
                  </a:moveTo>
                  <a:lnTo>
                    <a:pt x="33785" y="49398"/>
                  </a:lnTo>
                  <a:lnTo>
                    <a:pt x="33785" y="41921"/>
                  </a:lnTo>
                  <a:lnTo>
                    <a:pt x="33603" y="41921"/>
                  </a:lnTo>
                  <a:cubicBezTo>
                    <a:pt x="30863" y="47412"/>
                    <a:pt x="25145" y="50775"/>
                    <a:pt x="19015" y="50505"/>
                  </a:cubicBezTo>
                  <a:cubicBezTo>
                    <a:pt x="7754" y="50505"/>
                    <a:pt x="2124" y="43798"/>
                    <a:pt x="2124" y="30385"/>
                  </a:cubicBezTo>
                  <a:lnTo>
                    <a:pt x="2124" y="2134"/>
                  </a:lnTo>
                  <a:lnTo>
                    <a:pt x="9647" y="2134"/>
                  </a:lnTo>
                  <a:lnTo>
                    <a:pt x="9647" y="29168"/>
                  </a:lnTo>
                  <a:cubicBezTo>
                    <a:pt x="9647" y="39140"/>
                    <a:pt x="13457" y="44126"/>
                    <a:pt x="21084" y="44126"/>
                  </a:cubicBezTo>
                  <a:cubicBezTo>
                    <a:pt x="24583" y="44214"/>
                    <a:pt x="27936" y="42712"/>
                    <a:pt x="30203" y="40039"/>
                  </a:cubicBezTo>
                  <a:cubicBezTo>
                    <a:pt x="32683" y="37045"/>
                    <a:pt x="33957" y="33239"/>
                    <a:pt x="33780" y="29356"/>
                  </a:cubicBezTo>
                  <a:lnTo>
                    <a:pt x="33780" y="2124"/>
                  </a:lnTo>
                  <a:lnTo>
                    <a:pt x="41350" y="2124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22AAE92-75D4-4EE4-BFDC-F8C02732B4EE}"/>
                </a:ext>
              </a:extLst>
            </p:cNvPr>
            <p:cNvSpPr/>
            <p:nvPr/>
          </p:nvSpPr>
          <p:spPr>
            <a:xfrm>
              <a:off x="2495110" y="3194374"/>
              <a:ext cx="31194" cy="51990"/>
            </a:xfrm>
            <a:custGeom>
              <a:avLst/>
              <a:gdLst/>
              <a:ahLst/>
              <a:cxnLst/>
              <a:rect l="0" t="0" r="0" b="0"/>
              <a:pathLst>
                <a:path w="31193" h="51989">
                  <a:moveTo>
                    <a:pt x="2124" y="48793"/>
                  </a:moveTo>
                  <a:lnTo>
                    <a:pt x="2124" y="40672"/>
                  </a:lnTo>
                  <a:cubicBezTo>
                    <a:pt x="6038" y="43651"/>
                    <a:pt x="10821" y="45253"/>
                    <a:pt x="15740" y="45242"/>
                  </a:cubicBezTo>
                  <a:cubicBezTo>
                    <a:pt x="22384" y="45242"/>
                    <a:pt x="25706" y="43027"/>
                    <a:pt x="25711" y="38598"/>
                  </a:cubicBezTo>
                  <a:cubicBezTo>
                    <a:pt x="25748" y="37470"/>
                    <a:pt x="25451" y="36352"/>
                    <a:pt x="24858" y="35390"/>
                  </a:cubicBezTo>
                  <a:cubicBezTo>
                    <a:pt x="24245" y="34470"/>
                    <a:pt x="23465" y="33680"/>
                    <a:pt x="22550" y="33061"/>
                  </a:cubicBezTo>
                  <a:cubicBezTo>
                    <a:pt x="21479" y="32328"/>
                    <a:pt x="20335" y="31720"/>
                    <a:pt x="19135" y="31236"/>
                  </a:cubicBezTo>
                  <a:cubicBezTo>
                    <a:pt x="17830" y="30716"/>
                    <a:pt x="16421" y="30134"/>
                    <a:pt x="14913" y="29552"/>
                  </a:cubicBezTo>
                  <a:cubicBezTo>
                    <a:pt x="13026" y="28819"/>
                    <a:pt x="11185" y="27976"/>
                    <a:pt x="9392" y="27035"/>
                  </a:cubicBezTo>
                  <a:cubicBezTo>
                    <a:pt x="7936" y="26282"/>
                    <a:pt x="6595" y="25320"/>
                    <a:pt x="5420" y="24176"/>
                  </a:cubicBezTo>
                  <a:cubicBezTo>
                    <a:pt x="4380" y="23141"/>
                    <a:pt x="3564" y="21904"/>
                    <a:pt x="3023" y="20537"/>
                  </a:cubicBezTo>
                  <a:cubicBezTo>
                    <a:pt x="2456" y="19019"/>
                    <a:pt x="2181" y="17407"/>
                    <a:pt x="2217" y="15785"/>
                  </a:cubicBezTo>
                  <a:cubicBezTo>
                    <a:pt x="2175" y="13721"/>
                    <a:pt x="2706" y="11683"/>
                    <a:pt x="3740" y="9900"/>
                  </a:cubicBezTo>
                  <a:cubicBezTo>
                    <a:pt x="4759" y="8184"/>
                    <a:pt x="6147" y="6718"/>
                    <a:pt x="7801" y="5605"/>
                  </a:cubicBezTo>
                  <a:cubicBezTo>
                    <a:pt x="9568" y="4420"/>
                    <a:pt x="11523" y="3541"/>
                    <a:pt x="13587" y="3006"/>
                  </a:cubicBezTo>
                  <a:cubicBezTo>
                    <a:pt x="15776" y="2418"/>
                    <a:pt x="18038" y="2122"/>
                    <a:pt x="20304" y="2127"/>
                  </a:cubicBezTo>
                  <a:cubicBezTo>
                    <a:pt x="24073" y="2065"/>
                    <a:pt x="27817" y="2787"/>
                    <a:pt x="31290" y="4248"/>
                  </a:cubicBezTo>
                  <a:lnTo>
                    <a:pt x="31290" y="11938"/>
                  </a:lnTo>
                  <a:cubicBezTo>
                    <a:pt x="27713" y="9635"/>
                    <a:pt x="23538" y="8449"/>
                    <a:pt x="19285" y="8527"/>
                  </a:cubicBezTo>
                  <a:cubicBezTo>
                    <a:pt x="17996" y="8512"/>
                    <a:pt x="16707" y="8673"/>
                    <a:pt x="15459" y="9011"/>
                  </a:cubicBezTo>
                  <a:cubicBezTo>
                    <a:pt x="14409" y="9291"/>
                    <a:pt x="13421" y="9754"/>
                    <a:pt x="12527" y="10373"/>
                  </a:cubicBezTo>
                  <a:cubicBezTo>
                    <a:pt x="11747" y="10913"/>
                    <a:pt x="11102" y="11626"/>
                    <a:pt x="10639" y="12452"/>
                  </a:cubicBezTo>
                  <a:cubicBezTo>
                    <a:pt x="10187" y="13279"/>
                    <a:pt x="9958" y="14210"/>
                    <a:pt x="9969" y="15156"/>
                  </a:cubicBezTo>
                  <a:cubicBezTo>
                    <a:pt x="9932" y="16227"/>
                    <a:pt x="10161" y="17287"/>
                    <a:pt x="10639" y="18249"/>
                  </a:cubicBezTo>
                  <a:cubicBezTo>
                    <a:pt x="11123" y="19123"/>
                    <a:pt x="11788" y="19882"/>
                    <a:pt x="12599" y="20464"/>
                  </a:cubicBezTo>
                  <a:cubicBezTo>
                    <a:pt x="13566" y="21171"/>
                    <a:pt x="14611" y="21758"/>
                    <a:pt x="15719" y="22216"/>
                  </a:cubicBezTo>
                  <a:cubicBezTo>
                    <a:pt x="16946" y="22741"/>
                    <a:pt x="18344" y="23313"/>
                    <a:pt x="19920" y="23926"/>
                  </a:cubicBezTo>
                  <a:cubicBezTo>
                    <a:pt x="21838" y="24649"/>
                    <a:pt x="23720" y="25476"/>
                    <a:pt x="25550" y="26396"/>
                  </a:cubicBezTo>
                  <a:cubicBezTo>
                    <a:pt x="27084" y="27160"/>
                    <a:pt x="28513" y="28122"/>
                    <a:pt x="29798" y="29261"/>
                  </a:cubicBezTo>
                  <a:cubicBezTo>
                    <a:pt x="30936" y="30285"/>
                    <a:pt x="31856" y="31533"/>
                    <a:pt x="32501" y="32926"/>
                  </a:cubicBezTo>
                  <a:cubicBezTo>
                    <a:pt x="33166" y="34486"/>
                    <a:pt x="33489" y="36170"/>
                    <a:pt x="33447" y="37865"/>
                  </a:cubicBezTo>
                  <a:cubicBezTo>
                    <a:pt x="33494" y="40002"/>
                    <a:pt x="32959" y="42107"/>
                    <a:pt x="31888" y="43958"/>
                  </a:cubicBezTo>
                  <a:cubicBezTo>
                    <a:pt x="30853" y="45684"/>
                    <a:pt x="29444" y="47150"/>
                    <a:pt x="27760" y="48252"/>
                  </a:cubicBezTo>
                  <a:cubicBezTo>
                    <a:pt x="25935" y="49432"/>
                    <a:pt x="23917" y="50290"/>
                    <a:pt x="21802" y="50789"/>
                  </a:cubicBezTo>
                  <a:cubicBezTo>
                    <a:pt x="19488" y="51351"/>
                    <a:pt x="17117" y="51626"/>
                    <a:pt x="14741" y="51616"/>
                  </a:cubicBezTo>
                  <a:cubicBezTo>
                    <a:pt x="10369" y="51715"/>
                    <a:pt x="6038" y="50748"/>
                    <a:pt x="2124" y="48793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01B67CB7-A074-4A8C-B605-AA1B30E97B8E}"/>
                </a:ext>
              </a:extLst>
            </p:cNvPr>
            <p:cNvSpPr/>
            <p:nvPr/>
          </p:nvSpPr>
          <p:spPr>
            <a:xfrm>
              <a:off x="2534804" y="3194354"/>
              <a:ext cx="41592" cy="51990"/>
            </a:xfrm>
            <a:custGeom>
              <a:avLst/>
              <a:gdLst/>
              <a:ahLst/>
              <a:cxnLst/>
              <a:rect l="0" t="0" r="0" b="0"/>
              <a:pathLst>
                <a:path w="41591" h="51989">
                  <a:moveTo>
                    <a:pt x="43398" y="28782"/>
                  </a:moveTo>
                  <a:lnTo>
                    <a:pt x="10021" y="28782"/>
                  </a:lnTo>
                  <a:cubicBezTo>
                    <a:pt x="9849" y="33232"/>
                    <a:pt x="11362" y="37583"/>
                    <a:pt x="14263" y="40968"/>
                  </a:cubicBezTo>
                  <a:cubicBezTo>
                    <a:pt x="17206" y="43926"/>
                    <a:pt x="21266" y="45486"/>
                    <a:pt x="25430" y="45262"/>
                  </a:cubicBezTo>
                  <a:cubicBezTo>
                    <a:pt x="30785" y="45252"/>
                    <a:pt x="35969" y="43391"/>
                    <a:pt x="40107" y="39996"/>
                  </a:cubicBezTo>
                  <a:lnTo>
                    <a:pt x="40107" y="47103"/>
                  </a:lnTo>
                  <a:cubicBezTo>
                    <a:pt x="35236" y="50326"/>
                    <a:pt x="29465" y="51912"/>
                    <a:pt x="23632" y="51626"/>
                  </a:cubicBezTo>
                  <a:cubicBezTo>
                    <a:pt x="17689" y="51933"/>
                    <a:pt x="11918" y="49572"/>
                    <a:pt x="7894" y="45190"/>
                  </a:cubicBezTo>
                  <a:cubicBezTo>
                    <a:pt x="3803" y="40074"/>
                    <a:pt x="1765" y="33617"/>
                    <a:pt x="2175" y="27076"/>
                  </a:cubicBezTo>
                  <a:cubicBezTo>
                    <a:pt x="1895" y="20510"/>
                    <a:pt x="4125" y="14079"/>
                    <a:pt x="8414" y="9098"/>
                  </a:cubicBezTo>
                  <a:cubicBezTo>
                    <a:pt x="12303" y="4596"/>
                    <a:pt x="17991" y="2049"/>
                    <a:pt x="23944" y="2153"/>
                  </a:cubicBezTo>
                  <a:cubicBezTo>
                    <a:pt x="29397" y="1841"/>
                    <a:pt x="34695" y="4050"/>
                    <a:pt x="38303" y="8152"/>
                  </a:cubicBezTo>
                  <a:cubicBezTo>
                    <a:pt x="41937" y="12920"/>
                    <a:pt x="43736" y="18831"/>
                    <a:pt x="43382" y="24815"/>
                  </a:cubicBezTo>
                  <a:close/>
                  <a:moveTo>
                    <a:pt x="35641" y="22371"/>
                  </a:moveTo>
                  <a:cubicBezTo>
                    <a:pt x="35839" y="18706"/>
                    <a:pt x="34721" y="15088"/>
                    <a:pt x="32485" y="12171"/>
                  </a:cubicBezTo>
                  <a:cubicBezTo>
                    <a:pt x="30307" y="9696"/>
                    <a:pt x="27120" y="8355"/>
                    <a:pt x="23829" y="8532"/>
                  </a:cubicBezTo>
                  <a:cubicBezTo>
                    <a:pt x="20398" y="8474"/>
                    <a:pt x="17096" y="9863"/>
                    <a:pt x="14736" y="12358"/>
                  </a:cubicBezTo>
                  <a:cubicBezTo>
                    <a:pt x="12152" y="15108"/>
                    <a:pt x="10530" y="18623"/>
                    <a:pt x="10120" y="22377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FFE5A70-11C2-4A8A-A333-BF7C87F41822}"/>
                </a:ext>
              </a:extLst>
            </p:cNvPr>
            <p:cNvSpPr/>
            <p:nvPr/>
          </p:nvSpPr>
          <p:spPr>
            <a:xfrm>
              <a:off x="2587516" y="3194626"/>
              <a:ext cx="25995" cy="51990"/>
            </a:xfrm>
            <a:custGeom>
              <a:avLst/>
              <a:gdLst/>
              <a:ahLst/>
              <a:cxnLst/>
              <a:rect l="0" t="0" r="0" b="0"/>
              <a:pathLst>
                <a:path w="25994" h="51989">
                  <a:moveTo>
                    <a:pt x="26772" y="10646"/>
                  </a:moveTo>
                  <a:cubicBezTo>
                    <a:pt x="25082" y="9523"/>
                    <a:pt x="23075" y="8988"/>
                    <a:pt x="21053" y="9123"/>
                  </a:cubicBezTo>
                  <a:cubicBezTo>
                    <a:pt x="17746" y="9159"/>
                    <a:pt x="14695" y="10885"/>
                    <a:pt x="12953" y="13693"/>
                  </a:cubicBezTo>
                  <a:cubicBezTo>
                    <a:pt x="10593" y="17410"/>
                    <a:pt x="9459" y="21772"/>
                    <a:pt x="9698" y="26170"/>
                  </a:cubicBezTo>
                  <a:lnTo>
                    <a:pt x="9698" y="50262"/>
                  </a:lnTo>
                  <a:lnTo>
                    <a:pt x="2124" y="50262"/>
                  </a:lnTo>
                  <a:lnTo>
                    <a:pt x="2124" y="2999"/>
                  </a:lnTo>
                  <a:lnTo>
                    <a:pt x="9693" y="2999"/>
                  </a:lnTo>
                  <a:lnTo>
                    <a:pt x="9693" y="12726"/>
                  </a:lnTo>
                  <a:lnTo>
                    <a:pt x="9875" y="12726"/>
                  </a:lnTo>
                  <a:cubicBezTo>
                    <a:pt x="10743" y="9710"/>
                    <a:pt x="12459" y="7002"/>
                    <a:pt x="14814" y="4927"/>
                  </a:cubicBezTo>
                  <a:cubicBezTo>
                    <a:pt x="16873" y="3123"/>
                    <a:pt x="19514" y="2130"/>
                    <a:pt x="22249" y="2136"/>
                  </a:cubicBezTo>
                  <a:cubicBezTo>
                    <a:pt x="23782" y="2068"/>
                    <a:pt x="25316" y="2286"/>
                    <a:pt x="26767" y="2780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658B40A-183E-4807-8175-2897428EB28C}"/>
                </a:ext>
              </a:extLst>
            </p:cNvPr>
            <p:cNvSpPr/>
            <p:nvPr/>
          </p:nvSpPr>
          <p:spPr>
            <a:xfrm>
              <a:off x="2618159" y="3194374"/>
              <a:ext cx="31194" cy="51990"/>
            </a:xfrm>
            <a:custGeom>
              <a:avLst/>
              <a:gdLst/>
              <a:ahLst/>
              <a:cxnLst/>
              <a:rect l="0" t="0" r="0" b="0"/>
              <a:pathLst>
                <a:path w="31193" h="51989">
                  <a:moveTo>
                    <a:pt x="2124" y="48793"/>
                  </a:moveTo>
                  <a:lnTo>
                    <a:pt x="2124" y="40672"/>
                  </a:lnTo>
                  <a:cubicBezTo>
                    <a:pt x="6038" y="43651"/>
                    <a:pt x="10821" y="45253"/>
                    <a:pt x="15740" y="45242"/>
                  </a:cubicBezTo>
                  <a:cubicBezTo>
                    <a:pt x="22384" y="45242"/>
                    <a:pt x="25706" y="43027"/>
                    <a:pt x="25711" y="38598"/>
                  </a:cubicBezTo>
                  <a:cubicBezTo>
                    <a:pt x="25748" y="37470"/>
                    <a:pt x="25451" y="36352"/>
                    <a:pt x="24858" y="35390"/>
                  </a:cubicBezTo>
                  <a:cubicBezTo>
                    <a:pt x="24245" y="34470"/>
                    <a:pt x="23465" y="33680"/>
                    <a:pt x="22550" y="33061"/>
                  </a:cubicBezTo>
                  <a:cubicBezTo>
                    <a:pt x="21479" y="32328"/>
                    <a:pt x="20335" y="31720"/>
                    <a:pt x="19135" y="31236"/>
                  </a:cubicBezTo>
                  <a:cubicBezTo>
                    <a:pt x="17830" y="30716"/>
                    <a:pt x="16421" y="30134"/>
                    <a:pt x="14913" y="29552"/>
                  </a:cubicBezTo>
                  <a:cubicBezTo>
                    <a:pt x="13026" y="28819"/>
                    <a:pt x="11185" y="27976"/>
                    <a:pt x="9392" y="27035"/>
                  </a:cubicBezTo>
                  <a:cubicBezTo>
                    <a:pt x="7936" y="26282"/>
                    <a:pt x="6595" y="25320"/>
                    <a:pt x="5420" y="24176"/>
                  </a:cubicBezTo>
                  <a:cubicBezTo>
                    <a:pt x="4380" y="23141"/>
                    <a:pt x="3564" y="21904"/>
                    <a:pt x="3023" y="20537"/>
                  </a:cubicBezTo>
                  <a:cubicBezTo>
                    <a:pt x="2456" y="19019"/>
                    <a:pt x="2181" y="17407"/>
                    <a:pt x="2217" y="15785"/>
                  </a:cubicBezTo>
                  <a:cubicBezTo>
                    <a:pt x="2175" y="13721"/>
                    <a:pt x="2706" y="11683"/>
                    <a:pt x="3740" y="9900"/>
                  </a:cubicBezTo>
                  <a:cubicBezTo>
                    <a:pt x="4759" y="8184"/>
                    <a:pt x="6147" y="6718"/>
                    <a:pt x="7801" y="5605"/>
                  </a:cubicBezTo>
                  <a:cubicBezTo>
                    <a:pt x="9568" y="4420"/>
                    <a:pt x="11523" y="3541"/>
                    <a:pt x="13587" y="3006"/>
                  </a:cubicBezTo>
                  <a:cubicBezTo>
                    <a:pt x="15776" y="2418"/>
                    <a:pt x="18038" y="2122"/>
                    <a:pt x="20304" y="2127"/>
                  </a:cubicBezTo>
                  <a:cubicBezTo>
                    <a:pt x="24073" y="2065"/>
                    <a:pt x="27817" y="2787"/>
                    <a:pt x="31290" y="4248"/>
                  </a:cubicBezTo>
                  <a:lnTo>
                    <a:pt x="31290" y="11938"/>
                  </a:lnTo>
                  <a:cubicBezTo>
                    <a:pt x="27713" y="9635"/>
                    <a:pt x="23538" y="8449"/>
                    <a:pt x="19285" y="8527"/>
                  </a:cubicBezTo>
                  <a:cubicBezTo>
                    <a:pt x="17996" y="8512"/>
                    <a:pt x="16707" y="8673"/>
                    <a:pt x="15459" y="9011"/>
                  </a:cubicBezTo>
                  <a:cubicBezTo>
                    <a:pt x="14409" y="9291"/>
                    <a:pt x="13421" y="9754"/>
                    <a:pt x="12527" y="10373"/>
                  </a:cubicBezTo>
                  <a:cubicBezTo>
                    <a:pt x="11747" y="10913"/>
                    <a:pt x="11102" y="11626"/>
                    <a:pt x="10639" y="12452"/>
                  </a:cubicBezTo>
                  <a:cubicBezTo>
                    <a:pt x="10187" y="13279"/>
                    <a:pt x="9958" y="14210"/>
                    <a:pt x="9969" y="15156"/>
                  </a:cubicBezTo>
                  <a:cubicBezTo>
                    <a:pt x="9932" y="16227"/>
                    <a:pt x="10161" y="17287"/>
                    <a:pt x="10639" y="18249"/>
                  </a:cubicBezTo>
                  <a:cubicBezTo>
                    <a:pt x="11123" y="19123"/>
                    <a:pt x="11788" y="19882"/>
                    <a:pt x="12599" y="20464"/>
                  </a:cubicBezTo>
                  <a:cubicBezTo>
                    <a:pt x="13566" y="21171"/>
                    <a:pt x="14611" y="21758"/>
                    <a:pt x="15719" y="22216"/>
                  </a:cubicBezTo>
                  <a:cubicBezTo>
                    <a:pt x="16946" y="22741"/>
                    <a:pt x="18344" y="23313"/>
                    <a:pt x="19920" y="23926"/>
                  </a:cubicBezTo>
                  <a:cubicBezTo>
                    <a:pt x="21838" y="24649"/>
                    <a:pt x="23720" y="25476"/>
                    <a:pt x="25550" y="26396"/>
                  </a:cubicBezTo>
                  <a:cubicBezTo>
                    <a:pt x="27084" y="27160"/>
                    <a:pt x="28513" y="28122"/>
                    <a:pt x="29798" y="29261"/>
                  </a:cubicBezTo>
                  <a:cubicBezTo>
                    <a:pt x="30936" y="30285"/>
                    <a:pt x="31856" y="31533"/>
                    <a:pt x="32501" y="32926"/>
                  </a:cubicBezTo>
                  <a:cubicBezTo>
                    <a:pt x="33167" y="34486"/>
                    <a:pt x="33489" y="36170"/>
                    <a:pt x="33447" y="37865"/>
                  </a:cubicBezTo>
                  <a:cubicBezTo>
                    <a:pt x="33494" y="40002"/>
                    <a:pt x="32959" y="42107"/>
                    <a:pt x="31888" y="43958"/>
                  </a:cubicBezTo>
                  <a:cubicBezTo>
                    <a:pt x="30853" y="45684"/>
                    <a:pt x="29444" y="47150"/>
                    <a:pt x="27760" y="48252"/>
                  </a:cubicBezTo>
                  <a:cubicBezTo>
                    <a:pt x="25935" y="49432"/>
                    <a:pt x="23917" y="50290"/>
                    <a:pt x="21802" y="50789"/>
                  </a:cubicBezTo>
                  <a:cubicBezTo>
                    <a:pt x="19488" y="51351"/>
                    <a:pt x="17117" y="51626"/>
                    <a:pt x="14741" y="51616"/>
                  </a:cubicBezTo>
                  <a:cubicBezTo>
                    <a:pt x="10369" y="51715"/>
                    <a:pt x="6038" y="50748"/>
                    <a:pt x="2124" y="48793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4E40EB42-CBA4-4C34-9AF0-9D4D64511471}"/>
                </a:ext>
              </a:extLst>
            </p:cNvPr>
            <p:cNvSpPr/>
            <p:nvPr/>
          </p:nvSpPr>
          <p:spPr>
            <a:xfrm>
              <a:off x="1769877" y="2881282"/>
              <a:ext cx="67586" cy="218356"/>
            </a:xfrm>
            <a:custGeom>
              <a:avLst/>
              <a:gdLst/>
              <a:ahLst/>
              <a:cxnLst/>
              <a:rect l="0" t="0" r="0" b="0"/>
              <a:pathLst>
                <a:path w="67586" h="218355">
                  <a:moveTo>
                    <a:pt x="68332" y="2124"/>
                  </a:moveTo>
                  <a:lnTo>
                    <a:pt x="68332" y="221239"/>
                  </a:lnTo>
                  <a:lnTo>
                    <a:pt x="54576" y="221239"/>
                  </a:lnTo>
                  <a:lnTo>
                    <a:pt x="54576" y="23798"/>
                  </a:lnTo>
                  <a:cubicBezTo>
                    <a:pt x="47526" y="30499"/>
                    <a:pt x="39608" y="36229"/>
                    <a:pt x="31040" y="40835"/>
                  </a:cubicBezTo>
                  <a:cubicBezTo>
                    <a:pt x="21750" y="45826"/>
                    <a:pt x="12079" y="50068"/>
                    <a:pt x="2124" y="53536"/>
                  </a:cubicBezTo>
                  <a:lnTo>
                    <a:pt x="2124" y="40981"/>
                  </a:lnTo>
                  <a:cubicBezTo>
                    <a:pt x="8102" y="39010"/>
                    <a:pt x="13946" y="36639"/>
                    <a:pt x="19608" y="33884"/>
                  </a:cubicBezTo>
                  <a:cubicBezTo>
                    <a:pt x="30276" y="28664"/>
                    <a:pt x="40284" y="22191"/>
                    <a:pt x="49424" y="14606"/>
                  </a:cubicBezTo>
                  <a:cubicBezTo>
                    <a:pt x="54056" y="10769"/>
                    <a:pt x="58761" y="6610"/>
                    <a:pt x="63549" y="2129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A7DC0098-9799-4E61-A695-A332FCEECA26}"/>
                </a:ext>
              </a:extLst>
            </p:cNvPr>
            <p:cNvSpPr/>
            <p:nvPr/>
          </p:nvSpPr>
          <p:spPr>
            <a:xfrm>
              <a:off x="1880917" y="2882471"/>
              <a:ext cx="124775" cy="218356"/>
            </a:xfrm>
            <a:custGeom>
              <a:avLst/>
              <a:gdLst/>
              <a:ahLst/>
              <a:cxnLst/>
              <a:rect l="0" t="0" r="0" b="0"/>
              <a:pathLst>
                <a:path w="124774" h="218355">
                  <a:moveTo>
                    <a:pt x="2128" y="220044"/>
                  </a:moveTo>
                  <a:lnTo>
                    <a:pt x="2128" y="210025"/>
                  </a:lnTo>
                  <a:cubicBezTo>
                    <a:pt x="2070" y="203984"/>
                    <a:pt x="2616" y="197948"/>
                    <a:pt x="3770" y="192016"/>
                  </a:cubicBezTo>
                  <a:cubicBezTo>
                    <a:pt x="4789" y="186911"/>
                    <a:pt x="6474" y="181962"/>
                    <a:pt x="8777" y="177293"/>
                  </a:cubicBezTo>
                  <a:cubicBezTo>
                    <a:pt x="11049" y="172765"/>
                    <a:pt x="13862" y="168522"/>
                    <a:pt x="17147" y="164665"/>
                  </a:cubicBezTo>
                  <a:cubicBezTo>
                    <a:pt x="20750" y="160459"/>
                    <a:pt x="24644" y="156518"/>
                    <a:pt x="28803" y="152858"/>
                  </a:cubicBezTo>
                  <a:cubicBezTo>
                    <a:pt x="33238" y="148922"/>
                    <a:pt x="38260" y="144888"/>
                    <a:pt x="43880" y="140755"/>
                  </a:cubicBezTo>
                  <a:cubicBezTo>
                    <a:pt x="49500" y="136622"/>
                    <a:pt x="55651" y="132114"/>
                    <a:pt x="62342" y="127237"/>
                  </a:cubicBezTo>
                  <a:cubicBezTo>
                    <a:pt x="68815" y="122553"/>
                    <a:pt x="74871" y="117916"/>
                    <a:pt x="80502" y="113335"/>
                  </a:cubicBezTo>
                  <a:cubicBezTo>
                    <a:pt x="85929" y="108953"/>
                    <a:pt x="90863" y="103993"/>
                    <a:pt x="95220" y="98539"/>
                  </a:cubicBezTo>
                  <a:cubicBezTo>
                    <a:pt x="99400" y="93273"/>
                    <a:pt x="102753" y="87398"/>
                    <a:pt x="105160" y="81123"/>
                  </a:cubicBezTo>
                  <a:cubicBezTo>
                    <a:pt x="107703" y="74161"/>
                    <a:pt x="108940" y="66789"/>
                    <a:pt x="108800" y="59375"/>
                  </a:cubicBezTo>
                  <a:cubicBezTo>
                    <a:pt x="111092" y="36973"/>
                    <a:pt x="94783" y="16957"/>
                    <a:pt x="72381" y="14664"/>
                  </a:cubicBezTo>
                  <a:cubicBezTo>
                    <a:pt x="69625" y="14384"/>
                    <a:pt x="66844" y="14384"/>
                    <a:pt x="64089" y="14664"/>
                  </a:cubicBezTo>
                  <a:cubicBezTo>
                    <a:pt x="54517" y="14664"/>
                    <a:pt x="45071" y="16812"/>
                    <a:pt x="36441" y="20940"/>
                  </a:cubicBezTo>
                  <a:cubicBezTo>
                    <a:pt x="26994" y="25515"/>
                    <a:pt x="18244" y="31400"/>
                    <a:pt x="10446" y="38424"/>
                  </a:cubicBezTo>
                  <a:lnTo>
                    <a:pt x="10446" y="22307"/>
                  </a:lnTo>
                  <a:cubicBezTo>
                    <a:pt x="18489" y="16099"/>
                    <a:pt x="27400" y="11114"/>
                    <a:pt x="36898" y="7511"/>
                  </a:cubicBezTo>
                  <a:cubicBezTo>
                    <a:pt x="46350" y="3923"/>
                    <a:pt x="56379" y="2104"/>
                    <a:pt x="66491" y="2130"/>
                  </a:cubicBezTo>
                  <a:cubicBezTo>
                    <a:pt x="74429" y="2021"/>
                    <a:pt x="82327" y="3336"/>
                    <a:pt x="89803" y="6013"/>
                  </a:cubicBezTo>
                  <a:cubicBezTo>
                    <a:pt x="96489" y="8410"/>
                    <a:pt x="102592" y="12190"/>
                    <a:pt x="107723" y="17103"/>
                  </a:cubicBezTo>
                  <a:cubicBezTo>
                    <a:pt x="112735" y="21995"/>
                    <a:pt x="116635" y="27911"/>
                    <a:pt x="119161" y="34441"/>
                  </a:cubicBezTo>
                  <a:cubicBezTo>
                    <a:pt x="121937" y="41689"/>
                    <a:pt x="123305" y="49399"/>
                    <a:pt x="123196" y="57156"/>
                  </a:cubicBezTo>
                  <a:cubicBezTo>
                    <a:pt x="123352" y="66082"/>
                    <a:pt x="121911" y="74967"/>
                    <a:pt x="118938" y="83389"/>
                  </a:cubicBezTo>
                  <a:cubicBezTo>
                    <a:pt x="116177" y="90881"/>
                    <a:pt x="112267" y="97894"/>
                    <a:pt x="107354" y="104185"/>
                  </a:cubicBezTo>
                  <a:cubicBezTo>
                    <a:pt x="102332" y="110554"/>
                    <a:pt x="96587" y="116325"/>
                    <a:pt x="90239" y="121378"/>
                  </a:cubicBezTo>
                  <a:cubicBezTo>
                    <a:pt x="83709" y="126608"/>
                    <a:pt x="76811" y="131807"/>
                    <a:pt x="69542" y="136975"/>
                  </a:cubicBezTo>
                  <a:cubicBezTo>
                    <a:pt x="59877" y="143848"/>
                    <a:pt x="51705" y="149952"/>
                    <a:pt x="45029" y="155280"/>
                  </a:cubicBezTo>
                  <a:cubicBezTo>
                    <a:pt x="39077" y="159908"/>
                    <a:pt x="33618" y="165133"/>
                    <a:pt x="28736" y="170877"/>
                  </a:cubicBezTo>
                  <a:cubicBezTo>
                    <a:pt x="24795" y="175525"/>
                    <a:pt x="21728" y="180849"/>
                    <a:pt x="19684" y="186589"/>
                  </a:cubicBezTo>
                  <a:cubicBezTo>
                    <a:pt x="17745" y="192619"/>
                    <a:pt x="16809" y="198931"/>
                    <a:pt x="16924" y="205268"/>
                  </a:cubicBezTo>
                  <a:lnTo>
                    <a:pt x="16924" y="207514"/>
                  </a:lnTo>
                  <a:lnTo>
                    <a:pt x="123502" y="207514"/>
                  </a:lnTo>
                  <a:lnTo>
                    <a:pt x="123502" y="220070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AA02F8A-72A6-430C-8753-1ED8E3C6A019}"/>
                </a:ext>
              </a:extLst>
            </p:cNvPr>
            <p:cNvSpPr/>
            <p:nvPr/>
          </p:nvSpPr>
          <p:spPr>
            <a:xfrm>
              <a:off x="2038299" y="2882471"/>
              <a:ext cx="129974" cy="223555"/>
            </a:xfrm>
            <a:custGeom>
              <a:avLst/>
              <a:gdLst/>
              <a:ahLst/>
              <a:cxnLst/>
              <a:rect l="0" t="0" r="0" b="0"/>
              <a:pathLst>
                <a:path w="129973" h="223554">
                  <a:moveTo>
                    <a:pt x="65197" y="223782"/>
                  </a:moveTo>
                  <a:cubicBezTo>
                    <a:pt x="45899" y="224042"/>
                    <a:pt x="28051" y="213561"/>
                    <a:pt x="18869" y="196581"/>
                  </a:cubicBezTo>
                  <a:cubicBezTo>
                    <a:pt x="7707" y="178447"/>
                    <a:pt x="2124" y="152094"/>
                    <a:pt x="2124" y="117515"/>
                  </a:cubicBezTo>
                  <a:cubicBezTo>
                    <a:pt x="2124" y="79355"/>
                    <a:pt x="7977" y="50589"/>
                    <a:pt x="19686" y="31213"/>
                  </a:cubicBezTo>
                  <a:cubicBezTo>
                    <a:pt x="29605" y="12866"/>
                    <a:pt x="48982" y="1631"/>
                    <a:pt x="69835" y="2140"/>
                  </a:cubicBezTo>
                  <a:cubicBezTo>
                    <a:pt x="111078" y="2140"/>
                    <a:pt x="131702" y="38756"/>
                    <a:pt x="131702" y="111994"/>
                  </a:cubicBezTo>
                  <a:cubicBezTo>
                    <a:pt x="131702" y="148465"/>
                    <a:pt x="125874" y="176211"/>
                    <a:pt x="114218" y="195245"/>
                  </a:cubicBezTo>
                  <a:cubicBezTo>
                    <a:pt x="104480" y="213155"/>
                    <a:pt x="85582" y="224161"/>
                    <a:pt x="65197" y="223782"/>
                  </a:cubicBezTo>
                  <a:close/>
                  <a:moveTo>
                    <a:pt x="68634" y="14685"/>
                  </a:moveTo>
                  <a:cubicBezTo>
                    <a:pt x="52195" y="14685"/>
                    <a:pt x="39390" y="23102"/>
                    <a:pt x="30224" y="39942"/>
                  </a:cubicBezTo>
                  <a:cubicBezTo>
                    <a:pt x="21058" y="56781"/>
                    <a:pt x="16473" y="82038"/>
                    <a:pt x="16467" y="115716"/>
                  </a:cubicBezTo>
                  <a:cubicBezTo>
                    <a:pt x="16467" y="146406"/>
                    <a:pt x="20850" y="169999"/>
                    <a:pt x="29621" y="186485"/>
                  </a:cubicBezTo>
                  <a:cubicBezTo>
                    <a:pt x="38391" y="202970"/>
                    <a:pt x="50848" y="211216"/>
                    <a:pt x="66991" y="211221"/>
                  </a:cubicBezTo>
                  <a:cubicBezTo>
                    <a:pt x="82832" y="211221"/>
                    <a:pt x="95159" y="202825"/>
                    <a:pt x="103976" y="186037"/>
                  </a:cubicBezTo>
                  <a:cubicBezTo>
                    <a:pt x="112794" y="169250"/>
                    <a:pt x="117202" y="145257"/>
                    <a:pt x="117207" y="114068"/>
                  </a:cubicBezTo>
                  <a:cubicBezTo>
                    <a:pt x="117223" y="47813"/>
                    <a:pt x="101028" y="14685"/>
                    <a:pt x="68634" y="14685"/>
                  </a:cubicBez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3B1045CA-4009-4CDA-905B-D5834115381C}"/>
                </a:ext>
              </a:extLst>
            </p:cNvPr>
            <p:cNvSpPr/>
            <p:nvPr/>
          </p:nvSpPr>
          <p:spPr>
            <a:xfrm>
              <a:off x="2209422" y="2886065"/>
              <a:ext cx="202759" cy="218356"/>
            </a:xfrm>
            <a:custGeom>
              <a:avLst/>
              <a:gdLst/>
              <a:ahLst/>
              <a:cxnLst/>
              <a:rect l="0" t="0" r="0" b="0"/>
              <a:pathLst>
                <a:path w="202759" h="218355">
                  <a:moveTo>
                    <a:pt x="187908" y="216450"/>
                  </a:moveTo>
                  <a:lnTo>
                    <a:pt x="187908" y="64303"/>
                  </a:lnTo>
                  <a:cubicBezTo>
                    <a:pt x="187908" y="60617"/>
                    <a:pt x="188454" y="50105"/>
                    <a:pt x="189551" y="32766"/>
                  </a:cubicBezTo>
                  <a:lnTo>
                    <a:pt x="188953" y="32766"/>
                  </a:lnTo>
                  <a:cubicBezTo>
                    <a:pt x="185865" y="40840"/>
                    <a:pt x="183266" y="47068"/>
                    <a:pt x="181155" y="51451"/>
                  </a:cubicBezTo>
                  <a:lnTo>
                    <a:pt x="104933" y="216455"/>
                  </a:lnTo>
                  <a:lnTo>
                    <a:pt x="100150" y="216455"/>
                  </a:lnTo>
                  <a:lnTo>
                    <a:pt x="23658" y="52345"/>
                  </a:lnTo>
                  <a:cubicBezTo>
                    <a:pt x="20731" y="45836"/>
                    <a:pt x="18381" y="39088"/>
                    <a:pt x="16629" y="32168"/>
                  </a:cubicBezTo>
                  <a:lnTo>
                    <a:pt x="15880" y="32168"/>
                  </a:lnTo>
                  <a:cubicBezTo>
                    <a:pt x="16572" y="41734"/>
                    <a:pt x="16920" y="51248"/>
                    <a:pt x="16920" y="60710"/>
                  </a:cubicBezTo>
                  <a:lnTo>
                    <a:pt x="16920" y="216450"/>
                  </a:lnTo>
                  <a:lnTo>
                    <a:pt x="2124" y="216450"/>
                  </a:lnTo>
                  <a:lnTo>
                    <a:pt x="2124" y="2124"/>
                  </a:lnTo>
                  <a:lnTo>
                    <a:pt x="15875" y="2124"/>
                  </a:lnTo>
                  <a:lnTo>
                    <a:pt x="95835" y="174755"/>
                  </a:lnTo>
                  <a:cubicBezTo>
                    <a:pt x="96459" y="176065"/>
                    <a:pt x="97010" y="177411"/>
                    <a:pt x="97478" y="178784"/>
                  </a:cubicBezTo>
                  <a:cubicBezTo>
                    <a:pt x="98076" y="180479"/>
                    <a:pt x="98725" y="182174"/>
                    <a:pt x="99422" y="183868"/>
                  </a:cubicBezTo>
                  <a:cubicBezTo>
                    <a:pt x="100415" y="186463"/>
                    <a:pt x="101455" y="189353"/>
                    <a:pt x="102541" y="192540"/>
                  </a:cubicBezTo>
                  <a:lnTo>
                    <a:pt x="103441" y="192540"/>
                  </a:lnTo>
                  <a:lnTo>
                    <a:pt x="105078" y="187757"/>
                  </a:lnTo>
                  <a:cubicBezTo>
                    <a:pt x="105177" y="187357"/>
                    <a:pt x="106872" y="182621"/>
                    <a:pt x="110163" y="173559"/>
                  </a:cubicBezTo>
                  <a:lnTo>
                    <a:pt x="188927" y="2124"/>
                  </a:lnTo>
                  <a:lnTo>
                    <a:pt x="202080" y="2124"/>
                  </a:lnTo>
                  <a:lnTo>
                    <a:pt x="202080" y="216455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B33312CA-CE3E-4817-9BDA-0BFEFAC58A04}"/>
                </a:ext>
              </a:extLst>
            </p:cNvPr>
            <p:cNvSpPr/>
            <p:nvPr/>
          </p:nvSpPr>
          <p:spPr>
            <a:xfrm>
              <a:off x="2468746" y="2943310"/>
              <a:ext cx="135173" cy="135173"/>
            </a:xfrm>
            <a:custGeom>
              <a:avLst/>
              <a:gdLst/>
              <a:ahLst/>
              <a:cxnLst/>
              <a:rect l="0" t="0" r="0" b="0"/>
              <a:pathLst>
                <a:path w="135172" h="135172">
                  <a:moveTo>
                    <a:pt x="76261" y="76255"/>
                  </a:moveTo>
                  <a:lnTo>
                    <a:pt x="76261" y="137832"/>
                  </a:lnTo>
                  <a:lnTo>
                    <a:pt x="63705" y="137832"/>
                  </a:lnTo>
                  <a:lnTo>
                    <a:pt x="63705" y="76255"/>
                  </a:lnTo>
                  <a:lnTo>
                    <a:pt x="2124" y="76255"/>
                  </a:lnTo>
                  <a:lnTo>
                    <a:pt x="2124" y="63700"/>
                  </a:lnTo>
                  <a:lnTo>
                    <a:pt x="63705" y="63700"/>
                  </a:lnTo>
                  <a:lnTo>
                    <a:pt x="63705" y="2124"/>
                  </a:lnTo>
                  <a:lnTo>
                    <a:pt x="76261" y="2124"/>
                  </a:lnTo>
                  <a:lnTo>
                    <a:pt x="76261" y="63705"/>
                  </a:lnTo>
                  <a:lnTo>
                    <a:pt x="137686" y="63705"/>
                  </a:lnTo>
                  <a:lnTo>
                    <a:pt x="137686" y="76261"/>
                  </a:lnTo>
                  <a:close/>
                </a:path>
              </a:pathLst>
            </a:custGeom>
            <a:solidFill>
              <a:srgbClr val="9796AA"/>
            </a:solidFill>
            <a:ln w="5187" cap="flat">
              <a:noFill/>
              <a:prstDash val="solid"/>
              <a:miter/>
            </a:ln>
          </p:spPr>
          <p:txBody>
            <a:bodyPr/>
            <a:lstStyle/>
            <a:p>
              <a:pPr defTabSz="914367"/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520935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A570FE-3703-4CE7-A111-37F3B70A12E8}"/>
              </a:ext>
            </a:extLst>
          </p:cNvPr>
          <p:cNvCxnSpPr/>
          <p:nvPr/>
        </p:nvCxnSpPr>
        <p:spPr>
          <a:xfrm>
            <a:off x="3277868" y="3071396"/>
            <a:ext cx="5495560" cy="0"/>
          </a:xfrm>
          <a:prstGeom prst="line">
            <a:avLst/>
          </a:prstGeom>
          <a:ln w="19050">
            <a:solidFill>
              <a:srgbClr val="00205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">
            <a:extLst>
              <a:ext uri="{FF2B5EF4-FFF2-40B4-BE49-F238E27FC236}">
                <a16:creationId xmlns:a16="http://schemas.microsoft.com/office/drawing/2014/main" id="{3C888D7C-62EA-40F1-8DE5-B4687DBF0466}"/>
              </a:ext>
            </a:extLst>
          </p:cNvPr>
          <p:cNvSpPr txBox="1">
            <a:spLocks/>
          </p:cNvSpPr>
          <p:nvPr/>
        </p:nvSpPr>
        <p:spPr>
          <a:xfrm>
            <a:off x="163667" y="266090"/>
            <a:ext cx="10632151" cy="1222468"/>
          </a:xfrm>
          <a:prstGeom prst="rect">
            <a:avLst/>
          </a:prstGeom>
        </p:spPr>
        <p:txBody>
          <a:bodyPr anchor="t"/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016">
              <a:defRPr/>
            </a:pPr>
            <a:r>
              <a:rPr lang="en-US" sz="4300" spc="-100" dirty="0">
                <a:solidFill>
                  <a:srgbClr val="041E8C"/>
                </a:solidFill>
                <a:latin typeface="Segoe UI Light"/>
              </a:rPr>
              <a:t>Microsoft </a:t>
            </a:r>
            <a:r>
              <a:rPr lang="ru-RU" sz="4300" spc="-100" dirty="0">
                <a:solidFill>
                  <a:srgbClr val="041E8C"/>
                </a:solidFill>
                <a:latin typeface="Segoe UI Light"/>
              </a:rPr>
              <a:t>для стартапов: программа </a:t>
            </a:r>
            <a:r>
              <a:rPr lang="en-US" sz="4300" spc="-100" dirty="0">
                <a:solidFill>
                  <a:srgbClr val="041E8C"/>
                </a:solidFill>
                <a:latin typeface="Segoe UI Light"/>
              </a:rPr>
              <a:t>Co-sell</a:t>
            </a:r>
            <a:br>
              <a:rPr lang="en-US" dirty="0">
                <a:solidFill>
                  <a:srgbClr val="000000"/>
                </a:solidFill>
                <a:latin typeface="Segoe UI Light"/>
              </a:rPr>
            </a:br>
            <a:r>
              <a:rPr lang="ru-RU" sz="2400" dirty="0">
                <a:ln>
                  <a:noFill/>
                </a:ln>
                <a:solidFill>
                  <a:srgbClr val="505050"/>
                </a:solidFill>
                <a:latin typeface="Segoe UI Light"/>
              </a:rPr>
              <a:t>Помогаем стартапам продавать их решения крупным заказчикам в партнерстве с глобальной сейлс организацией</a:t>
            </a:r>
            <a:r>
              <a:rPr lang="en-US" sz="2400" dirty="0">
                <a:ln>
                  <a:noFill/>
                </a:ln>
                <a:solidFill>
                  <a:srgbClr val="505050"/>
                </a:solidFill>
                <a:latin typeface="Segoe UI Light"/>
              </a:rPr>
              <a:t> Microsoft</a:t>
            </a:r>
            <a:endParaRPr lang="en-US" sz="2745" spc="-100" dirty="0">
              <a:ln>
                <a:noFill/>
              </a:ln>
              <a:solidFill>
                <a:srgbClr val="505050"/>
              </a:solidFill>
              <a:latin typeface="Segoe UI Ligh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C48F3F9-7D87-4A31-8C94-76F2A9B75686}"/>
              </a:ext>
            </a:extLst>
          </p:cNvPr>
          <p:cNvSpPr/>
          <p:nvPr/>
        </p:nvSpPr>
        <p:spPr bwMode="auto">
          <a:xfrm>
            <a:off x="625795" y="4476974"/>
            <a:ext cx="3894512" cy="89617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4" tIns="143387" rIns="179234" bIns="1433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74">
              <a:lnSpc>
                <a:spcPct val="90000"/>
              </a:lnSpc>
              <a:spcBef>
                <a:spcPts val="882"/>
              </a:spcBef>
              <a:defRPr/>
            </a:pPr>
            <a:r>
              <a:rPr lang="en-US" sz="2800" kern="0" dirty="0">
                <a:solidFill>
                  <a:srgbClr val="002050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Commercial-Ready</a:t>
            </a:r>
            <a:br>
              <a:rPr lang="en-US" sz="2800" kern="0" dirty="0">
                <a:solidFill>
                  <a:srgbClr val="002050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</a:br>
            <a:r>
              <a:rPr lang="en-US" sz="2800" kern="0" dirty="0">
                <a:solidFill>
                  <a:srgbClr val="002050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Onboarding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5D53065-B882-4B12-A4B1-26375A34A357}"/>
              </a:ext>
            </a:extLst>
          </p:cNvPr>
          <p:cNvSpPr/>
          <p:nvPr/>
        </p:nvSpPr>
        <p:spPr bwMode="auto">
          <a:xfrm>
            <a:off x="1492019" y="2073746"/>
            <a:ext cx="2102822" cy="2100146"/>
          </a:xfrm>
          <a:prstGeom prst="ellipse">
            <a:avLst/>
          </a:prstGeom>
          <a:solidFill>
            <a:srgbClr val="00205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4" tIns="143387" rIns="179234" bIns="1433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EE0405B-B0D2-47AF-8BEF-91B3E7BBA717}"/>
              </a:ext>
            </a:extLst>
          </p:cNvPr>
          <p:cNvSpPr/>
          <p:nvPr/>
        </p:nvSpPr>
        <p:spPr>
          <a:xfrm>
            <a:off x="1338483" y="5477672"/>
            <a:ext cx="240098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74">
              <a:lnSpc>
                <a:spcPct val="90000"/>
              </a:lnSpc>
              <a:spcBef>
                <a:spcPts val="882"/>
              </a:spcBef>
              <a:defRPr/>
            </a:pPr>
            <a:r>
              <a:rPr lang="ru-RU" sz="1200" kern="0" dirty="0">
                <a:solidFill>
                  <a:srgbClr val="585858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Эксперты, которые помогут сделать ваш питч дек привлекательным для крупных заказчиков </a:t>
            </a:r>
            <a:endParaRPr lang="en-US" sz="1200" kern="0" dirty="0">
              <a:solidFill>
                <a:srgbClr val="585858"/>
              </a:solidFill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F4A2E613-03A2-4B83-A194-73D0495D6F87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2265745" y="2720805"/>
            <a:ext cx="614612" cy="779705"/>
          </a:xfrm>
          <a:custGeom>
            <a:avLst/>
            <a:gdLst>
              <a:gd name="T0" fmla="*/ 129 w 246"/>
              <a:gd name="T1" fmla="*/ 192 h 300"/>
              <a:gd name="T2" fmla="*/ 43 w 246"/>
              <a:gd name="T3" fmla="*/ 202 h 300"/>
              <a:gd name="T4" fmla="*/ 129 w 246"/>
              <a:gd name="T5" fmla="*/ 126 h 300"/>
              <a:gd name="T6" fmla="*/ 43 w 246"/>
              <a:gd name="T7" fmla="*/ 135 h 300"/>
              <a:gd name="T8" fmla="*/ 129 w 246"/>
              <a:gd name="T9" fmla="*/ 126 h 300"/>
              <a:gd name="T10" fmla="*/ 215 w 246"/>
              <a:gd name="T11" fmla="*/ 101 h 300"/>
              <a:gd name="T12" fmla="*/ 219 w 246"/>
              <a:gd name="T13" fmla="*/ 90 h 300"/>
              <a:gd name="T14" fmla="*/ 208 w 246"/>
              <a:gd name="T15" fmla="*/ 111 h 300"/>
              <a:gd name="T16" fmla="*/ 43 w 246"/>
              <a:gd name="T17" fmla="*/ 92 h 300"/>
              <a:gd name="T18" fmla="*/ 117 w 246"/>
              <a:gd name="T19" fmla="*/ 102 h 300"/>
              <a:gd name="T20" fmla="*/ 43 w 246"/>
              <a:gd name="T21" fmla="*/ 235 h 300"/>
              <a:gd name="T22" fmla="*/ 117 w 246"/>
              <a:gd name="T23" fmla="*/ 226 h 300"/>
              <a:gd name="T24" fmla="*/ 43 w 246"/>
              <a:gd name="T25" fmla="*/ 235 h 300"/>
              <a:gd name="T26" fmla="*/ 11 w 246"/>
              <a:gd name="T27" fmla="*/ 287 h 300"/>
              <a:gd name="T28" fmla="*/ 35 w 246"/>
              <a:gd name="T29" fmla="*/ 36 h 300"/>
              <a:gd name="T30" fmla="*/ 0 w 246"/>
              <a:gd name="T31" fmla="*/ 22 h 300"/>
              <a:gd name="T32" fmla="*/ 219 w 246"/>
              <a:gd name="T33" fmla="*/ 300 h 300"/>
              <a:gd name="T34" fmla="*/ 208 w 246"/>
              <a:gd name="T35" fmla="*/ 173 h 300"/>
              <a:gd name="T36" fmla="*/ 117 w 246"/>
              <a:gd name="T37" fmla="*/ 159 h 300"/>
              <a:gd name="T38" fmla="*/ 43 w 246"/>
              <a:gd name="T39" fmla="*/ 169 h 300"/>
              <a:gd name="T40" fmla="*/ 117 w 246"/>
              <a:gd name="T41" fmla="*/ 159 h 300"/>
              <a:gd name="T42" fmla="*/ 57 w 246"/>
              <a:gd name="T43" fmla="*/ 22 h 300"/>
              <a:gd name="T44" fmla="*/ 86 w 246"/>
              <a:gd name="T45" fmla="*/ 20 h 300"/>
              <a:gd name="T46" fmla="*/ 110 w 246"/>
              <a:gd name="T47" fmla="*/ 0 h 300"/>
              <a:gd name="T48" fmla="*/ 133 w 246"/>
              <a:gd name="T49" fmla="*/ 20 h 300"/>
              <a:gd name="T50" fmla="*/ 162 w 246"/>
              <a:gd name="T51" fmla="*/ 22 h 300"/>
              <a:gd name="T52" fmla="*/ 179 w 246"/>
              <a:gd name="T53" fmla="*/ 43 h 300"/>
              <a:gd name="T54" fmla="*/ 41 w 246"/>
              <a:gd name="T55" fmla="*/ 36 h 300"/>
              <a:gd name="T56" fmla="*/ 110 w 246"/>
              <a:gd name="T57" fmla="*/ 20 h 300"/>
              <a:gd name="T58" fmla="*/ 110 w 246"/>
              <a:gd name="T59" fmla="*/ 11 h 300"/>
              <a:gd name="T60" fmla="*/ 190 w 246"/>
              <a:gd name="T61" fmla="*/ 269 h 300"/>
              <a:gd name="T62" fmla="*/ 29 w 246"/>
              <a:gd name="T63" fmla="*/ 59 h 300"/>
              <a:gd name="T64" fmla="*/ 190 w 246"/>
              <a:gd name="T65" fmla="*/ 71 h 300"/>
              <a:gd name="T66" fmla="*/ 200 w 246"/>
              <a:gd name="T67" fmla="*/ 49 h 300"/>
              <a:gd name="T68" fmla="*/ 19 w 246"/>
              <a:gd name="T69" fmla="*/ 278 h 300"/>
              <a:gd name="T70" fmla="*/ 200 w 246"/>
              <a:gd name="T71" fmla="*/ 185 h 300"/>
              <a:gd name="T72" fmla="*/ 190 w 246"/>
              <a:gd name="T73" fmla="*/ 269 h 300"/>
              <a:gd name="T74" fmla="*/ 190 w 246"/>
              <a:gd name="T75" fmla="*/ 133 h 300"/>
              <a:gd name="T76" fmla="*/ 200 w 246"/>
              <a:gd name="T77" fmla="*/ 124 h 300"/>
              <a:gd name="T78" fmla="*/ 215 w 246"/>
              <a:gd name="T79" fmla="*/ 35 h 300"/>
              <a:gd name="T80" fmla="*/ 219 w 246"/>
              <a:gd name="T81" fmla="*/ 22 h 300"/>
              <a:gd name="T82" fmla="*/ 184 w 246"/>
              <a:gd name="T83" fmla="*/ 36 h 300"/>
              <a:gd name="T84" fmla="*/ 208 w 246"/>
              <a:gd name="T85" fmla="*/ 44 h 300"/>
              <a:gd name="T86" fmla="*/ 246 w 246"/>
              <a:gd name="T87" fmla="*/ 41 h 300"/>
              <a:gd name="T88" fmla="*/ 155 w 246"/>
              <a:gd name="T89" fmla="*/ 134 h 300"/>
              <a:gd name="T90" fmla="*/ 156 w 246"/>
              <a:gd name="T91" fmla="*/ 92 h 300"/>
              <a:gd name="T92" fmla="*/ 218 w 246"/>
              <a:gd name="T93" fmla="*/ 41 h 300"/>
              <a:gd name="T94" fmla="*/ 246 w 246"/>
              <a:gd name="T95" fmla="*/ 107 h 300"/>
              <a:gd name="T96" fmla="*/ 155 w 246"/>
              <a:gd name="T97" fmla="*/ 201 h 300"/>
              <a:gd name="T98" fmla="*/ 156 w 246"/>
              <a:gd name="T99" fmla="*/ 159 h 300"/>
              <a:gd name="T100" fmla="*/ 218 w 246"/>
              <a:gd name="T101" fmla="*/ 10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46" h="300">
                <a:moveTo>
                  <a:pt x="43" y="192"/>
                </a:moveTo>
                <a:cubicBezTo>
                  <a:pt x="129" y="192"/>
                  <a:pt x="129" y="192"/>
                  <a:pt x="129" y="192"/>
                </a:cubicBezTo>
                <a:cubicBezTo>
                  <a:pt x="129" y="202"/>
                  <a:pt x="129" y="202"/>
                  <a:pt x="129" y="202"/>
                </a:cubicBezTo>
                <a:cubicBezTo>
                  <a:pt x="43" y="202"/>
                  <a:pt x="43" y="202"/>
                  <a:pt x="43" y="202"/>
                </a:cubicBezTo>
                <a:lnTo>
                  <a:pt x="43" y="192"/>
                </a:lnTo>
                <a:close/>
                <a:moveTo>
                  <a:pt x="129" y="126"/>
                </a:moveTo>
                <a:cubicBezTo>
                  <a:pt x="43" y="126"/>
                  <a:pt x="43" y="126"/>
                  <a:pt x="43" y="126"/>
                </a:cubicBezTo>
                <a:cubicBezTo>
                  <a:pt x="43" y="135"/>
                  <a:pt x="43" y="135"/>
                  <a:pt x="43" y="135"/>
                </a:cubicBezTo>
                <a:cubicBezTo>
                  <a:pt x="129" y="135"/>
                  <a:pt x="129" y="135"/>
                  <a:pt x="129" y="135"/>
                </a:cubicBezTo>
                <a:lnTo>
                  <a:pt x="129" y="126"/>
                </a:lnTo>
                <a:close/>
                <a:moveTo>
                  <a:pt x="208" y="111"/>
                </a:moveTo>
                <a:cubicBezTo>
                  <a:pt x="215" y="101"/>
                  <a:pt x="215" y="101"/>
                  <a:pt x="215" y="101"/>
                </a:cubicBezTo>
                <a:cubicBezTo>
                  <a:pt x="219" y="101"/>
                  <a:pt x="219" y="101"/>
                  <a:pt x="219" y="101"/>
                </a:cubicBezTo>
                <a:cubicBezTo>
                  <a:pt x="219" y="90"/>
                  <a:pt x="219" y="90"/>
                  <a:pt x="219" y="90"/>
                </a:cubicBezTo>
                <a:cubicBezTo>
                  <a:pt x="208" y="106"/>
                  <a:pt x="208" y="106"/>
                  <a:pt x="208" y="106"/>
                </a:cubicBezTo>
                <a:lnTo>
                  <a:pt x="208" y="111"/>
                </a:lnTo>
                <a:close/>
                <a:moveTo>
                  <a:pt x="117" y="92"/>
                </a:moveTo>
                <a:cubicBezTo>
                  <a:pt x="43" y="92"/>
                  <a:pt x="43" y="92"/>
                  <a:pt x="43" y="9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117" y="102"/>
                  <a:pt x="117" y="102"/>
                  <a:pt x="117" y="102"/>
                </a:cubicBezTo>
                <a:lnTo>
                  <a:pt x="117" y="92"/>
                </a:lnTo>
                <a:close/>
                <a:moveTo>
                  <a:pt x="43" y="235"/>
                </a:moveTo>
                <a:cubicBezTo>
                  <a:pt x="117" y="235"/>
                  <a:pt x="117" y="235"/>
                  <a:pt x="117" y="235"/>
                </a:cubicBezTo>
                <a:cubicBezTo>
                  <a:pt x="117" y="226"/>
                  <a:pt x="117" y="226"/>
                  <a:pt x="117" y="226"/>
                </a:cubicBezTo>
                <a:cubicBezTo>
                  <a:pt x="43" y="226"/>
                  <a:pt x="43" y="226"/>
                  <a:pt x="43" y="226"/>
                </a:cubicBezTo>
                <a:lnTo>
                  <a:pt x="43" y="235"/>
                </a:lnTo>
                <a:close/>
                <a:moveTo>
                  <a:pt x="208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1" y="36"/>
                  <a:pt x="11" y="36"/>
                  <a:pt x="11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7" y="31"/>
                  <a:pt x="40" y="26"/>
                  <a:pt x="44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300"/>
                  <a:pt x="0" y="300"/>
                  <a:pt x="0" y="300"/>
                </a:cubicBezTo>
                <a:cubicBezTo>
                  <a:pt x="219" y="300"/>
                  <a:pt x="219" y="300"/>
                  <a:pt x="219" y="300"/>
                </a:cubicBezTo>
                <a:cubicBezTo>
                  <a:pt x="219" y="157"/>
                  <a:pt x="219" y="157"/>
                  <a:pt x="219" y="157"/>
                </a:cubicBezTo>
                <a:cubicBezTo>
                  <a:pt x="208" y="173"/>
                  <a:pt x="208" y="173"/>
                  <a:pt x="208" y="173"/>
                </a:cubicBezTo>
                <a:lnTo>
                  <a:pt x="208" y="287"/>
                </a:lnTo>
                <a:close/>
                <a:moveTo>
                  <a:pt x="117" y="159"/>
                </a:moveTo>
                <a:cubicBezTo>
                  <a:pt x="43" y="159"/>
                  <a:pt x="43" y="159"/>
                  <a:pt x="43" y="159"/>
                </a:cubicBezTo>
                <a:cubicBezTo>
                  <a:pt x="43" y="169"/>
                  <a:pt x="43" y="169"/>
                  <a:pt x="43" y="169"/>
                </a:cubicBezTo>
                <a:cubicBezTo>
                  <a:pt x="117" y="169"/>
                  <a:pt x="117" y="169"/>
                  <a:pt x="117" y="169"/>
                </a:cubicBezTo>
                <a:lnTo>
                  <a:pt x="117" y="159"/>
                </a:lnTo>
                <a:close/>
                <a:moveTo>
                  <a:pt x="41" y="36"/>
                </a:moveTo>
                <a:cubicBezTo>
                  <a:pt x="43" y="29"/>
                  <a:pt x="50" y="25"/>
                  <a:pt x="57" y="22"/>
                </a:cubicBezTo>
                <a:cubicBezTo>
                  <a:pt x="63" y="21"/>
                  <a:pt x="71" y="20"/>
                  <a:pt x="77" y="20"/>
                </a:cubicBezTo>
                <a:cubicBezTo>
                  <a:pt x="80" y="20"/>
                  <a:pt x="83" y="20"/>
                  <a:pt x="86" y="20"/>
                </a:cubicBezTo>
                <a:cubicBezTo>
                  <a:pt x="87" y="20"/>
                  <a:pt x="88" y="20"/>
                  <a:pt x="89" y="20"/>
                </a:cubicBezTo>
                <a:cubicBezTo>
                  <a:pt x="89" y="9"/>
                  <a:pt x="98" y="0"/>
                  <a:pt x="110" y="0"/>
                </a:cubicBezTo>
                <a:cubicBezTo>
                  <a:pt x="121" y="0"/>
                  <a:pt x="130" y="9"/>
                  <a:pt x="130" y="20"/>
                </a:cubicBezTo>
                <a:cubicBezTo>
                  <a:pt x="131" y="20"/>
                  <a:pt x="132" y="20"/>
                  <a:pt x="133" y="20"/>
                </a:cubicBezTo>
                <a:cubicBezTo>
                  <a:pt x="136" y="20"/>
                  <a:pt x="139" y="20"/>
                  <a:pt x="142" y="20"/>
                </a:cubicBezTo>
                <a:cubicBezTo>
                  <a:pt x="149" y="20"/>
                  <a:pt x="156" y="21"/>
                  <a:pt x="162" y="22"/>
                </a:cubicBezTo>
                <a:cubicBezTo>
                  <a:pt x="170" y="25"/>
                  <a:pt x="176" y="29"/>
                  <a:pt x="178" y="36"/>
                </a:cubicBezTo>
                <a:cubicBezTo>
                  <a:pt x="179" y="38"/>
                  <a:pt x="179" y="41"/>
                  <a:pt x="179" y="43"/>
                </a:cubicBezTo>
                <a:cubicBezTo>
                  <a:pt x="145" y="43"/>
                  <a:pt x="74" y="43"/>
                  <a:pt x="40" y="43"/>
                </a:cubicBezTo>
                <a:cubicBezTo>
                  <a:pt x="40" y="41"/>
                  <a:pt x="41" y="38"/>
                  <a:pt x="41" y="36"/>
                </a:cubicBezTo>
                <a:close/>
                <a:moveTo>
                  <a:pt x="99" y="20"/>
                </a:moveTo>
                <a:cubicBezTo>
                  <a:pt x="103" y="20"/>
                  <a:pt x="106" y="20"/>
                  <a:pt x="110" y="20"/>
                </a:cubicBezTo>
                <a:cubicBezTo>
                  <a:pt x="113" y="20"/>
                  <a:pt x="116" y="20"/>
                  <a:pt x="120" y="20"/>
                </a:cubicBezTo>
                <a:cubicBezTo>
                  <a:pt x="119" y="15"/>
                  <a:pt x="115" y="11"/>
                  <a:pt x="110" y="11"/>
                </a:cubicBezTo>
                <a:cubicBezTo>
                  <a:pt x="104" y="11"/>
                  <a:pt x="100" y="15"/>
                  <a:pt x="99" y="20"/>
                </a:cubicBezTo>
                <a:close/>
                <a:moveTo>
                  <a:pt x="190" y="269"/>
                </a:moveTo>
                <a:cubicBezTo>
                  <a:pt x="29" y="269"/>
                  <a:pt x="29" y="269"/>
                  <a:pt x="29" y="269"/>
                </a:cubicBezTo>
                <a:cubicBezTo>
                  <a:pt x="29" y="59"/>
                  <a:pt x="29" y="59"/>
                  <a:pt x="29" y="59"/>
                </a:cubicBezTo>
                <a:cubicBezTo>
                  <a:pt x="190" y="59"/>
                  <a:pt x="190" y="59"/>
                  <a:pt x="190" y="59"/>
                </a:cubicBezTo>
                <a:cubicBezTo>
                  <a:pt x="190" y="71"/>
                  <a:pt x="190" y="71"/>
                  <a:pt x="190" y="71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200" y="49"/>
                  <a:pt x="200" y="49"/>
                  <a:pt x="200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278"/>
                  <a:pt x="19" y="278"/>
                  <a:pt x="19" y="278"/>
                </a:cubicBezTo>
                <a:cubicBezTo>
                  <a:pt x="200" y="278"/>
                  <a:pt x="200" y="278"/>
                  <a:pt x="200" y="278"/>
                </a:cubicBezTo>
                <a:cubicBezTo>
                  <a:pt x="200" y="185"/>
                  <a:pt x="200" y="185"/>
                  <a:pt x="200" y="185"/>
                </a:cubicBezTo>
                <a:cubicBezTo>
                  <a:pt x="190" y="199"/>
                  <a:pt x="190" y="199"/>
                  <a:pt x="190" y="199"/>
                </a:cubicBezTo>
                <a:lnTo>
                  <a:pt x="190" y="269"/>
                </a:lnTo>
                <a:close/>
                <a:moveTo>
                  <a:pt x="200" y="119"/>
                </a:moveTo>
                <a:cubicBezTo>
                  <a:pt x="190" y="133"/>
                  <a:pt x="190" y="133"/>
                  <a:pt x="190" y="133"/>
                </a:cubicBezTo>
                <a:cubicBezTo>
                  <a:pt x="190" y="138"/>
                  <a:pt x="190" y="138"/>
                  <a:pt x="190" y="138"/>
                </a:cubicBezTo>
                <a:cubicBezTo>
                  <a:pt x="200" y="124"/>
                  <a:pt x="200" y="124"/>
                  <a:pt x="200" y="124"/>
                </a:cubicBezTo>
                <a:lnTo>
                  <a:pt x="200" y="119"/>
                </a:lnTo>
                <a:close/>
                <a:moveTo>
                  <a:pt x="215" y="35"/>
                </a:moveTo>
                <a:cubicBezTo>
                  <a:pt x="219" y="35"/>
                  <a:pt x="219" y="35"/>
                  <a:pt x="219" y="35"/>
                </a:cubicBezTo>
                <a:cubicBezTo>
                  <a:pt x="219" y="22"/>
                  <a:pt x="219" y="22"/>
                  <a:pt x="219" y="22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9" y="26"/>
                  <a:pt x="182" y="30"/>
                  <a:pt x="184" y="36"/>
                </a:cubicBezTo>
                <a:cubicBezTo>
                  <a:pt x="208" y="36"/>
                  <a:pt x="208" y="36"/>
                  <a:pt x="208" y="36"/>
                </a:cubicBezTo>
                <a:cubicBezTo>
                  <a:pt x="208" y="44"/>
                  <a:pt x="208" y="44"/>
                  <a:pt x="208" y="44"/>
                </a:cubicBezTo>
                <a:lnTo>
                  <a:pt x="215" y="35"/>
                </a:lnTo>
                <a:close/>
                <a:moveTo>
                  <a:pt x="246" y="41"/>
                </a:moveTo>
                <a:cubicBezTo>
                  <a:pt x="182" y="134"/>
                  <a:pt x="182" y="134"/>
                  <a:pt x="182" y="134"/>
                </a:cubicBezTo>
                <a:cubicBezTo>
                  <a:pt x="155" y="134"/>
                  <a:pt x="155" y="134"/>
                  <a:pt x="155" y="134"/>
                </a:cubicBezTo>
                <a:cubicBezTo>
                  <a:pt x="129" y="92"/>
                  <a:pt x="129" y="92"/>
                  <a:pt x="129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69" y="113"/>
                  <a:pt x="169" y="113"/>
                  <a:pt x="169" y="113"/>
                </a:cubicBezTo>
                <a:cubicBezTo>
                  <a:pt x="218" y="41"/>
                  <a:pt x="218" y="41"/>
                  <a:pt x="218" y="41"/>
                </a:cubicBezTo>
                <a:lnTo>
                  <a:pt x="246" y="41"/>
                </a:lnTo>
                <a:close/>
                <a:moveTo>
                  <a:pt x="246" y="107"/>
                </a:moveTo>
                <a:cubicBezTo>
                  <a:pt x="182" y="201"/>
                  <a:pt x="182" y="201"/>
                  <a:pt x="182" y="201"/>
                </a:cubicBezTo>
                <a:cubicBezTo>
                  <a:pt x="155" y="201"/>
                  <a:pt x="155" y="201"/>
                  <a:pt x="155" y="201"/>
                </a:cubicBezTo>
                <a:cubicBezTo>
                  <a:pt x="129" y="159"/>
                  <a:pt x="129" y="159"/>
                  <a:pt x="129" y="159"/>
                </a:cubicBezTo>
                <a:cubicBezTo>
                  <a:pt x="156" y="159"/>
                  <a:pt x="156" y="159"/>
                  <a:pt x="156" y="159"/>
                </a:cubicBezTo>
                <a:cubicBezTo>
                  <a:pt x="169" y="180"/>
                  <a:pt x="169" y="180"/>
                  <a:pt x="169" y="180"/>
                </a:cubicBezTo>
                <a:cubicBezTo>
                  <a:pt x="218" y="107"/>
                  <a:pt x="218" y="107"/>
                  <a:pt x="218" y="107"/>
                </a:cubicBezTo>
                <a:lnTo>
                  <a:pt x="246" y="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0675" tIns="40338" rIns="80675" bIns="40338" numCol="1" anchor="t" anchorCtr="0" compatLnSpc="1">
            <a:prstTxWarp prst="textNoShape">
              <a:avLst/>
            </a:prstTxWarp>
          </a:bodyPr>
          <a:lstStyle/>
          <a:p>
            <a:pPr defTabSz="914192">
              <a:defRPr/>
            </a:pPr>
            <a:endParaRPr lang="en-US" sz="1567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04A09ED-C59C-43DF-BF01-142BE508D00E}"/>
              </a:ext>
            </a:extLst>
          </p:cNvPr>
          <p:cNvSpPr/>
          <p:nvPr/>
        </p:nvSpPr>
        <p:spPr bwMode="auto">
          <a:xfrm>
            <a:off x="7326542" y="4483362"/>
            <a:ext cx="3894512" cy="89617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4" tIns="143387" rIns="179234" bIns="1433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74">
              <a:lnSpc>
                <a:spcPct val="90000"/>
              </a:lnSpc>
              <a:spcBef>
                <a:spcPts val="882"/>
              </a:spcBef>
              <a:defRPr/>
            </a:pPr>
            <a:r>
              <a:rPr lang="en-US" sz="2800" kern="0" dirty="0">
                <a:solidFill>
                  <a:srgbClr val="002050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Motivated sellers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D1E926-3447-409A-99FD-A37A8F5AA90D}"/>
              </a:ext>
            </a:extLst>
          </p:cNvPr>
          <p:cNvSpPr/>
          <p:nvPr/>
        </p:nvSpPr>
        <p:spPr bwMode="auto">
          <a:xfrm>
            <a:off x="8222388" y="2080133"/>
            <a:ext cx="2102822" cy="2100146"/>
          </a:xfrm>
          <a:prstGeom prst="ellipse">
            <a:avLst/>
          </a:prstGeom>
          <a:solidFill>
            <a:srgbClr val="00205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4" tIns="143387" rIns="179234" bIns="1433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211617-5DBB-4CFB-85F8-34BD65C0FD8B}"/>
              </a:ext>
            </a:extLst>
          </p:cNvPr>
          <p:cNvSpPr/>
          <p:nvPr/>
        </p:nvSpPr>
        <p:spPr>
          <a:xfrm>
            <a:off x="7957521" y="5484059"/>
            <a:ext cx="2632556" cy="2585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913874">
              <a:lnSpc>
                <a:spcPct val="90000"/>
              </a:lnSpc>
              <a:spcBef>
                <a:spcPts val="882"/>
              </a:spcBef>
              <a:defRPr/>
            </a:pPr>
            <a:r>
              <a:rPr lang="ru-RU" sz="1200" kern="0" dirty="0">
                <a:solidFill>
                  <a:srgbClr val="585858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Мы правда хотим вам помочь!</a:t>
            </a:r>
            <a:r>
              <a:rPr lang="ru-RU" sz="1200" kern="0" dirty="0">
                <a:solidFill>
                  <a:srgbClr val="585858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</a:t>
            </a:r>
            <a:endParaRPr lang="en-US" sz="1200" kern="0" dirty="0">
              <a:solidFill>
                <a:srgbClr val="585858"/>
              </a:solidFill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45D3150-994E-4EAC-A415-9CF025107C5C}"/>
              </a:ext>
            </a:extLst>
          </p:cNvPr>
          <p:cNvSpPr/>
          <p:nvPr/>
        </p:nvSpPr>
        <p:spPr bwMode="auto">
          <a:xfrm>
            <a:off x="4033672" y="4483362"/>
            <a:ext cx="3894512" cy="89617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4" tIns="143387" rIns="179234" bIns="1433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74">
              <a:lnSpc>
                <a:spcPct val="90000"/>
              </a:lnSpc>
              <a:spcBef>
                <a:spcPts val="882"/>
              </a:spcBef>
              <a:defRPr/>
            </a:pPr>
            <a:r>
              <a:rPr lang="en-US" sz="2800" kern="0" dirty="0">
                <a:solidFill>
                  <a:srgbClr val="002050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Success </a:t>
            </a:r>
            <a:br>
              <a:rPr lang="en-US" sz="2800" kern="0" dirty="0">
                <a:solidFill>
                  <a:srgbClr val="002050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</a:br>
            <a:r>
              <a:rPr lang="en-US" sz="2800" kern="0" dirty="0">
                <a:solidFill>
                  <a:srgbClr val="002050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Managers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1F4F664-CC99-4E25-81AA-34DED82A9695}"/>
              </a:ext>
            </a:extLst>
          </p:cNvPr>
          <p:cNvSpPr/>
          <p:nvPr/>
        </p:nvSpPr>
        <p:spPr bwMode="auto">
          <a:xfrm>
            <a:off x="4933972" y="2080133"/>
            <a:ext cx="2102822" cy="2100146"/>
          </a:xfrm>
          <a:prstGeom prst="ellipse">
            <a:avLst/>
          </a:prstGeom>
          <a:solidFill>
            <a:srgbClr val="00205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4" tIns="143387" rIns="179234" bIns="1433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66F33B0-C381-4539-B724-7F9114424D57}"/>
              </a:ext>
            </a:extLst>
          </p:cNvPr>
          <p:cNvSpPr/>
          <p:nvPr/>
        </p:nvSpPr>
        <p:spPr>
          <a:xfrm>
            <a:off x="4780435" y="5484059"/>
            <a:ext cx="2400988" cy="7571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913874">
              <a:lnSpc>
                <a:spcPct val="90000"/>
              </a:lnSpc>
              <a:spcBef>
                <a:spcPts val="882"/>
              </a:spcBef>
              <a:defRPr/>
            </a:pPr>
            <a:r>
              <a:rPr lang="ru-RU" sz="1200" kern="0" dirty="0">
                <a:solidFill>
                  <a:srgbClr val="585858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Выделенный менеджер будет вести ваш стартап и поможет вам сконнектиться с 40 тысячами сейлов </a:t>
            </a:r>
            <a:r>
              <a:rPr lang="en-US" sz="1200" kern="0" dirty="0">
                <a:solidFill>
                  <a:srgbClr val="585858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Microsoft</a:t>
            </a:r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8CD375D0-44D2-4EBE-96CF-0BABB5B898B2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5609520" y="2727193"/>
            <a:ext cx="770211" cy="759951"/>
          </a:xfrm>
          <a:custGeom>
            <a:avLst/>
            <a:gdLst>
              <a:gd name="T0" fmla="*/ 189 w 296"/>
              <a:gd name="T1" fmla="*/ 136 h 300"/>
              <a:gd name="T2" fmla="*/ 202 w 296"/>
              <a:gd name="T3" fmla="*/ 132 h 300"/>
              <a:gd name="T4" fmla="*/ 206 w 296"/>
              <a:gd name="T5" fmla="*/ 128 h 300"/>
              <a:gd name="T6" fmla="*/ 210 w 296"/>
              <a:gd name="T7" fmla="*/ 116 h 300"/>
              <a:gd name="T8" fmla="*/ 214 w 296"/>
              <a:gd name="T9" fmla="*/ 120 h 300"/>
              <a:gd name="T10" fmla="*/ 227 w 296"/>
              <a:gd name="T11" fmla="*/ 99 h 300"/>
              <a:gd name="T12" fmla="*/ 185 w 296"/>
              <a:gd name="T13" fmla="*/ 205 h 300"/>
              <a:gd name="T14" fmla="*/ 189 w 296"/>
              <a:gd name="T15" fmla="*/ 210 h 300"/>
              <a:gd name="T16" fmla="*/ 202 w 296"/>
              <a:gd name="T17" fmla="*/ 214 h 300"/>
              <a:gd name="T18" fmla="*/ 197 w 296"/>
              <a:gd name="T19" fmla="*/ 218 h 300"/>
              <a:gd name="T20" fmla="*/ 218 w 296"/>
              <a:gd name="T21" fmla="*/ 230 h 300"/>
              <a:gd name="T22" fmla="*/ 222 w 296"/>
              <a:gd name="T23" fmla="*/ 243 h 300"/>
              <a:gd name="T24" fmla="*/ 227 w 296"/>
              <a:gd name="T25" fmla="*/ 247 h 300"/>
              <a:gd name="T26" fmla="*/ 111 w 296"/>
              <a:gd name="T27" fmla="*/ 205 h 300"/>
              <a:gd name="T28" fmla="*/ 107 w 296"/>
              <a:gd name="T29" fmla="*/ 201 h 300"/>
              <a:gd name="T30" fmla="*/ 94 w 296"/>
              <a:gd name="T31" fmla="*/ 222 h 300"/>
              <a:gd name="T32" fmla="*/ 82 w 296"/>
              <a:gd name="T33" fmla="*/ 226 h 300"/>
              <a:gd name="T34" fmla="*/ 77 w 296"/>
              <a:gd name="T35" fmla="*/ 230 h 300"/>
              <a:gd name="T36" fmla="*/ 73 w 296"/>
              <a:gd name="T37" fmla="*/ 243 h 300"/>
              <a:gd name="T38" fmla="*/ 69 w 296"/>
              <a:gd name="T39" fmla="*/ 239 h 300"/>
              <a:gd name="T40" fmla="*/ 102 w 296"/>
              <a:gd name="T41" fmla="*/ 141 h 300"/>
              <a:gd name="T42" fmla="*/ 98 w 296"/>
              <a:gd name="T43" fmla="*/ 128 h 300"/>
              <a:gd name="T44" fmla="*/ 94 w 296"/>
              <a:gd name="T45" fmla="*/ 124 h 300"/>
              <a:gd name="T46" fmla="*/ 82 w 296"/>
              <a:gd name="T47" fmla="*/ 120 h 300"/>
              <a:gd name="T48" fmla="*/ 86 w 296"/>
              <a:gd name="T49" fmla="*/ 116 h 300"/>
              <a:gd name="T50" fmla="*/ 65 w 296"/>
              <a:gd name="T51" fmla="*/ 103 h 300"/>
              <a:gd name="T52" fmla="*/ 72 w 296"/>
              <a:gd name="T53" fmla="*/ 64 h 300"/>
              <a:gd name="T54" fmla="*/ 5 w 296"/>
              <a:gd name="T55" fmla="*/ 89 h 300"/>
              <a:gd name="T56" fmla="*/ 23 w 296"/>
              <a:gd name="T57" fmla="*/ 48 h 300"/>
              <a:gd name="T58" fmla="*/ 72 w 296"/>
              <a:gd name="T59" fmla="*/ 64 h 300"/>
              <a:gd name="T60" fmla="*/ 36 w 296"/>
              <a:gd name="T61" fmla="*/ 0 h 300"/>
              <a:gd name="T62" fmla="*/ 296 w 296"/>
              <a:gd name="T63" fmla="*/ 64 h 300"/>
              <a:gd name="T64" fmla="*/ 229 w 296"/>
              <a:gd name="T65" fmla="*/ 89 h 300"/>
              <a:gd name="T66" fmla="*/ 247 w 296"/>
              <a:gd name="T67" fmla="*/ 48 h 300"/>
              <a:gd name="T68" fmla="*/ 296 w 296"/>
              <a:gd name="T69" fmla="*/ 64 h 300"/>
              <a:gd name="T70" fmla="*/ 260 w 296"/>
              <a:gd name="T71" fmla="*/ 0 h 300"/>
              <a:gd name="T72" fmla="*/ 296 w 296"/>
              <a:gd name="T73" fmla="*/ 275 h 300"/>
              <a:gd name="T74" fmla="*/ 229 w 296"/>
              <a:gd name="T75" fmla="*/ 300 h 300"/>
              <a:gd name="T76" fmla="*/ 247 w 296"/>
              <a:gd name="T77" fmla="*/ 259 h 300"/>
              <a:gd name="T78" fmla="*/ 296 w 296"/>
              <a:gd name="T79" fmla="*/ 275 h 300"/>
              <a:gd name="T80" fmla="*/ 260 w 296"/>
              <a:gd name="T81" fmla="*/ 211 h 300"/>
              <a:gd name="T82" fmla="*/ 72 w 296"/>
              <a:gd name="T83" fmla="*/ 275 h 300"/>
              <a:gd name="T84" fmla="*/ 5 w 296"/>
              <a:gd name="T85" fmla="*/ 300 h 300"/>
              <a:gd name="T86" fmla="*/ 23 w 296"/>
              <a:gd name="T87" fmla="*/ 259 h 300"/>
              <a:gd name="T88" fmla="*/ 72 w 296"/>
              <a:gd name="T89" fmla="*/ 275 h 300"/>
              <a:gd name="T90" fmla="*/ 36 w 296"/>
              <a:gd name="T91" fmla="*/ 211 h 300"/>
              <a:gd name="T92" fmla="*/ 125 w 296"/>
              <a:gd name="T93" fmla="*/ 116 h 300"/>
              <a:gd name="T94" fmla="*/ 147 w 296"/>
              <a:gd name="T95" fmla="*/ 145 h 300"/>
              <a:gd name="T96" fmla="*/ 150 w 296"/>
              <a:gd name="T97" fmla="*/ 176 h 300"/>
              <a:gd name="T98" fmla="*/ 190 w 296"/>
              <a:gd name="T99" fmla="*/ 164 h 300"/>
              <a:gd name="T100" fmla="*/ 110 w 296"/>
              <a:gd name="T101" fmla="*/ 194 h 300"/>
              <a:gd name="T102" fmla="*/ 131 w 296"/>
              <a:gd name="T103" fmla="*/ 145 h 300"/>
              <a:gd name="T104" fmla="*/ 145 w 296"/>
              <a:gd name="T105" fmla="*/ 156 h 300"/>
              <a:gd name="T106" fmla="*/ 144 w 296"/>
              <a:gd name="T107" fmla="*/ 150 h 300"/>
              <a:gd name="T108" fmla="*/ 147 w 296"/>
              <a:gd name="T109" fmla="*/ 150 h 300"/>
              <a:gd name="T110" fmla="*/ 149 w 296"/>
              <a:gd name="T111" fmla="*/ 155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6" h="300">
                <a:moveTo>
                  <a:pt x="189" y="145"/>
                </a:moveTo>
                <a:cubicBezTo>
                  <a:pt x="185" y="141"/>
                  <a:pt x="185" y="141"/>
                  <a:pt x="185" y="141"/>
                </a:cubicBezTo>
                <a:cubicBezTo>
                  <a:pt x="189" y="136"/>
                  <a:pt x="189" y="136"/>
                  <a:pt x="189" y="136"/>
                </a:cubicBezTo>
                <a:cubicBezTo>
                  <a:pt x="193" y="141"/>
                  <a:pt x="193" y="141"/>
                  <a:pt x="193" y="141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02" y="132"/>
                </a:moveTo>
                <a:cubicBezTo>
                  <a:pt x="197" y="128"/>
                  <a:pt x="197" y="128"/>
                  <a:pt x="197" y="128"/>
                </a:cubicBezTo>
                <a:cubicBezTo>
                  <a:pt x="202" y="124"/>
                  <a:pt x="202" y="124"/>
                  <a:pt x="202" y="124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02" y="132"/>
                  <a:pt x="202" y="132"/>
                  <a:pt x="202" y="132"/>
                </a:cubicBezTo>
                <a:close/>
                <a:moveTo>
                  <a:pt x="214" y="120"/>
                </a:moveTo>
                <a:cubicBezTo>
                  <a:pt x="210" y="116"/>
                  <a:pt x="210" y="116"/>
                  <a:pt x="210" y="116"/>
                </a:cubicBezTo>
                <a:cubicBezTo>
                  <a:pt x="214" y="111"/>
                  <a:pt x="214" y="111"/>
                  <a:pt x="214" y="111"/>
                </a:cubicBezTo>
                <a:cubicBezTo>
                  <a:pt x="218" y="116"/>
                  <a:pt x="218" y="116"/>
                  <a:pt x="218" y="116"/>
                </a:cubicBezTo>
                <a:cubicBezTo>
                  <a:pt x="214" y="120"/>
                  <a:pt x="214" y="120"/>
                  <a:pt x="214" y="120"/>
                </a:cubicBezTo>
                <a:close/>
                <a:moveTo>
                  <a:pt x="227" y="107"/>
                </a:moveTo>
                <a:cubicBezTo>
                  <a:pt x="222" y="103"/>
                  <a:pt x="222" y="103"/>
                  <a:pt x="222" y="103"/>
                </a:cubicBezTo>
                <a:cubicBezTo>
                  <a:pt x="227" y="99"/>
                  <a:pt x="227" y="99"/>
                  <a:pt x="227" y="99"/>
                </a:cubicBezTo>
                <a:cubicBezTo>
                  <a:pt x="231" y="103"/>
                  <a:pt x="231" y="103"/>
                  <a:pt x="231" y="103"/>
                </a:cubicBezTo>
                <a:cubicBezTo>
                  <a:pt x="227" y="107"/>
                  <a:pt x="227" y="107"/>
                  <a:pt x="227" y="107"/>
                </a:cubicBezTo>
                <a:close/>
                <a:moveTo>
                  <a:pt x="185" y="205"/>
                </a:moveTo>
                <a:cubicBezTo>
                  <a:pt x="189" y="201"/>
                  <a:pt x="189" y="201"/>
                  <a:pt x="189" y="201"/>
                </a:cubicBezTo>
                <a:cubicBezTo>
                  <a:pt x="193" y="205"/>
                  <a:pt x="193" y="205"/>
                  <a:pt x="193" y="205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5" y="205"/>
                  <a:pt x="185" y="205"/>
                  <a:pt x="185" y="205"/>
                </a:cubicBezTo>
                <a:close/>
                <a:moveTo>
                  <a:pt x="197" y="218"/>
                </a:moveTo>
                <a:cubicBezTo>
                  <a:pt x="202" y="214"/>
                  <a:pt x="202" y="214"/>
                  <a:pt x="202" y="214"/>
                </a:cubicBezTo>
                <a:cubicBezTo>
                  <a:pt x="206" y="218"/>
                  <a:pt x="206" y="218"/>
                  <a:pt x="206" y="218"/>
                </a:cubicBezTo>
                <a:cubicBezTo>
                  <a:pt x="202" y="222"/>
                  <a:pt x="202" y="222"/>
                  <a:pt x="202" y="222"/>
                </a:cubicBezTo>
                <a:cubicBezTo>
                  <a:pt x="197" y="218"/>
                  <a:pt x="197" y="218"/>
                  <a:pt x="197" y="218"/>
                </a:cubicBezTo>
                <a:close/>
                <a:moveTo>
                  <a:pt x="210" y="230"/>
                </a:moveTo>
                <a:cubicBezTo>
                  <a:pt x="214" y="226"/>
                  <a:pt x="214" y="226"/>
                  <a:pt x="214" y="226"/>
                </a:cubicBezTo>
                <a:cubicBezTo>
                  <a:pt x="218" y="230"/>
                  <a:pt x="218" y="230"/>
                  <a:pt x="218" y="230"/>
                </a:cubicBezTo>
                <a:cubicBezTo>
                  <a:pt x="214" y="235"/>
                  <a:pt x="214" y="235"/>
                  <a:pt x="214" y="235"/>
                </a:cubicBezTo>
                <a:cubicBezTo>
                  <a:pt x="210" y="230"/>
                  <a:pt x="210" y="230"/>
                  <a:pt x="210" y="230"/>
                </a:cubicBezTo>
                <a:close/>
                <a:moveTo>
                  <a:pt x="222" y="243"/>
                </a:moveTo>
                <a:cubicBezTo>
                  <a:pt x="227" y="239"/>
                  <a:pt x="227" y="239"/>
                  <a:pt x="227" y="239"/>
                </a:cubicBezTo>
                <a:cubicBezTo>
                  <a:pt x="231" y="243"/>
                  <a:pt x="231" y="243"/>
                  <a:pt x="231" y="243"/>
                </a:cubicBezTo>
                <a:cubicBezTo>
                  <a:pt x="227" y="247"/>
                  <a:pt x="227" y="247"/>
                  <a:pt x="227" y="247"/>
                </a:cubicBezTo>
                <a:cubicBezTo>
                  <a:pt x="222" y="243"/>
                  <a:pt x="222" y="243"/>
                  <a:pt x="222" y="243"/>
                </a:cubicBezTo>
                <a:close/>
                <a:moveTo>
                  <a:pt x="107" y="201"/>
                </a:moveTo>
                <a:cubicBezTo>
                  <a:pt x="111" y="205"/>
                  <a:pt x="111" y="205"/>
                  <a:pt x="111" y="205"/>
                </a:cubicBezTo>
                <a:cubicBezTo>
                  <a:pt x="107" y="210"/>
                  <a:pt x="107" y="210"/>
                  <a:pt x="107" y="210"/>
                </a:cubicBezTo>
                <a:cubicBezTo>
                  <a:pt x="102" y="205"/>
                  <a:pt x="102" y="205"/>
                  <a:pt x="102" y="205"/>
                </a:cubicBezTo>
                <a:cubicBezTo>
                  <a:pt x="107" y="201"/>
                  <a:pt x="107" y="201"/>
                  <a:pt x="107" y="201"/>
                </a:cubicBezTo>
                <a:close/>
                <a:moveTo>
                  <a:pt x="94" y="214"/>
                </a:moveTo>
                <a:cubicBezTo>
                  <a:pt x="98" y="218"/>
                  <a:pt x="98" y="218"/>
                  <a:pt x="98" y="218"/>
                </a:cubicBezTo>
                <a:cubicBezTo>
                  <a:pt x="94" y="222"/>
                  <a:pt x="94" y="222"/>
                  <a:pt x="94" y="222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4" y="214"/>
                  <a:pt x="94" y="214"/>
                  <a:pt x="94" y="214"/>
                </a:cubicBezTo>
                <a:close/>
                <a:moveTo>
                  <a:pt x="82" y="226"/>
                </a:moveTo>
                <a:cubicBezTo>
                  <a:pt x="86" y="230"/>
                  <a:pt x="86" y="230"/>
                  <a:pt x="86" y="230"/>
                </a:cubicBezTo>
                <a:cubicBezTo>
                  <a:pt x="82" y="235"/>
                  <a:pt x="82" y="235"/>
                  <a:pt x="82" y="235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82" y="226"/>
                  <a:pt x="82" y="226"/>
                  <a:pt x="82" y="226"/>
                </a:cubicBezTo>
                <a:close/>
                <a:moveTo>
                  <a:pt x="69" y="239"/>
                </a:moveTo>
                <a:cubicBezTo>
                  <a:pt x="73" y="243"/>
                  <a:pt x="73" y="243"/>
                  <a:pt x="73" y="243"/>
                </a:cubicBezTo>
                <a:cubicBezTo>
                  <a:pt x="69" y="247"/>
                  <a:pt x="69" y="247"/>
                  <a:pt x="69" y="247"/>
                </a:cubicBezTo>
                <a:cubicBezTo>
                  <a:pt x="65" y="243"/>
                  <a:pt x="65" y="243"/>
                  <a:pt x="65" y="243"/>
                </a:cubicBezTo>
                <a:cubicBezTo>
                  <a:pt x="69" y="239"/>
                  <a:pt x="69" y="239"/>
                  <a:pt x="69" y="239"/>
                </a:cubicBezTo>
                <a:close/>
                <a:moveTo>
                  <a:pt x="111" y="141"/>
                </a:moveTo>
                <a:cubicBezTo>
                  <a:pt x="107" y="145"/>
                  <a:pt x="107" y="145"/>
                  <a:pt x="107" y="145"/>
                </a:cubicBezTo>
                <a:cubicBezTo>
                  <a:pt x="102" y="141"/>
                  <a:pt x="102" y="141"/>
                  <a:pt x="102" y="141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11" y="141"/>
                  <a:pt x="111" y="141"/>
                  <a:pt x="111" y="141"/>
                </a:cubicBezTo>
                <a:close/>
                <a:moveTo>
                  <a:pt x="98" y="128"/>
                </a:moveTo>
                <a:cubicBezTo>
                  <a:pt x="94" y="132"/>
                  <a:pt x="94" y="132"/>
                  <a:pt x="94" y="132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8" y="128"/>
                  <a:pt x="98" y="128"/>
                  <a:pt x="98" y="128"/>
                </a:cubicBezTo>
                <a:close/>
                <a:moveTo>
                  <a:pt x="86" y="116"/>
                </a:moveTo>
                <a:cubicBezTo>
                  <a:pt x="82" y="120"/>
                  <a:pt x="82" y="120"/>
                  <a:pt x="82" y="120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82" y="111"/>
                  <a:pt x="82" y="111"/>
                  <a:pt x="82" y="111"/>
                </a:cubicBezTo>
                <a:cubicBezTo>
                  <a:pt x="86" y="116"/>
                  <a:pt x="86" y="116"/>
                  <a:pt x="86" y="116"/>
                </a:cubicBezTo>
                <a:close/>
                <a:moveTo>
                  <a:pt x="73" y="103"/>
                </a:moveTo>
                <a:cubicBezTo>
                  <a:pt x="69" y="107"/>
                  <a:pt x="69" y="107"/>
                  <a:pt x="69" y="107"/>
                </a:cubicBezTo>
                <a:cubicBezTo>
                  <a:pt x="65" y="103"/>
                  <a:pt x="65" y="103"/>
                  <a:pt x="65" y="103"/>
                </a:cubicBezTo>
                <a:cubicBezTo>
                  <a:pt x="69" y="99"/>
                  <a:pt x="69" y="99"/>
                  <a:pt x="69" y="99"/>
                </a:cubicBezTo>
                <a:cubicBezTo>
                  <a:pt x="73" y="103"/>
                  <a:pt x="73" y="103"/>
                  <a:pt x="73" y="103"/>
                </a:cubicBezTo>
                <a:close/>
                <a:moveTo>
                  <a:pt x="72" y="64"/>
                </a:moveTo>
                <a:cubicBezTo>
                  <a:pt x="72" y="74"/>
                  <a:pt x="72" y="74"/>
                  <a:pt x="72" y="74"/>
                </a:cubicBezTo>
                <a:cubicBezTo>
                  <a:pt x="72" y="89"/>
                  <a:pt x="72" y="89"/>
                  <a:pt x="67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0" y="89"/>
                  <a:pt x="0" y="89"/>
                  <a:pt x="0" y="7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3"/>
                  <a:pt x="12" y="51"/>
                  <a:pt x="23" y="48"/>
                </a:cubicBezTo>
                <a:cubicBezTo>
                  <a:pt x="27" y="52"/>
                  <a:pt x="32" y="54"/>
                  <a:pt x="36" y="54"/>
                </a:cubicBezTo>
                <a:cubicBezTo>
                  <a:pt x="40" y="54"/>
                  <a:pt x="45" y="52"/>
                  <a:pt x="49" y="48"/>
                </a:cubicBezTo>
                <a:cubicBezTo>
                  <a:pt x="59" y="51"/>
                  <a:pt x="72" y="53"/>
                  <a:pt x="72" y="64"/>
                </a:cubicBezTo>
                <a:close/>
                <a:moveTo>
                  <a:pt x="36" y="48"/>
                </a:moveTo>
                <a:cubicBezTo>
                  <a:pt x="42" y="48"/>
                  <a:pt x="54" y="37"/>
                  <a:pt x="54" y="24"/>
                </a:cubicBezTo>
                <a:cubicBezTo>
                  <a:pt x="54" y="11"/>
                  <a:pt x="49" y="0"/>
                  <a:pt x="36" y="0"/>
                </a:cubicBezTo>
                <a:cubicBezTo>
                  <a:pt x="23" y="0"/>
                  <a:pt x="18" y="11"/>
                  <a:pt x="18" y="24"/>
                </a:cubicBezTo>
                <a:cubicBezTo>
                  <a:pt x="18" y="37"/>
                  <a:pt x="30" y="48"/>
                  <a:pt x="36" y="48"/>
                </a:cubicBezTo>
                <a:close/>
                <a:moveTo>
                  <a:pt x="296" y="64"/>
                </a:moveTo>
                <a:cubicBezTo>
                  <a:pt x="296" y="74"/>
                  <a:pt x="296" y="74"/>
                  <a:pt x="296" y="74"/>
                </a:cubicBezTo>
                <a:cubicBezTo>
                  <a:pt x="296" y="89"/>
                  <a:pt x="296" y="89"/>
                  <a:pt x="290" y="89"/>
                </a:cubicBezTo>
                <a:cubicBezTo>
                  <a:pt x="229" y="89"/>
                  <a:pt x="229" y="89"/>
                  <a:pt x="229" y="89"/>
                </a:cubicBezTo>
                <a:cubicBezTo>
                  <a:pt x="224" y="89"/>
                  <a:pt x="224" y="89"/>
                  <a:pt x="224" y="74"/>
                </a:cubicBezTo>
                <a:cubicBezTo>
                  <a:pt x="224" y="64"/>
                  <a:pt x="224" y="64"/>
                  <a:pt x="224" y="64"/>
                </a:cubicBezTo>
                <a:cubicBezTo>
                  <a:pt x="224" y="53"/>
                  <a:pt x="236" y="51"/>
                  <a:pt x="247" y="48"/>
                </a:cubicBezTo>
                <a:cubicBezTo>
                  <a:pt x="251" y="52"/>
                  <a:pt x="256" y="54"/>
                  <a:pt x="260" y="54"/>
                </a:cubicBezTo>
                <a:cubicBezTo>
                  <a:pt x="263" y="54"/>
                  <a:pt x="268" y="52"/>
                  <a:pt x="273" y="48"/>
                </a:cubicBezTo>
                <a:cubicBezTo>
                  <a:pt x="283" y="51"/>
                  <a:pt x="296" y="53"/>
                  <a:pt x="296" y="64"/>
                </a:cubicBezTo>
                <a:close/>
                <a:moveTo>
                  <a:pt x="260" y="48"/>
                </a:moveTo>
                <a:cubicBezTo>
                  <a:pt x="266" y="48"/>
                  <a:pt x="278" y="37"/>
                  <a:pt x="278" y="24"/>
                </a:cubicBezTo>
                <a:cubicBezTo>
                  <a:pt x="278" y="11"/>
                  <a:pt x="273" y="0"/>
                  <a:pt x="260" y="0"/>
                </a:cubicBezTo>
                <a:cubicBezTo>
                  <a:pt x="246" y="0"/>
                  <a:pt x="241" y="11"/>
                  <a:pt x="241" y="24"/>
                </a:cubicBezTo>
                <a:cubicBezTo>
                  <a:pt x="241" y="37"/>
                  <a:pt x="254" y="48"/>
                  <a:pt x="260" y="48"/>
                </a:cubicBezTo>
                <a:close/>
                <a:moveTo>
                  <a:pt x="296" y="275"/>
                </a:moveTo>
                <a:cubicBezTo>
                  <a:pt x="296" y="285"/>
                  <a:pt x="296" y="285"/>
                  <a:pt x="296" y="285"/>
                </a:cubicBezTo>
                <a:cubicBezTo>
                  <a:pt x="296" y="300"/>
                  <a:pt x="296" y="300"/>
                  <a:pt x="290" y="300"/>
                </a:cubicBezTo>
                <a:cubicBezTo>
                  <a:pt x="229" y="300"/>
                  <a:pt x="229" y="300"/>
                  <a:pt x="229" y="300"/>
                </a:cubicBezTo>
                <a:cubicBezTo>
                  <a:pt x="224" y="300"/>
                  <a:pt x="224" y="300"/>
                  <a:pt x="224" y="285"/>
                </a:cubicBezTo>
                <a:cubicBezTo>
                  <a:pt x="224" y="275"/>
                  <a:pt x="224" y="275"/>
                  <a:pt x="224" y="275"/>
                </a:cubicBezTo>
                <a:cubicBezTo>
                  <a:pt x="224" y="264"/>
                  <a:pt x="236" y="263"/>
                  <a:pt x="247" y="259"/>
                </a:cubicBezTo>
                <a:cubicBezTo>
                  <a:pt x="251" y="263"/>
                  <a:pt x="256" y="265"/>
                  <a:pt x="260" y="265"/>
                </a:cubicBezTo>
                <a:cubicBezTo>
                  <a:pt x="264" y="265"/>
                  <a:pt x="268" y="263"/>
                  <a:pt x="273" y="259"/>
                </a:cubicBezTo>
                <a:cubicBezTo>
                  <a:pt x="283" y="263"/>
                  <a:pt x="296" y="264"/>
                  <a:pt x="296" y="275"/>
                </a:cubicBezTo>
                <a:close/>
                <a:moveTo>
                  <a:pt x="260" y="259"/>
                </a:moveTo>
                <a:cubicBezTo>
                  <a:pt x="266" y="259"/>
                  <a:pt x="278" y="248"/>
                  <a:pt x="278" y="235"/>
                </a:cubicBezTo>
                <a:cubicBezTo>
                  <a:pt x="278" y="222"/>
                  <a:pt x="273" y="211"/>
                  <a:pt x="260" y="211"/>
                </a:cubicBezTo>
                <a:cubicBezTo>
                  <a:pt x="246" y="211"/>
                  <a:pt x="241" y="222"/>
                  <a:pt x="241" y="235"/>
                </a:cubicBezTo>
                <a:cubicBezTo>
                  <a:pt x="241" y="248"/>
                  <a:pt x="254" y="259"/>
                  <a:pt x="260" y="259"/>
                </a:cubicBezTo>
                <a:close/>
                <a:moveTo>
                  <a:pt x="72" y="275"/>
                </a:moveTo>
                <a:cubicBezTo>
                  <a:pt x="72" y="285"/>
                  <a:pt x="72" y="285"/>
                  <a:pt x="72" y="285"/>
                </a:cubicBezTo>
                <a:cubicBezTo>
                  <a:pt x="72" y="300"/>
                  <a:pt x="72" y="300"/>
                  <a:pt x="67" y="300"/>
                </a:cubicBezTo>
                <a:cubicBezTo>
                  <a:pt x="5" y="300"/>
                  <a:pt x="5" y="300"/>
                  <a:pt x="5" y="300"/>
                </a:cubicBezTo>
                <a:cubicBezTo>
                  <a:pt x="0" y="300"/>
                  <a:pt x="0" y="300"/>
                  <a:pt x="0" y="285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64"/>
                  <a:pt x="12" y="263"/>
                  <a:pt x="23" y="259"/>
                </a:cubicBezTo>
                <a:cubicBezTo>
                  <a:pt x="27" y="263"/>
                  <a:pt x="32" y="265"/>
                  <a:pt x="36" y="265"/>
                </a:cubicBezTo>
                <a:cubicBezTo>
                  <a:pt x="40" y="265"/>
                  <a:pt x="45" y="263"/>
                  <a:pt x="49" y="259"/>
                </a:cubicBezTo>
                <a:cubicBezTo>
                  <a:pt x="59" y="263"/>
                  <a:pt x="72" y="264"/>
                  <a:pt x="72" y="275"/>
                </a:cubicBezTo>
                <a:close/>
                <a:moveTo>
                  <a:pt x="36" y="259"/>
                </a:moveTo>
                <a:cubicBezTo>
                  <a:pt x="42" y="259"/>
                  <a:pt x="54" y="248"/>
                  <a:pt x="54" y="235"/>
                </a:cubicBezTo>
                <a:cubicBezTo>
                  <a:pt x="54" y="222"/>
                  <a:pt x="49" y="211"/>
                  <a:pt x="36" y="211"/>
                </a:cubicBezTo>
                <a:cubicBezTo>
                  <a:pt x="23" y="211"/>
                  <a:pt x="18" y="222"/>
                  <a:pt x="18" y="235"/>
                </a:cubicBezTo>
                <a:cubicBezTo>
                  <a:pt x="18" y="248"/>
                  <a:pt x="30" y="259"/>
                  <a:pt x="36" y="259"/>
                </a:cubicBezTo>
                <a:close/>
                <a:moveTo>
                  <a:pt x="125" y="116"/>
                </a:moveTo>
                <a:cubicBezTo>
                  <a:pt x="125" y="100"/>
                  <a:pt x="131" y="87"/>
                  <a:pt x="147" y="87"/>
                </a:cubicBezTo>
                <a:cubicBezTo>
                  <a:pt x="163" y="87"/>
                  <a:pt x="169" y="100"/>
                  <a:pt x="169" y="116"/>
                </a:cubicBezTo>
                <a:cubicBezTo>
                  <a:pt x="169" y="132"/>
                  <a:pt x="154" y="145"/>
                  <a:pt x="147" y="145"/>
                </a:cubicBezTo>
                <a:cubicBezTo>
                  <a:pt x="140" y="145"/>
                  <a:pt x="125" y="132"/>
                  <a:pt x="125" y="116"/>
                </a:cubicBezTo>
                <a:close/>
                <a:moveTo>
                  <a:pt x="148" y="156"/>
                </a:moveTo>
                <a:cubicBezTo>
                  <a:pt x="150" y="176"/>
                  <a:pt x="150" y="176"/>
                  <a:pt x="150" y="176"/>
                </a:cubicBezTo>
                <a:cubicBezTo>
                  <a:pt x="153" y="168"/>
                  <a:pt x="155" y="159"/>
                  <a:pt x="159" y="151"/>
                </a:cubicBezTo>
                <a:cubicBezTo>
                  <a:pt x="159" y="150"/>
                  <a:pt x="159" y="150"/>
                  <a:pt x="162" y="145"/>
                </a:cubicBezTo>
                <a:cubicBezTo>
                  <a:pt x="174" y="149"/>
                  <a:pt x="190" y="151"/>
                  <a:pt x="190" y="164"/>
                </a:cubicBezTo>
                <a:cubicBezTo>
                  <a:pt x="190" y="176"/>
                  <a:pt x="190" y="176"/>
                  <a:pt x="190" y="176"/>
                </a:cubicBezTo>
                <a:cubicBezTo>
                  <a:pt x="190" y="194"/>
                  <a:pt x="190" y="194"/>
                  <a:pt x="183" y="194"/>
                </a:cubicBezTo>
                <a:cubicBezTo>
                  <a:pt x="110" y="194"/>
                  <a:pt x="110" y="194"/>
                  <a:pt x="110" y="194"/>
                </a:cubicBezTo>
                <a:cubicBezTo>
                  <a:pt x="104" y="194"/>
                  <a:pt x="104" y="194"/>
                  <a:pt x="104" y="176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51"/>
                  <a:pt x="118" y="149"/>
                  <a:pt x="131" y="145"/>
                </a:cubicBezTo>
                <a:cubicBezTo>
                  <a:pt x="134" y="150"/>
                  <a:pt x="134" y="150"/>
                  <a:pt x="135" y="151"/>
                </a:cubicBezTo>
                <a:cubicBezTo>
                  <a:pt x="138" y="159"/>
                  <a:pt x="141" y="168"/>
                  <a:pt x="143" y="176"/>
                </a:cubicBezTo>
                <a:cubicBezTo>
                  <a:pt x="145" y="156"/>
                  <a:pt x="145" y="156"/>
                  <a:pt x="145" y="156"/>
                </a:cubicBezTo>
                <a:cubicBezTo>
                  <a:pt x="145" y="155"/>
                  <a:pt x="145" y="155"/>
                  <a:pt x="145" y="155"/>
                </a:cubicBezTo>
                <a:cubicBezTo>
                  <a:pt x="141" y="149"/>
                  <a:pt x="141" y="149"/>
                  <a:pt x="141" y="149"/>
                </a:cubicBezTo>
                <a:cubicBezTo>
                  <a:pt x="144" y="150"/>
                  <a:pt x="144" y="150"/>
                  <a:pt x="144" y="150"/>
                </a:cubicBezTo>
                <a:cubicBezTo>
                  <a:pt x="145" y="150"/>
                  <a:pt x="145" y="150"/>
                  <a:pt x="146" y="150"/>
                </a:cubicBezTo>
                <a:cubicBezTo>
                  <a:pt x="146" y="150"/>
                  <a:pt x="146" y="150"/>
                  <a:pt x="147" y="150"/>
                </a:cubicBezTo>
                <a:cubicBezTo>
                  <a:pt x="147" y="150"/>
                  <a:pt x="147" y="150"/>
                  <a:pt x="147" y="150"/>
                </a:cubicBezTo>
                <a:cubicBezTo>
                  <a:pt x="149" y="150"/>
                  <a:pt x="149" y="150"/>
                  <a:pt x="149" y="150"/>
                </a:cubicBezTo>
                <a:cubicBezTo>
                  <a:pt x="152" y="149"/>
                  <a:pt x="152" y="149"/>
                  <a:pt x="152" y="149"/>
                </a:cubicBezTo>
                <a:cubicBezTo>
                  <a:pt x="149" y="155"/>
                  <a:pt x="149" y="155"/>
                  <a:pt x="149" y="155"/>
                </a:cubicBezTo>
                <a:lnTo>
                  <a:pt x="148" y="1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0675" tIns="40338" rIns="80675" bIns="40338" numCol="1" anchor="t" anchorCtr="0" compatLnSpc="1">
            <a:prstTxWarp prst="textNoShape">
              <a:avLst/>
            </a:prstTxWarp>
          </a:bodyPr>
          <a:lstStyle/>
          <a:p>
            <a:pPr defTabSz="914192">
              <a:defRPr/>
            </a:pPr>
            <a:endParaRPr lang="en-US" sz="1567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34" name="Graphic 33" descr="Coins">
            <a:extLst>
              <a:ext uri="{FF2B5EF4-FFF2-40B4-BE49-F238E27FC236}">
                <a16:creationId xmlns:a16="http://schemas.microsoft.com/office/drawing/2014/main" id="{2E80222E-1633-45CF-97BA-523580C75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3538" y="2749007"/>
            <a:ext cx="846084" cy="8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DFACB641-75E2-4EE8-90D7-5CC95912B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" y="497"/>
            <a:ext cx="12190251" cy="68570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C4D8D9-1254-43DF-B77A-392E9B183A13}"/>
              </a:ext>
            </a:extLst>
          </p:cNvPr>
          <p:cNvSpPr/>
          <p:nvPr/>
        </p:nvSpPr>
        <p:spPr bwMode="auto">
          <a:xfrm>
            <a:off x="865" y="973"/>
            <a:ext cx="13942622" cy="6856056"/>
          </a:xfrm>
          <a:prstGeom prst="rect">
            <a:avLst/>
          </a:prstGeom>
          <a:gradFill flip="none" rotWithShape="1">
            <a:gsLst>
              <a:gs pos="39000">
                <a:srgbClr val="04121A">
                  <a:alpha val="68000"/>
                </a:srgbClr>
              </a:gs>
              <a:gs pos="10000">
                <a:srgbClr val="04121A">
                  <a:alpha val="84000"/>
                </a:srgbClr>
              </a:gs>
              <a:gs pos="73000">
                <a:srgbClr val="04121A">
                  <a:alpha val="0"/>
                </a:srgbClr>
              </a:gs>
            </a:gsLst>
            <a:lin ang="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C98956-C3ED-47FA-B79D-F5A1EE972492}"/>
              </a:ext>
            </a:extLst>
          </p:cNvPr>
          <p:cNvCxnSpPr>
            <a:cxnSpLocks/>
          </p:cNvCxnSpPr>
          <p:nvPr/>
        </p:nvCxnSpPr>
        <p:spPr>
          <a:xfrm>
            <a:off x="5627982" y="6701034"/>
            <a:ext cx="372105" cy="0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79FC66-1BBA-4392-AC74-58791B9D39EE}"/>
              </a:ext>
            </a:extLst>
          </p:cNvPr>
          <p:cNvCxnSpPr>
            <a:cxnSpLocks/>
          </p:cNvCxnSpPr>
          <p:nvPr/>
        </p:nvCxnSpPr>
        <p:spPr>
          <a:xfrm>
            <a:off x="6127319" y="6701034"/>
            <a:ext cx="372105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1D1C5E-B711-4C5C-A3DA-62487A73AAED}"/>
              </a:ext>
            </a:extLst>
          </p:cNvPr>
          <p:cNvCxnSpPr>
            <a:cxnSpLocks/>
          </p:cNvCxnSpPr>
          <p:nvPr/>
        </p:nvCxnSpPr>
        <p:spPr>
          <a:xfrm>
            <a:off x="6624525" y="6701034"/>
            <a:ext cx="372105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2">
            <a:extLst>
              <a:ext uri="{FF2B5EF4-FFF2-40B4-BE49-F238E27FC236}">
                <a16:creationId xmlns:a16="http://schemas.microsoft.com/office/drawing/2014/main" id="{126D7B3A-9DCB-49C4-9794-64BE15691241}"/>
              </a:ext>
            </a:extLst>
          </p:cNvPr>
          <p:cNvSpPr txBox="1">
            <a:spLocks/>
          </p:cNvSpPr>
          <p:nvPr/>
        </p:nvSpPr>
        <p:spPr>
          <a:xfrm>
            <a:off x="325719" y="1382888"/>
            <a:ext cx="4384640" cy="1252910"/>
          </a:xfrm>
          <a:prstGeom prst="rect">
            <a:avLst/>
          </a:prstGeom>
        </p:spPr>
        <p:txBody>
          <a:bodyPr vert="horz" wrap="square" lIns="146284" tIns="91427" rIns="146284" bIns="91427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29" b="1" kern="1200" cap="none" spc="0" baseline="0" dirty="0" smtClean="0">
                <a:ln w="3175">
                  <a:noFill/>
                </a:ln>
                <a:gradFill>
                  <a:gsLst>
                    <a:gs pos="270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</a:lstStyle>
          <a:p>
            <a:pPr defTabSz="914192">
              <a:defRPr/>
            </a:pPr>
            <a:r>
              <a:rPr lang="pt-PT" sz="5399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Microsoft</a:t>
            </a:r>
          </a:p>
          <a:p>
            <a:pPr defTabSz="914192">
              <a:defRPr/>
            </a:pPr>
            <a:r>
              <a:rPr lang="en-US" sz="5399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ScaleUp</a:t>
            </a:r>
            <a:endParaRPr lang="en-US" sz="5399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91A866BF-38B8-447B-8E8D-4F014D03D79D}"/>
              </a:ext>
            </a:extLst>
          </p:cNvPr>
          <p:cNvSpPr txBox="1">
            <a:spLocks/>
          </p:cNvSpPr>
          <p:nvPr/>
        </p:nvSpPr>
        <p:spPr>
          <a:xfrm>
            <a:off x="375215" y="3009711"/>
            <a:ext cx="4707248" cy="2566830"/>
          </a:xfrm>
          <a:prstGeom prst="rect">
            <a:avLst/>
          </a:prstGeom>
        </p:spPr>
        <p:txBody>
          <a:bodyPr vert="horz" wrap="square" lIns="146284" tIns="91427" rIns="146284" bIns="9142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961" b="0" kern="1200" cap="none" spc="-10" baseline="0" dirty="0" smtClean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92">
              <a:defRPr/>
            </a:pPr>
            <a:r>
              <a:rPr lang="ru-RU" sz="1800" dirty="0"/>
              <a:t>Программа, выстроенная, чтобы помочь вам достичь успеха. Вы получите доступ к топ-листу партнеров и заказчиков</a:t>
            </a:r>
            <a:r>
              <a:rPr lang="en-US" sz="1800" dirty="0"/>
              <a:t> Microsoft, </a:t>
            </a:r>
            <a:r>
              <a:rPr lang="ru-RU" sz="1800" dirty="0"/>
              <a:t>выстроите выгодное сотрудничество с инвесторами и акселераторами а также получите доступ к технологической экспертизе </a:t>
            </a:r>
            <a:r>
              <a:rPr lang="en-US" sz="1800" dirty="0"/>
              <a:t>Microsoft.</a:t>
            </a:r>
            <a:br>
              <a:rPr lang="en-US" sz="1800" dirty="0"/>
            </a:br>
            <a:br>
              <a:rPr lang="en-US" sz="1800" dirty="0"/>
            </a:br>
            <a:r>
              <a:rPr lang="en-US" sz="1400" dirty="0"/>
              <a:t>Seattle / Beijing / Shanghai / Bangalore / </a:t>
            </a:r>
            <a:br>
              <a:rPr lang="en-US" sz="1400" dirty="0"/>
            </a:br>
            <a:r>
              <a:rPr lang="en-US" sz="1400" dirty="0"/>
              <a:t>Tel Aviv / Berlin / London</a:t>
            </a:r>
            <a:endParaRPr lang="en-US" sz="1800" dirty="0">
              <a:solidFill>
                <a:srgbClr val="D36A4C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5C348D1-EC9D-4B3F-9F55-E5F26CA84C90}"/>
              </a:ext>
            </a:extLst>
          </p:cNvPr>
          <p:cNvSpPr txBox="1">
            <a:spLocks/>
          </p:cNvSpPr>
          <p:nvPr/>
        </p:nvSpPr>
        <p:spPr>
          <a:xfrm>
            <a:off x="1031607" y="5612107"/>
            <a:ext cx="4002218" cy="433903"/>
          </a:xfrm>
          <a:prstGeom prst="rect">
            <a:avLst/>
          </a:prstGeom>
        </p:spPr>
        <p:txBody>
          <a:bodyPr vert="horz" wrap="square" lIns="146284" tIns="91427" rIns="146284" bIns="9142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765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92">
              <a:defRPr/>
            </a:pPr>
            <a:r>
              <a:rPr lang="en-US" dirty="0">
                <a:solidFill>
                  <a:srgbClr val="FFFFFF"/>
                </a:solidFill>
                <a:latin typeface="Segoe UI"/>
              </a:rPr>
              <a:t>aka.ms/</a:t>
            </a:r>
            <a:r>
              <a:rPr lang="en-US" b="1" dirty="0" err="1">
                <a:solidFill>
                  <a:srgbClr val="FFFFFF"/>
                </a:solidFill>
                <a:latin typeface="Segoe UI"/>
              </a:rPr>
              <a:t>microsoftScaleUp</a:t>
            </a:r>
            <a:endParaRPr lang="en-US" b="1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6CC62B-DD56-48AE-8C4C-4C520A222127}"/>
              </a:ext>
            </a:extLst>
          </p:cNvPr>
          <p:cNvSpPr/>
          <p:nvPr/>
        </p:nvSpPr>
        <p:spPr bwMode="auto">
          <a:xfrm>
            <a:off x="519475" y="5566345"/>
            <a:ext cx="513504" cy="513504"/>
          </a:xfrm>
          <a:prstGeom prst="ellipse">
            <a:avLst/>
          </a:prstGeom>
          <a:solidFill>
            <a:srgbClr val="D83B01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Half Frame 25">
            <a:extLst>
              <a:ext uri="{FF2B5EF4-FFF2-40B4-BE49-F238E27FC236}">
                <a16:creationId xmlns:a16="http://schemas.microsoft.com/office/drawing/2014/main" id="{0B50A697-3A11-4545-96A5-925E100C3CC1}"/>
              </a:ext>
            </a:extLst>
          </p:cNvPr>
          <p:cNvSpPr/>
          <p:nvPr/>
        </p:nvSpPr>
        <p:spPr bwMode="auto">
          <a:xfrm rot="8100000">
            <a:off x="646936" y="5738764"/>
            <a:ext cx="171439" cy="171439"/>
          </a:xfrm>
          <a:prstGeom prst="halfFrame">
            <a:avLst>
              <a:gd name="adj1" fmla="val 14140"/>
              <a:gd name="adj2" fmla="val 13362"/>
            </a:avLst>
          </a:prstGeom>
          <a:solidFill>
            <a:srgbClr val="FFFFF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solidFill>
                <a:srgbClr val="505050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8989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A2EF6500-E0A5-4185-A13C-3391F52CAF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" y="487"/>
            <a:ext cx="12225595" cy="685702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B45489A-4A0D-4045-827F-503A3CDAB8EF}"/>
              </a:ext>
            </a:extLst>
          </p:cNvPr>
          <p:cNvSpPr/>
          <p:nvPr/>
        </p:nvSpPr>
        <p:spPr bwMode="auto">
          <a:xfrm>
            <a:off x="864" y="1458"/>
            <a:ext cx="14755307" cy="6856056"/>
          </a:xfrm>
          <a:prstGeom prst="rect">
            <a:avLst/>
          </a:prstGeom>
          <a:gradFill flip="none" rotWithShape="1">
            <a:gsLst>
              <a:gs pos="39000">
                <a:srgbClr val="04121A">
                  <a:alpha val="68000"/>
                </a:srgbClr>
              </a:gs>
              <a:gs pos="10000">
                <a:srgbClr val="04121A">
                  <a:alpha val="84000"/>
                </a:srgbClr>
              </a:gs>
              <a:gs pos="64000">
                <a:srgbClr val="04121A">
                  <a:alpha val="0"/>
                </a:srgbClr>
              </a:gs>
            </a:gsLst>
            <a:lin ang="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4413A39-F469-4F04-816C-B661214C34E7}"/>
              </a:ext>
            </a:extLst>
          </p:cNvPr>
          <p:cNvSpPr txBox="1">
            <a:spLocks/>
          </p:cNvSpPr>
          <p:nvPr/>
        </p:nvSpPr>
        <p:spPr>
          <a:xfrm>
            <a:off x="1031607" y="5612107"/>
            <a:ext cx="4002218" cy="433903"/>
          </a:xfrm>
          <a:prstGeom prst="rect">
            <a:avLst/>
          </a:prstGeom>
        </p:spPr>
        <p:txBody>
          <a:bodyPr vert="horz" wrap="square" lIns="146284" tIns="91427" rIns="146284" bIns="9142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765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92">
              <a:defRPr/>
            </a:pPr>
            <a:r>
              <a:rPr lang="en-US" b="1" dirty="0">
                <a:solidFill>
                  <a:srgbClr val="FFFFFF"/>
                </a:solidFill>
                <a:latin typeface="Segoe UI"/>
              </a:rPr>
              <a:t>microsoftventures</a:t>
            </a:r>
            <a:r>
              <a:rPr lang="en-US" dirty="0">
                <a:solidFill>
                  <a:srgbClr val="FFFFFF"/>
                </a:solidFill>
                <a:latin typeface="Segoe UI"/>
              </a:rPr>
              <a:t>.com</a:t>
            </a:r>
            <a:endParaRPr lang="en-US" b="1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49CE3BC-7D98-4126-AF20-EAA5261DE7AB}"/>
              </a:ext>
            </a:extLst>
          </p:cNvPr>
          <p:cNvSpPr/>
          <p:nvPr/>
        </p:nvSpPr>
        <p:spPr bwMode="auto">
          <a:xfrm>
            <a:off x="519475" y="5566345"/>
            <a:ext cx="513504" cy="513504"/>
          </a:xfrm>
          <a:prstGeom prst="ellipse">
            <a:avLst/>
          </a:prstGeom>
          <a:solidFill>
            <a:srgbClr val="0067FE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Half Frame 47">
            <a:extLst>
              <a:ext uri="{FF2B5EF4-FFF2-40B4-BE49-F238E27FC236}">
                <a16:creationId xmlns:a16="http://schemas.microsoft.com/office/drawing/2014/main" id="{BD36E30C-719C-4E3F-8091-7631F2CD7AFF}"/>
              </a:ext>
            </a:extLst>
          </p:cNvPr>
          <p:cNvSpPr/>
          <p:nvPr/>
        </p:nvSpPr>
        <p:spPr bwMode="auto">
          <a:xfrm rot="8100000">
            <a:off x="646936" y="5738764"/>
            <a:ext cx="171439" cy="171439"/>
          </a:xfrm>
          <a:prstGeom prst="halfFrame">
            <a:avLst>
              <a:gd name="adj1" fmla="val 14140"/>
              <a:gd name="adj2" fmla="val 13362"/>
            </a:avLst>
          </a:prstGeom>
          <a:solidFill>
            <a:srgbClr val="FFFFF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solidFill>
                <a:srgbClr val="505050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E0F46AD-2F8C-4542-AEAB-DCC3DEE6A7BE}"/>
              </a:ext>
            </a:extLst>
          </p:cNvPr>
          <p:cNvCxnSpPr>
            <a:cxnSpLocks/>
          </p:cNvCxnSpPr>
          <p:nvPr/>
        </p:nvCxnSpPr>
        <p:spPr>
          <a:xfrm>
            <a:off x="5627982" y="6701034"/>
            <a:ext cx="372105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14E6AAD-1E43-404B-8AD9-7A0EDBF94061}"/>
              </a:ext>
            </a:extLst>
          </p:cNvPr>
          <p:cNvCxnSpPr>
            <a:cxnSpLocks/>
          </p:cNvCxnSpPr>
          <p:nvPr/>
        </p:nvCxnSpPr>
        <p:spPr>
          <a:xfrm>
            <a:off x="6127319" y="6701034"/>
            <a:ext cx="372105" cy="0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7F74FFB-BC9D-4AB9-8857-A82BB3155648}"/>
              </a:ext>
            </a:extLst>
          </p:cNvPr>
          <p:cNvCxnSpPr>
            <a:cxnSpLocks/>
          </p:cNvCxnSpPr>
          <p:nvPr/>
        </p:nvCxnSpPr>
        <p:spPr>
          <a:xfrm>
            <a:off x="6624525" y="6701034"/>
            <a:ext cx="372105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2">
            <a:extLst>
              <a:ext uri="{FF2B5EF4-FFF2-40B4-BE49-F238E27FC236}">
                <a16:creationId xmlns:a16="http://schemas.microsoft.com/office/drawing/2014/main" id="{514DD3C4-00FB-4D9C-BE5B-1EFE7DE0F911}"/>
              </a:ext>
            </a:extLst>
          </p:cNvPr>
          <p:cNvSpPr txBox="1">
            <a:spLocks/>
          </p:cNvSpPr>
          <p:nvPr/>
        </p:nvSpPr>
        <p:spPr>
          <a:xfrm>
            <a:off x="325719" y="1164260"/>
            <a:ext cx="4384640" cy="1252910"/>
          </a:xfrm>
          <a:prstGeom prst="rect">
            <a:avLst/>
          </a:prstGeom>
        </p:spPr>
        <p:txBody>
          <a:bodyPr vert="horz" wrap="square" lIns="146284" tIns="91427" rIns="146284" bIns="91427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29" b="1" kern="1200" cap="none" spc="0" baseline="0" dirty="0" smtClean="0">
                <a:ln w="3175">
                  <a:noFill/>
                </a:ln>
                <a:gradFill>
                  <a:gsLst>
                    <a:gs pos="270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</a:lstStyle>
          <a:p>
            <a:pPr defTabSz="914192">
              <a:defRPr/>
            </a:pPr>
            <a:r>
              <a:rPr lang="pt-PT" sz="5399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Microsoft</a:t>
            </a:r>
          </a:p>
          <a:p>
            <a:pPr defTabSz="914192">
              <a:defRPr/>
            </a:pPr>
            <a:r>
              <a:rPr lang="en-US" sz="5399" dirty="0">
                <a:latin typeface="Segoe UI Light" panose="020B0502040204020203" pitchFamily="34" charset="0"/>
                <a:cs typeface="Segoe UI Light" panose="020B0502040204020203" pitchFamily="34" charset="0"/>
              </a:rPr>
              <a:t>Ventures</a:t>
            </a:r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AA891F2A-4880-49B5-8B72-0D9EDB08DB15}"/>
              </a:ext>
            </a:extLst>
          </p:cNvPr>
          <p:cNvSpPr txBox="1">
            <a:spLocks/>
          </p:cNvSpPr>
          <p:nvPr/>
        </p:nvSpPr>
        <p:spPr>
          <a:xfrm>
            <a:off x="375215" y="2791083"/>
            <a:ext cx="5926165" cy="2926929"/>
          </a:xfrm>
          <a:prstGeom prst="rect">
            <a:avLst/>
          </a:prstGeom>
        </p:spPr>
        <p:txBody>
          <a:bodyPr vert="horz" wrap="square" lIns="146284" tIns="91427" rIns="146284" bIns="9142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961" b="0" kern="1200" cap="none" spc="-10" baseline="0" dirty="0" smtClean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92">
              <a:defRPr/>
            </a:pPr>
            <a:r>
              <a:rPr lang="ru-RU" sz="1800" dirty="0"/>
              <a:t>Как корпоративный венчурный фонд, </a:t>
            </a:r>
            <a:r>
              <a:rPr lang="en-US" sz="1800" dirty="0"/>
              <a:t>Microsoft Ventures </a:t>
            </a:r>
            <a:r>
              <a:rPr lang="ru-RU" sz="1800" dirty="0"/>
              <a:t>обычно инвестирует в софтверные компании от стадии</a:t>
            </a:r>
            <a:r>
              <a:rPr lang="en-US" sz="1800" dirty="0"/>
              <a:t> A </a:t>
            </a:r>
            <a:r>
              <a:rPr lang="ru-RU" sz="1800" dirty="0"/>
              <a:t>до</a:t>
            </a:r>
            <a:r>
              <a:rPr lang="en-US" sz="1800" dirty="0"/>
              <a:t> C. </a:t>
            </a:r>
            <a:r>
              <a:rPr lang="ru-RU" sz="1800" dirty="0"/>
              <a:t>Частью нашего предложения также является уникальный доступ к маркетинговым ресурсам мирового уровня и глобальным партнерствам. </a:t>
            </a:r>
            <a:br>
              <a:rPr lang="en-US" sz="1800" dirty="0"/>
            </a:br>
            <a:br>
              <a:rPr lang="en-US" sz="1800" dirty="0"/>
            </a:br>
            <a:r>
              <a:rPr lang="ru-RU" sz="1800" dirty="0"/>
              <a:t>Команда </a:t>
            </a:r>
            <a:r>
              <a:rPr lang="en-US" sz="1800" dirty="0"/>
              <a:t>Microsoft Ventures </a:t>
            </a:r>
            <a:r>
              <a:rPr lang="ru-RU" sz="1800" dirty="0"/>
              <a:t>в настоящий момент работает в следующих городах: Сан-Франциско, Сиэтл, Нью-Йорк, Тель-Авив и Лондон</a:t>
            </a:r>
            <a:r>
              <a:rPr lang="en-US" sz="1800" dirty="0"/>
              <a:t>.</a:t>
            </a:r>
            <a:br>
              <a:rPr lang="en-US" sz="1800" dirty="0"/>
            </a:br>
            <a:endParaRPr lang="en-US" sz="1800" dirty="0">
              <a:solidFill>
                <a:srgbClr val="D36A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04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84B9E8D9-EC14-4DBC-892D-6BF323453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" y="973"/>
            <a:ext cx="12190271" cy="6856056"/>
          </a:xfrm>
          <a:prstGeom prst="rect">
            <a:avLst/>
          </a:prstGeom>
        </p:spPr>
      </p:pic>
      <p:grpSp>
        <p:nvGrpSpPr>
          <p:cNvPr id="14" name="Graphic 5">
            <a:extLst>
              <a:ext uri="{FF2B5EF4-FFF2-40B4-BE49-F238E27FC236}">
                <a16:creationId xmlns:a16="http://schemas.microsoft.com/office/drawing/2014/main" id="{059B2F38-107B-45EB-8F06-5F5F28C9F66B}"/>
              </a:ext>
            </a:extLst>
          </p:cNvPr>
          <p:cNvGrpSpPr>
            <a:grpSpLocks noChangeAspect="1"/>
          </p:cNvGrpSpPr>
          <p:nvPr/>
        </p:nvGrpSpPr>
        <p:grpSpPr>
          <a:xfrm>
            <a:off x="2567534" y="-19233"/>
            <a:ext cx="12219725" cy="6781927"/>
            <a:chOff x="-1" y="0"/>
            <a:chExt cx="15546460" cy="86282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6452D9-17C7-43F2-A8A4-6A6434701BE9}"/>
                </a:ext>
              </a:extLst>
            </p:cNvPr>
            <p:cNvSpPr/>
            <p:nvPr/>
          </p:nvSpPr>
          <p:spPr>
            <a:xfrm>
              <a:off x="-25522473" y="-13205917"/>
              <a:ext cx="248312" cy="10785"/>
            </a:xfrm>
            <a:custGeom>
              <a:avLst/>
              <a:gdLst/>
              <a:ahLst/>
              <a:cxnLst/>
              <a:rect l="0" t="0" r="0" b="0"/>
              <a:pathLst>
                <a:path w="248311">
                  <a:moveTo>
                    <a:pt x="4683" y="4679"/>
                  </a:moveTo>
                  <a:lnTo>
                    <a:pt x="247597" y="4679"/>
                  </a:lnTo>
                </a:path>
              </a:pathLst>
            </a:custGeom>
            <a:ln w="5510" cap="flat">
              <a:solidFill>
                <a:srgbClr val="757575">
                  <a:alpha val="37000"/>
                </a:srgbClr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F6DACC-22A7-48BF-A5BD-A4F29C45D511}"/>
                </a:ext>
              </a:extLst>
            </p:cNvPr>
            <p:cNvSpPr/>
            <p:nvPr/>
          </p:nvSpPr>
          <p:spPr>
            <a:xfrm>
              <a:off x="-25522473" y="-13257687"/>
              <a:ext cx="291496" cy="10785"/>
            </a:xfrm>
            <a:custGeom>
              <a:avLst/>
              <a:gdLst/>
              <a:ahLst/>
              <a:cxnLst/>
              <a:rect l="0" t="0" r="0" b="0"/>
              <a:pathLst>
                <a:path w="291496">
                  <a:moveTo>
                    <a:pt x="4683" y="4679"/>
                  </a:moveTo>
                  <a:lnTo>
                    <a:pt x="291862" y="4679"/>
                  </a:lnTo>
                </a:path>
              </a:pathLst>
            </a:custGeom>
            <a:ln w="5510" cap="flat">
              <a:solidFill>
                <a:srgbClr val="757575">
                  <a:alpha val="37000"/>
                </a:srgbClr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D486FB-9F9A-4CAC-B2FF-0569E2DAEEE0}"/>
                </a:ext>
              </a:extLst>
            </p:cNvPr>
            <p:cNvSpPr/>
            <p:nvPr/>
          </p:nvSpPr>
          <p:spPr>
            <a:xfrm>
              <a:off x="-25522473" y="-13309457"/>
              <a:ext cx="118758" cy="10785"/>
            </a:xfrm>
            <a:custGeom>
              <a:avLst/>
              <a:gdLst/>
              <a:ahLst/>
              <a:cxnLst/>
              <a:rect l="0" t="0" r="0" b="0"/>
              <a:pathLst>
                <a:path w="118757">
                  <a:moveTo>
                    <a:pt x="4683" y="4680"/>
                  </a:moveTo>
                  <a:lnTo>
                    <a:pt x="115884" y="4680"/>
                  </a:lnTo>
                </a:path>
              </a:pathLst>
            </a:custGeom>
            <a:ln w="5510" cap="flat">
              <a:solidFill>
                <a:srgbClr val="757575">
                  <a:alpha val="37000"/>
                </a:srgbClr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0BFFE6-A9D1-47A9-A813-63B470CAB98D}"/>
                </a:ext>
              </a:extLst>
            </p:cNvPr>
            <p:cNvSpPr/>
            <p:nvPr/>
          </p:nvSpPr>
          <p:spPr>
            <a:xfrm>
              <a:off x="-56681" y="-56623"/>
              <a:ext cx="15665219" cy="8746899"/>
            </a:xfrm>
            <a:custGeom>
              <a:avLst/>
              <a:gdLst/>
              <a:ahLst/>
              <a:cxnLst/>
              <a:rect l="0" t="0" r="0" b="0"/>
              <a:pathLst>
                <a:path w="15665218" h="8746898">
                  <a:moveTo>
                    <a:pt x="8097" y="8089"/>
                  </a:moveTo>
                  <a:lnTo>
                    <a:pt x="15660361" y="8089"/>
                  </a:lnTo>
                  <a:lnTo>
                    <a:pt x="15660361" y="8745281"/>
                  </a:lnTo>
                  <a:lnTo>
                    <a:pt x="8098" y="8745281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 dirty="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9A84DB0-0C85-4068-B55C-07D35FA8C6B8}"/>
                </a:ext>
              </a:extLst>
            </p:cNvPr>
            <p:cNvSpPr/>
            <p:nvPr/>
          </p:nvSpPr>
          <p:spPr>
            <a:xfrm>
              <a:off x="5374864" y="4040722"/>
              <a:ext cx="421050" cy="140209"/>
            </a:xfrm>
            <a:custGeom>
              <a:avLst/>
              <a:gdLst/>
              <a:ahLst/>
              <a:cxnLst/>
              <a:rect l="0" t="0" r="0" b="0"/>
              <a:pathLst>
                <a:path w="421049" h="140209">
                  <a:moveTo>
                    <a:pt x="355733" y="138592"/>
                  </a:moveTo>
                  <a:cubicBezTo>
                    <a:pt x="402156" y="138592"/>
                    <a:pt x="442102" y="86822"/>
                    <a:pt x="409714" y="39366"/>
                  </a:cubicBezTo>
                  <a:cubicBezTo>
                    <a:pt x="395679" y="18874"/>
                    <a:pt x="371927" y="8089"/>
                    <a:pt x="347096" y="8089"/>
                  </a:cubicBezTo>
                  <a:lnTo>
                    <a:pt x="73954" y="8089"/>
                  </a:lnTo>
                  <a:cubicBezTo>
                    <a:pt x="39406" y="8089"/>
                    <a:pt x="8097" y="37210"/>
                    <a:pt x="8097" y="71722"/>
                  </a:cubicBezTo>
                  <a:cubicBezTo>
                    <a:pt x="8097" y="106236"/>
                    <a:pt x="39406" y="138592"/>
                    <a:pt x="73954" y="138592"/>
                  </a:cubicBezTo>
                  <a:lnTo>
                    <a:pt x="355733" y="13859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5A3B34-0FAA-4E17-93A2-A5A87564946F}"/>
                </a:ext>
              </a:extLst>
            </p:cNvPr>
            <p:cNvSpPr/>
            <p:nvPr/>
          </p:nvSpPr>
          <p:spPr>
            <a:xfrm>
              <a:off x="7847183" y="3537048"/>
              <a:ext cx="345477" cy="388272"/>
            </a:xfrm>
            <a:custGeom>
              <a:avLst/>
              <a:gdLst/>
              <a:ahLst/>
              <a:cxnLst/>
              <a:rect l="0" t="0" r="0" b="0"/>
              <a:pathLst>
                <a:path w="345476" h="388271">
                  <a:moveTo>
                    <a:pt x="12416" y="8089"/>
                  </a:moveTo>
                  <a:cubicBezTo>
                    <a:pt x="46964" y="10246"/>
                    <a:pt x="75033" y="38288"/>
                    <a:pt x="75033" y="72801"/>
                  </a:cubicBezTo>
                  <a:cubicBezTo>
                    <a:pt x="75033" y="105157"/>
                    <a:pt x="51282" y="132120"/>
                    <a:pt x="18893" y="137513"/>
                  </a:cubicBezTo>
                  <a:cubicBezTo>
                    <a:pt x="15655" y="137513"/>
                    <a:pt x="12416" y="137513"/>
                    <a:pt x="9177" y="137513"/>
                  </a:cubicBezTo>
                  <a:cubicBezTo>
                    <a:pt x="9177" y="137513"/>
                    <a:pt x="9177" y="137513"/>
                    <a:pt x="9177" y="137513"/>
                  </a:cubicBezTo>
                  <a:lnTo>
                    <a:pt x="8097" y="137513"/>
                  </a:lnTo>
                  <a:lnTo>
                    <a:pt x="8097" y="137513"/>
                  </a:lnTo>
                  <a:cubicBezTo>
                    <a:pt x="70715" y="137513"/>
                    <a:pt x="212145" y="164476"/>
                    <a:pt x="214304" y="324099"/>
                  </a:cubicBezTo>
                  <a:cubicBezTo>
                    <a:pt x="214304" y="361848"/>
                    <a:pt x="242374" y="387732"/>
                    <a:pt x="278001" y="387732"/>
                  </a:cubicBezTo>
                  <a:cubicBezTo>
                    <a:pt x="312549" y="387732"/>
                    <a:pt x="343858" y="361848"/>
                    <a:pt x="343858" y="324099"/>
                  </a:cubicBezTo>
                  <a:cubicBezTo>
                    <a:pt x="343858" y="210853"/>
                    <a:pt x="270444" y="10246"/>
                    <a:pt x="12416" y="8089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93D06D-3DB3-4FD4-9B49-F7FADE8169D3}"/>
                </a:ext>
              </a:extLst>
            </p:cNvPr>
            <p:cNvSpPr/>
            <p:nvPr/>
          </p:nvSpPr>
          <p:spPr>
            <a:xfrm>
              <a:off x="5521692" y="4597245"/>
              <a:ext cx="410254" cy="140209"/>
            </a:xfrm>
            <a:custGeom>
              <a:avLst/>
              <a:gdLst/>
              <a:ahLst/>
              <a:cxnLst/>
              <a:rect l="0" t="0" r="0" b="0"/>
              <a:pathLst>
                <a:path w="410253" h="140209">
                  <a:moveTo>
                    <a:pt x="344937" y="8089"/>
                  </a:moveTo>
                  <a:lnTo>
                    <a:pt x="8097" y="8089"/>
                  </a:lnTo>
                  <a:cubicBezTo>
                    <a:pt x="42645" y="10246"/>
                    <a:pt x="70715" y="38288"/>
                    <a:pt x="70715" y="73880"/>
                  </a:cubicBezTo>
                  <a:cubicBezTo>
                    <a:pt x="70715" y="107314"/>
                    <a:pt x="44804" y="135356"/>
                    <a:pt x="12415" y="138592"/>
                  </a:cubicBezTo>
                  <a:lnTo>
                    <a:pt x="344937" y="138592"/>
                  </a:lnTo>
                  <a:cubicBezTo>
                    <a:pt x="379484" y="138592"/>
                    <a:pt x="410794" y="109471"/>
                    <a:pt x="410794" y="74958"/>
                  </a:cubicBezTo>
                  <a:cubicBezTo>
                    <a:pt x="410794" y="40445"/>
                    <a:pt x="379484" y="8089"/>
                    <a:pt x="344937" y="8089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B33A15-0681-4C99-B5AF-EE50509BC5D6}"/>
                </a:ext>
              </a:extLst>
            </p:cNvPr>
            <p:cNvSpPr/>
            <p:nvPr/>
          </p:nvSpPr>
          <p:spPr>
            <a:xfrm>
              <a:off x="5521692" y="3535969"/>
              <a:ext cx="410254" cy="140209"/>
            </a:xfrm>
            <a:custGeom>
              <a:avLst/>
              <a:gdLst/>
              <a:ahLst/>
              <a:cxnLst/>
              <a:rect l="0" t="0" r="0" b="0"/>
              <a:pathLst>
                <a:path w="410253" h="140209">
                  <a:moveTo>
                    <a:pt x="344937" y="8089"/>
                  </a:moveTo>
                  <a:lnTo>
                    <a:pt x="8097" y="8089"/>
                  </a:lnTo>
                  <a:cubicBezTo>
                    <a:pt x="42645" y="10246"/>
                    <a:pt x="70715" y="38288"/>
                    <a:pt x="70715" y="73880"/>
                  </a:cubicBezTo>
                  <a:cubicBezTo>
                    <a:pt x="70715" y="107314"/>
                    <a:pt x="44804" y="135356"/>
                    <a:pt x="12415" y="138592"/>
                  </a:cubicBezTo>
                  <a:lnTo>
                    <a:pt x="344937" y="138592"/>
                  </a:lnTo>
                  <a:cubicBezTo>
                    <a:pt x="379484" y="138592"/>
                    <a:pt x="410794" y="109471"/>
                    <a:pt x="410794" y="74958"/>
                  </a:cubicBezTo>
                  <a:cubicBezTo>
                    <a:pt x="410794" y="40445"/>
                    <a:pt x="379484" y="8089"/>
                    <a:pt x="344937" y="8089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1757AA5-9315-4EF0-B103-58A3A09B1664}"/>
                </a:ext>
              </a:extLst>
            </p:cNvPr>
            <p:cNvSpPr/>
            <p:nvPr/>
          </p:nvSpPr>
          <p:spPr>
            <a:xfrm>
              <a:off x="5138428" y="3535969"/>
              <a:ext cx="280700" cy="1207956"/>
            </a:xfrm>
            <a:custGeom>
              <a:avLst/>
              <a:gdLst/>
              <a:ahLst/>
              <a:cxnLst/>
              <a:rect l="0" t="0" r="0" b="0"/>
              <a:pathLst>
                <a:path w="280699" h="1207956">
                  <a:moveTo>
                    <a:pt x="282319" y="8089"/>
                  </a:moveTo>
                  <a:lnTo>
                    <a:pt x="8097" y="8089"/>
                  </a:lnTo>
                  <a:lnTo>
                    <a:pt x="8097" y="1199867"/>
                  </a:lnTo>
                  <a:lnTo>
                    <a:pt x="274762" y="1199867"/>
                  </a:lnTo>
                  <a:cubicBezTo>
                    <a:pt x="242373" y="1195553"/>
                    <a:pt x="216463" y="1168590"/>
                    <a:pt x="216463" y="1135156"/>
                  </a:cubicBezTo>
                  <a:cubicBezTo>
                    <a:pt x="216463" y="1100642"/>
                    <a:pt x="244533" y="1071522"/>
                    <a:pt x="279080" y="1069365"/>
                  </a:cubicBezTo>
                  <a:lnTo>
                    <a:pt x="144128" y="1069365"/>
                  </a:lnTo>
                  <a:lnTo>
                    <a:pt x="141969" y="138592"/>
                  </a:lnTo>
                  <a:lnTo>
                    <a:pt x="273682" y="138592"/>
                  </a:lnTo>
                  <a:cubicBezTo>
                    <a:pt x="241294" y="134277"/>
                    <a:pt x="216463" y="107314"/>
                    <a:pt x="216463" y="73880"/>
                  </a:cubicBezTo>
                  <a:cubicBezTo>
                    <a:pt x="216463" y="37209"/>
                    <a:pt x="245612" y="8089"/>
                    <a:pt x="282319" y="8089"/>
                  </a:cubicBezTo>
                  <a:close/>
                </a:path>
              </a:pathLst>
            </a:custGeom>
            <a:solidFill>
              <a:srgbClr val="80D1F9"/>
            </a:solidFill>
            <a:ln w="9525" cap="flat">
              <a:solidFill>
                <a:srgbClr val="80D1F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7E0958A-BC7C-462A-9DAE-4DA3626A5DBB}"/>
                </a:ext>
              </a:extLst>
            </p:cNvPr>
            <p:cNvSpPr/>
            <p:nvPr/>
          </p:nvSpPr>
          <p:spPr>
            <a:xfrm>
              <a:off x="5144906" y="575397"/>
              <a:ext cx="1209169" cy="280418"/>
            </a:xfrm>
            <a:custGeom>
              <a:avLst/>
              <a:gdLst/>
              <a:ahLst/>
              <a:cxnLst/>
              <a:rect l="0" t="0" r="0" b="0"/>
              <a:pathLst>
                <a:path w="1209169" h="280418">
                  <a:moveTo>
                    <a:pt x="8097" y="8089"/>
                  </a:moveTo>
                  <a:lnTo>
                    <a:pt x="8097" y="279879"/>
                  </a:lnTo>
                  <a:lnTo>
                    <a:pt x="1210789" y="279879"/>
                  </a:lnTo>
                  <a:lnTo>
                    <a:pt x="1210789" y="15639"/>
                  </a:lnTo>
                  <a:lnTo>
                    <a:pt x="1080155" y="11325"/>
                  </a:lnTo>
                  <a:lnTo>
                    <a:pt x="1080155" y="146141"/>
                  </a:lnTo>
                  <a:lnTo>
                    <a:pt x="139810" y="147220"/>
                  </a:lnTo>
                  <a:lnTo>
                    <a:pt x="139810" y="16717"/>
                  </a:lnTo>
                  <a:close/>
                </a:path>
              </a:pathLst>
            </a:custGeom>
            <a:solidFill>
              <a:srgbClr val="80D1F9"/>
            </a:solidFill>
            <a:ln w="9525" cap="flat">
              <a:solidFill>
                <a:srgbClr val="80D1F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C06C8D-BE61-4353-A4F2-4CED519E44D5}"/>
                </a:ext>
              </a:extLst>
            </p:cNvPr>
            <p:cNvSpPr/>
            <p:nvPr/>
          </p:nvSpPr>
          <p:spPr>
            <a:xfrm>
              <a:off x="6215884" y="509607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139810" y="81429"/>
                  </a:moveTo>
                  <a:lnTo>
                    <a:pt x="139810" y="66330"/>
                  </a:lnTo>
                  <a:cubicBezTo>
                    <a:pt x="135492" y="33974"/>
                    <a:pt x="108501" y="8089"/>
                    <a:pt x="73953" y="8089"/>
                  </a:cubicBezTo>
                  <a:cubicBezTo>
                    <a:pt x="38326" y="8089"/>
                    <a:pt x="10256" y="35052"/>
                    <a:pt x="8097" y="69565"/>
                  </a:cubicBezTo>
                  <a:lnTo>
                    <a:pt x="8097" y="77115"/>
                  </a:lnTo>
                  <a:cubicBezTo>
                    <a:pt x="10256" y="111628"/>
                    <a:pt x="38326" y="138591"/>
                    <a:pt x="73953" y="138591"/>
                  </a:cubicBezTo>
                  <a:cubicBezTo>
                    <a:pt x="108501" y="139670"/>
                    <a:pt x="136572" y="113785"/>
                    <a:pt x="139810" y="81429"/>
                  </a:cubicBezTo>
                  <a:close/>
                </a:path>
              </a:pathLst>
            </a:custGeom>
            <a:solidFill>
              <a:srgbClr val="83D3DE"/>
            </a:solidFill>
            <a:ln w="9525" cap="flat">
              <a:solidFill>
                <a:srgbClr val="83D3DE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B97A4D-6255-4B36-A7CA-E2F622625574}"/>
                </a:ext>
              </a:extLst>
            </p:cNvPr>
            <p:cNvSpPr/>
            <p:nvPr/>
          </p:nvSpPr>
          <p:spPr>
            <a:xfrm>
              <a:off x="5144906" y="509607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139810" y="81429"/>
                  </a:moveTo>
                  <a:lnTo>
                    <a:pt x="139810" y="66330"/>
                  </a:lnTo>
                  <a:cubicBezTo>
                    <a:pt x="135492" y="33974"/>
                    <a:pt x="108502" y="8089"/>
                    <a:pt x="73954" y="8089"/>
                  </a:cubicBezTo>
                  <a:cubicBezTo>
                    <a:pt x="38327" y="8089"/>
                    <a:pt x="10256" y="35052"/>
                    <a:pt x="8097" y="69565"/>
                  </a:cubicBezTo>
                  <a:lnTo>
                    <a:pt x="8097" y="77115"/>
                  </a:lnTo>
                  <a:cubicBezTo>
                    <a:pt x="10256" y="111628"/>
                    <a:pt x="38327" y="138591"/>
                    <a:pt x="73954" y="138591"/>
                  </a:cubicBezTo>
                  <a:cubicBezTo>
                    <a:pt x="108502" y="139670"/>
                    <a:pt x="136572" y="113785"/>
                    <a:pt x="139810" y="81429"/>
                  </a:cubicBezTo>
                  <a:close/>
                </a:path>
              </a:pathLst>
            </a:custGeom>
            <a:solidFill>
              <a:srgbClr val="83D3DE"/>
            </a:solidFill>
            <a:ln w="9525" cap="flat">
              <a:solidFill>
                <a:srgbClr val="83D3DE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F380A0-0F85-40A8-AD31-DB86A06A81D7}"/>
                </a:ext>
              </a:extLst>
            </p:cNvPr>
            <p:cNvSpPr/>
            <p:nvPr/>
          </p:nvSpPr>
          <p:spPr>
            <a:xfrm>
              <a:off x="6241945" y="4056900"/>
              <a:ext cx="820508" cy="711831"/>
            </a:xfrm>
            <a:custGeom>
              <a:avLst/>
              <a:gdLst/>
              <a:ahLst/>
              <a:cxnLst/>
              <a:rect l="0" t="0" r="0" b="0"/>
              <a:pathLst>
                <a:path w="820507" h="711831">
                  <a:moveTo>
                    <a:pt x="817659" y="620696"/>
                  </a:moveTo>
                  <a:lnTo>
                    <a:pt x="671911" y="13482"/>
                  </a:lnTo>
                  <a:cubicBezTo>
                    <a:pt x="671911" y="14560"/>
                    <a:pt x="671911" y="16717"/>
                    <a:pt x="671911" y="17796"/>
                  </a:cubicBezTo>
                  <a:cubicBezTo>
                    <a:pt x="671911" y="52309"/>
                    <a:pt x="644921" y="81429"/>
                    <a:pt x="610373" y="84665"/>
                  </a:cubicBezTo>
                  <a:cubicBezTo>
                    <a:pt x="607134" y="84665"/>
                    <a:pt x="602815" y="84665"/>
                    <a:pt x="599577" y="84665"/>
                  </a:cubicBezTo>
                  <a:lnTo>
                    <a:pt x="595258" y="84665"/>
                  </a:lnTo>
                  <a:cubicBezTo>
                    <a:pt x="595258" y="84665"/>
                    <a:pt x="595258" y="84665"/>
                    <a:pt x="594179" y="84665"/>
                  </a:cubicBezTo>
                  <a:cubicBezTo>
                    <a:pt x="569348" y="81429"/>
                    <a:pt x="547755" y="64173"/>
                    <a:pt x="539118" y="41524"/>
                  </a:cubicBezTo>
                  <a:lnTo>
                    <a:pt x="579064" y="214089"/>
                  </a:lnTo>
                  <a:lnTo>
                    <a:pt x="246542" y="214089"/>
                  </a:lnTo>
                  <a:lnTo>
                    <a:pt x="286488" y="42602"/>
                  </a:lnTo>
                  <a:cubicBezTo>
                    <a:pt x="277851" y="66330"/>
                    <a:pt x="255179" y="83586"/>
                    <a:pt x="229269" y="85743"/>
                  </a:cubicBezTo>
                  <a:cubicBezTo>
                    <a:pt x="226029" y="85743"/>
                    <a:pt x="221711" y="85743"/>
                    <a:pt x="218473" y="85743"/>
                  </a:cubicBezTo>
                  <a:lnTo>
                    <a:pt x="214154" y="85743"/>
                  </a:lnTo>
                  <a:cubicBezTo>
                    <a:pt x="214154" y="85743"/>
                    <a:pt x="214154" y="85743"/>
                    <a:pt x="213074" y="85743"/>
                  </a:cubicBezTo>
                  <a:cubicBezTo>
                    <a:pt x="179606" y="81429"/>
                    <a:pt x="153696" y="53387"/>
                    <a:pt x="153696" y="18874"/>
                  </a:cubicBezTo>
                  <a:cubicBezTo>
                    <a:pt x="153696" y="15639"/>
                    <a:pt x="153696" y="11325"/>
                    <a:pt x="154775" y="8089"/>
                  </a:cubicBezTo>
                  <a:lnTo>
                    <a:pt x="10106" y="621774"/>
                  </a:lnTo>
                  <a:cubicBezTo>
                    <a:pt x="1469" y="659523"/>
                    <a:pt x="20902" y="694036"/>
                    <a:pt x="64087" y="702664"/>
                  </a:cubicBezTo>
                  <a:cubicBezTo>
                    <a:pt x="98635" y="709135"/>
                    <a:pt x="132103" y="694036"/>
                    <a:pt x="141819" y="650894"/>
                  </a:cubicBezTo>
                  <a:lnTo>
                    <a:pt x="216313" y="347827"/>
                  </a:lnTo>
                  <a:lnTo>
                    <a:pt x="610373" y="347827"/>
                  </a:lnTo>
                  <a:lnTo>
                    <a:pt x="684866" y="650894"/>
                  </a:lnTo>
                  <a:cubicBezTo>
                    <a:pt x="695662" y="690800"/>
                    <a:pt x="733449" y="709135"/>
                    <a:pt x="765837" y="702664"/>
                  </a:cubicBezTo>
                  <a:cubicBezTo>
                    <a:pt x="802544" y="694036"/>
                    <a:pt x="826296" y="658444"/>
                    <a:pt x="817659" y="620696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05B387-F737-44B6-82A6-FC49E847DBAC}"/>
                </a:ext>
              </a:extLst>
            </p:cNvPr>
            <p:cNvSpPr/>
            <p:nvPr/>
          </p:nvSpPr>
          <p:spPr>
            <a:xfrm>
              <a:off x="6392941" y="3406545"/>
              <a:ext cx="518215" cy="550052"/>
            </a:xfrm>
            <a:custGeom>
              <a:avLst/>
              <a:gdLst/>
              <a:ahLst/>
              <a:cxnLst/>
              <a:rect l="0" t="0" r="0" b="0"/>
              <a:pathLst>
                <a:path w="518215" h="550051">
                  <a:moveTo>
                    <a:pt x="516596" y="512842"/>
                  </a:moveTo>
                  <a:lnTo>
                    <a:pt x="395679" y="8089"/>
                  </a:lnTo>
                  <a:lnTo>
                    <a:pt x="129014" y="8089"/>
                  </a:lnTo>
                  <a:lnTo>
                    <a:pt x="8097" y="519313"/>
                  </a:lnTo>
                  <a:lnTo>
                    <a:pt x="139810" y="545198"/>
                  </a:lnTo>
                  <a:lnTo>
                    <a:pt x="234816" y="138592"/>
                  </a:lnTo>
                  <a:lnTo>
                    <a:pt x="293115" y="138592"/>
                  </a:lnTo>
                  <a:lnTo>
                    <a:pt x="387042" y="545198"/>
                  </a:ln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4AE5A1-6801-45E4-BA04-8B1D1F998C39}"/>
                </a:ext>
              </a:extLst>
            </p:cNvPr>
            <p:cNvSpPr/>
            <p:nvPr/>
          </p:nvSpPr>
          <p:spPr>
            <a:xfrm>
              <a:off x="6390750" y="3870314"/>
              <a:ext cx="151146" cy="140209"/>
            </a:xfrm>
            <a:custGeom>
              <a:avLst/>
              <a:gdLst/>
              <a:ahLst/>
              <a:cxnLst/>
              <a:rect l="0" t="0" r="0" b="0"/>
              <a:pathLst>
                <a:path w="151146" h="140209">
                  <a:moveTo>
                    <a:pt x="66429" y="141827"/>
                  </a:moveTo>
                  <a:lnTo>
                    <a:pt x="70747" y="141827"/>
                  </a:lnTo>
                  <a:cubicBezTo>
                    <a:pt x="73986" y="141827"/>
                    <a:pt x="77225" y="141827"/>
                    <a:pt x="81543" y="141827"/>
                  </a:cubicBezTo>
                  <a:cubicBezTo>
                    <a:pt x="107454" y="139670"/>
                    <a:pt x="129047" y="122414"/>
                    <a:pt x="138763" y="98686"/>
                  </a:cubicBezTo>
                  <a:lnTo>
                    <a:pt x="143082" y="80350"/>
                  </a:lnTo>
                  <a:cubicBezTo>
                    <a:pt x="143082" y="78194"/>
                    <a:pt x="143082" y="76036"/>
                    <a:pt x="143082" y="74958"/>
                  </a:cubicBezTo>
                  <a:cubicBezTo>
                    <a:pt x="143082" y="39366"/>
                    <a:pt x="116091" y="11324"/>
                    <a:pt x="81543" y="8089"/>
                  </a:cubicBezTo>
                  <a:cubicBezTo>
                    <a:pt x="79384" y="8089"/>
                    <a:pt x="76145" y="8089"/>
                    <a:pt x="73986" y="8089"/>
                  </a:cubicBezTo>
                  <a:cubicBezTo>
                    <a:pt x="44836" y="9168"/>
                    <a:pt x="20005" y="28581"/>
                    <a:pt x="11368" y="54466"/>
                  </a:cubicBezTo>
                  <a:lnTo>
                    <a:pt x="9209" y="63094"/>
                  </a:lnTo>
                  <a:cubicBezTo>
                    <a:pt x="8130" y="66330"/>
                    <a:pt x="8130" y="70644"/>
                    <a:pt x="8130" y="73880"/>
                  </a:cubicBezTo>
                  <a:cubicBezTo>
                    <a:pt x="7050" y="109471"/>
                    <a:pt x="32961" y="137513"/>
                    <a:pt x="66429" y="141827"/>
                  </a:cubicBezTo>
                  <a:cubicBezTo>
                    <a:pt x="66429" y="141827"/>
                    <a:pt x="66429" y="141827"/>
                    <a:pt x="66429" y="141827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3CA751-776E-48C3-BE83-6F34028833E2}"/>
                </a:ext>
              </a:extLst>
            </p:cNvPr>
            <p:cNvSpPr/>
            <p:nvPr/>
          </p:nvSpPr>
          <p:spPr>
            <a:xfrm>
              <a:off x="6771886" y="3870314"/>
              <a:ext cx="151146" cy="140209"/>
            </a:xfrm>
            <a:custGeom>
              <a:avLst/>
              <a:gdLst/>
              <a:ahLst/>
              <a:cxnLst/>
              <a:rect l="0" t="0" r="0" b="0"/>
              <a:pathLst>
                <a:path w="151146" h="140209">
                  <a:moveTo>
                    <a:pt x="66397" y="141827"/>
                  </a:moveTo>
                  <a:cubicBezTo>
                    <a:pt x="66397" y="141827"/>
                    <a:pt x="66397" y="141827"/>
                    <a:pt x="66397" y="141827"/>
                  </a:cubicBezTo>
                  <a:lnTo>
                    <a:pt x="70715" y="141827"/>
                  </a:lnTo>
                  <a:cubicBezTo>
                    <a:pt x="73953" y="141827"/>
                    <a:pt x="77193" y="141827"/>
                    <a:pt x="81511" y="141827"/>
                  </a:cubicBezTo>
                  <a:cubicBezTo>
                    <a:pt x="116059" y="138592"/>
                    <a:pt x="143049" y="109471"/>
                    <a:pt x="143049" y="74958"/>
                  </a:cubicBezTo>
                  <a:cubicBezTo>
                    <a:pt x="143049" y="73880"/>
                    <a:pt x="143049" y="71722"/>
                    <a:pt x="143049" y="70644"/>
                  </a:cubicBezTo>
                  <a:lnTo>
                    <a:pt x="137651" y="49073"/>
                  </a:lnTo>
                  <a:cubicBezTo>
                    <a:pt x="127934" y="26424"/>
                    <a:pt x="106342" y="10246"/>
                    <a:pt x="81511" y="8089"/>
                  </a:cubicBezTo>
                  <a:cubicBezTo>
                    <a:pt x="79351" y="8089"/>
                    <a:pt x="76113" y="8089"/>
                    <a:pt x="73953" y="8089"/>
                  </a:cubicBezTo>
                  <a:cubicBezTo>
                    <a:pt x="37247" y="9168"/>
                    <a:pt x="8097" y="38288"/>
                    <a:pt x="8097" y="74958"/>
                  </a:cubicBezTo>
                  <a:cubicBezTo>
                    <a:pt x="8097" y="77115"/>
                    <a:pt x="8097" y="79272"/>
                    <a:pt x="8097" y="81429"/>
                  </a:cubicBezTo>
                  <a:lnTo>
                    <a:pt x="12416" y="97607"/>
                  </a:lnTo>
                  <a:cubicBezTo>
                    <a:pt x="19973" y="121335"/>
                    <a:pt x="40486" y="138592"/>
                    <a:pt x="66397" y="141827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133AA67-F1AB-4870-9D31-D480A614118F}"/>
                </a:ext>
              </a:extLst>
            </p:cNvPr>
            <p:cNvSpPr/>
            <p:nvPr/>
          </p:nvSpPr>
          <p:spPr>
            <a:xfrm>
              <a:off x="-158165" y="4963946"/>
              <a:ext cx="161942" cy="183351"/>
            </a:xfrm>
            <a:custGeom>
              <a:avLst/>
              <a:gdLst/>
              <a:ahLst/>
              <a:cxnLst/>
              <a:rect l="0" t="0" r="0" b="0"/>
              <a:pathLst>
                <a:path w="161942" h="183350">
                  <a:moveTo>
                    <a:pt x="32928" y="8089"/>
                  </a:moveTo>
                  <a:cubicBezTo>
                    <a:pt x="57759" y="16717"/>
                    <a:pt x="76113" y="40445"/>
                    <a:pt x="77192" y="69565"/>
                  </a:cubicBezTo>
                  <a:cubicBezTo>
                    <a:pt x="77192" y="71722"/>
                    <a:pt x="77192" y="74958"/>
                    <a:pt x="77192" y="77115"/>
                  </a:cubicBezTo>
                  <a:cubicBezTo>
                    <a:pt x="73954" y="111628"/>
                    <a:pt x="46963" y="138592"/>
                    <a:pt x="13495" y="138592"/>
                  </a:cubicBezTo>
                  <a:cubicBezTo>
                    <a:pt x="11336" y="138592"/>
                    <a:pt x="10256" y="138592"/>
                    <a:pt x="8097" y="138592"/>
                  </a:cubicBezTo>
                  <a:lnTo>
                    <a:pt x="163562" y="176340"/>
                  </a:lnTo>
                  <a:lnTo>
                    <a:pt x="163562" y="40445"/>
                  </a:lnTo>
                  <a:lnTo>
                    <a:pt x="32928" y="8089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61D0602-4813-43FF-B3E2-50D4505EF315}"/>
                </a:ext>
              </a:extLst>
            </p:cNvPr>
            <p:cNvSpPr/>
            <p:nvPr/>
          </p:nvSpPr>
          <p:spPr>
            <a:xfrm>
              <a:off x="-158165" y="5301526"/>
              <a:ext cx="161942" cy="172565"/>
            </a:xfrm>
            <a:custGeom>
              <a:avLst/>
              <a:gdLst/>
              <a:ahLst/>
              <a:cxnLst/>
              <a:rect l="0" t="0" r="0" b="0"/>
              <a:pathLst>
                <a:path w="161942" h="172565">
                  <a:moveTo>
                    <a:pt x="8097" y="45838"/>
                  </a:moveTo>
                  <a:cubicBezTo>
                    <a:pt x="10256" y="45838"/>
                    <a:pt x="12416" y="45838"/>
                    <a:pt x="14575" y="45838"/>
                  </a:cubicBezTo>
                  <a:cubicBezTo>
                    <a:pt x="49122" y="45838"/>
                    <a:pt x="77192" y="74958"/>
                    <a:pt x="78272" y="110550"/>
                  </a:cubicBezTo>
                  <a:cubicBezTo>
                    <a:pt x="78272" y="112707"/>
                    <a:pt x="78272" y="115942"/>
                    <a:pt x="78272" y="118099"/>
                  </a:cubicBezTo>
                  <a:cubicBezTo>
                    <a:pt x="76113" y="142906"/>
                    <a:pt x="60998" y="164476"/>
                    <a:pt x="39406" y="174183"/>
                  </a:cubicBezTo>
                  <a:lnTo>
                    <a:pt x="164641" y="142906"/>
                  </a:lnTo>
                  <a:lnTo>
                    <a:pt x="164641" y="8089"/>
                  </a:lnTo>
                  <a:lnTo>
                    <a:pt x="8097" y="45838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CB8A79D-0594-4EC9-8550-D212A9C52CB9}"/>
                </a:ext>
              </a:extLst>
            </p:cNvPr>
            <p:cNvSpPr/>
            <p:nvPr/>
          </p:nvSpPr>
          <p:spPr>
            <a:xfrm>
              <a:off x="-2700" y="4996302"/>
              <a:ext cx="367069" cy="452984"/>
            </a:xfrm>
            <a:custGeom>
              <a:avLst/>
              <a:gdLst/>
              <a:ahLst/>
              <a:cxnLst/>
              <a:rect l="0" t="0" r="0" b="0"/>
              <a:pathLst>
                <a:path w="367069" h="452983">
                  <a:moveTo>
                    <a:pt x="8097" y="314392"/>
                  </a:moveTo>
                  <a:lnTo>
                    <a:pt x="8097" y="448130"/>
                  </a:lnTo>
                  <a:lnTo>
                    <a:pt x="362211" y="359691"/>
                  </a:lnTo>
                  <a:lnTo>
                    <a:pt x="362211" y="95450"/>
                  </a:lnTo>
                  <a:lnTo>
                    <a:pt x="8097" y="8089"/>
                  </a:lnTo>
                  <a:lnTo>
                    <a:pt x="8097" y="145063"/>
                  </a:lnTo>
                  <a:lnTo>
                    <a:pt x="238055" y="200068"/>
                  </a:lnTo>
                  <a:lnTo>
                    <a:pt x="238055" y="258309"/>
                  </a:lnTo>
                  <a:close/>
                </a:path>
              </a:pathLst>
            </a:custGeom>
            <a:solidFill>
              <a:srgbClr val="939393"/>
            </a:solidFill>
            <a:ln w="9525" cap="flat">
              <a:solidFill>
                <a:srgbClr val="939393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261130-909E-43B1-A2E6-F2FCC423D52A}"/>
                </a:ext>
              </a:extLst>
            </p:cNvPr>
            <p:cNvSpPr/>
            <p:nvPr/>
          </p:nvSpPr>
          <p:spPr>
            <a:xfrm>
              <a:off x="11640951" y="773847"/>
              <a:ext cx="518215" cy="517696"/>
            </a:xfrm>
            <a:custGeom>
              <a:avLst/>
              <a:gdLst/>
              <a:ahLst/>
              <a:cxnLst/>
              <a:rect l="0" t="0" r="0" b="0"/>
              <a:pathLst>
                <a:path w="518215" h="517695">
                  <a:moveTo>
                    <a:pt x="8097" y="39366"/>
                  </a:moveTo>
                  <a:lnTo>
                    <a:pt x="129014" y="513921"/>
                  </a:lnTo>
                  <a:lnTo>
                    <a:pt x="395679" y="513921"/>
                  </a:lnTo>
                  <a:lnTo>
                    <a:pt x="516596" y="32895"/>
                  </a:lnTo>
                  <a:lnTo>
                    <a:pt x="384883" y="9168"/>
                  </a:lnTo>
                  <a:lnTo>
                    <a:pt x="289876" y="390968"/>
                  </a:lnTo>
                  <a:lnTo>
                    <a:pt x="231577" y="390968"/>
                  </a:lnTo>
                  <a:lnTo>
                    <a:pt x="137651" y="8089"/>
                  </a:ln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3A7DED-F826-4ACA-AF7F-432861C7722E}"/>
                </a:ext>
              </a:extLst>
            </p:cNvPr>
            <p:cNvSpPr/>
            <p:nvPr/>
          </p:nvSpPr>
          <p:spPr>
            <a:xfrm>
              <a:off x="12015577" y="716685"/>
              <a:ext cx="151146" cy="140209"/>
            </a:xfrm>
            <a:custGeom>
              <a:avLst/>
              <a:gdLst/>
              <a:ahLst/>
              <a:cxnLst/>
              <a:rect l="0" t="0" r="0" b="0"/>
              <a:pathLst>
                <a:path w="151146" h="140209">
                  <a:moveTo>
                    <a:pt x="79353" y="134277"/>
                  </a:moveTo>
                  <a:cubicBezTo>
                    <a:pt x="108502" y="133199"/>
                    <a:pt x="133334" y="114864"/>
                    <a:pt x="141970" y="90058"/>
                  </a:cubicBezTo>
                  <a:lnTo>
                    <a:pt x="144130" y="81429"/>
                  </a:lnTo>
                  <a:cubicBezTo>
                    <a:pt x="145209" y="78194"/>
                    <a:pt x="145209" y="74958"/>
                    <a:pt x="145209" y="70644"/>
                  </a:cubicBezTo>
                  <a:cubicBezTo>
                    <a:pt x="145209" y="38288"/>
                    <a:pt x="119298" y="12403"/>
                    <a:pt x="85830" y="8089"/>
                  </a:cubicBezTo>
                  <a:cubicBezTo>
                    <a:pt x="85830" y="8089"/>
                    <a:pt x="85830" y="8089"/>
                    <a:pt x="84751" y="8089"/>
                  </a:cubicBezTo>
                  <a:lnTo>
                    <a:pt x="80432" y="8089"/>
                  </a:lnTo>
                  <a:cubicBezTo>
                    <a:pt x="77193" y="8089"/>
                    <a:pt x="73955" y="8089"/>
                    <a:pt x="69636" y="8089"/>
                  </a:cubicBezTo>
                  <a:cubicBezTo>
                    <a:pt x="43725" y="10246"/>
                    <a:pt x="22133" y="26424"/>
                    <a:pt x="12416" y="47995"/>
                  </a:cubicBezTo>
                  <a:lnTo>
                    <a:pt x="8097" y="65251"/>
                  </a:lnTo>
                  <a:cubicBezTo>
                    <a:pt x="8097" y="67408"/>
                    <a:pt x="8097" y="68487"/>
                    <a:pt x="8097" y="70644"/>
                  </a:cubicBezTo>
                  <a:cubicBezTo>
                    <a:pt x="8097" y="104078"/>
                    <a:pt x="35088" y="131042"/>
                    <a:pt x="69636" y="133199"/>
                  </a:cubicBezTo>
                  <a:cubicBezTo>
                    <a:pt x="73955" y="134277"/>
                    <a:pt x="77193" y="134277"/>
                    <a:pt x="79353" y="134277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C2F12EF-836F-49B4-9A57-552CE31BE8E7}"/>
                </a:ext>
              </a:extLst>
            </p:cNvPr>
            <p:cNvSpPr/>
            <p:nvPr/>
          </p:nvSpPr>
          <p:spPr>
            <a:xfrm>
              <a:off x="11633395" y="717763"/>
              <a:ext cx="151146" cy="140209"/>
            </a:xfrm>
            <a:custGeom>
              <a:avLst/>
              <a:gdLst/>
              <a:ahLst/>
              <a:cxnLst/>
              <a:rect l="0" t="0" r="0" b="0"/>
              <a:pathLst>
                <a:path w="151146" h="140209">
                  <a:moveTo>
                    <a:pt x="71793" y="133199"/>
                  </a:moveTo>
                  <a:cubicBezTo>
                    <a:pt x="73953" y="133199"/>
                    <a:pt x="77191" y="133199"/>
                    <a:pt x="79351" y="133199"/>
                  </a:cubicBezTo>
                  <a:cubicBezTo>
                    <a:pt x="116059" y="132120"/>
                    <a:pt x="145208" y="104078"/>
                    <a:pt x="145208" y="70644"/>
                  </a:cubicBezTo>
                  <a:cubicBezTo>
                    <a:pt x="145208" y="68487"/>
                    <a:pt x="145208" y="66330"/>
                    <a:pt x="145208" y="65251"/>
                  </a:cubicBezTo>
                  <a:lnTo>
                    <a:pt x="140889" y="49073"/>
                  </a:lnTo>
                  <a:cubicBezTo>
                    <a:pt x="132253" y="27503"/>
                    <a:pt x="111740" y="11325"/>
                    <a:pt x="85829" y="8089"/>
                  </a:cubicBezTo>
                  <a:cubicBezTo>
                    <a:pt x="85829" y="8089"/>
                    <a:pt x="85829" y="8089"/>
                    <a:pt x="84750" y="8089"/>
                  </a:cubicBezTo>
                  <a:lnTo>
                    <a:pt x="80431" y="8089"/>
                  </a:lnTo>
                  <a:cubicBezTo>
                    <a:pt x="77191" y="8089"/>
                    <a:pt x="73953" y="8089"/>
                    <a:pt x="69635" y="8089"/>
                  </a:cubicBezTo>
                  <a:cubicBezTo>
                    <a:pt x="35088" y="11325"/>
                    <a:pt x="8097" y="38288"/>
                    <a:pt x="8097" y="70644"/>
                  </a:cubicBezTo>
                  <a:cubicBezTo>
                    <a:pt x="8097" y="71722"/>
                    <a:pt x="8097" y="73879"/>
                    <a:pt x="8097" y="74958"/>
                  </a:cubicBezTo>
                  <a:lnTo>
                    <a:pt x="13495" y="95450"/>
                  </a:lnTo>
                  <a:cubicBezTo>
                    <a:pt x="25371" y="115942"/>
                    <a:pt x="46963" y="131042"/>
                    <a:pt x="71793" y="133199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199897B-B9BA-424C-96A8-A81EB0B28964}"/>
                </a:ext>
              </a:extLst>
            </p:cNvPr>
            <p:cNvSpPr/>
            <p:nvPr/>
          </p:nvSpPr>
          <p:spPr>
            <a:xfrm>
              <a:off x="9501154" y="4570282"/>
              <a:ext cx="690954" cy="323560"/>
            </a:xfrm>
            <a:custGeom>
              <a:avLst/>
              <a:gdLst/>
              <a:ahLst/>
              <a:cxnLst/>
              <a:rect l="0" t="0" r="0" b="0"/>
              <a:pathLst>
                <a:path w="690953" h="323559">
                  <a:moveTo>
                    <a:pt x="691494" y="8089"/>
                  </a:moveTo>
                  <a:cubicBezTo>
                    <a:pt x="689335" y="41524"/>
                    <a:pt x="561940" y="44759"/>
                    <a:pt x="557622" y="12403"/>
                  </a:cubicBezTo>
                  <a:cubicBezTo>
                    <a:pt x="548985" y="163398"/>
                    <a:pt x="410794" y="189282"/>
                    <a:pt x="348176" y="189282"/>
                  </a:cubicBezTo>
                  <a:cubicBezTo>
                    <a:pt x="286638" y="189282"/>
                    <a:pt x="152766" y="162319"/>
                    <a:pt x="141970" y="17796"/>
                  </a:cubicBezTo>
                  <a:cubicBezTo>
                    <a:pt x="136572" y="46916"/>
                    <a:pt x="14575" y="47995"/>
                    <a:pt x="8097" y="17796"/>
                  </a:cubicBezTo>
                  <a:cubicBezTo>
                    <a:pt x="16734" y="127806"/>
                    <a:pt x="95546" y="319785"/>
                    <a:pt x="348176" y="319785"/>
                  </a:cubicBezTo>
                  <a:cubicBezTo>
                    <a:pt x="615920" y="319785"/>
                    <a:pt x="688255" y="113785"/>
                    <a:pt x="691494" y="8089"/>
                  </a:cubicBez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850F1D7-A8D2-4C75-86E2-5748FBA07A78}"/>
                </a:ext>
              </a:extLst>
            </p:cNvPr>
            <p:cNvSpPr/>
            <p:nvPr/>
          </p:nvSpPr>
          <p:spPr>
            <a:xfrm>
              <a:off x="10050678" y="4501256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80431" y="139670"/>
                  </a:moveTo>
                  <a:cubicBezTo>
                    <a:pt x="113899" y="136434"/>
                    <a:pt x="139810" y="110550"/>
                    <a:pt x="141969" y="77115"/>
                  </a:cubicBezTo>
                  <a:cubicBezTo>
                    <a:pt x="141969" y="76036"/>
                    <a:pt x="141969" y="73880"/>
                    <a:pt x="141969" y="72801"/>
                  </a:cubicBezTo>
                  <a:cubicBezTo>
                    <a:pt x="140890" y="38288"/>
                    <a:pt x="113899" y="10246"/>
                    <a:pt x="79351" y="8089"/>
                  </a:cubicBezTo>
                  <a:cubicBezTo>
                    <a:pt x="78272" y="8089"/>
                    <a:pt x="77192" y="8089"/>
                    <a:pt x="76113" y="8089"/>
                  </a:cubicBezTo>
                  <a:lnTo>
                    <a:pt x="73953" y="8089"/>
                  </a:lnTo>
                  <a:cubicBezTo>
                    <a:pt x="73953" y="8089"/>
                    <a:pt x="73953" y="8089"/>
                    <a:pt x="73953" y="8089"/>
                  </a:cubicBezTo>
                  <a:cubicBezTo>
                    <a:pt x="70715" y="8089"/>
                    <a:pt x="67476" y="8089"/>
                    <a:pt x="64237" y="8089"/>
                  </a:cubicBezTo>
                  <a:cubicBezTo>
                    <a:pt x="35088" y="12403"/>
                    <a:pt x="12415" y="35052"/>
                    <a:pt x="8097" y="63094"/>
                  </a:cubicBezTo>
                  <a:lnTo>
                    <a:pt x="8097" y="65251"/>
                  </a:lnTo>
                  <a:cubicBezTo>
                    <a:pt x="8097" y="70644"/>
                    <a:pt x="8097" y="74958"/>
                    <a:pt x="8097" y="80350"/>
                  </a:cubicBezTo>
                  <a:cubicBezTo>
                    <a:pt x="11336" y="112706"/>
                    <a:pt x="39406" y="138592"/>
                    <a:pt x="72874" y="139670"/>
                  </a:cubicBezTo>
                  <a:cubicBezTo>
                    <a:pt x="75033" y="140748"/>
                    <a:pt x="78272" y="139670"/>
                    <a:pt x="80431" y="139670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E8878A-A624-42EB-AB46-596983CBE767}"/>
                </a:ext>
              </a:extLst>
            </p:cNvPr>
            <p:cNvSpPr/>
            <p:nvPr/>
          </p:nvSpPr>
          <p:spPr>
            <a:xfrm>
              <a:off x="9501154" y="4501256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80431" y="8089"/>
                  </a:moveTo>
                  <a:cubicBezTo>
                    <a:pt x="79352" y="8089"/>
                    <a:pt x="78272" y="8089"/>
                    <a:pt x="77193" y="8089"/>
                  </a:cubicBezTo>
                  <a:lnTo>
                    <a:pt x="75033" y="8089"/>
                  </a:lnTo>
                  <a:cubicBezTo>
                    <a:pt x="75033" y="8089"/>
                    <a:pt x="75033" y="8089"/>
                    <a:pt x="75033" y="8089"/>
                  </a:cubicBezTo>
                  <a:cubicBezTo>
                    <a:pt x="71795" y="8089"/>
                    <a:pt x="68556" y="8089"/>
                    <a:pt x="65317" y="8089"/>
                  </a:cubicBezTo>
                  <a:cubicBezTo>
                    <a:pt x="35088" y="12403"/>
                    <a:pt x="11336" y="37209"/>
                    <a:pt x="8097" y="67408"/>
                  </a:cubicBezTo>
                  <a:cubicBezTo>
                    <a:pt x="8097" y="72801"/>
                    <a:pt x="8097" y="79272"/>
                    <a:pt x="9177" y="85743"/>
                  </a:cubicBezTo>
                  <a:cubicBezTo>
                    <a:pt x="14575" y="117021"/>
                    <a:pt x="41566" y="139670"/>
                    <a:pt x="73954" y="140748"/>
                  </a:cubicBezTo>
                  <a:cubicBezTo>
                    <a:pt x="77193" y="140748"/>
                    <a:pt x="79352" y="140748"/>
                    <a:pt x="81511" y="140748"/>
                  </a:cubicBezTo>
                  <a:cubicBezTo>
                    <a:pt x="111741" y="138592"/>
                    <a:pt x="136572" y="115942"/>
                    <a:pt x="141970" y="85743"/>
                  </a:cubicBezTo>
                  <a:cubicBezTo>
                    <a:pt x="140890" y="79272"/>
                    <a:pt x="140890" y="71722"/>
                    <a:pt x="140890" y="65251"/>
                  </a:cubicBezTo>
                  <a:lnTo>
                    <a:pt x="140890" y="57702"/>
                  </a:lnTo>
                  <a:cubicBezTo>
                    <a:pt x="134412" y="30738"/>
                    <a:pt x="109581" y="10246"/>
                    <a:pt x="80431" y="8089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2CE080D-F5D5-48A6-9014-CE23FB109442}"/>
                </a:ext>
              </a:extLst>
            </p:cNvPr>
            <p:cNvSpPr/>
            <p:nvPr/>
          </p:nvSpPr>
          <p:spPr>
            <a:xfrm>
              <a:off x="7542732" y="1192318"/>
              <a:ext cx="431846" cy="1229527"/>
            </a:xfrm>
            <a:custGeom>
              <a:avLst/>
              <a:gdLst/>
              <a:ahLst/>
              <a:cxnLst/>
              <a:rect l="0" t="0" r="0" b="0"/>
              <a:pathLst>
                <a:path w="431846" h="1229527">
                  <a:moveTo>
                    <a:pt x="87988" y="8089"/>
                  </a:moveTo>
                  <a:cubicBezTo>
                    <a:pt x="84750" y="8089"/>
                    <a:pt x="77192" y="8089"/>
                    <a:pt x="73953" y="8089"/>
                  </a:cubicBezTo>
                  <a:cubicBezTo>
                    <a:pt x="73953" y="8089"/>
                    <a:pt x="73953" y="8089"/>
                    <a:pt x="73953" y="8089"/>
                  </a:cubicBezTo>
                  <a:cubicBezTo>
                    <a:pt x="70715" y="8089"/>
                    <a:pt x="67476" y="8089"/>
                    <a:pt x="64237" y="8089"/>
                  </a:cubicBezTo>
                  <a:cubicBezTo>
                    <a:pt x="31848" y="13482"/>
                    <a:pt x="8097" y="40445"/>
                    <a:pt x="8097" y="73879"/>
                  </a:cubicBezTo>
                  <a:cubicBezTo>
                    <a:pt x="8097" y="109471"/>
                    <a:pt x="37246" y="138591"/>
                    <a:pt x="72874" y="139670"/>
                  </a:cubicBezTo>
                  <a:cubicBezTo>
                    <a:pt x="75033" y="139670"/>
                    <a:pt x="78272" y="139670"/>
                    <a:pt x="80431" y="139670"/>
                  </a:cubicBezTo>
                  <a:cubicBezTo>
                    <a:pt x="80431" y="139670"/>
                    <a:pt x="81511" y="139670"/>
                    <a:pt x="81511" y="139670"/>
                  </a:cubicBezTo>
                  <a:cubicBezTo>
                    <a:pt x="145208" y="139670"/>
                    <a:pt x="290956" y="165555"/>
                    <a:pt x="290956" y="329492"/>
                  </a:cubicBezTo>
                  <a:lnTo>
                    <a:pt x="290956" y="904349"/>
                  </a:lnTo>
                  <a:cubicBezTo>
                    <a:pt x="290956" y="1062894"/>
                    <a:pt x="147367" y="1092014"/>
                    <a:pt x="79351" y="1094171"/>
                  </a:cubicBezTo>
                  <a:cubicBezTo>
                    <a:pt x="79351" y="1094171"/>
                    <a:pt x="79351" y="1094171"/>
                    <a:pt x="79351" y="1094171"/>
                  </a:cubicBezTo>
                  <a:cubicBezTo>
                    <a:pt x="78272" y="1094171"/>
                    <a:pt x="77192" y="1094171"/>
                    <a:pt x="76113" y="1094171"/>
                  </a:cubicBezTo>
                  <a:lnTo>
                    <a:pt x="73953" y="1094171"/>
                  </a:lnTo>
                  <a:cubicBezTo>
                    <a:pt x="73953" y="1094171"/>
                    <a:pt x="73953" y="1094171"/>
                    <a:pt x="73953" y="1094171"/>
                  </a:cubicBezTo>
                  <a:cubicBezTo>
                    <a:pt x="70715" y="1094171"/>
                    <a:pt x="67476" y="1094171"/>
                    <a:pt x="64237" y="1094171"/>
                  </a:cubicBezTo>
                  <a:cubicBezTo>
                    <a:pt x="31848" y="1099564"/>
                    <a:pt x="8097" y="1126527"/>
                    <a:pt x="8097" y="1159962"/>
                  </a:cubicBezTo>
                  <a:cubicBezTo>
                    <a:pt x="8097" y="1195553"/>
                    <a:pt x="37246" y="1224674"/>
                    <a:pt x="72874" y="1225752"/>
                  </a:cubicBezTo>
                  <a:cubicBezTo>
                    <a:pt x="73953" y="1225752"/>
                    <a:pt x="85829" y="1226831"/>
                    <a:pt x="86909" y="1226831"/>
                  </a:cubicBezTo>
                  <a:cubicBezTo>
                    <a:pt x="355733" y="1223595"/>
                    <a:pt x="424828" y="1010046"/>
                    <a:pt x="424828" y="907585"/>
                  </a:cubicBezTo>
                  <a:lnTo>
                    <a:pt x="424828" y="329492"/>
                  </a:lnTo>
                  <a:cubicBezTo>
                    <a:pt x="423749" y="220560"/>
                    <a:pt x="356813" y="8089"/>
                    <a:pt x="87988" y="8089"/>
                  </a:cubicBezTo>
                  <a:close/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087107E-96FD-40BC-A815-889BC5266E6A}"/>
                </a:ext>
              </a:extLst>
            </p:cNvPr>
            <p:cNvSpPr/>
            <p:nvPr/>
          </p:nvSpPr>
          <p:spPr>
            <a:xfrm>
              <a:off x="3893632" y="3381739"/>
              <a:ext cx="377865" cy="377486"/>
            </a:xfrm>
            <a:custGeom>
              <a:avLst/>
              <a:gdLst/>
              <a:ahLst/>
              <a:cxnLst/>
              <a:rect l="0" t="0" r="0" b="0"/>
              <a:pathLst>
                <a:path w="377865" h="377486">
                  <a:moveTo>
                    <a:pt x="307151" y="8089"/>
                  </a:moveTo>
                  <a:lnTo>
                    <a:pt x="8097" y="8089"/>
                  </a:lnTo>
                  <a:lnTo>
                    <a:pt x="8097" y="304685"/>
                  </a:lnTo>
                  <a:cubicBezTo>
                    <a:pt x="8097" y="341356"/>
                    <a:pt x="38327" y="370476"/>
                    <a:pt x="75033" y="370476"/>
                  </a:cubicBezTo>
                  <a:cubicBezTo>
                    <a:pt x="111740" y="370476"/>
                    <a:pt x="141969" y="341356"/>
                    <a:pt x="141969" y="304685"/>
                  </a:cubicBezTo>
                  <a:lnTo>
                    <a:pt x="141969" y="138592"/>
                  </a:lnTo>
                  <a:lnTo>
                    <a:pt x="309310" y="138592"/>
                  </a:lnTo>
                  <a:cubicBezTo>
                    <a:pt x="343858" y="137513"/>
                    <a:pt x="371928" y="108393"/>
                    <a:pt x="371928" y="73880"/>
                  </a:cubicBezTo>
                  <a:cubicBezTo>
                    <a:pt x="371928" y="38288"/>
                    <a:pt x="342778" y="9168"/>
                    <a:pt x="307151" y="8089"/>
                  </a:cubicBezTo>
                  <a:close/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EC64264-75F6-45B2-A135-D90E87E91CF0}"/>
                </a:ext>
              </a:extLst>
            </p:cNvPr>
            <p:cNvSpPr/>
            <p:nvPr/>
          </p:nvSpPr>
          <p:spPr>
            <a:xfrm>
              <a:off x="8515465" y="5950803"/>
              <a:ext cx="377865" cy="1046177"/>
            </a:xfrm>
            <a:custGeom>
              <a:avLst/>
              <a:gdLst/>
              <a:ahLst/>
              <a:cxnLst/>
              <a:rect l="0" t="0" r="0" b="0"/>
              <a:pathLst>
                <a:path w="377865" h="1046176">
                  <a:moveTo>
                    <a:pt x="370848" y="73879"/>
                  </a:moveTo>
                  <a:cubicBezTo>
                    <a:pt x="370848" y="37210"/>
                    <a:pt x="340619" y="8089"/>
                    <a:pt x="303912" y="8089"/>
                  </a:cubicBezTo>
                  <a:cubicBezTo>
                    <a:pt x="267205" y="8089"/>
                    <a:pt x="236976" y="37210"/>
                    <a:pt x="236976" y="73879"/>
                  </a:cubicBezTo>
                  <a:lnTo>
                    <a:pt x="236976" y="73879"/>
                  </a:lnTo>
                  <a:lnTo>
                    <a:pt x="236976" y="73879"/>
                  </a:lnTo>
                  <a:lnTo>
                    <a:pt x="236976" y="912978"/>
                  </a:lnTo>
                  <a:lnTo>
                    <a:pt x="76113" y="912978"/>
                  </a:lnTo>
                  <a:lnTo>
                    <a:pt x="76113" y="912978"/>
                  </a:lnTo>
                  <a:lnTo>
                    <a:pt x="70715" y="912978"/>
                  </a:lnTo>
                  <a:cubicBezTo>
                    <a:pt x="36167" y="914056"/>
                    <a:pt x="8097" y="943177"/>
                    <a:pt x="8097" y="977690"/>
                  </a:cubicBezTo>
                  <a:cubicBezTo>
                    <a:pt x="8097" y="1013281"/>
                    <a:pt x="37247" y="1042402"/>
                    <a:pt x="72874" y="1042402"/>
                  </a:cubicBezTo>
                  <a:lnTo>
                    <a:pt x="76113" y="1042402"/>
                  </a:lnTo>
                  <a:lnTo>
                    <a:pt x="76113" y="1042402"/>
                  </a:lnTo>
                  <a:lnTo>
                    <a:pt x="76113" y="1042402"/>
                  </a:lnTo>
                  <a:lnTo>
                    <a:pt x="371928" y="1042402"/>
                  </a:lnTo>
                  <a:lnTo>
                    <a:pt x="371928" y="73879"/>
                  </a:lnTo>
                  <a:lnTo>
                    <a:pt x="370848" y="73879"/>
                  </a:lnTo>
                  <a:lnTo>
                    <a:pt x="370848" y="73879"/>
                  </a:lnTo>
                  <a:close/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18B8736-4428-48BB-BB83-F57CB5714CFA}"/>
                </a:ext>
              </a:extLst>
            </p:cNvPr>
            <p:cNvSpPr/>
            <p:nvPr/>
          </p:nvSpPr>
          <p:spPr>
            <a:xfrm>
              <a:off x="-792978" y="4081706"/>
              <a:ext cx="4966231" cy="301989"/>
            </a:xfrm>
            <a:custGeom>
              <a:avLst/>
              <a:gdLst/>
              <a:ahLst/>
              <a:cxnLst/>
              <a:rect l="0" t="0" r="0" b="0"/>
              <a:pathLst>
                <a:path w="4966230" h="301989">
                  <a:moveTo>
                    <a:pt x="4892277" y="74958"/>
                  </a:moveTo>
                  <a:cubicBezTo>
                    <a:pt x="4892277" y="111628"/>
                    <a:pt x="4922506" y="140748"/>
                    <a:pt x="4959213" y="140748"/>
                  </a:cubicBezTo>
                  <a:lnTo>
                    <a:pt x="139810" y="140748"/>
                  </a:lnTo>
                  <a:lnTo>
                    <a:pt x="139810" y="300371"/>
                  </a:lnTo>
                  <a:cubicBezTo>
                    <a:pt x="138731" y="265858"/>
                    <a:pt x="109581" y="237816"/>
                    <a:pt x="73954" y="237816"/>
                  </a:cubicBezTo>
                  <a:cubicBezTo>
                    <a:pt x="38326" y="237816"/>
                    <a:pt x="9177" y="265858"/>
                    <a:pt x="8097" y="301450"/>
                  </a:cubicBezTo>
                  <a:lnTo>
                    <a:pt x="8097" y="8089"/>
                  </a:lnTo>
                  <a:lnTo>
                    <a:pt x="4958134" y="8089"/>
                  </a:lnTo>
                  <a:cubicBezTo>
                    <a:pt x="4921427" y="8089"/>
                    <a:pt x="4892277" y="38288"/>
                    <a:pt x="4892277" y="74958"/>
                  </a:cubicBezTo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453461C-4B7D-46F3-A512-D3F76E9DA011}"/>
                </a:ext>
              </a:extLst>
            </p:cNvPr>
            <p:cNvSpPr/>
            <p:nvPr/>
          </p:nvSpPr>
          <p:spPr>
            <a:xfrm>
              <a:off x="3994036" y="3521948"/>
              <a:ext cx="690954" cy="1229527"/>
            </a:xfrm>
            <a:custGeom>
              <a:avLst/>
              <a:gdLst/>
              <a:ahLst/>
              <a:cxnLst/>
              <a:rect l="0" t="0" r="0" b="0"/>
              <a:pathLst>
                <a:path w="690953" h="1229527">
                  <a:moveTo>
                    <a:pt x="692573" y="379104"/>
                  </a:moveTo>
                  <a:lnTo>
                    <a:pt x="692573" y="323021"/>
                  </a:lnTo>
                  <a:cubicBezTo>
                    <a:pt x="692573" y="218403"/>
                    <a:pt x="638592" y="8089"/>
                    <a:pt x="367609" y="8089"/>
                  </a:cubicBezTo>
                  <a:lnTo>
                    <a:pt x="367609" y="8089"/>
                  </a:lnTo>
                  <a:cubicBezTo>
                    <a:pt x="331982" y="9168"/>
                    <a:pt x="302832" y="37210"/>
                    <a:pt x="302832" y="72801"/>
                  </a:cubicBezTo>
                  <a:cubicBezTo>
                    <a:pt x="302832" y="108393"/>
                    <a:pt x="330902" y="136435"/>
                    <a:pt x="365450" y="137513"/>
                  </a:cubicBezTo>
                  <a:lnTo>
                    <a:pt x="366529" y="137513"/>
                  </a:lnTo>
                  <a:cubicBezTo>
                    <a:pt x="430226" y="137513"/>
                    <a:pt x="556542" y="166633"/>
                    <a:pt x="556542" y="327335"/>
                  </a:cubicBezTo>
                  <a:lnTo>
                    <a:pt x="556542" y="376947"/>
                  </a:lnTo>
                  <a:cubicBezTo>
                    <a:pt x="556542" y="541963"/>
                    <a:pt x="435625" y="568926"/>
                    <a:pt x="369768" y="568926"/>
                  </a:cubicBezTo>
                  <a:lnTo>
                    <a:pt x="140890" y="568926"/>
                  </a:lnTo>
                  <a:lnTo>
                    <a:pt x="140890" y="358612"/>
                  </a:lnTo>
                  <a:cubicBezTo>
                    <a:pt x="140890" y="358612"/>
                    <a:pt x="140890" y="359691"/>
                    <a:pt x="140890" y="359691"/>
                  </a:cubicBezTo>
                  <a:cubicBezTo>
                    <a:pt x="139810" y="324099"/>
                    <a:pt x="111740" y="296057"/>
                    <a:pt x="76113" y="294979"/>
                  </a:cubicBezTo>
                  <a:lnTo>
                    <a:pt x="72874" y="294979"/>
                  </a:lnTo>
                  <a:cubicBezTo>
                    <a:pt x="37247" y="296057"/>
                    <a:pt x="8097" y="324099"/>
                    <a:pt x="8097" y="359691"/>
                  </a:cubicBezTo>
                  <a:cubicBezTo>
                    <a:pt x="8097" y="359691"/>
                    <a:pt x="8097" y="358612"/>
                    <a:pt x="8097" y="358612"/>
                  </a:cubicBezTo>
                  <a:lnTo>
                    <a:pt x="8097" y="1161041"/>
                  </a:lnTo>
                  <a:cubicBezTo>
                    <a:pt x="8097" y="1196632"/>
                    <a:pt x="39406" y="1230067"/>
                    <a:pt x="76113" y="1230067"/>
                  </a:cubicBezTo>
                  <a:cubicBezTo>
                    <a:pt x="110661" y="1230067"/>
                    <a:pt x="144128" y="1197711"/>
                    <a:pt x="144128" y="1161041"/>
                  </a:cubicBezTo>
                  <a:lnTo>
                    <a:pt x="144128" y="699428"/>
                  </a:lnTo>
                  <a:lnTo>
                    <a:pt x="336300" y="699428"/>
                  </a:lnTo>
                  <a:lnTo>
                    <a:pt x="551144" y="1185847"/>
                  </a:lnTo>
                  <a:cubicBezTo>
                    <a:pt x="566258" y="1221438"/>
                    <a:pt x="610522" y="1234381"/>
                    <a:pt x="639672" y="1221438"/>
                  </a:cubicBezTo>
                  <a:cubicBezTo>
                    <a:pt x="667742" y="1209575"/>
                    <a:pt x="689334" y="1172904"/>
                    <a:pt x="674220" y="1136234"/>
                  </a:cubicBezTo>
                  <a:lnTo>
                    <a:pt x="476650" y="685408"/>
                  </a:lnTo>
                  <a:cubicBezTo>
                    <a:pt x="648309" y="626088"/>
                    <a:pt x="692573" y="469701"/>
                    <a:pt x="692573" y="37910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810BBD-8D7F-4ED6-AD6A-D3654D033E37}"/>
                </a:ext>
              </a:extLst>
            </p:cNvPr>
            <p:cNvSpPr/>
            <p:nvPr/>
          </p:nvSpPr>
          <p:spPr>
            <a:xfrm>
              <a:off x="8473360" y="3369875"/>
              <a:ext cx="410254" cy="388272"/>
            </a:xfrm>
            <a:custGeom>
              <a:avLst/>
              <a:gdLst/>
              <a:ahLst/>
              <a:cxnLst/>
              <a:rect l="0" t="0" r="0" b="0"/>
              <a:pathLst>
                <a:path w="410253" h="388271">
                  <a:moveTo>
                    <a:pt x="8097" y="139670"/>
                  </a:moveTo>
                  <a:lnTo>
                    <a:pt x="274762" y="139670"/>
                  </a:lnTo>
                  <a:lnTo>
                    <a:pt x="274762" y="381261"/>
                  </a:lnTo>
                  <a:lnTo>
                    <a:pt x="406475" y="383418"/>
                  </a:lnTo>
                  <a:lnTo>
                    <a:pt x="406475" y="8089"/>
                  </a:lnTo>
                  <a:lnTo>
                    <a:pt x="8097" y="8089"/>
                  </a:lnTo>
                  <a:close/>
                </a:path>
              </a:pathLst>
            </a:custGeom>
            <a:solidFill>
              <a:srgbClr val="80D1F9"/>
            </a:solidFill>
            <a:ln w="9525" cap="flat">
              <a:solidFill>
                <a:srgbClr val="80D1F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EC68BCA-BEB0-4891-82CE-39413BCDF067}"/>
                </a:ext>
              </a:extLst>
            </p:cNvPr>
            <p:cNvSpPr/>
            <p:nvPr/>
          </p:nvSpPr>
          <p:spPr>
            <a:xfrm>
              <a:off x="8740025" y="3681571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139810" y="73880"/>
                  </a:moveTo>
                  <a:lnTo>
                    <a:pt x="139810" y="71722"/>
                  </a:lnTo>
                  <a:cubicBezTo>
                    <a:pt x="138731" y="36131"/>
                    <a:pt x="109581" y="8089"/>
                    <a:pt x="73954" y="8089"/>
                  </a:cubicBezTo>
                  <a:cubicBezTo>
                    <a:pt x="38326" y="8089"/>
                    <a:pt x="9177" y="36131"/>
                    <a:pt x="8097" y="70644"/>
                  </a:cubicBezTo>
                  <a:lnTo>
                    <a:pt x="8097" y="76036"/>
                  </a:lnTo>
                  <a:cubicBezTo>
                    <a:pt x="9177" y="110550"/>
                    <a:pt x="38326" y="138592"/>
                    <a:pt x="73954" y="138592"/>
                  </a:cubicBezTo>
                  <a:cubicBezTo>
                    <a:pt x="109581" y="137513"/>
                    <a:pt x="138731" y="109471"/>
                    <a:pt x="139810" y="73880"/>
                  </a:cubicBezTo>
                  <a:close/>
                </a:path>
              </a:pathLst>
            </a:custGeom>
            <a:solidFill>
              <a:srgbClr val="83D3DE"/>
            </a:solidFill>
            <a:ln w="9525" cap="flat">
              <a:solidFill>
                <a:srgbClr val="83D3DE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1F7E74A-664D-468B-986B-F699DF0F7BDC}"/>
                </a:ext>
              </a:extLst>
            </p:cNvPr>
            <p:cNvSpPr/>
            <p:nvPr/>
          </p:nvSpPr>
          <p:spPr>
            <a:xfrm>
              <a:off x="8406424" y="3369875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141969" y="73879"/>
                  </a:moveTo>
                  <a:cubicBezTo>
                    <a:pt x="141969" y="110214"/>
                    <a:pt x="112001" y="139670"/>
                    <a:pt x="75033" y="139670"/>
                  </a:cubicBezTo>
                  <a:cubicBezTo>
                    <a:pt x="38065" y="139670"/>
                    <a:pt x="8097" y="110215"/>
                    <a:pt x="8097" y="73879"/>
                  </a:cubicBezTo>
                  <a:cubicBezTo>
                    <a:pt x="8097" y="37544"/>
                    <a:pt x="38065" y="8089"/>
                    <a:pt x="75033" y="8089"/>
                  </a:cubicBezTo>
                  <a:cubicBezTo>
                    <a:pt x="112001" y="8089"/>
                    <a:pt x="141969" y="37544"/>
                    <a:pt x="141969" y="73879"/>
                  </a:cubicBezTo>
                  <a:close/>
                </a:path>
              </a:pathLst>
            </a:custGeom>
            <a:solidFill>
              <a:srgbClr val="83D3DE"/>
            </a:solidFill>
            <a:ln w="9525" cap="flat">
              <a:solidFill>
                <a:srgbClr val="83D3DE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F19356-B1DC-475B-9FF0-9D006562CA78}"/>
                </a:ext>
              </a:extLst>
            </p:cNvPr>
            <p:cNvSpPr/>
            <p:nvPr/>
          </p:nvSpPr>
          <p:spPr>
            <a:xfrm>
              <a:off x="8742184" y="3863843"/>
              <a:ext cx="140350" cy="884397"/>
            </a:xfrm>
            <a:custGeom>
              <a:avLst/>
              <a:gdLst/>
              <a:ahLst/>
              <a:cxnLst/>
              <a:rect l="0" t="0" r="0" b="0"/>
              <a:pathLst>
                <a:path w="140349" h="884396">
                  <a:moveTo>
                    <a:pt x="72874" y="72801"/>
                  </a:moveTo>
                  <a:cubicBezTo>
                    <a:pt x="37247" y="72801"/>
                    <a:pt x="8097" y="43680"/>
                    <a:pt x="8097" y="8089"/>
                  </a:cubicBezTo>
                  <a:lnTo>
                    <a:pt x="8097" y="819146"/>
                  </a:lnTo>
                  <a:cubicBezTo>
                    <a:pt x="8097" y="859051"/>
                    <a:pt x="31849" y="886014"/>
                    <a:pt x="71795" y="886014"/>
                  </a:cubicBezTo>
                  <a:cubicBezTo>
                    <a:pt x="109581" y="886014"/>
                    <a:pt x="137651" y="859051"/>
                    <a:pt x="137651" y="819146"/>
                  </a:cubicBezTo>
                  <a:lnTo>
                    <a:pt x="137651" y="8089"/>
                  </a:lnTo>
                  <a:cubicBezTo>
                    <a:pt x="137651" y="44759"/>
                    <a:pt x="108501" y="72801"/>
                    <a:pt x="72874" y="7280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C14DB14-55EA-4CDB-979D-29B78DD296C5}"/>
                </a:ext>
              </a:extLst>
            </p:cNvPr>
            <p:cNvSpPr/>
            <p:nvPr/>
          </p:nvSpPr>
          <p:spPr>
            <a:xfrm>
              <a:off x="7842865" y="4355654"/>
              <a:ext cx="345477" cy="399057"/>
            </a:xfrm>
            <a:custGeom>
              <a:avLst/>
              <a:gdLst/>
              <a:ahLst/>
              <a:cxnLst/>
              <a:rect l="0" t="0" r="0" b="0"/>
              <a:pathLst>
                <a:path w="345476" h="399057">
                  <a:moveTo>
                    <a:pt x="278001" y="8089"/>
                  </a:moveTo>
                  <a:cubicBezTo>
                    <a:pt x="241294" y="8089"/>
                    <a:pt x="214303" y="40445"/>
                    <a:pt x="214303" y="74958"/>
                  </a:cubicBezTo>
                  <a:cubicBezTo>
                    <a:pt x="214303" y="239973"/>
                    <a:pt x="72874" y="266937"/>
                    <a:pt x="8097" y="266937"/>
                  </a:cubicBezTo>
                  <a:lnTo>
                    <a:pt x="8097" y="266937"/>
                  </a:lnTo>
                  <a:cubicBezTo>
                    <a:pt x="9176" y="266937"/>
                    <a:pt x="10256" y="266937"/>
                    <a:pt x="11336" y="266937"/>
                  </a:cubicBezTo>
                  <a:cubicBezTo>
                    <a:pt x="46963" y="268015"/>
                    <a:pt x="76113" y="297136"/>
                    <a:pt x="76113" y="332727"/>
                  </a:cubicBezTo>
                  <a:cubicBezTo>
                    <a:pt x="76113" y="366162"/>
                    <a:pt x="51282" y="393125"/>
                    <a:pt x="19973" y="398518"/>
                  </a:cubicBezTo>
                  <a:cubicBezTo>
                    <a:pt x="17813" y="398518"/>
                    <a:pt x="15655" y="398518"/>
                    <a:pt x="12415" y="398518"/>
                  </a:cubicBezTo>
                  <a:cubicBezTo>
                    <a:pt x="276921" y="393125"/>
                    <a:pt x="346017" y="184968"/>
                    <a:pt x="346017" y="74958"/>
                  </a:cubicBezTo>
                  <a:cubicBezTo>
                    <a:pt x="346017" y="40445"/>
                    <a:pt x="314707" y="8089"/>
                    <a:pt x="278001" y="8089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1409CFB-2681-44F5-8209-CDE0ADDE9735}"/>
                </a:ext>
              </a:extLst>
            </p:cNvPr>
            <p:cNvSpPr/>
            <p:nvPr/>
          </p:nvSpPr>
          <p:spPr>
            <a:xfrm>
              <a:off x="7378630" y="3537048"/>
              <a:ext cx="421050" cy="1229527"/>
            </a:xfrm>
            <a:custGeom>
              <a:avLst/>
              <a:gdLst/>
              <a:ahLst/>
              <a:cxnLst/>
              <a:rect l="0" t="0" r="0" b="0"/>
              <a:pathLst>
                <a:path w="421049" h="1229527">
                  <a:moveTo>
                    <a:pt x="350335" y="1094171"/>
                  </a:moveTo>
                  <a:cubicBezTo>
                    <a:pt x="350335" y="1094171"/>
                    <a:pt x="350335" y="1094171"/>
                    <a:pt x="350335" y="1094171"/>
                  </a:cubicBezTo>
                  <a:lnTo>
                    <a:pt x="350335" y="1094171"/>
                  </a:lnTo>
                  <a:cubicBezTo>
                    <a:pt x="285558" y="1094171"/>
                    <a:pt x="140890" y="1068286"/>
                    <a:pt x="140890" y="904349"/>
                  </a:cubicBezTo>
                  <a:lnTo>
                    <a:pt x="140890" y="329492"/>
                  </a:lnTo>
                  <a:cubicBezTo>
                    <a:pt x="140890" y="164476"/>
                    <a:pt x="286638" y="137513"/>
                    <a:pt x="350335" y="137513"/>
                  </a:cubicBezTo>
                  <a:lnTo>
                    <a:pt x="350335" y="137513"/>
                  </a:lnTo>
                  <a:lnTo>
                    <a:pt x="350335" y="137513"/>
                  </a:lnTo>
                  <a:cubicBezTo>
                    <a:pt x="350335" y="137513"/>
                    <a:pt x="350335" y="137513"/>
                    <a:pt x="350335" y="137513"/>
                  </a:cubicBezTo>
                  <a:cubicBezTo>
                    <a:pt x="353574" y="137513"/>
                    <a:pt x="356813" y="137513"/>
                    <a:pt x="360051" y="137513"/>
                  </a:cubicBezTo>
                  <a:cubicBezTo>
                    <a:pt x="391361" y="133199"/>
                    <a:pt x="416192" y="106235"/>
                    <a:pt x="416192" y="72801"/>
                  </a:cubicBezTo>
                  <a:cubicBezTo>
                    <a:pt x="416192" y="37209"/>
                    <a:pt x="388122" y="9167"/>
                    <a:pt x="352494" y="8089"/>
                  </a:cubicBezTo>
                  <a:cubicBezTo>
                    <a:pt x="351415" y="8089"/>
                    <a:pt x="351415" y="8089"/>
                    <a:pt x="350335" y="8089"/>
                  </a:cubicBezTo>
                  <a:lnTo>
                    <a:pt x="350335" y="8089"/>
                  </a:lnTo>
                  <a:cubicBezTo>
                    <a:pt x="77192" y="8089"/>
                    <a:pt x="8097" y="223796"/>
                    <a:pt x="8097" y="327334"/>
                  </a:cubicBezTo>
                  <a:lnTo>
                    <a:pt x="8097" y="905428"/>
                  </a:lnTo>
                  <a:cubicBezTo>
                    <a:pt x="8097" y="1015438"/>
                    <a:pt x="76113" y="1227909"/>
                    <a:pt x="343857" y="1227909"/>
                  </a:cubicBezTo>
                  <a:lnTo>
                    <a:pt x="343857" y="1227909"/>
                  </a:lnTo>
                  <a:cubicBezTo>
                    <a:pt x="343857" y="1227909"/>
                    <a:pt x="343857" y="1227909"/>
                    <a:pt x="344937" y="1227909"/>
                  </a:cubicBezTo>
                  <a:cubicBezTo>
                    <a:pt x="346017" y="1227909"/>
                    <a:pt x="347096" y="1227909"/>
                    <a:pt x="348176" y="1227909"/>
                  </a:cubicBezTo>
                  <a:lnTo>
                    <a:pt x="350335" y="1227909"/>
                  </a:lnTo>
                  <a:cubicBezTo>
                    <a:pt x="350335" y="1227909"/>
                    <a:pt x="350335" y="1227909"/>
                    <a:pt x="350335" y="1227909"/>
                  </a:cubicBezTo>
                  <a:cubicBezTo>
                    <a:pt x="353574" y="1227909"/>
                    <a:pt x="356813" y="1227909"/>
                    <a:pt x="360051" y="1227909"/>
                  </a:cubicBezTo>
                  <a:cubicBezTo>
                    <a:pt x="392440" y="1222516"/>
                    <a:pt x="416192" y="1195553"/>
                    <a:pt x="416192" y="1162119"/>
                  </a:cubicBezTo>
                  <a:cubicBezTo>
                    <a:pt x="415112" y="1124370"/>
                    <a:pt x="387042" y="1095250"/>
                    <a:pt x="350335" y="1094171"/>
                  </a:cubicBezTo>
                  <a:close/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24ABBE6-FAFC-4FD4-AB4B-8F00C9BFAE3A}"/>
                </a:ext>
              </a:extLst>
            </p:cNvPr>
            <p:cNvSpPr/>
            <p:nvPr/>
          </p:nvSpPr>
          <p:spPr>
            <a:xfrm>
              <a:off x="8952709" y="3517634"/>
              <a:ext cx="259108" cy="140209"/>
            </a:xfrm>
            <a:custGeom>
              <a:avLst/>
              <a:gdLst/>
              <a:ahLst/>
              <a:cxnLst/>
              <a:rect l="0" t="0" r="0" b="0"/>
              <a:pathLst>
                <a:path w="259107" h="140209">
                  <a:moveTo>
                    <a:pt x="185154" y="8089"/>
                  </a:moveTo>
                  <a:lnTo>
                    <a:pt x="8097" y="8089"/>
                  </a:lnTo>
                  <a:lnTo>
                    <a:pt x="8097" y="139670"/>
                  </a:lnTo>
                  <a:lnTo>
                    <a:pt x="184074" y="139670"/>
                  </a:lnTo>
                  <a:cubicBezTo>
                    <a:pt x="220781" y="139670"/>
                    <a:pt x="251011" y="110550"/>
                    <a:pt x="251011" y="73880"/>
                  </a:cubicBezTo>
                  <a:cubicBezTo>
                    <a:pt x="251011" y="37210"/>
                    <a:pt x="221861" y="8089"/>
                    <a:pt x="185154" y="80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89AEEE4-ADB8-4031-A30D-4A463101F5AA}"/>
                </a:ext>
              </a:extLst>
            </p:cNvPr>
            <p:cNvSpPr/>
            <p:nvPr/>
          </p:nvSpPr>
          <p:spPr>
            <a:xfrm>
              <a:off x="10509515" y="3439980"/>
              <a:ext cx="377865" cy="377486"/>
            </a:xfrm>
            <a:custGeom>
              <a:avLst/>
              <a:gdLst/>
              <a:ahLst/>
              <a:cxnLst/>
              <a:rect l="0" t="0" r="0" b="0"/>
              <a:pathLst>
                <a:path w="377865" h="377486">
                  <a:moveTo>
                    <a:pt x="307151" y="8089"/>
                  </a:moveTo>
                  <a:lnTo>
                    <a:pt x="303911" y="8089"/>
                  </a:lnTo>
                  <a:lnTo>
                    <a:pt x="303911" y="8089"/>
                  </a:lnTo>
                  <a:lnTo>
                    <a:pt x="303911" y="8089"/>
                  </a:lnTo>
                  <a:lnTo>
                    <a:pt x="8097" y="8089"/>
                  </a:lnTo>
                  <a:lnTo>
                    <a:pt x="8097" y="304685"/>
                  </a:lnTo>
                  <a:lnTo>
                    <a:pt x="8097" y="304685"/>
                  </a:lnTo>
                  <a:cubicBezTo>
                    <a:pt x="8097" y="341355"/>
                    <a:pt x="38326" y="370476"/>
                    <a:pt x="75033" y="370476"/>
                  </a:cubicBezTo>
                  <a:cubicBezTo>
                    <a:pt x="111740" y="370476"/>
                    <a:pt x="141969" y="341355"/>
                    <a:pt x="141969" y="304685"/>
                  </a:cubicBezTo>
                  <a:lnTo>
                    <a:pt x="141969" y="304685"/>
                  </a:lnTo>
                  <a:lnTo>
                    <a:pt x="141969" y="138591"/>
                  </a:lnTo>
                  <a:lnTo>
                    <a:pt x="302832" y="138591"/>
                  </a:lnTo>
                  <a:lnTo>
                    <a:pt x="302832" y="138591"/>
                  </a:lnTo>
                  <a:lnTo>
                    <a:pt x="308230" y="138591"/>
                  </a:lnTo>
                  <a:cubicBezTo>
                    <a:pt x="342778" y="137513"/>
                    <a:pt x="370848" y="108392"/>
                    <a:pt x="370848" y="73879"/>
                  </a:cubicBezTo>
                  <a:cubicBezTo>
                    <a:pt x="371928" y="38288"/>
                    <a:pt x="342778" y="9167"/>
                    <a:pt x="307151" y="8089"/>
                  </a:cubicBezTo>
                  <a:close/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0B6382E-90AE-44CE-9563-7BC521A661B9}"/>
                </a:ext>
              </a:extLst>
            </p:cNvPr>
            <p:cNvSpPr/>
            <p:nvPr/>
          </p:nvSpPr>
          <p:spPr>
            <a:xfrm>
              <a:off x="13974000" y="3571560"/>
              <a:ext cx="917673" cy="701046"/>
            </a:xfrm>
            <a:custGeom>
              <a:avLst/>
              <a:gdLst/>
              <a:ahLst/>
              <a:cxnLst/>
              <a:rect l="0" t="0" r="0" b="0"/>
              <a:pathLst>
                <a:path w="917673" h="701046">
                  <a:moveTo>
                    <a:pt x="591089" y="572162"/>
                  </a:moveTo>
                  <a:lnTo>
                    <a:pt x="76113" y="572162"/>
                  </a:lnTo>
                  <a:cubicBezTo>
                    <a:pt x="73953" y="572162"/>
                    <a:pt x="70715" y="572162"/>
                    <a:pt x="68555" y="572162"/>
                  </a:cubicBezTo>
                  <a:cubicBezTo>
                    <a:pt x="35088" y="575397"/>
                    <a:pt x="8097" y="603439"/>
                    <a:pt x="8097" y="636874"/>
                  </a:cubicBezTo>
                  <a:cubicBezTo>
                    <a:pt x="8097" y="671387"/>
                    <a:pt x="35088" y="699428"/>
                    <a:pt x="69636" y="701586"/>
                  </a:cubicBezTo>
                  <a:cubicBezTo>
                    <a:pt x="70715" y="701586"/>
                    <a:pt x="71795" y="701586"/>
                    <a:pt x="72874" y="701586"/>
                  </a:cubicBezTo>
                  <a:lnTo>
                    <a:pt x="75034" y="701586"/>
                  </a:lnTo>
                  <a:cubicBezTo>
                    <a:pt x="75034" y="701586"/>
                    <a:pt x="75034" y="701586"/>
                    <a:pt x="75034" y="701586"/>
                  </a:cubicBezTo>
                  <a:cubicBezTo>
                    <a:pt x="78272" y="701586"/>
                    <a:pt x="81511" y="701586"/>
                    <a:pt x="84750" y="701586"/>
                  </a:cubicBezTo>
                  <a:lnTo>
                    <a:pt x="592169" y="701586"/>
                  </a:lnTo>
                  <a:cubicBezTo>
                    <a:pt x="592169" y="701586"/>
                    <a:pt x="653708" y="704821"/>
                    <a:pt x="701211" y="687565"/>
                  </a:cubicBezTo>
                  <a:cubicBezTo>
                    <a:pt x="870710" y="626088"/>
                    <a:pt x="917134" y="471858"/>
                    <a:pt x="917134" y="380183"/>
                  </a:cubicBezTo>
                  <a:lnTo>
                    <a:pt x="917134" y="324099"/>
                  </a:lnTo>
                  <a:cubicBezTo>
                    <a:pt x="917134" y="219481"/>
                    <a:pt x="863153" y="8089"/>
                    <a:pt x="592169" y="8089"/>
                  </a:cubicBezTo>
                  <a:lnTo>
                    <a:pt x="77193" y="8089"/>
                  </a:lnTo>
                  <a:cubicBezTo>
                    <a:pt x="75034" y="8089"/>
                    <a:pt x="71795" y="8089"/>
                    <a:pt x="69636" y="8089"/>
                  </a:cubicBezTo>
                  <a:cubicBezTo>
                    <a:pt x="36167" y="11325"/>
                    <a:pt x="9176" y="39366"/>
                    <a:pt x="9176" y="72801"/>
                  </a:cubicBezTo>
                  <a:cubicBezTo>
                    <a:pt x="9176" y="107314"/>
                    <a:pt x="36167" y="135356"/>
                    <a:pt x="70715" y="137513"/>
                  </a:cubicBezTo>
                  <a:cubicBezTo>
                    <a:pt x="71795" y="137513"/>
                    <a:pt x="72874" y="137513"/>
                    <a:pt x="73953" y="137513"/>
                  </a:cubicBezTo>
                  <a:lnTo>
                    <a:pt x="76113" y="137513"/>
                  </a:lnTo>
                  <a:cubicBezTo>
                    <a:pt x="76113" y="137513"/>
                    <a:pt x="76113" y="137513"/>
                    <a:pt x="76113" y="137513"/>
                  </a:cubicBezTo>
                  <a:cubicBezTo>
                    <a:pt x="79351" y="137513"/>
                    <a:pt x="82591" y="137513"/>
                    <a:pt x="85830" y="137513"/>
                  </a:cubicBezTo>
                  <a:lnTo>
                    <a:pt x="593249" y="138592"/>
                  </a:lnTo>
                  <a:cubicBezTo>
                    <a:pt x="656946" y="138592"/>
                    <a:pt x="783261" y="167712"/>
                    <a:pt x="783261" y="328413"/>
                  </a:cubicBezTo>
                  <a:lnTo>
                    <a:pt x="783261" y="378026"/>
                  </a:lnTo>
                  <a:cubicBezTo>
                    <a:pt x="782182" y="544120"/>
                    <a:pt x="656946" y="572162"/>
                    <a:pt x="591089" y="572162"/>
                  </a:cubicBez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20D6B1-507A-4EA5-AC06-BFB343073284}"/>
                </a:ext>
              </a:extLst>
            </p:cNvPr>
            <p:cNvSpPr/>
            <p:nvPr/>
          </p:nvSpPr>
          <p:spPr>
            <a:xfrm>
              <a:off x="1707411" y="2325615"/>
              <a:ext cx="334681" cy="701046"/>
            </a:xfrm>
            <a:custGeom>
              <a:avLst/>
              <a:gdLst/>
              <a:ahLst/>
              <a:cxnLst/>
              <a:rect l="0" t="0" r="0" b="0"/>
              <a:pathLst>
                <a:path w="334680" h="701046">
                  <a:moveTo>
                    <a:pt x="333061" y="138832"/>
                  </a:moveTo>
                  <a:lnTo>
                    <a:pt x="333061" y="8330"/>
                  </a:lnTo>
                  <a:cubicBezTo>
                    <a:pt x="333061" y="8330"/>
                    <a:pt x="271523" y="5094"/>
                    <a:pt x="224020" y="22351"/>
                  </a:cubicBezTo>
                  <a:cubicBezTo>
                    <a:pt x="54521" y="83827"/>
                    <a:pt x="8097" y="238057"/>
                    <a:pt x="8097" y="329732"/>
                  </a:cubicBezTo>
                  <a:lnTo>
                    <a:pt x="8097" y="385816"/>
                  </a:lnTo>
                  <a:cubicBezTo>
                    <a:pt x="8097" y="490434"/>
                    <a:pt x="62078" y="701826"/>
                    <a:pt x="333061" y="701826"/>
                  </a:cubicBezTo>
                  <a:lnTo>
                    <a:pt x="333061" y="571324"/>
                  </a:lnTo>
                  <a:cubicBezTo>
                    <a:pt x="269364" y="571324"/>
                    <a:pt x="143049" y="542203"/>
                    <a:pt x="143049" y="381502"/>
                  </a:cubicBezTo>
                  <a:lnTo>
                    <a:pt x="143049" y="331889"/>
                  </a:lnTo>
                  <a:cubicBezTo>
                    <a:pt x="143049" y="165795"/>
                    <a:pt x="268284" y="138832"/>
                    <a:pt x="333061" y="138832"/>
                  </a:cubicBez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5C293EF-93C0-40EA-813F-A1463B57C16D}"/>
                </a:ext>
              </a:extLst>
            </p:cNvPr>
            <p:cNvSpPr/>
            <p:nvPr/>
          </p:nvSpPr>
          <p:spPr>
            <a:xfrm>
              <a:off x="1966518" y="2325855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80431" y="137513"/>
                  </a:moveTo>
                  <a:cubicBezTo>
                    <a:pt x="113899" y="134277"/>
                    <a:pt x="140890" y="106236"/>
                    <a:pt x="140890" y="72801"/>
                  </a:cubicBezTo>
                  <a:cubicBezTo>
                    <a:pt x="140890" y="38288"/>
                    <a:pt x="113899" y="10246"/>
                    <a:pt x="79352" y="8089"/>
                  </a:cubicBezTo>
                  <a:cubicBezTo>
                    <a:pt x="78272" y="8089"/>
                    <a:pt x="77193" y="8089"/>
                    <a:pt x="76113" y="8089"/>
                  </a:cubicBezTo>
                  <a:lnTo>
                    <a:pt x="73954" y="8089"/>
                  </a:lnTo>
                  <a:cubicBezTo>
                    <a:pt x="73954" y="8089"/>
                    <a:pt x="73954" y="8089"/>
                    <a:pt x="73954" y="8089"/>
                  </a:cubicBezTo>
                  <a:cubicBezTo>
                    <a:pt x="70715" y="8089"/>
                    <a:pt x="67476" y="8089"/>
                    <a:pt x="64237" y="8089"/>
                  </a:cubicBezTo>
                  <a:cubicBezTo>
                    <a:pt x="32928" y="12403"/>
                    <a:pt x="8097" y="39367"/>
                    <a:pt x="8097" y="72801"/>
                  </a:cubicBezTo>
                  <a:cubicBezTo>
                    <a:pt x="8097" y="108393"/>
                    <a:pt x="36167" y="136434"/>
                    <a:pt x="71795" y="137513"/>
                  </a:cubicBezTo>
                  <a:cubicBezTo>
                    <a:pt x="75033" y="138592"/>
                    <a:pt x="78272" y="137513"/>
                    <a:pt x="80431" y="137513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3AB3C4F-5AB6-4FAB-886D-D0300F546235}"/>
                </a:ext>
              </a:extLst>
            </p:cNvPr>
            <p:cNvSpPr/>
            <p:nvPr/>
          </p:nvSpPr>
          <p:spPr>
            <a:xfrm>
              <a:off x="1966518" y="2888849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80431" y="137513"/>
                  </a:moveTo>
                  <a:cubicBezTo>
                    <a:pt x="113899" y="134277"/>
                    <a:pt x="140890" y="106236"/>
                    <a:pt x="140890" y="72801"/>
                  </a:cubicBezTo>
                  <a:cubicBezTo>
                    <a:pt x="140890" y="38288"/>
                    <a:pt x="113899" y="10246"/>
                    <a:pt x="79352" y="8089"/>
                  </a:cubicBezTo>
                  <a:cubicBezTo>
                    <a:pt x="78272" y="8089"/>
                    <a:pt x="77193" y="8089"/>
                    <a:pt x="76113" y="8089"/>
                  </a:cubicBezTo>
                  <a:lnTo>
                    <a:pt x="73954" y="8089"/>
                  </a:lnTo>
                  <a:cubicBezTo>
                    <a:pt x="73954" y="8089"/>
                    <a:pt x="73954" y="8089"/>
                    <a:pt x="73954" y="8089"/>
                  </a:cubicBezTo>
                  <a:cubicBezTo>
                    <a:pt x="70715" y="8089"/>
                    <a:pt x="67476" y="8089"/>
                    <a:pt x="64237" y="8089"/>
                  </a:cubicBezTo>
                  <a:cubicBezTo>
                    <a:pt x="32928" y="12403"/>
                    <a:pt x="8097" y="39366"/>
                    <a:pt x="8097" y="72801"/>
                  </a:cubicBezTo>
                  <a:cubicBezTo>
                    <a:pt x="8097" y="108392"/>
                    <a:pt x="36167" y="136434"/>
                    <a:pt x="71795" y="137513"/>
                  </a:cubicBezTo>
                  <a:cubicBezTo>
                    <a:pt x="75033" y="138592"/>
                    <a:pt x="77193" y="137513"/>
                    <a:pt x="80431" y="137513"/>
                  </a:cubicBezTo>
                  <a:close/>
                </a:path>
              </a:pathLst>
            </a:custGeom>
            <a:solidFill>
              <a:srgbClr val="39FF89"/>
            </a:solidFill>
            <a:ln w="9525" cap="flat">
              <a:solidFill>
                <a:srgbClr val="39FF8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58BC465-0787-4B83-A927-52491E1B6938}"/>
                </a:ext>
              </a:extLst>
            </p:cNvPr>
            <p:cNvSpPr/>
            <p:nvPr/>
          </p:nvSpPr>
          <p:spPr>
            <a:xfrm>
              <a:off x="11170239" y="2546954"/>
              <a:ext cx="399458" cy="399057"/>
            </a:xfrm>
            <a:custGeom>
              <a:avLst/>
              <a:gdLst/>
              <a:ahLst/>
              <a:cxnLst/>
              <a:rect l="0" t="0" r="0" b="0"/>
              <a:pathLst>
                <a:path w="399457" h="399057">
                  <a:moveTo>
                    <a:pt x="331982" y="8089"/>
                  </a:moveTo>
                  <a:cubicBezTo>
                    <a:pt x="218622" y="8089"/>
                    <a:pt x="23212" y="77115"/>
                    <a:pt x="9176" y="316549"/>
                  </a:cubicBezTo>
                  <a:cubicBezTo>
                    <a:pt x="9176" y="318707"/>
                    <a:pt x="8097" y="320863"/>
                    <a:pt x="8097" y="323021"/>
                  </a:cubicBezTo>
                  <a:cubicBezTo>
                    <a:pt x="8097" y="325178"/>
                    <a:pt x="8097" y="328413"/>
                    <a:pt x="8097" y="330570"/>
                  </a:cubicBezTo>
                  <a:cubicBezTo>
                    <a:pt x="8097" y="331649"/>
                    <a:pt x="8097" y="332727"/>
                    <a:pt x="8097" y="332727"/>
                  </a:cubicBezTo>
                  <a:cubicBezTo>
                    <a:pt x="8097" y="332727"/>
                    <a:pt x="8097" y="332727"/>
                    <a:pt x="8097" y="332727"/>
                  </a:cubicBezTo>
                  <a:cubicBezTo>
                    <a:pt x="8097" y="332727"/>
                    <a:pt x="8097" y="332727"/>
                    <a:pt x="8097" y="332727"/>
                  </a:cubicBezTo>
                  <a:cubicBezTo>
                    <a:pt x="10256" y="367241"/>
                    <a:pt x="39406" y="394204"/>
                    <a:pt x="75033" y="394204"/>
                  </a:cubicBezTo>
                  <a:cubicBezTo>
                    <a:pt x="108501" y="394204"/>
                    <a:pt x="136572" y="369397"/>
                    <a:pt x="140889" y="337041"/>
                  </a:cubicBezTo>
                  <a:cubicBezTo>
                    <a:pt x="140889" y="337041"/>
                    <a:pt x="140889" y="337041"/>
                    <a:pt x="140889" y="335963"/>
                  </a:cubicBezTo>
                  <a:lnTo>
                    <a:pt x="140889" y="332727"/>
                  </a:lnTo>
                  <a:cubicBezTo>
                    <a:pt x="140889" y="332727"/>
                    <a:pt x="140889" y="331649"/>
                    <a:pt x="140889" y="331649"/>
                  </a:cubicBezTo>
                  <a:cubicBezTo>
                    <a:pt x="140889" y="332727"/>
                    <a:pt x="140889" y="332727"/>
                    <a:pt x="140889" y="333806"/>
                  </a:cubicBezTo>
                  <a:cubicBezTo>
                    <a:pt x="144128" y="266937"/>
                    <a:pt x="178676" y="140749"/>
                    <a:pt x="331982" y="139670"/>
                  </a:cubicBezTo>
                  <a:cubicBezTo>
                    <a:pt x="370848" y="139670"/>
                    <a:pt x="396759" y="111628"/>
                    <a:pt x="396759" y="74958"/>
                  </a:cubicBezTo>
                  <a:cubicBezTo>
                    <a:pt x="396759" y="39367"/>
                    <a:pt x="369768" y="8089"/>
                    <a:pt x="331982" y="8089"/>
                  </a:cubicBezTo>
                  <a:close/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 dirty="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F331C7-1267-46FF-9E17-17C429ED02B7}"/>
                </a:ext>
              </a:extLst>
            </p:cNvPr>
            <p:cNvSpPr/>
            <p:nvPr/>
          </p:nvSpPr>
          <p:spPr>
            <a:xfrm>
              <a:off x="9501154" y="3521948"/>
              <a:ext cx="690954" cy="916753"/>
            </a:xfrm>
            <a:custGeom>
              <a:avLst/>
              <a:gdLst/>
              <a:ahLst/>
              <a:cxnLst/>
              <a:rect l="0" t="0" r="0" b="0"/>
              <a:pathLst>
                <a:path w="690953" h="916752">
                  <a:moveTo>
                    <a:pt x="350335" y="8089"/>
                  </a:moveTo>
                  <a:cubicBezTo>
                    <a:pt x="77193" y="8089"/>
                    <a:pt x="8097" y="223796"/>
                    <a:pt x="8097" y="327335"/>
                  </a:cubicBezTo>
                  <a:lnTo>
                    <a:pt x="8097" y="905428"/>
                  </a:lnTo>
                  <a:lnTo>
                    <a:pt x="8097" y="905428"/>
                  </a:lnTo>
                  <a:cubicBezTo>
                    <a:pt x="9177" y="871994"/>
                    <a:pt x="35088" y="843952"/>
                    <a:pt x="69635" y="841795"/>
                  </a:cubicBezTo>
                  <a:cubicBezTo>
                    <a:pt x="71795" y="841795"/>
                    <a:pt x="75033" y="841795"/>
                    <a:pt x="77193" y="841795"/>
                  </a:cubicBezTo>
                  <a:cubicBezTo>
                    <a:pt x="109581" y="842873"/>
                    <a:pt x="136572" y="867680"/>
                    <a:pt x="140890" y="898957"/>
                  </a:cubicBezTo>
                  <a:lnTo>
                    <a:pt x="140890" y="331649"/>
                  </a:lnTo>
                  <a:cubicBezTo>
                    <a:pt x="140890" y="166633"/>
                    <a:pt x="286638" y="139670"/>
                    <a:pt x="350335" y="139670"/>
                  </a:cubicBezTo>
                  <a:cubicBezTo>
                    <a:pt x="414033" y="139670"/>
                    <a:pt x="557622" y="168791"/>
                    <a:pt x="557622" y="331649"/>
                  </a:cubicBezTo>
                  <a:lnTo>
                    <a:pt x="555462" y="906507"/>
                  </a:lnTo>
                  <a:lnTo>
                    <a:pt x="556542" y="906507"/>
                  </a:lnTo>
                  <a:cubicBezTo>
                    <a:pt x="557622" y="873072"/>
                    <a:pt x="583532" y="845030"/>
                    <a:pt x="618080" y="842873"/>
                  </a:cubicBezTo>
                  <a:cubicBezTo>
                    <a:pt x="620239" y="842873"/>
                    <a:pt x="623478" y="842873"/>
                    <a:pt x="625637" y="842873"/>
                  </a:cubicBezTo>
                  <a:cubicBezTo>
                    <a:pt x="661264" y="843952"/>
                    <a:pt x="690414" y="873072"/>
                    <a:pt x="690414" y="908664"/>
                  </a:cubicBezTo>
                  <a:lnTo>
                    <a:pt x="690414" y="908664"/>
                  </a:lnTo>
                  <a:lnTo>
                    <a:pt x="690414" y="328413"/>
                  </a:lnTo>
                  <a:cubicBezTo>
                    <a:pt x="691494" y="223796"/>
                    <a:pt x="619160" y="8089"/>
                    <a:pt x="350335" y="8089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D2098CA-182F-4BFC-9F72-F04A3C2BEDBD}"/>
                </a:ext>
              </a:extLst>
            </p:cNvPr>
            <p:cNvSpPr/>
            <p:nvPr/>
          </p:nvSpPr>
          <p:spPr>
            <a:xfrm>
              <a:off x="1807815" y="5164553"/>
              <a:ext cx="1306335" cy="107853"/>
            </a:xfrm>
            <a:custGeom>
              <a:avLst/>
              <a:gdLst/>
              <a:ahLst/>
              <a:cxnLst/>
              <a:rect l="0" t="0" r="0" b="0"/>
              <a:pathLst>
                <a:path w="1306334" h="107853">
                  <a:moveTo>
                    <a:pt x="8097" y="8089"/>
                  </a:moveTo>
                  <a:lnTo>
                    <a:pt x="1301476" y="8089"/>
                  </a:lnTo>
                  <a:lnTo>
                    <a:pt x="1301476" y="103000"/>
                  </a:lnTo>
                  <a:lnTo>
                    <a:pt x="8097" y="103000"/>
                  </a:ln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1C2064-2AA4-4374-8884-6858F5226A35}"/>
                </a:ext>
              </a:extLst>
            </p:cNvPr>
            <p:cNvSpPr/>
            <p:nvPr/>
          </p:nvSpPr>
          <p:spPr>
            <a:xfrm>
              <a:off x="2518202" y="5134354"/>
              <a:ext cx="1252354" cy="43141"/>
            </a:xfrm>
            <a:custGeom>
              <a:avLst/>
              <a:gdLst/>
              <a:ahLst/>
              <a:cxnLst/>
              <a:rect l="0" t="0" r="0" b="0"/>
              <a:pathLst>
                <a:path w="1252353" h="43141">
                  <a:moveTo>
                    <a:pt x="8097" y="8089"/>
                  </a:moveTo>
                  <a:lnTo>
                    <a:pt x="1246416" y="8089"/>
                  </a:lnTo>
                  <a:lnTo>
                    <a:pt x="1246416" y="38288"/>
                  </a:lnTo>
                  <a:lnTo>
                    <a:pt x="8097" y="38288"/>
                  </a:ln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0DADADF-BB6C-43FB-A1B5-3233E7AB8B5D}"/>
                </a:ext>
              </a:extLst>
            </p:cNvPr>
            <p:cNvSpPr/>
            <p:nvPr/>
          </p:nvSpPr>
          <p:spPr>
            <a:xfrm>
              <a:off x="12368612" y="5121412"/>
              <a:ext cx="1716588" cy="204921"/>
            </a:xfrm>
            <a:custGeom>
              <a:avLst/>
              <a:gdLst/>
              <a:ahLst/>
              <a:cxnLst/>
              <a:rect l="0" t="0" r="0" b="0"/>
              <a:pathLst>
                <a:path w="1716588" h="204921">
                  <a:moveTo>
                    <a:pt x="8097" y="8089"/>
                  </a:moveTo>
                  <a:lnTo>
                    <a:pt x="1710650" y="8089"/>
                  </a:lnTo>
                  <a:lnTo>
                    <a:pt x="1710650" y="200068"/>
                  </a:lnTo>
                  <a:lnTo>
                    <a:pt x="8097" y="200068"/>
                  </a:lnTo>
                  <a:close/>
                </a:path>
              </a:pathLst>
            </a:custGeom>
            <a:solidFill>
              <a:srgbClr val="1DE4FF"/>
            </a:solidFill>
            <a:ln w="9525" cap="flat">
              <a:solidFill>
                <a:srgbClr val="1DE4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BB5338A-48BD-47D2-B541-215767233424}"/>
                </a:ext>
              </a:extLst>
            </p:cNvPr>
            <p:cNvSpPr/>
            <p:nvPr/>
          </p:nvSpPr>
          <p:spPr>
            <a:xfrm>
              <a:off x="11079551" y="4507727"/>
              <a:ext cx="1511461" cy="3170886"/>
            </a:xfrm>
            <a:custGeom>
              <a:avLst/>
              <a:gdLst/>
              <a:ahLst/>
              <a:cxnLst/>
              <a:rect l="0" t="0" r="0" b="0"/>
              <a:pathLst>
                <a:path w="1511461" h="3170885">
                  <a:moveTo>
                    <a:pt x="1378129" y="3123969"/>
                  </a:moveTo>
                  <a:cubicBezTo>
                    <a:pt x="1393244" y="3159561"/>
                    <a:pt x="1437508" y="3172503"/>
                    <a:pt x="1466657" y="3159561"/>
                  </a:cubicBezTo>
                  <a:cubicBezTo>
                    <a:pt x="1494727" y="3147697"/>
                    <a:pt x="1516319" y="3111027"/>
                    <a:pt x="1501206" y="3074357"/>
                  </a:cubicBezTo>
                  <a:lnTo>
                    <a:pt x="137651" y="51230"/>
                  </a:lnTo>
                  <a:cubicBezTo>
                    <a:pt x="136572" y="49073"/>
                    <a:pt x="135492" y="45838"/>
                    <a:pt x="134412" y="43680"/>
                  </a:cubicBezTo>
                  <a:lnTo>
                    <a:pt x="134412" y="43680"/>
                  </a:lnTo>
                  <a:lnTo>
                    <a:pt x="134412" y="43680"/>
                  </a:lnTo>
                  <a:cubicBezTo>
                    <a:pt x="123615" y="23188"/>
                    <a:pt x="102023" y="9167"/>
                    <a:pt x="77193" y="8089"/>
                  </a:cubicBezTo>
                  <a:cubicBezTo>
                    <a:pt x="75033" y="8089"/>
                    <a:pt x="71795" y="8089"/>
                    <a:pt x="69635" y="8089"/>
                  </a:cubicBezTo>
                  <a:cubicBezTo>
                    <a:pt x="35088" y="11324"/>
                    <a:pt x="8097" y="39366"/>
                    <a:pt x="8097" y="73879"/>
                  </a:cubicBezTo>
                  <a:cubicBezTo>
                    <a:pt x="8097" y="83586"/>
                    <a:pt x="10256" y="93293"/>
                    <a:pt x="14575" y="101921"/>
                  </a:cubicBezTo>
                  <a:lnTo>
                    <a:pt x="14575" y="101921"/>
                  </a:lnTo>
                  <a:lnTo>
                    <a:pt x="1378129" y="3123969"/>
                  </a:lnTo>
                  <a:close/>
                </a:path>
              </a:pathLst>
            </a:custGeom>
            <a:solidFill>
              <a:srgbClr val="FC7C57"/>
            </a:solidFill>
            <a:ln w="9525" cap="flat">
              <a:solidFill>
                <a:srgbClr val="FC7C57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5F8468-2F6A-4A16-9047-3CC094D820B8}"/>
                </a:ext>
              </a:extLst>
            </p:cNvPr>
            <p:cNvSpPr/>
            <p:nvPr/>
          </p:nvSpPr>
          <p:spPr>
            <a:xfrm>
              <a:off x="10609919" y="3580189"/>
              <a:ext cx="690954" cy="1229527"/>
            </a:xfrm>
            <a:custGeom>
              <a:avLst/>
              <a:gdLst/>
              <a:ahLst/>
              <a:cxnLst/>
              <a:rect l="0" t="0" r="0" b="0"/>
              <a:pathLst>
                <a:path w="690953" h="1229527">
                  <a:moveTo>
                    <a:pt x="692574" y="379104"/>
                  </a:moveTo>
                  <a:lnTo>
                    <a:pt x="692574" y="323020"/>
                  </a:lnTo>
                  <a:cubicBezTo>
                    <a:pt x="692574" y="218403"/>
                    <a:pt x="638593" y="8089"/>
                    <a:pt x="367609" y="8089"/>
                  </a:cubicBezTo>
                  <a:lnTo>
                    <a:pt x="367609" y="8089"/>
                  </a:lnTo>
                  <a:cubicBezTo>
                    <a:pt x="331982" y="9167"/>
                    <a:pt x="302832" y="37209"/>
                    <a:pt x="302832" y="72801"/>
                  </a:cubicBezTo>
                  <a:cubicBezTo>
                    <a:pt x="302832" y="108392"/>
                    <a:pt x="330902" y="136434"/>
                    <a:pt x="365450" y="137513"/>
                  </a:cubicBezTo>
                  <a:lnTo>
                    <a:pt x="366530" y="137513"/>
                  </a:lnTo>
                  <a:cubicBezTo>
                    <a:pt x="430226" y="137513"/>
                    <a:pt x="556542" y="166633"/>
                    <a:pt x="556542" y="327334"/>
                  </a:cubicBezTo>
                  <a:lnTo>
                    <a:pt x="556542" y="376947"/>
                  </a:lnTo>
                  <a:cubicBezTo>
                    <a:pt x="556542" y="541963"/>
                    <a:pt x="435625" y="568926"/>
                    <a:pt x="369768" y="568926"/>
                  </a:cubicBezTo>
                  <a:lnTo>
                    <a:pt x="140890" y="568926"/>
                  </a:lnTo>
                  <a:lnTo>
                    <a:pt x="140890" y="358612"/>
                  </a:lnTo>
                  <a:cubicBezTo>
                    <a:pt x="140890" y="358612"/>
                    <a:pt x="140890" y="359690"/>
                    <a:pt x="140890" y="359690"/>
                  </a:cubicBezTo>
                  <a:cubicBezTo>
                    <a:pt x="139810" y="324099"/>
                    <a:pt x="111740" y="296057"/>
                    <a:pt x="76113" y="294978"/>
                  </a:cubicBezTo>
                  <a:lnTo>
                    <a:pt x="72874" y="294978"/>
                  </a:lnTo>
                  <a:cubicBezTo>
                    <a:pt x="37247" y="296057"/>
                    <a:pt x="8097" y="324099"/>
                    <a:pt x="8097" y="359690"/>
                  </a:cubicBezTo>
                  <a:cubicBezTo>
                    <a:pt x="8097" y="359690"/>
                    <a:pt x="8097" y="358612"/>
                    <a:pt x="8097" y="358612"/>
                  </a:cubicBezTo>
                  <a:lnTo>
                    <a:pt x="8097" y="1161040"/>
                  </a:lnTo>
                  <a:cubicBezTo>
                    <a:pt x="8097" y="1196632"/>
                    <a:pt x="39406" y="1230066"/>
                    <a:pt x="76113" y="1230066"/>
                  </a:cubicBezTo>
                  <a:cubicBezTo>
                    <a:pt x="110661" y="1230066"/>
                    <a:pt x="144128" y="1197710"/>
                    <a:pt x="144128" y="1161040"/>
                  </a:cubicBezTo>
                  <a:lnTo>
                    <a:pt x="144128" y="699428"/>
                  </a:lnTo>
                  <a:lnTo>
                    <a:pt x="336300" y="699428"/>
                  </a:lnTo>
                  <a:lnTo>
                    <a:pt x="551144" y="1185846"/>
                  </a:lnTo>
                  <a:cubicBezTo>
                    <a:pt x="566258" y="1221438"/>
                    <a:pt x="610523" y="1234380"/>
                    <a:pt x="639672" y="1221438"/>
                  </a:cubicBezTo>
                  <a:cubicBezTo>
                    <a:pt x="667742" y="1209574"/>
                    <a:pt x="689334" y="1172904"/>
                    <a:pt x="674219" y="1136234"/>
                  </a:cubicBezTo>
                  <a:lnTo>
                    <a:pt x="476650" y="685407"/>
                  </a:lnTo>
                  <a:cubicBezTo>
                    <a:pt x="647229" y="626088"/>
                    <a:pt x="692574" y="469701"/>
                    <a:pt x="692574" y="37910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7CFD17-0E5E-474B-BA10-BAD9B40D663A}"/>
                </a:ext>
              </a:extLst>
            </p:cNvPr>
            <p:cNvSpPr/>
            <p:nvPr/>
          </p:nvSpPr>
          <p:spPr>
            <a:xfrm>
              <a:off x="4866365" y="1252716"/>
              <a:ext cx="118758" cy="32356"/>
            </a:xfrm>
            <a:custGeom>
              <a:avLst/>
              <a:gdLst/>
              <a:ahLst/>
              <a:cxnLst/>
              <a:rect l="0" t="0" r="0" b="0"/>
              <a:pathLst>
                <a:path w="118757" h="32355">
                  <a:moveTo>
                    <a:pt x="8097" y="8089"/>
                  </a:moveTo>
                  <a:lnTo>
                    <a:pt x="120377" y="8089"/>
                  </a:lnTo>
                  <a:lnTo>
                    <a:pt x="120377" y="30738"/>
                  </a:lnTo>
                  <a:lnTo>
                    <a:pt x="8097" y="30738"/>
                  </a:lnTo>
                  <a:close/>
                </a:path>
              </a:pathLst>
            </a:custGeom>
            <a:solidFill>
              <a:srgbClr val="1DE4FF"/>
            </a:solidFill>
            <a:ln w="9525" cap="flat">
              <a:solidFill>
                <a:srgbClr val="1DE4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35F9B51-C65F-4813-8144-C5D71D304C25}"/>
                </a:ext>
              </a:extLst>
            </p:cNvPr>
            <p:cNvSpPr/>
            <p:nvPr/>
          </p:nvSpPr>
          <p:spPr>
            <a:xfrm>
              <a:off x="5129791" y="1252716"/>
              <a:ext cx="118758" cy="32356"/>
            </a:xfrm>
            <a:custGeom>
              <a:avLst/>
              <a:gdLst/>
              <a:ahLst/>
              <a:cxnLst/>
              <a:rect l="0" t="0" r="0" b="0"/>
              <a:pathLst>
                <a:path w="118757" h="32355">
                  <a:moveTo>
                    <a:pt x="8097" y="8089"/>
                  </a:moveTo>
                  <a:lnTo>
                    <a:pt x="120377" y="8089"/>
                  </a:lnTo>
                  <a:lnTo>
                    <a:pt x="120377" y="30738"/>
                  </a:lnTo>
                  <a:lnTo>
                    <a:pt x="8097" y="30738"/>
                  </a:lnTo>
                  <a:close/>
                </a:path>
              </a:pathLst>
            </a:custGeom>
            <a:solidFill>
              <a:srgbClr val="1DE4FF"/>
            </a:solidFill>
            <a:ln w="9525" cap="flat">
              <a:solidFill>
                <a:srgbClr val="1DE4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A7EA6AF-F321-4997-A9D2-9CCED3AF0764}"/>
                </a:ext>
              </a:extLst>
            </p:cNvPr>
            <p:cNvSpPr/>
            <p:nvPr/>
          </p:nvSpPr>
          <p:spPr>
            <a:xfrm>
              <a:off x="5393217" y="1252716"/>
              <a:ext cx="118758" cy="32356"/>
            </a:xfrm>
            <a:custGeom>
              <a:avLst/>
              <a:gdLst/>
              <a:ahLst/>
              <a:cxnLst/>
              <a:rect l="0" t="0" r="0" b="0"/>
              <a:pathLst>
                <a:path w="118757" h="32355">
                  <a:moveTo>
                    <a:pt x="8097" y="8089"/>
                  </a:moveTo>
                  <a:lnTo>
                    <a:pt x="120377" y="8089"/>
                  </a:lnTo>
                  <a:lnTo>
                    <a:pt x="120377" y="30738"/>
                  </a:lnTo>
                  <a:lnTo>
                    <a:pt x="8097" y="30738"/>
                  </a:lnTo>
                  <a:close/>
                </a:path>
              </a:pathLst>
            </a:custGeom>
            <a:solidFill>
              <a:srgbClr val="1DE4FF"/>
            </a:solidFill>
            <a:ln w="9525" cap="flat">
              <a:solidFill>
                <a:srgbClr val="1DE4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F04A476-DA23-43EC-9FF5-F7F428DD1B84}"/>
                </a:ext>
              </a:extLst>
            </p:cNvPr>
            <p:cNvSpPr/>
            <p:nvPr/>
          </p:nvSpPr>
          <p:spPr>
            <a:xfrm>
              <a:off x="13541074" y="8224350"/>
              <a:ext cx="118758" cy="32356"/>
            </a:xfrm>
            <a:custGeom>
              <a:avLst/>
              <a:gdLst/>
              <a:ahLst/>
              <a:cxnLst/>
              <a:rect l="0" t="0" r="0" b="0"/>
              <a:pathLst>
                <a:path w="118757" h="32355">
                  <a:moveTo>
                    <a:pt x="8097" y="8089"/>
                  </a:moveTo>
                  <a:lnTo>
                    <a:pt x="120377" y="8089"/>
                  </a:lnTo>
                  <a:lnTo>
                    <a:pt x="120377" y="30738"/>
                  </a:lnTo>
                  <a:lnTo>
                    <a:pt x="8097" y="30738"/>
                  </a:lnTo>
                  <a:close/>
                </a:path>
              </a:pathLst>
            </a:custGeom>
            <a:solidFill>
              <a:srgbClr val="1DE4FF"/>
            </a:solidFill>
            <a:ln w="9525" cap="flat">
              <a:solidFill>
                <a:srgbClr val="1DE4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66847AF-6010-47E7-81B0-ACFC58F7C6E8}"/>
                </a:ext>
              </a:extLst>
            </p:cNvPr>
            <p:cNvSpPr/>
            <p:nvPr/>
          </p:nvSpPr>
          <p:spPr>
            <a:xfrm>
              <a:off x="13804501" y="8224350"/>
              <a:ext cx="118758" cy="32356"/>
            </a:xfrm>
            <a:custGeom>
              <a:avLst/>
              <a:gdLst/>
              <a:ahLst/>
              <a:cxnLst/>
              <a:rect l="0" t="0" r="0" b="0"/>
              <a:pathLst>
                <a:path w="118757" h="32355">
                  <a:moveTo>
                    <a:pt x="8097" y="8089"/>
                  </a:moveTo>
                  <a:lnTo>
                    <a:pt x="120378" y="8089"/>
                  </a:lnTo>
                  <a:lnTo>
                    <a:pt x="120378" y="30738"/>
                  </a:lnTo>
                  <a:lnTo>
                    <a:pt x="8097" y="30738"/>
                  </a:lnTo>
                  <a:close/>
                </a:path>
              </a:pathLst>
            </a:custGeom>
            <a:solidFill>
              <a:srgbClr val="1DE4FF"/>
            </a:solidFill>
            <a:ln w="9525" cap="flat">
              <a:solidFill>
                <a:srgbClr val="1DE4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C20D3F7-2749-4E02-A653-D4C0C8C27118}"/>
                </a:ext>
              </a:extLst>
            </p:cNvPr>
            <p:cNvSpPr/>
            <p:nvPr/>
          </p:nvSpPr>
          <p:spPr>
            <a:xfrm>
              <a:off x="14067927" y="8224350"/>
              <a:ext cx="118758" cy="32356"/>
            </a:xfrm>
            <a:custGeom>
              <a:avLst/>
              <a:gdLst/>
              <a:ahLst/>
              <a:cxnLst/>
              <a:rect l="0" t="0" r="0" b="0"/>
              <a:pathLst>
                <a:path w="118757" h="32355">
                  <a:moveTo>
                    <a:pt x="8098" y="8089"/>
                  </a:moveTo>
                  <a:lnTo>
                    <a:pt x="120378" y="8089"/>
                  </a:lnTo>
                  <a:lnTo>
                    <a:pt x="120378" y="30738"/>
                  </a:lnTo>
                  <a:lnTo>
                    <a:pt x="8098" y="30738"/>
                  </a:lnTo>
                  <a:close/>
                </a:path>
              </a:pathLst>
            </a:custGeom>
            <a:solidFill>
              <a:srgbClr val="1DE4FF"/>
            </a:solidFill>
            <a:ln w="9525" cap="flat">
              <a:solidFill>
                <a:srgbClr val="1DE4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96C377-711A-46AA-8658-714B44B79E8F}"/>
                </a:ext>
              </a:extLst>
            </p:cNvPr>
            <p:cNvSpPr/>
            <p:nvPr/>
          </p:nvSpPr>
          <p:spPr>
            <a:xfrm>
              <a:off x="4726015" y="6188080"/>
              <a:ext cx="1252354" cy="2577693"/>
            </a:xfrm>
            <a:custGeom>
              <a:avLst/>
              <a:gdLst/>
              <a:ahLst/>
              <a:cxnLst/>
              <a:rect l="0" t="0" r="0" b="0"/>
              <a:pathLst>
                <a:path w="1252353" h="2577692">
                  <a:moveTo>
                    <a:pt x="103103" y="39367"/>
                  </a:moveTo>
                  <a:cubicBezTo>
                    <a:pt x="102024" y="37210"/>
                    <a:pt x="102024" y="36131"/>
                    <a:pt x="100944" y="33974"/>
                  </a:cubicBezTo>
                  <a:lnTo>
                    <a:pt x="100944" y="33974"/>
                  </a:lnTo>
                  <a:lnTo>
                    <a:pt x="100944" y="33974"/>
                  </a:lnTo>
                  <a:cubicBezTo>
                    <a:pt x="93387" y="18874"/>
                    <a:pt x="77192" y="9167"/>
                    <a:pt x="58839" y="8089"/>
                  </a:cubicBezTo>
                  <a:cubicBezTo>
                    <a:pt x="56680" y="8089"/>
                    <a:pt x="54520" y="8089"/>
                    <a:pt x="53441" y="8089"/>
                  </a:cubicBezTo>
                  <a:cubicBezTo>
                    <a:pt x="28610" y="10246"/>
                    <a:pt x="8097" y="30738"/>
                    <a:pt x="8097" y="55545"/>
                  </a:cubicBezTo>
                  <a:cubicBezTo>
                    <a:pt x="8097" y="63094"/>
                    <a:pt x="10256" y="69565"/>
                    <a:pt x="12416" y="76036"/>
                  </a:cubicBezTo>
                  <a:lnTo>
                    <a:pt x="12416" y="76036"/>
                  </a:lnTo>
                  <a:lnTo>
                    <a:pt x="1155728" y="2545876"/>
                  </a:lnTo>
                  <a:cubicBezTo>
                    <a:pt x="1167604" y="2571761"/>
                    <a:pt x="1198913" y="2580389"/>
                    <a:pt x="1220505" y="2571761"/>
                  </a:cubicBezTo>
                  <a:cubicBezTo>
                    <a:pt x="1241018" y="2563133"/>
                    <a:pt x="1257212" y="2537248"/>
                    <a:pt x="1246416" y="2510285"/>
                  </a:cubicBezTo>
                  <a:lnTo>
                    <a:pt x="103103" y="39367"/>
                  </a:lnTo>
                  <a:close/>
                </a:path>
              </a:pathLst>
            </a:custGeom>
            <a:solidFill>
              <a:srgbClr val="80D1F9"/>
            </a:solidFill>
            <a:ln w="9525" cap="flat">
              <a:solidFill>
                <a:srgbClr val="80D1F9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6316366-6C1E-4C8D-8743-0DCD1526FAA7}"/>
                </a:ext>
              </a:extLst>
            </p:cNvPr>
            <p:cNvSpPr/>
            <p:nvPr/>
          </p:nvSpPr>
          <p:spPr>
            <a:xfrm>
              <a:off x="-11337" y="1609710"/>
              <a:ext cx="15557257" cy="6967320"/>
            </a:xfrm>
            <a:custGeom>
              <a:avLst/>
              <a:gdLst/>
              <a:ahLst/>
              <a:cxnLst/>
              <a:rect l="0" t="0" r="0" b="0"/>
              <a:pathLst>
                <a:path w="15557257" h="6967320">
                  <a:moveTo>
                    <a:pt x="8097" y="8089"/>
                  </a:moveTo>
                  <a:lnTo>
                    <a:pt x="15552399" y="8089"/>
                  </a:lnTo>
                  <a:lnTo>
                    <a:pt x="15552399" y="6963546"/>
                  </a:lnTo>
                  <a:lnTo>
                    <a:pt x="8097" y="6963546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246E0C4-7384-46DB-BD15-624D9DF95ECB}"/>
                </a:ext>
              </a:extLst>
            </p:cNvPr>
            <p:cNvSpPr/>
            <p:nvPr/>
          </p:nvSpPr>
          <p:spPr>
            <a:xfrm>
              <a:off x="7446646" y="8560852"/>
              <a:ext cx="8107911" cy="64712"/>
            </a:xfrm>
            <a:custGeom>
              <a:avLst/>
              <a:gdLst/>
              <a:ahLst/>
              <a:cxnLst/>
              <a:rect l="0" t="0" r="0" b="0"/>
              <a:pathLst>
                <a:path w="8107911" h="64711">
                  <a:moveTo>
                    <a:pt x="8097" y="8089"/>
                  </a:moveTo>
                  <a:lnTo>
                    <a:pt x="8105212" y="8089"/>
                  </a:lnTo>
                  <a:lnTo>
                    <a:pt x="8105212" y="62016"/>
                  </a:lnTo>
                  <a:lnTo>
                    <a:pt x="8097" y="62016"/>
                  </a:lnTo>
                  <a:close/>
                </a:path>
              </a:pathLst>
            </a:custGeom>
            <a:solidFill>
              <a:srgbClr val="73F990"/>
            </a:solidFill>
            <a:ln w="9525" cap="flat">
              <a:solidFill>
                <a:srgbClr val="73F990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B6BD206-769B-452B-9888-E258421DD03E}"/>
                </a:ext>
              </a:extLst>
            </p:cNvPr>
            <p:cNvSpPr/>
            <p:nvPr/>
          </p:nvSpPr>
          <p:spPr>
            <a:xfrm>
              <a:off x="1833726" y="575397"/>
              <a:ext cx="1306335" cy="107853"/>
            </a:xfrm>
            <a:custGeom>
              <a:avLst/>
              <a:gdLst/>
              <a:ahLst/>
              <a:cxnLst/>
              <a:rect l="0" t="0" r="0" b="0"/>
              <a:pathLst>
                <a:path w="1306334" h="107853">
                  <a:moveTo>
                    <a:pt x="8097" y="8089"/>
                  </a:moveTo>
                  <a:lnTo>
                    <a:pt x="1301476" y="8089"/>
                  </a:lnTo>
                  <a:lnTo>
                    <a:pt x="1301476" y="103000"/>
                  </a:lnTo>
                  <a:lnTo>
                    <a:pt x="8097" y="103000"/>
                  </a:lnTo>
                  <a:close/>
                </a:path>
              </a:pathLst>
            </a:custGeom>
            <a:solidFill>
              <a:srgbClr val="D3D3D3"/>
            </a:solidFill>
            <a:ln w="9525" cap="flat">
              <a:solidFill>
                <a:srgbClr val="D3D3D3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EFDD94D-7E97-4F2F-85FA-A0FAAE017B56}"/>
                </a:ext>
              </a:extLst>
            </p:cNvPr>
            <p:cNvSpPr/>
            <p:nvPr/>
          </p:nvSpPr>
          <p:spPr>
            <a:xfrm>
              <a:off x="2544113" y="524706"/>
              <a:ext cx="1306335" cy="64712"/>
            </a:xfrm>
            <a:custGeom>
              <a:avLst/>
              <a:gdLst/>
              <a:ahLst/>
              <a:cxnLst/>
              <a:rect l="0" t="0" r="0" b="0"/>
              <a:pathLst>
                <a:path w="1306334" h="64711">
                  <a:moveTo>
                    <a:pt x="8097" y="8089"/>
                  </a:moveTo>
                  <a:lnTo>
                    <a:pt x="1301476" y="8089"/>
                  </a:lnTo>
                  <a:lnTo>
                    <a:pt x="1301476" y="58780"/>
                  </a:lnTo>
                  <a:lnTo>
                    <a:pt x="8097" y="58780"/>
                  </a:lnTo>
                  <a:close/>
                </a:path>
              </a:pathLst>
            </a:custGeom>
            <a:solidFill>
              <a:srgbClr val="D3D3D3"/>
            </a:solidFill>
            <a:ln w="9525" cap="flat">
              <a:solidFill>
                <a:srgbClr val="D3D3D3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4669AC4-EE5E-499B-800B-4430327ACA2A}"/>
                </a:ext>
              </a:extLst>
            </p:cNvPr>
            <p:cNvSpPr/>
            <p:nvPr/>
          </p:nvSpPr>
          <p:spPr>
            <a:xfrm>
              <a:off x="12591013" y="5470856"/>
              <a:ext cx="64777" cy="64712"/>
            </a:xfrm>
            <a:custGeom>
              <a:avLst/>
              <a:gdLst/>
              <a:ahLst/>
              <a:cxnLst/>
              <a:rect l="0" t="0" r="0" b="0"/>
              <a:pathLst>
                <a:path w="64776" h="64711">
                  <a:moveTo>
                    <a:pt x="8097" y="8089"/>
                  </a:moveTo>
                  <a:lnTo>
                    <a:pt x="64237" y="8089"/>
                  </a:lnTo>
                  <a:lnTo>
                    <a:pt x="64237" y="63094"/>
                  </a:lnTo>
                  <a:lnTo>
                    <a:pt x="8097" y="63094"/>
                  </a:lnTo>
                  <a:close/>
                </a:path>
              </a:pathLst>
            </a:custGeom>
            <a:solidFill>
              <a:srgbClr val="D6D6D6"/>
            </a:solidFill>
            <a:ln w="9525" cap="flat">
              <a:solidFill>
                <a:srgbClr val="D6D6D6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426D445-6454-4477-B289-1351E2102CB2}"/>
                </a:ext>
              </a:extLst>
            </p:cNvPr>
            <p:cNvSpPr/>
            <p:nvPr/>
          </p:nvSpPr>
          <p:spPr>
            <a:xfrm>
              <a:off x="12721646" y="5470856"/>
              <a:ext cx="64777" cy="64712"/>
            </a:xfrm>
            <a:custGeom>
              <a:avLst/>
              <a:gdLst/>
              <a:ahLst/>
              <a:cxnLst/>
              <a:rect l="0" t="0" r="0" b="0"/>
              <a:pathLst>
                <a:path w="64776" h="64711">
                  <a:moveTo>
                    <a:pt x="8097" y="8089"/>
                  </a:moveTo>
                  <a:lnTo>
                    <a:pt x="64236" y="8089"/>
                  </a:lnTo>
                  <a:lnTo>
                    <a:pt x="64236" y="63094"/>
                  </a:lnTo>
                  <a:lnTo>
                    <a:pt x="8097" y="63094"/>
                  </a:lnTo>
                  <a:close/>
                </a:path>
              </a:pathLst>
            </a:custGeom>
            <a:solidFill>
              <a:srgbClr val="D6D6D6"/>
            </a:solidFill>
            <a:ln w="9525" cap="flat">
              <a:solidFill>
                <a:srgbClr val="D6D6D6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783B5C0-B322-4878-BAA9-80DA6BECB0B0}"/>
                </a:ext>
              </a:extLst>
            </p:cNvPr>
            <p:cNvSpPr/>
            <p:nvPr/>
          </p:nvSpPr>
          <p:spPr>
            <a:xfrm>
              <a:off x="12852280" y="5470856"/>
              <a:ext cx="64777" cy="64712"/>
            </a:xfrm>
            <a:custGeom>
              <a:avLst/>
              <a:gdLst/>
              <a:ahLst/>
              <a:cxnLst/>
              <a:rect l="0" t="0" r="0" b="0"/>
              <a:pathLst>
                <a:path w="64776" h="64711">
                  <a:moveTo>
                    <a:pt x="8097" y="8089"/>
                  </a:moveTo>
                  <a:lnTo>
                    <a:pt x="64236" y="8089"/>
                  </a:lnTo>
                  <a:lnTo>
                    <a:pt x="64236" y="63094"/>
                  </a:lnTo>
                  <a:lnTo>
                    <a:pt x="8097" y="63094"/>
                  </a:lnTo>
                  <a:close/>
                </a:path>
              </a:pathLst>
            </a:custGeom>
            <a:solidFill>
              <a:srgbClr val="D6D6D6"/>
            </a:solidFill>
            <a:ln w="9525" cap="flat">
              <a:solidFill>
                <a:srgbClr val="D6D6D6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3C18743-7FD8-4D72-B111-2ADF2B00F99D}"/>
                </a:ext>
              </a:extLst>
            </p:cNvPr>
            <p:cNvSpPr/>
            <p:nvPr/>
          </p:nvSpPr>
          <p:spPr>
            <a:xfrm>
              <a:off x="12839324" y="7875984"/>
              <a:ext cx="2072861" cy="107853"/>
            </a:xfrm>
            <a:custGeom>
              <a:avLst/>
              <a:gdLst/>
              <a:ahLst/>
              <a:cxnLst/>
              <a:rect l="0" t="0" r="0" b="0"/>
              <a:pathLst>
                <a:path w="2072861" h="107853">
                  <a:moveTo>
                    <a:pt x="8097" y="8089"/>
                  </a:moveTo>
                  <a:lnTo>
                    <a:pt x="2065844" y="8089"/>
                  </a:lnTo>
                  <a:lnTo>
                    <a:pt x="2065844" y="108392"/>
                  </a:lnTo>
                  <a:lnTo>
                    <a:pt x="8097" y="108392"/>
                  </a:lnTo>
                  <a:close/>
                </a:path>
              </a:pathLst>
            </a:custGeom>
            <a:solidFill>
              <a:srgbClr val="757575"/>
            </a:solidFill>
            <a:ln w="9525" cap="flat">
              <a:solidFill>
                <a:srgbClr val="757575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 dirty="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05610D1-2C4A-46C1-8477-13062635B338}"/>
                </a:ext>
              </a:extLst>
            </p:cNvPr>
            <p:cNvSpPr/>
            <p:nvPr/>
          </p:nvSpPr>
          <p:spPr>
            <a:xfrm>
              <a:off x="14121907" y="8069041"/>
              <a:ext cx="1306335" cy="43141"/>
            </a:xfrm>
            <a:custGeom>
              <a:avLst/>
              <a:gdLst/>
              <a:ahLst/>
              <a:cxnLst/>
              <a:rect l="0" t="0" r="0" b="0"/>
              <a:pathLst>
                <a:path w="1306334" h="43141">
                  <a:moveTo>
                    <a:pt x="8098" y="8089"/>
                  </a:moveTo>
                  <a:lnTo>
                    <a:pt x="1305795" y="8089"/>
                  </a:lnTo>
                  <a:lnTo>
                    <a:pt x="1305795" y="37210"/>
                  </a:lnTo>
                  <a:lnTo>
                    <a:pt x="8098" y="37210"/>
                  </a:lnTo>
                  <a:close/>
                </a:path>
              </a:pathLst>
            </a:custGeom>
            <a:solidFill>
              <a:srgbClr val="757575"/>
            </a:solidFill>
            <a:ln w="9525" cap="flat">
              <a:solidFill>
                <a:srgbClr val="757575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E3778DD-D4F7-49BE-8B07-9E29339D9FC9}"/>
                </a:ext>
              </a:extLst>
            </p:cNvPr>
            <p:cNvSpPr/>
            <p:nvPr/>
          </p:nvSpPr>
          <p:spPr>
            <a:xfrm>
              <a:off x="14953211" y="7875984"/>
              <a:ext cx="75573" cy="107853"/>
            </a:xfrm>
            <a:custGeom>
              <a:avLst/>
              <a:gdLst/>
              <a:ahLst/>
              <a:cxnLst/>
              <a:rect l="0" t="0" r="0" b="0"/>
              <a:pathLst>
                <a:path w="75573" h="107853">
                  <a:moveTo>
                    <a:pt x="8098" y="8089"/>
                  </a:moveTo>
                  <a:lnTo>
                    <a:pt x="72875" y="8089"/>
                  </a:lnTo>
                  <a:lnTo>
                    <a:pt x="72875" y="108392"/>
                  </a:lnTo>
                  <a:lnTo>
                    <a:pt x="8098" y="108392"/>
                  </a:lnTo>
                  <a:close/>
                </a:path>
              </a:pathLst>
            </a:custGeom>
            <a:solidFill>
              <a:srgbClr val="474D4F"/>
            </a:solidFill>
            <a:ln w="9525" cap="flat">
              <a:solidFill>
                <a:srgbClr val="474D4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6973212-0CB9-4D41-BF0E-97C1552EAAA1}"/>
                </a:ext>
              </a:extLst>
            </p:cNvPr>
            <p:cNvSpPr/>
            <p:nvPr/>
          </p:nvSpPr>
          <p:spPr>
            <a:xfrm>
              <a:off x="15122711" y="7875984"/>
              <a:ext cx="21592" cy="107853"/>
            </a:xfrm>
            <a:custGeom>
              <a:avLst/>
              <a:gdLst/>
              <a:ahLst/>
              <a:cxnLst/>
              <a:rect l="0" t="0" r="0" b="0"/>
              <a:pathLst>
                <a:path w="21592" h="107853">
                  <a:moveTo>
                    <a:pt x="8097" y="8089"/>
                  </a:moveTo>
                  <a:lnTo>
                    <a:pt x="21052" y="8089"/>
                  </a:lnTo>
                  <a:lnTo>
                    <a:pt x="21052" y="108392"/>
                  </a:lnTo>
                  <a:lnTo>
                    <a:pt x="8097" y="108392"/>
                  </a:lnTo>
                  <a:close/>
                </a:path>
              </a:pathLst>
            </a:custGeom>
            <a:solidFill>
              <a:srgbClr val="474D4F"/>
            </a:solidFill>
            <a:ln w="9525" cap="flat">
              <a:solidFill>
                <a:srgbClr val="474D4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F214B1E-569F-4C74-BAA4-95E255C26C95}"/>
                </a:ext>
              </a:extLst>
            </p:cNvPr>
            <p:cNvSpPr/>
            <p:nvPr/>
          </p:nvSpPr>
          <p:spPr>
            <a:xfrm>
              <a:off x="2860440" y="2426159"/>
              <a:ext cx="539808" cy="1013821"/>
            </a:xfrm>
            <a:custGeom>
              <a:avLst/>
              <a:gdLst/>
              <a:ahLst/>
              <a:cxnLst/>
              <a:rect l="0" t="0" r="0" b="0"/>
              <a:pathLst>
                <a:path w="539807" h="1013820">
                  <a:moveTo>
                    <a:pt x="534949" y="917292"/>
                  </a:moveTo>
                  <a:lnTo>
                    <a:pt x="137651" y="51230"/>
                  </a:lnTo>
                  <a:cubicBezTo>
                    <a:pt x="136571" y="49073"/>
                    <a:pt x="135492" y="45838"/>
                    <a:pt x="134412" y="43681"/>
                  </a:cubicBezTo>
                  <a:lnTo>
                    <a:pt x="134412" y="43681"/>
                  </a:lnTo>
                  <a:lnTo>
                    <a:pt x="134412" y="43681"/>
                  </a:lnTo>
                  <a:cubicBezTo>
                    <a:pt x="123616" y="23189"/>
                    <a:pt x="102023" y="9168"/>
                    <a:pt x="77192" y="8089"/>
                  </a:cubicBezTo>
                  <a:cubicBezTo>
                    <a:pt x="75033" y="8089"/>
                    <a:pt x="71794" y="8089"/>
                    <a:pt x="69635" y="8089"/>
                  </a:cubicBezTo>
                  <a:cubicBezTo>
                    <a:pt x="35088" y="11325"/>
                    <a:pt x="8097" y="39367"/>
                    <a:pt x="8097" y="73880"/>
                  </a:cubicBezTo>
                  <a:cubicBezTo>
                    <a:pt x="8097" y="83586"/>
                    <a:pt x="10256" y="93293"/>
                    <a:pt x="14575" y="101921"/>
                  </a:cubicBezTo>
                  <a:lnTo>
                    <a:pt x="14575" y="101921"/>
                  </a:lnTo>
                  <a:lnTo>
                    <a:pt x="411873" y="965826"/>
                  </a:lnTo>
                  <a:cubicBezTo>
                    <a:pt x="426988" y="1001417"/>
                    <a:pt x="470172" y="1014360"/>
                    <a:pt x="500401" y="1001417"/>
                  </a:cubicBezTo>
                  <a:cubicBezTo>
                    <a:pt x="528472" y="990632"/>
                    <a:pt x="551144" y="955041"/>
                    <a:pt x="534949" y="91729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EA07957-FCD7-467B-8BE7-173900EE568B}"/>
                </a:ext>
              </a:extLst>
            </p:cNvPr>
            <p:cNvSpPr/>
            <p:nvPr/>
          </p:nvSpPr>
          <p:spPr>
            <a:xfrm>
              <a:off x="6651841" y="-490401"/>
              <a:ext cx="8507369" cy="11065744"/>
            </a:xfrm>
            <a:custGeom>
              <a:avLst/>
              <a:gdLst/>
              <a:ahLst/>
              <a:cxnLst/>
              <a:rect l="0" t="0" r="0" b="0"/>
              <a:pathLst>
                <a:path w="8507368" h="11065743">
                  <a:moveTo>
                    <a:pt x="6840110" y="19082"/>
                  </a:moveTo>
                  <a:cubicBezTo>
                    <a:pt x="8261964" y="1637959"/>
                    <a:pt x="8869787" y="3908270"/>
                    <a:pt x="8259804" y="6135440"/>
                  </a:cubicBezTo>
                  <a:cubicBezTo>
                    <a:pt x="7288151" y="9682733"/>
                    <a:pt x="3599105" y="11777243"/>
                    <a:pt x="19101" y="10815192"/>
                  </a:cubicBezTo>
                </a:path>
              </a:pathLst>
            </a:custGeom>
            <a:noFill/>
            <a:ln w="22469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1B2E5D9-678B-42A1-9EA2-870633FF3893}"/>
                </a:ext>
              </a:extLst>
            </p:cNvPr>
            <p:cNvSpPr/>
            <p:nvPr/>
          </p:nvSpPr>
          <p:spPr>
            <a:xfrm>
              <a:off x="12745398" y="6112583"/>
              <a:ext cx="475031" cy="452984"/>
            </a:xfrm>
            <a:custGeom>
              <a:avLst/>
              <a:gdLst/>
              <a:ahLst/>
              <a:cxnLst/>
              <a:rect l="0" t="0" r="0" b="0"/>
              <a:pathLst>
                <a:path w="475030" h="452983">
                  <a:moveTo>
                    <a:pt x="341697" y="387733"/>
                  </a:moveTo>
                  <a:cubicBezTo>
                    <a:pt x="342778" y="422246"/>
                    <a:pt x="371927" y="450287"/>
                    <a:pt x="407555" y="450287"/>
                  </a:cubicBezTo>
                  <a:cubicBezTo>
                    <a:pt x="443181" y="450287"/>
                    <a:pt x="472332" y="422246"/>
                    <a:pt x="473411" y="386654"/>
                  </a:cubicBezTo>
                  <a:lnTo>
                    <a:pt x="473411" y="383418"/>
                  </a:lnTo>
                  <a:lnTo>
                    <a:pt x="473411" y="8089"/>
                  </a:lnTo>
                  <a:lnTo>
                    <a:pt x="75033" y="8089"/>
                  </a:lnTo>
                  <a:cubicBezTo>
                    <a:pt x="38326" y="8089"/>
                    <a:pt x="8097" y="37210"/>
                    <a:pt x="8097" y="73879"/>
                  </a:cubicBezTo>
                  <a:cubicBezTo>
                    <a:pt x="8097" y="110550"/>
                    <a:pt x="38326" y="139670"/>
                    <a:pt x="75033" y="139670"/>
                  </a:cubicBezTo>
                  <a:lnTo>
                    <a:pt x="341697" y="139670"/>
                  </a:lnTo>
                  <a:lnTo>
                    <a:pt x="341697" y="381261"/>
                  </a:lnTo>
                  <a:lnTo>
                    <a:pt x="341697" y="3877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0C4E382-B89C-4F15-B057-1A30EF2BFC37}"/>
                </a:ext>
              </a:extLst>
            </p:cNvPr>
            <p:cNvSpPr/>
            <p:nvPr/>
          </p:nvSpPr>
          <p:spPr>
            <a:xfrm>
              <a:off x="13864959" y="5323097"/>
              <a:ext cx="1317131" cy="107853"/>
            </a:xfrm>
            <a:custGeom>
              <a:avLst/>
              <a:gdLst/>
              <a:ahLst/>
              <a:cxnLst/>
              <a:rect l="0" t="0" r="0" b="0"/>
              <a:pathLst>
                <a:path w="1317130" h="107853">
                  <a:moveTo>
                    <a:pt x="8097" y="8089"/>
                  </a:moveTo>
                  <a:lnTo>
                    <a:pt x="1318750" y="8089"/>
                  </a:lnTo>
                  <a:lnTo>
                    <a:pt x="1318750" y="104078"/>
                  </a:lnTo>
                  <a:lnTo>
                    <a:pt x="8097" y="1040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5E847D2-7578-4377-8B0A-91F836A4BDC5}"/>
                </a:ext>
              </a:extLst>
            </p:cNvPr>
            <p:cNvSpPr/>
            <p:nvPr/>
          </p:nvSpPr>
          <p:spPr>
            <a:xfrm>
              <a:off x="592144" y="5605648"/>
              <a:ext cx="3044515" cy="2610049"/>
            </a:xfrm>
            <a:custGeom>
              <a:avLst/>
              <a:gdLst/>
              <a:ahLst/>
              <a:cxnLst/>
              <a:rect l="0" t="0" r="0" b="0"/>
              <a:pathLst>
                <a:path w="3044515" h="2610048">
                  <a:moveTo>
                    <a:pt x="2279632" y="8113"/>
                  </a:moveTo>
                  <a:lnTo>
                    <a:pt x="1383551" y="8113"/>
                  </a:lnTo>
                  <a:lnTo>
                    <a:pt x="764932" y="8113"/>
                  </a:lnTo>
                  <a:lnTo>
                    <a:pt x="8121" y="1307745"/>
                  </a:lnTo>
                  <a:lnTo>
                    <a:pt x="764932" y="2607377"/>
                  </a:lnTo>
                  <a:lnTo>
                    <a:pt x="2279632" y="2607377"/>
                  </a:lnTo>
                  <a:lnTo>
                    <a:pt x="3036443" y="1307745"/>
                  </a:ln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A72FC9-76E8-4888-A5C6-ADD008578700}"/>
                </a:ext>
              </a:extLst>
            </p:cNvPr>
            <p:cNvSpPr/>
            <p:nvPr/>
          </p:nvSpPr>
          <p:spPr>
            <a:xfrm>
              <a:off x="3727371" y="6992666"/>
              <a:ext cx="518215" cy="905967"/>
            </a:xfrm>
            <a:custGeom>
              <a:avLst/>
              <a:gdLst/>
              <a:ahLst/>
              <a:cxnLst/>
              <a:rect l="0" t="0" r="0" b="0"/>
              <a:pathLst>
                <a:path w="518215" h="905967">
                  <a:moveTo>
                    <a:pt x="517676" y="900035"/>
                  </a:moveTo>
                  <a:lnTo>
                    <a:pt x="8097" y="8089"/>
                  </a:lnTo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995CB4C-F358-4041-824F-0ADC0275674A}"/>
                </a:ext>
              </a:extLst>
            </p:cNvPr>
            <p:cNvSpPr/>
            <p:nvPr/>
          </p:nvSpPr>
          <p:spPr>
            <a:xfrm>
              <a:off x="5394273" y="4117274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140914" y="73904"/>
                  </a:moveTo>
                  <a:cubicBezTo>
                    <a:pt x="140914" y="39391"/>
                    <a:pt x="112844" y="10270"/>
                    <a:pt x="78296" y="8113"/>
                  </a:cubicBezTo>
                  <a:lnTo>
                    <a:pt x="70739" y="8113"/>
                  </a:lnTo>
                  <a:cubicBezTo>
                    <a:pt x="36191" y="10270"/>
                    <a:pt x="8121" y="38312"/>
                    <a:pt x="8121" y="73904"/>
                  </a:cubicBezTo>
                  <a:cubicBezTo>
                    <a:pt x="8121" y="107338"/>
                    <a:pt x="34032" y="135380"/>
                    <a:pt x="66421" y="138616"/>
                  </a:cubicBezTo>
                  <a:lnTo>
                    <a:pt x="81535" y="138616"/>
                  </a:lnTo>
                  <a:cubicBezTo>
                    <a:pt x="116083" y="134302"/>
                    <a:pt x="140914" y="107338"/>
                    <a:pt x="140914" y="73904"/>
                  </a:cubicBez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F7A2689-166B-4684-AB51-B9F0BDCB7502}"/>
                </a:ext>
              </a:extLst>
            </p:cNvPr>
            <p:cNvSpPr/>
            <p:nvPr/>
          </p:nvSpPr>
          <p:spPr>
            <a:xfrm>
              <a:off x="5457970" y="4117274"/>
              <a:ext cx="10796" cy="140209"/>
            </a:xfrm>
            <a:custGeom>
              <a:avLst/>
              <a:gdLst/>
              <a:ahLst/>
              <a:cxnLst/>
              <a:rect l="0" t="0" r="0" b="0"/>
              <a:pathLst>
                <a:path w="10796" h="140209">
                  <a:moveTo>
                    <a:pt x="8121" y="8113"/>
                  </a:moveTo>
                  <a:lnTo>
                    <a:pt x="8121" y="138616"/>
                  </a:lnTo>
                </a:path>
              </a:pathLst>
            </a:custGeom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209E1CF-2C67-4D0B-A96A-84F64C7C6C6D}"/>
                </a:ext>
              </a:extLst>
            </p:cNvPr>
            <p:cNvSpPr/>
            <p:nvPr/>
          </p:nvSpPr>
          <p:spPr>
            <a:xfrm>
              <a:off x="8474415" y="3274940"/>
              <a:ext cx="410254" cy="452984"/>
            </a:xfrm>
            <a:custGeom>
              <a:avLst/>
              <a:gdLst/>
              <a:ahLst/>
              <a:cxnLst/>
              <a:rect l="0" t="0" r="0" b="0"/>
              <a:pathLst>
                <a:path w="410253" h="452983">
                  <a:moveTo>
                    <a:pt x="8121" y="9192"/>
                  </a:moveTo>
                  <a:cubicBezTo>
                    <a:pt x="44828" y="9192"/>
                    <a:pt x="75058" y="38312"/>
                    <a:pt x="75058" y="74982"/>
                  </a:cubicBezTo>
                  <a:cubicBezTo>
                    <a:pt x="75058" y="111652"/>
                    <a:pt x="44828" y="140773"/>
                    <a:pt x="8121" y="140773"/>
                  </a:cubicBezTo>
                  <a:lnTo>
                    <a:pt x="274787" y="140773"/>
                  </a:lnTo>
                  <a:lnTo>
                    <a:pt x="274787" y="382364"/>
                  </a:lnTo>
                  <a:lnTo>
                    <a:pt x="274787" y="387757"/>
                  </a:lnTo>
                  <a:cubicBezTo>
                    <a:pt x="275866" y="422270"/>
                    <a:pt x="305016" y="450312"/>
                    <a:pt x="340643" y="450312"/>
                  </a:cubicBezTo>
                  <a:cubicBezTo>
                    <a:pt x="376270" y="450312"/>
                    <a:pt x="405420" y="422270"/>
                    <a:pt x="406499" y="386678"/>
                  </a:cubicBezTo>
                  <a:lnTo>
                    <a:pt x="406499" y="383443"/>
                  </a:lnTo>
                  <a:lnTo>
                    <a:pt x="406499" y="8113"/>
                  </a:lnTo>
                  <a:lnTo>
                    <a:pt x="8121" y="8113"/>
                  </a:ln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4CA7CC1-25D6-45DC-9E3B-B31CD920EA06}"/>
                </a:ext>
              </a:extLst>
            </p:cNvPr>
            <p:cNvSpPr/>
            <p:nvPr/>
          </p:nvSpPr>
          <p:spPr>
            <a:xfrm>
              <a:off x="8407479" y="3276018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141994" y="73904"/>
                  </a:moveTo>
                  <a:cubicBezTo>
                    <a:pt x="141994" y="110239"/>
                    <a:pt x="112026" y="139694"/>
                    <a:pt x="75058" y="139694"/>
                  </a:cubicBezTo>
                  <a:cubicBezTo>
                    <a:pt x="38090" y="139694"/>
                    <a:pt x="8121" y="110239"/>
                    <a:pt x="8121" y="73904"/>
                  </a:cubicBezTo>
                  <a:cubicBezTo>
                    <a:pt x="8121" y="37569"/>
                    <a:pt x="38090" y="8113"/>
                    <a:pt x="75058" y="8113"/>
                  </a:cubicBezTo>
                  <a:cubicBezTo>
                    <a:pt x="112026" y="8113"/>
                    <a:pt x="141994" y="37569"/>
                    <a:pt x="141994" y="73904"/>
                  </a:cubicBez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851E80B-79B1-46E5-B219-DA8A4C4E5AB1}"/>
                </a:ext>
              </a:extLst>
            </p:cNvPr>
            <p:cNvSpPr/>
            <p:nvPr/>
          </p:nvSpPr>
          <p:spPr>
            <a:xfrm>
              <a:off x="6399395" y="3146594"/>
              <a:ext cx="518215" cy="603978"/>
            </a:xfrm>
            <a:custGeom>
              <a:avLst/>
              <a:gdLst/>
              <a:ahLst/>
              <a:cxnLst/>
              <a:rect l="0" t="0" r="0" b="0"/>
              <a:pathLst>
                <a:path w="518215" h="603978">
                  <a:moveTo>
                    <a:pt x="398942" y="8113"/>
                  </a:moveTo>
                  <a:lnTo>
                    <a:pt x="132277" y="8113"/>
                  </a:lnTo>
                  <a:lnTo>
                    <a:pt x="11360" y="519338"/>
                  </a:lnTo>
                  <a:lnTo>
                    <a:pt x="9201" y="527966"/>
                  </a:lnTo>
                  <a:cubicBezTo>
                    <a:pt x="8121" y="531202"/>
                    <a:pt x="8121" y="535516"/>
                    <a:pt x="8121" y="538751"/>
                  </a:cubicBezTo>
                  <a:cubicBezTo>
                    <a:pt x="8121" y="573264"/>
                    <a:pt x="34032" y="601306"/>
                    <a:pt x="67500" y="605620"/>
                  </a:cubicBezTo>
                  <a:cubicBezTo>
                    <a:pt x="67500" y="605620"/>
                    <a:pt x="67500" y="605620"/>
                    <a:pt x="68580" y="605620"/>
                  </a:cubicBezTo>
                  <a:lnTo>
                    <a:pt x="72898" y="605620"/>
                  </a:lnTo>
                  <a:cubicBezTo>
                    <a:pt x="76137" y="605620"/>
                    <a:pt x="79376" y="605620"/>
                    <a:pt x="83694" y="605620"/>
                  </a:cubicBezTo>
                  <a:cubicBezTo>
                    <a:pt x="109606" y="603463"/>
                    <a:pt x="131198" y="586207"/>
                    <a:pt x="140914" y="562479"/>
                  </a:cubicBezTo>
                  <a:lnTo>
                    <a:pt x="145233" y="544144"/>
                  </a:lnTo>
                  <a:lnTo>
                    <a:pt x="239159" y="137537"/>
                  </a:lnTo>
                  <a:lnTo>
                    <a:pt x="297458" y="137537"/>
                  </a:lnTo>
                  <a:lnTo>
                    <a:pt x="390306" y="545222"/>
                  </a:lnTo>
                  <a:cubicBezTo>
                    <a:pt x="390306" y="543065"/>
                    <a:pt x="390306" y="540908"/>
                    <a:pt x="390306" y="538751"/>
                  </a:cubicBezTo>
                  <a:cubicBezTo>
                    <a:pt x="390306" y="502081"/>
                    <a:pt x="419455" y="472961"/>
                    <a:pt x="456162" y="471882"/>
                  </a:cubicBezTo>
                  <a:cubicBezTo>
                    <a:pt x="458321" y="471882"/>
                    <a:pt x="461560" y="471882"/>
                    <a:pt x="463719" y="471882"/>
                  </a:cubicBezTo>
                  <a:cubicBezTo>
                    <a:pt x="489630" y="474039"/>
                    <a:pt x="510143" y="490217"/>
                    <a:pt x="519859" y="512866"/>
                  </a:cubicBezTo>
                  <a:lnTo>
                    <a:pt x="398942" y="8113"/>
                  </a:ln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D85762D-9289-49B0-95FF-9FF3E9118809}"/>
                </a:ext>
              </a:extLst>
            </p:cNvPr>
            <p:cNvSpPr/>
            <p:nvPr/>
          </p:nvSpPr>
          <p:spPr>
            <a:xfrm>
              <a:off x="6781579" y="3611442"/>
              <a:ext cx="151146" cy="140209"/>
            </a:xfrm>
            <a:custGeom>
              <a:avLst/>
              <a:gdLst/>
              <a:ahLst/>
              <a:cxnLst/>
              <a:rect l="0" t="0" r="0" b="0"/>
              <a:pathLst>
                <a:path w="151146" h="140209">
                  <a:moveTo>
                    <a:pt x="81535" y="8113"/>
                  </a:moveTo>
                  <a:cubicBezTo>
                    <a:pt x="79376" y="8113"/>
                    <a:pt x="76137" y="8113"/>
                    <a:pt x="73978" y="8113"/>
                  </a:cubicBezTo>
                  <a:cubicBezTo>
                    <a:pt x="37270" y="9192"/>
                    <a:pt x="8121" y="38312"/>
                    <a:pt x="8121" y="74982"/>
                  </a:cubicBezTo>
                  <a:cubicBezTo>
                    <a:pt x="8121" y="77139"/>
                    <a:pt x="8121" y="79296"/>
                    <a:pt x="8121" y="81453"/>
                  </a:cubicBezTo>
                  <a:lnTo>
                    <a:pt x="12439" y="97631"/>
                  </a:lnTo>
                  <a:cubicBezTo>
                    <a:pt x="21076" y="120281"/>
                    <a:pt x="41589" y="137537"/>
                    <a:pt x="67500" y="140773"/>
                  </a:cubicBezTo>
                  <a:cubicBezTo>
                    <a:pt x="67500" y="140773"/>
                    <a:pt x="67500" y="140773"/>
                    <a:pt x="68580" y="140773"/>
                  </a:cubicBezTo>
                  <a:lnTo>
                    <a:pt x="72898" y="140773"/>
                  </a:lnTo>
                  <a:cubicBezTo>
                    <a:pt x="76137" y="140773"/>
                    <a:pt x="79376" y="140773"/>
                    <a:pt x="83694" y="140773"/>
                  </a:cubicBezTo>
                  <a:cubicBezTo>
                    <a:pt x="118242" y="137537"/>
                    <a:pt x="145232" y="108417"/>
                    <a:pt x="145232" y="73904"/>
                  </a:cubicBezTo>
                  <a:cubicBezTo>
                    <a:pt x="145232" y="72825"/>
                    <a:pt x="145232" y="70668"/>
                    <a:pt x="145232" y="69589"/>
                  </a:cubicBezTo>
                  <a:lnTo>
                    <a:pt x="139834" y="48019"/>
                  </a:lnTo>
                  <a:cubicBezTo>
                    <a:pt x="127958" y="26448"/>
                    <a:pt x="106366" y="10270"/>
                    <a:pt x="81535" y="8113"/>
                  </a:cubicBez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728C96E-15C0-48D9-B43A-9184CCE8BDCA}"/>
                </a:ext>
              </a:extLst>
            </p:cNvPr>
            <p:cNvSpPr/>
            <p:nvPr/>
          </p:nvSpPr>
          <p:spPr>
            <a:xfrm>
              <a:off x="10940281" y="3669707"/>
              <a:ext cx="3497954" cy="722617"/>
            </a:xfrm>
            <a:custGeom>
              <a:avLst/>
              <a:gdLst/>
              <a:ahLst/>
              <a:cxnLst/>
              <a:rect l="0" t="0" r="0" b="0"/>
              <a:pathLst>
                <a:path w="3497953" h="722616">
                  <a:moveTo>
                    <a:pt x="3175689" y="723156"/>
                  </a:moveTo>
                  <a:cubicBezTo>
                    <a:pt x="3171370" y="723156"/>
                    <a:pt x="3169211" y="723156"/>
                    <a:pt x="3165972" y="723156"/>
                  </a:cubicBezTo>
                  <a:lnTo>
                    <a:pt x="3058011" y="723156"/>
                  </a:lnTo>
                  <a:lnTo>
                    <a:pt x="3058011" y="705900"/>
                  </a:lnTo>
                  <a:lnTo>
                    <a:pt x="3164893" y="705900"/>
                  </a:lnTo>
                  <a:cubicBezTo>
                    <a:pt x="3167051" y="705900"/>
                    <a:pt x="3170291" y="705900"/>
                    <a:pt x="3175689" y="705900"/>
                  </a:cubicBezTo>
                  <a:cubicBezTo>
                    <a:pt x="3184326" y="705900"/>
                    <a:pt x="3192962" y="705900"/>
                    <a:pt x="3201600" y="704821"/>
                  </a:cubicBezTo>
                  <a:lnTo>
                    <a:pt x="3202679" y="722078"/>
                  </a:lnTo>
                  <a:cubicBezTo>
                    <a:pt x="3194042" y="723156"/>
                    <a:pt x="3184326" y="723156"/>
                    <a:pt x="3175689" y="723156"/>
                  </a:cubicBezTo>
                  <a:close/>
                  <a:moveTo>
                    <a:pt x="2913342" y="723156"/>
                  </a:moveTo>
                  <a:lnTo>
                    <a:pt x="2768674" y="723156"/>
                  </a:lnTo>
                  <a:lnTo>
                    <a:pt x="2768674" y="705900"/>
                  </a:lnTo>
                  <a:lnTo>
                    <a:pt x="2913342" y="705900"/>
                  </a:lnTo>
                  <a:lnTo>
                    <a:pt x="2913342" y="723156"/>
                  </a:lnTo>
                  <a:close/>
                  <a:moveTo>
                    <a:pt x="2624006" y="723156"/>
                  </a:moveTo>
                  <a:lnTo>
                    <a:pt x="2479337" y="723156"/>
                  </a:lnTo>
                  <a:lnTo>
                    <a:pt x="2479337" y="705900"/>
                  </a:lnTo>
                  <a:lnTo>
                    <a:pt x="2624006" y="705900"/>
                  </a:lnTo>
                  <a:lnTo>
                    <a:pt x="2624006" y="723156"/>
                  </a:lnTo>
                  <a:close/>
                  <a:moveTo>
                    <a:pt x="2334668" y="723156"/>
                  </a:moveTo>
                  <a:lnTo>
                    <a:pt x="2190000" y="723156"/>
                  </a:lnTo>
                  <a:lnTo>
                    <a:pt x="2190000" y="705900"/>
                  </a:lnTo>
                  <a:lnTo>
                    <a:pt x="2334668" y="705900"/>
                  </a:lnTo>
                  <a:lnTo>
                    <a:pt x="2334668" y="723156"/>
                  </a:lnTo>
                  <a:close/>
                  <a:moveTo>
                    <a:pt x="2045332" y="723156"/>
                  </a:moveTo>
                  <a:lnTo>
                    <a:pt x="1900663" y="723156"/>
                  </a:lnTo>
                  <a:lnTo>
                    <a:pt x="1900663" y="705900"/>
                  </a:lnTo>
                  <a:lnTo>
                    <a:pt x="2045332" y="705900"/>
                  </a:lnTo>
                  <a:lnTo>
                    <a:pt x="2045332" y="723156"/>
                  </a:lnTo>
                  <a:close/>
                  <a:moveTo>
                    <a:pt x="1757074" y="723156"/>
                  </a:moveTo>
                  <a:lnTo>
                    <a:pt x="1612405" y="723156"/>
                  </a:lnTo>
                  <a:lnTo>
                    <a:pt x="1612405" y="705900"/>
                  </a:lnTo>
                  <a:lnTo>
                    <a:pt x="1757074" y="705900"/>
                  </a:lnTo>
                  <a:lnTo>
                    <a:pt x="1757074" y="723156"/>
                  </a:lnTo>
                  <a:close/>
                  <a:moveTo>
                    <a:pt x="1467738" y="723156"/>
                  </a:moveTo>
                  <a:lnTo>
                    <a:pt x="1323069" y="723156"/>
                  </a:lnTo>
                  <a:lnTo>
                    <a:pt x="1323069" y="705900"/>
                  </a:lnTo>
                  <a:lnTo>
                    <a:pt x="1467738" y="705900"/>
                  </a:lnTo>
                  <a:lnTo>
                    <a:pt x="1467738" y="723156"/>
                  </a:lnTo>
                  <a:close/>
                  <a:moveTo>
                    <a:pt x="1178400" y="723156"/>
                  </a:moveTo>
                  <a:lnTo>
                    <a:pt x="1033732" y="723156"/>
                  </a:lnTo>
                  <a:lnTo>
                    <a:pt x="1033732" y="705900"/>
                  </a:lnTo>
                  <a:lnTo>
                    <a:pt x="1178400" y="705900"/>
                  </a:lnTo>
                  <a:lnTo>
                    <a:pt x="1178400" y="723156"/>
                  </a:lnTo>
                  <a:close/>
                  <a:moveTo>
                    <a:pt x="889063" y="723156"/>
                  </a:moveTo>
                  <a:lnTo>
                    <a:pt x="744396" y="723156"/>
                  </a:lnTo>
                  <a:lnTo>
                    <a:pt x="744396" y="705900"/>
                  </a:lnTo>
                  <a:lnTo>
                    <a:pt x="889063" y="705900"/>
                  </a:lnTo>
                  <a:lnTo>
                    <a:pt x="889063" y="723156"/>
                  </a:lnTo>
                  <a:close/>
                  <a:moveTo>
                    <a:pt x="599727" y="723156"/>
                  </a:moveTo>
                  <a:lnTo>
                    <a:pt x="455058" y="723156"/>
                  </a:lnTo>
                  <a:lnTo>
                    <a:pt x="455058" y="705900"/>
                  </a:lnTo>
                  <a:lnTo>
                    <a:pt x="599727" y="705900"/>
                  </a:lnTo>
                  <a:lnTo>
                    <a:pt x="599727" y="723156"/>
                  </a:lnTo>
                  <a:close/>
                  <a:moveTo>
                    <a:pt x="310389" y="723156"/>
                  </a:moveTo>
                  <a:lnTo>
                    <a:pt x="208905" y="723156"/>
                  </a:lnTo>
                  <a:lnTo>
                    <a:pt x="208905" y="705900"/>
                  </a:lnTo>
                  <a:lnTo>
                    <a:pt x="310389" y="705900"/>
                  </a:lnTo>
                  <a:lnTo>
                    <a:pt x="310389" y="723156"/>
                  </a:lnTo>
                  <a:close/>
                  <a:moveTo>
                    <a:pt x="3343029" y="675701"/>
                  </a:moveTo>
                  <a:lnTo>
                    <a:pt x="3333312" y="660601"/>
                  </a:lnTo>
                  <a:cubicBezTo>
                    <a:pt x="3373259" y="635795"/>
                    <a:pt x="3406727" y="602361"/>
                    <a:pt x="3431557" y="561376"/>
                  </a:cubicBezTo>
                  <a:lnTo>
                    <a:pt x="3446672" y="570005"/>
                  </a:lnTo>
                  <a:cubicBezTo>
                    <a:pt x="3419682" y="613146"/>
                    <a:pt x="3385135" y="648737"/>
                    <a:pt x="3343029" y="675701"/>
                  </a:cubicBezTo>
                  <a:close/>
                  <a:moveTo>
                    <a:pt x="3161653" y="591575"/>
                  </a:moveTo>
                  <a:lnTo>
                    <a:pt x="3115231" y="591575"/>
                  </a:lnTo>
                  <a:lnTo>
                    <a:pt x="3115231" y="574319"/>
                  </a:lnTo>
                  <a:lnTo>
                    <a:pt x="3161653" y="574319"/>
                  </a:lnTo>
                  <a:cubicBezTo>
                    <a:pt x="3180008" y="574319"/>
                    <a:pt x="3217794" y="572161"/>
                    <a:pt x="3253421" y="554905"/>
                  </a:cubicBezTo>
                  <a:lnTo>
                    <a:pt x="3260979" y="571083"/>
                  </a:lnTo>
                  <a:cubicBezTo>
                    <a:pt x="3227511" y="586183"/>
                    <a:pt x="3192962" y="590497"/>
                    <a:pt x="3171370" y="591575"/>
                  </a:cubicBezTo>
                  <a:lnTo>
                    <a:pt x="3171370" y="591575"/>
                  </a:lnTo>
                  <a:lnTo>
                    <a:pt x="3161653" y="591575"/>
                  </a:lnTo>
                  <a:close/>
                  <a:moveTo>
                    <a:pt x="2969483" y="591575"/>
                  </a:moveTo>
                  <a:lnTo>
                    <a:pt x="2824814" y="591575"/>
                  </a:lnTo>
                  <a:lnTo>
                    <a:pt x="2824814" y="574319"/>
                  </a:lnTo>
                  <a:lnTo>
                    <a:pt x="2969483" y="574319"/>
                  </a:lnTo>
                  <a:lnTo>
                    <a:pt x="2969483" y="591575"/>
                  </a:lnTo>
                  <a:close/>
                  <a:moveTo>
                    <a:pt x="2681225" y="591575"/>
                  </a:moveTo>
                  <a:lnTo>
                    <a:pt x="2536557" y="591575"/>
                  </a:lnTo>
                  <a:lnTo>
                    <a:pt x="2536557" y="574319"/>
                  </a:lnTo>
                  <a:lnTo>
                    <a:pt x="2681225" y="574319"/>
                  </a:lnTo>
                  <a:lnTo>
                    <a:pt x="2681225" y="591575"/>
                  </a:lnTo>
                  <a:close/>
                  <a:moveTo>
                    <a:pt x="2391888" y="591575"/>
                  </a:moveTo>
                  <a:lnTo>
                    <a:pt x="2247220" y="591575"/>
                  </a:lnTo>
                  <a:lnTo>
                    <a:pt x="2247220" y="574319"/>
                  </a:lnTo>
                  <a:lnTo>
                    <a:pt x="2391888" y="574319"/>
                  </a:lnTo>
                  <a:lnTo>
                    <a:pt x="2391888" y="591575"/>
                  </a:lnTo>
                  <a:close/>
                  <a:moveTo>
                    <a:pt x="2102551" y="591575"/>
                  </a:moveTo>
                  <a:lnTo>
                    <a:pt x="1957882" y="591575"/>
                  </a:lnTo>
                  <a:lnTo>
                    <a:pt x="1957882" y="574319"/>
                  </a:lnTo>
                  <a:lnTo>
                    <a:pt x="2102551" y="574319"/>
                  </a:lnTo>
                  <a:lnTo>
                    <a:pt x="2102551" y="591575"/>
                  </a:lnTo>
                  <a:close/>
                  <a:moveTo>
                    <a:pt x="1813215" y="591575"/>
                  </a:moveTo>
                  <a:lnTo>
                    <a:pt x="1668546" y="591575"/>
                  </a:lnTo>
                  <a:lnTo>
                    <a:pt x="1668546" y="574319"/>
                  </a:lnTo>
                  <a:lnTo>
                    <a:pt x="1813215" y="574319"/>
                  </a:lnTo>
                  <a:lnTo>
                    <a:pt x="1813215" y="591575"/>
                  </a:lnTo>
                  <a:close/>
                  <a:moveTo>
                    <a:pt x="1523877" y="591575"/>
                  </a:moveTo>
                  <a:lnTo>
                    <a:pt x="1379209" y="591575"/>
                  </a:lnTo>
                  <a:lnTo>
                    <a:pt x="1379209" y="574319"/>
                  </a:lnTo>
                  <a:lnTo>
                    <a:pt x="1523877" y="574319"/>
                  </a:lnTo>
                  <a:lnTo>
                    <a:pt x="1523877" y="591575"/>
                  </a:lnTo>
                  <a:close/>
                  <a:moveTo>
                    <a:pt x="1234540" y="591575"/>
                  </a:moveTo>
                  <a:lnTo>
                    <a:pt x="1089873" y="591575"/>
                  </a:lnTo>
                  <a:lnTo>
                    <a:pt x="1089873" y="574319"/>
                  </a:lnTo>
                  <a:lnTo>
                    <a:pt x="1234540" y="574319"/>
                  </a:lnTo>
                  <a:lnTo>
                    <a:pt x="1234540" y="591575"/>
                  </a:lnTo>
                  <a:close/>
                  <a:moveTo>
                    <a:pt x="946283" y="591575"/>
                  </a:moveTo>
                  <a:lnTo>
                    <a:pt x="801614" y="591575"/>
                  </a:lnTo>
                  <a:lnTo>
                    <a:pt x="801614" y="574319"/>
                  </a:lnTo>
                  <a:lnTo>
                    <a:pt x="946283" y="574319"/>
                  </a:lnTo>
                  <a:lnTo>
                    <a:pt x="946283" y="591575"/>
                  </a:lnTo>
                  <a:close/>
                  <a:moveTo>
                    <a:pt x="656946" y="591575"/>
                  </a:moveTo>
                  <a:lnTo>
                    <a:pt x="512278" y="591575"/>
                  </a:lnTo>
                  <a:lnTo>
                    <a:pt x="512278" y="574319"/>
                  </a:lnTo>
                  <a:lnTo>
                    <a:pt x="656946" y="574319"/>
                  </a:lnTo>
                  <a:lnTo>
                    <a:pt x="656946" y="591575"/>
                  </a:lnTo>
                  <a:close/>
                  <a:moveTo>
                    <a:pt x="367610" y="591575"/>
                  </a:moveTo>
                  <a:lnTo>
                    <a:pt x="222941" y="591575"/>
                  </a:lnTo>
                  <a:lnTo>
                    <a:pt x="222941" y="574319"/>
                  </a:lnTo>
                  <a:lnTo>
                    <a:pt x="367610" y="574319"/>
                  </a:lnTo>
                  <a:lnTo>
                    <a:pt x="367610" y="591575"/>
                  </a:lnTo>
                  <a:close/>
                  <a:moveTo>
                    <a:pt x="3353825" y="457837"/>
                  </a:moveTo>
                  <a:lnTo>
                    <a:pt x="3336552" y="453523"/>
                  </a:lnTo>
                  <a:cubicBezTo>
                    <a:pt x="3341950" y="434109"/>
                    <a:pt x="3344109" y="412539"/>
                    <a:pt x="3344109" y="389889"/>
                  </a:cubicBezTo>
                  <a:lnTo>
                    <a:pt x="3344109" y="340277"/>
                  </a:lnTo>
                  <a:cubicBezTo>
                    <a:pt x="3344109" y="331649"/>
                    <a:pt x="3344109" y="321942"/>
                    <a:pt x="3343029" y="313314"/>
                  </a:cubicBezTo>
                  <a:lnTo>
                    <a:pt x="3360303" y="311157"/>
                  </a:lnTo>
                  <a:cubicBezTo>
                    <a:pt x="3361382" y="319785"/>
                    <a:pt x="3361382" y="329492"/>
                    <a:pt x="3361382" y="339199"/>
                  </a:cubicBezTo>
                  <a:lnTo>
                    <a:pt x="3361382" y="388811"/>
                  </a:lnTo>
                  <a:cubicBezTo>
                    <a:pt x="3362463" y="414696"/>
                    <a:pt x="3359224" y="437345"/>
                    <a:pt x="3353825" y="457837"/>
                  </a:cubicBezTo>
                  <a:close/>
                  <a:moveTo>
                    <a:pt x="3495255" y="431952"/>
                  </a:moveTo>
                  <a:lnTo>
                    <a:pt x="3477981" y="429795"/>
                  </a:lnTo>
                  <a:cubicBezTo>
                    <a:pt x="3480140" y="416853"/>
                    <a:pt x="3480140" y="403911"/>
                    <a:pt x="3480140" y="390968"/>
                  </a:cubicBezTo>
                  <a:lnTo>
                    <a:pt x="3480140" y="333806"/>
                  </a:lnTo>
                  <a:cubicBezTo>
                    <a:pt x="3480140" y="318706"/>
                    <a:pt x="3479061" y="303607"/>
                    <a:pt x="3476902" y="287429"/>
                  </a:cubicBezTo>
                  <a:lnTo>
                    <a:pt x="3494175" y="285272"/>
                  </a:lnTo>
                  <a:cubicBezTo>
                    <a:pt x="3496334" y="301450"/>
                    <a:pt x="3497415" y="318706"/>
                    <a:pt x="3497415" y="333806"/>
                  </a:cubicBezTo>
                  <a:lnTo>
                    <a:pt x="3497415" y="390968"/>
                  </a:lnTo>
                  <a:cubicBezTo>
                    <a:pt x="3497415" y="404989"/>
                    <a:pt x="3497415" y="417931"/>
                    <a:pt x="3495255" y="431952"/>
                  </a:cubicBezTo>
                  <a:close/>
                  <a:moveTo>
                    <a:pt x="3282571" y="194675"/>
                  </a:moveTo>
                  <a:cubicBezTo>
                    <a:pt x="3241545" y="162319"/>
                    <a:pt x="3189724" y="158005"/>
                    <a:pt x="3167051" y="156926"/>
                  </a:cubicBezTo>
                  <a:lnTo>
                    <a:pt x="3151938" y="156926"/>
                  </a:lnTo>
                  <a:lnTo>
                    <a:pt x="3151938" y="139670"/>
                  </a:lnTo>
                  <a:lnTo>
                    <a:pt x="3164893" y="139670"/>
                  </a:lnTo>
                  <a:cubicBezTo>
                    <a:pt x="3187564" y="139670"/>
                    <a:pt x="3245864" y="145063"/>
                    <a:pt x="3293367" y="180654"/>
                  </a:cubicBezTo>
                  <a:lnTo>
                    <a:pt x="3282571" y="194675"/>
                  </a:lnTo>
                  <a:close/>
                  <a:moveTo>
                    <a:pt x="76113" y="158005"/>
                  </a:moveTo>
                  <a:cubicBezTo>
                    <a:pt x="40486" y="154769"/>
                    <a:pt x="13495" y="128885"/>
                    <a:pt x="8097" y="94372"/>
                  </a:cubicBezTo>
                  <a:lnTo>
                    <a:pt x="8097" y="90058"/>
                  </a:lnTo>
                  <a:cubicBezTo>
                    <a:pt x="8097" y="87900"/>
                    <a:pt x="8097" y="86822"/>
                    <a:pt x="8097" y="84665"/>
                  </a:cubicBezTo>
                  <a:lnTo>
                    <a:pt x="8097" y="79272"/>
                  </a:lnTo>
                  <a:cubicBezTo>
                    <a:pt x="8097" y="77115"/>
                    <a:pt x="8097" y="77115"/>
                    <a:pt x="8097" y="76036"/>
                  </a:cubicBezTo>
                  <a:lnTo>
                    <a:pt x="25371" y="78194"/>
                  </a:lnTo>
                  <a:lnTo>
                    <a:pt x="25371" y="80351"/>
                  </a:lnTo>
                  <a:lnTo>
                    <a:pt x="25371" y="84665"/>
                  </a:lnTo>
                  <a:cubicBezTo>
                    <a:pt x="25371" y="86822"/>
                    <a:pt x="25371" y="88979"/>
                    <a:pt x="25371" y="90058"/>
                  </a:cubicBezTo>
                  <a:lnTo>
                    <a:pt x="25371" y="94372"/>
                  </a:lnTo>
                  <a:cubicBezTo>
                    <a:pt x="29689" y="119178"/>
                    <a:pt x="50202" y="139670"/>
                    <a:pt x="77193" y="141827"/>
                  </a:cubicBezTo>
                  <a:cubicBezTo>
                    <a:pt x="81511" y="141827"/>
                    <a:pt x="87989" y="141827"/>
                    <a:pt x="94466" y="140748"/>
                  </a:cubicBezTo>
                  <a:lnTo>
                    <a:pt x="116059" y="140748"/>
                  </a:lnTo>
                  <a:lnTo>
                    <a:pt x="116059" y="158005"/>
                  </a:lnTo>
                  <a:lnTo>
                    <a:pt x="95546" y="158005"/>
                  </a:lnTo>
                  <a:cubicBezTo>
                    <a:pt x="89068" y="156926"/>
                    <a:pt x="82591" y="158005"/>
                    <a:pt x="76113" y="158005"/>
                  </a:cubicBezTo>
                  <a:close/>
                  <a:moveTo>
                    <a:pt x="3007269" y="156926"/>
                  </a:moveTo>
                  <a:lnTo>
                    <a:pt x="2862600" y="156926"/>
                  </a:lnTo>
                  <a:lnTo>
                    <a:pt x="2862600" y="139670"/>
                  </a:lnTo>
                  <a:lnTo>
                    <a:pt x="3007269" y="139670"/>
                  </a:lnTo>
                  <a:lnTo>
                    <a:pt x="3007269" y="156926"/>
                  </a:lnTo>
                  <a:close/>
                  <a:moveTo>
                    <a:pt x="2717932" y="156926"/>
                  </a:moveTo>
                  <a:lnTo>
                    <a:pt x="2573263" y="156926"/>
                  </a:lnTo>
                  <a:lnTo>
                    <a:pt x="2573263" y="139670"/>
                  </a:lnTo>
                  <a:lnTo>
                    <a:pt x="2717932" y="139670"/>
                  </a:lnTo>
                  <a:lnTo>
                    <a:pt x="2717932" y="156926"/>
                  </a:lnTo>
                  <a:close/>
                  <a:moveTo>
                    <a:pt x="2428596" y="156926"/>
                  </a:moveTo>
                  <a:lnTo>
                    <a:pt x="2283927" y="156926"/>
                  </a:lnTo>
                  <a:lnTo>
                    <a:pt x="2283927" y="139670"/>
                  </a:lnTo>
                  <a:lnTo>
                    <a:pt x="2428596" y="139670"/>
                  </a:lnTo>
                  <a:lnTo>
                    <a:pt x="2428596" y="156926"/>
                  </a:lnTo>
                  <a:close/>
                  <a:moveTo>
                    <a:pt x="2139258" y="156926"/>
                  </a:moveTo>
                  <a:lnTo>
                    <a:pt x="1994589" y="156926"/>
                  </a:lnTo>
                  <a:lnTo>
                    <a:pt x="1994589" y="139670"/>
                  </a:lnTo>
                  <a:lnTo>
                    <a:pt x="2139258" y="139670"/>
                  </a:lnTo>
                  <a:lnTo>
                    <a:pt x="2139258" y="156926"/>
                  </a:lnTo>
                  <a:close/>
                  <a:moveTo>
                    <a:pt x="1849921" y="156926"/>
                  </a:moveTo>
                  <a:lnTo>
                    <a:pt x="1705253" y="156926"/>
                  </a:lnTo>
                  <a:lnTo>
                    <a:pt x="1705253" y="139670"/>
                  </a:lnTo>
                  <a:lnTo>
                    <a:pt x="1849921" y="139670"/>
                  </a:lnTo>
                  <a:lnTo>
                    <a:pt x="1849921" y="156926"/>
                  </a:lnTo>
                  <a:close/>
                  <a:moveTo>
                    <a:pt x="1561664" y="156926"/>
                  </a:moveTo>
                  <a:lnTo>
                    <a:pt x="1416995" y="156926"/>
                  </a:lnTo>
                  <a:lnTo>
                    <a:pt x="1416995" y="139670"/>
                  </a:lnTo>
                  <a:lnTo>
                    <a:pt x="1561664" y="139670"/>
                  </a:lnTo>
                  <a:lnTo>
                    <a:pt x="1561664" y="156926"/>
                  </a:lnTo>
                  <a:close/>
                  <a:moveTo>
                    <a:pt x="1272326" y="156926"/>
                  </a:moveTo>
                  <a:lnTo>
                    <a:pt x="1127659" y="156926"/>
                  </a:lnTo>
                  <a:lnTo>
                    <a:pt x="1127659" y="139670"/>
                  </a:lnTo>
                  <a:lnTo>
                    <a:pt x="1272326" y="139670"/>
                  </a:lnTo>
                  <a:lnTo>
                    <a:pt x="1272326" y="156926"/>
                  </a:lnTo>
                  <a:close/>
                  <a:moveTo>
                    <a:pt x="982990" y="156926"/>
                  </a:moveTo>
                  <a:lnTo>
                    <a:pt x="838322" y="156926"/>
                  </a:lnTo>
                  <a:lnTo>
                    <a:pt x="838322" y="139670"/>
                  </a:lnTo>
                  <a:lnTo>
                    <a:pt x="982990" y="139670"/>
                  </a:lnTo>
                  <a:lnTo>
                    <a:pt x="982990" y="156926"/>
                  </a:lnTo>
                  <a:close/>
                  <a:moveTo>
                    <a:pt x="693653" y="156926"/>
                  </a:moveTo>
                  <a:lnTo>
                    <a:pt x="548984" y="156926"/>
                  </a:lnTo>
                  <a:lnTo>
                    <a:pt x="548984" y="139670"/>
                  </a:lnTo>
                  <a:lnTo>
                    <a:pt x="693653" y="139670"/>
                  </a:lnTo>
                  <a:lnTo>
                    <a:pt x="693653" y="156926"/>
                  </a:lnTo>
                  <a:close/>
                  <a:moveTo>
                    <a:pt x="404317" y="156926"/>
                  </a:moveTo>
                  <a:lnTo>
                    <a:pt x="357893" y="156926"/>
                  </a:lnTo>
                  <a:lnTo>
                    <a:pt x="357893" y="139670"/>
                  </a:lnTo>
                  <a:lnTo>
                    <a:pt x="404317" y="139670"/>
                  </a:lnTo>
                  <a:lnTo>
                    <a:pt x="404317" y="156926"/>
                  </a:lnTo>
                  <a:close/>
                  <a:moveTo>
                    <a:pt x="3430478" y="155848"/>
                  </a:moveTo>
                  <a:cubicBezTo>
                    <a:pt x="3404567" y="114864"/>
                    <a:pt x="3371099" y="83586"/>
                    <a:pt x="3328994" y="62016"/>
                  </a:cubicBezTo>
                  <a:lnTo>
                    <a:pt x="3337631" y="46916"/>
                  </a:lnTo>
                  <a:cubicBezTo>
                    <a:pt x="3381895" y="70644"/>
                    <a:pt x="3418602" y="104078"/>
                    <a:pt x="3445593" y="147220"/>
                  </a:cubicBezTo>
                  <a:lnTo>
                    <a:pt x="3430478" y="155848"/>
                  </a:lnTo>
                  <a:close/>
                  <a:moveTo>
                    <a:pt x="3194042" y="26424"/>
                  </a:moveTo>
                  <a:cubicBezTo>
                    <a:pt x="3184326" y="25346"/>
                    <a:pt x="3174610" y="25346"/>
                    <a:pt x="3164893" y="25346"/>
                  </a:cubicBezTo>
                  <a:lnTo>
                    <a:pt x="3155176" y="25346"/>
                  </a:lnTo>
                  <a:lnTo>
                    <a:pt x="3020224" y="25346"/>
                  </a:lnTo>
                  <a:lnTo>
                    <a:pt x="3020224" y="8089"/>
                  </a:lnTo>
                  <a:lnTo>
                    <a:pt x="3174610" y="8089"/>
                  </a:lnTo>
                  <a:lnTo>
                    <a:pt x="3174610" y="8089"/>
                  </a:lnTo>
                  <a:cubicBezTo>
                    <a:pt x="3181087" y="8089"/>
                    <a:pt x="3188644" y="8089"/>
                    <a:pt x="3195123" y="9168"/>
                  </a:cubicBezTo>
                  <a:lnTo>
                    <a:pt x="3194042" y="26424"/>
                  </a:lnTo>
                  <a:close/>
                  <a:moveTo>
                    <a:pt x="2875555" y="25346"/>
                  </a:moveTo>
                  <a:lnTo>
                    <a:pt x="2730888" y="25346"/>
                  </a:lnTo>
                  <a:lnTo>
                    <a:pt x="2730888" y="8089"/>
                  </a:lnTo>
                  <a:lnTo>
                    <a:pt x="2875555" y="8089"/>
                  </a:lnTo>
                  <a:lnTo>
                    <a:pt x="2875555" y="25346"/>
                  </a:lnTo>
                  <a:close/>
                  <a:moveTo>
                    <a:pt x="2587299" y="25346"/>
                  </a:moveTo>
                  <a:lnTo>
                    <a:pt x="2442630" y="25346"/>
                  </a:lnTo>
                  <a:lnTo>
                    <a:pt x="2442630" y="8089"/>
                  </a:lnTo>
                  <a:lnTo>
                    <a:pt x="2587299" y="8089"/>
                  </a:lnTo>
                  <a:lnTo>
                    <a:pt x="2587299" y="25346"/>
                  </a:lnTo>
                  <a:close/>
                  <a:moveTo>
                    <a:pt x="2297961" y="25346"/>
                  </a:moveTo>
                  <a:lnTo>
                    <a:pt x="2153294" y="25346"/>
                  </a:lnTo>
                  <a:lnTo>
                    <a:pt x="2153294" y="8089"/>
                  </a:lnTo>
                  <a:lnTo>
                    <a:pt x="2297961" y="8089"/>
                  </a:lnTo>
                  <a:lnTo>
                    <a:pt x="2297961" y="25346"/>
                  </a:lnTo>
                  <a:close/>
                  <a:moveTo>
                    <a:pt x="2008625" y="25346"/>
                  </a:moveTo>
                  <a:lnTo>
                    <a:pt x="1863956" y="25346"/>
                  </a:lnTo>
                  <a:lnTo>
                    <a:pt x="1863956" y="8089"/>
                  </a:lnTo>
                  <a:lnTo>
                    <a:pt x="2008625" y="8089"/>
                  </a:lnTo>
                  <a:lnTo>
                    <a:pt x="2008625" y="25346"/>
                  </a:lnTo>
                  <a:close/>
                  <a:moveTo>
                    <a:pt x="1719287" y="25346"/>
                  </a:moveTo>
                  <a:lnTo>
                    <a:pt x="1574619" y="25346"/>
                  </a:lnTo>
                  <a:lnTo>
                    <a:pt x="1574619" y="8089"/>
                  </a:lnTo>
                  <a:lnTo>
                    <a:pt x="1719287" y="8089"/>
                  </a:lnTo>
                  <a:lnTo>
                    <a:pt x="1719287" y="25346"/>
                  </a:lnTo>
                  <a:close/>
                  <a:moveTo>
                    <a:pt x="1429951" y="25346"/>
                  </a:moveTo>
                  <a:lnTo>
                    <a:pt x="1285283" y="25346"/>
                  </a:lnTo>
                  <a:lnTo>
                    <a:pt x="1285283" y="8089"/>
                  </a:lnTo>
                  <a:lnTo>
                    <a:pt x="1429951" y="8089"/>
                  </a:lnTo>
                  <a:lnTo>
                    <a:pt x="1429951" y="25346"/>
                  </a:lnTo>
                  <a:close/>
                  <a:moveTo>
                    <a:pt x="1140614" y="25346"/>
                  </a:moveTo>
                  <a:lnTo>
                    <a:pt x="995945" y="25346"/>
                  </a:lnTo>
                  <a:lnTo>
                    <a:pt x="995945" y="8089"/>
                  </a:lnTo>
                  <a:lnTo>
                    <a:pt x="1140614" y="8089"/>
                  </a:lnTo>
                  <a:lnTo>
                    <a:pt x="1140614" y="25346"/>
                  </a:lnTo>
                  <a:close/>
                  <a:moveTo>
                    <a:pt x="852357" y="25346"/>
                  </a:moveTo>
                  <a:lnTo>
                    <a:pt x="707688" y="25346"/>
                  </a:lnTo>
                  <a:lnTo>
                    <a:pt x="707688" y="8089"/>
                  </a:lnTo>
                  <a:lnTo>
                    <a:pt x="852357" y="8089"/>
                  </a:lnTo>
                  <a:lnTo>
                    <a:pt x="852357" y="25346"/>
                  </a:lnTo>
                  <a:close/>
                  <a:moveTo>
                    <a:pt x="563020" y="25346"/>
                  </a:moveTo>
                  <a:lnTo>
                    <a:pt x="418351" y="25346"/>
                  </a:lnTo>
                  <a:lnTo>
                    <a:pt x="418351" y="8089"/>
                  </a:lnTo>
                  <a:lnTo>
                    <a:pt x="563020" y="8089"/>
                  </a:lnTo>
                  <a:lnTo>
                    <a:pt x="563020" y="25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3AF90FC-6913-4868-A590-B53F836024B4}"/>
                </a:ext>
              </a:extLst>
            </p:cNvPr>
            <p:cNvSpPr/>
            <p:nvPr/>
          </p:nvSpPr>
          <p:spPr>
            <a:xfrm>
              <a:off x="1641530" y="8372115"/>
              <a:ext cx="431846" cy="258848"/>
            </a:xfrm>
            <a:custGeom>
              <a:avLst/>
              <a:gdLst/>
              <a:ahLst/>
              <a:cxnLst/>
              <a:rect l="0" t="0" r="0" b="0"/>
              <a:pathLst>
                <a:path w="431846" h="258847">
                  <a:moveTo>
                    <a:pt x="231602" y="256145"/>
                  </a:moveTo>
                  <a:lnTo>
                    <a:pt x="401101" y="127799"/>
                  </a:lnTo>
                  <a:cubicBezTo>
                    <a:pt x="430251" y="106228"/>
                    <a:pt x="437808" y="62009"/>
                    <a:pt x="415136" y="32888"/>
                  </a:cubicBezTo>
                  <a:cubicBezTo>
                    <a:pt x="394624" y="5925"/>
                    <a:pt x="348200" y="-546"/>
                    <a:pt x="319051" y="21025"/>
                  </a:cubicBezTo>
                  <a:lnTo>
                    <a:pt x="8121" y="256145"/>
                  </a:lnTo>
                  <a:lnTo>
                    <a:pt x="231602" y="256145"/>
                  </a:ln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999F72B-3667-4F77-9C7E-7D73CA9DC4ED}"/>
                </a:ext>
              </a:extLst>
            </p:cNvPr>
            <p:cNvSpPr/>
            <p:nvPr/>
          </p:nvSpPr>
          <p:spPr>
            <a:xfrm>
              <a:off x="11687351" y="-8113"/>
              <a:ext cx="647769" cy="1003035"/>
            </a:xfrm>
            <a:custGeom>
              <a:avLst/>
              <a:gdLst/>
              <a:ahLst/>
              <a:cxnLst/>
              <a:rect l="0" t="0" r="0" b="0"/>
              <a:pathLst>
                <a:path w="647769" h="1003035">
                  <a:moveTo>
                    <a:pt x="584635" y="562479"/>
                  </a:moveTo>
                  <a:cubicBezTo>
                    <a:pt x="582476" y="562479"/>
                    <a:pt x="579237" y="562479"/>
                    <a:pt x="577078" y="562479"/>
                  </a:cubicBezTo>
                  <a:cubicBezTo>
                    <a:pt x="542531" y="559243"/>
                    <a:pt x="515541" y="532280"/>
                    <a:pt x="515541" y="499924"/>
                  </a:cubicBezTo>
                  <a:cubicBezTo>
                    <a:pt x="515541" y="497767"/>
                    <a:pt x="515541" y="496688"/>
                    <a:pt x="515541" y="494531"/>
                  </a:cubicBezTo>
                  <a:lnTo>
                    <a:pt x="421613" y="877410"/>
                  </a:lnTo>
                  <a:lnTo>
                    <a:pt x="362234" y="877410"/>
                  </a:lnTo>
                  <a:lnTo>
                    <a:pt x="145232" y="8113"/>
                  </a:lnTo>
                  <a:lnTo>
                    <a:pt x="8121" y="8113"/>
                  </a:lnTo>
                  <a:lnTo>
                    <a:pt x="259671" y="998206"/>
                  </a:lnTo>
                  <a:lnTo>
                    <a:pt x="526337" y="998206"/>
                  </a:lnTo>
                  <a:lnTo>
                    <a:pt x="647253" y="518259"/>
                  </a:lnTo>
                  <a:cubicBezTo>
                    <a:pt x="638616" y="543065"/>
                    <a:pt x="613785" y="561400"/>
                    <a:pt x="584635" y="562479"/>
                  </a:cubicBez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D9518EC-CAE8-4893-AD6F-9DD21DCE4F68}"/>
                </a:ext>
              </a:extLst>
            </p:cNvPr>
            <p:cNvSpPr/>
            <p:nvPr/>
          </p:nvSpPr>
          <p:spPr>
            <a:xfrm>
              <a:off x="10978067" y="8014036"/>
              <a:ext cx="690954" cy="560837"/>
            </a:xfrm>
            <a:custGeom>
              <a:avLst/>
              <a:gdLst/>
              <a:ahLst/>
              <a:cxnLst/>
              <a:rect l="0" t="0" r="0" b="0"/>
              <a:pathLst>
                <a:path w="690953" h="560836">
                  <a:moveTo>
                    <a:pt x="140890" y="554905"/>
                  </a:moveTo>
                  <a:lnTo>
                    <a:pt x="140890" y="314393"/>
                  </a:lnTo>
                  <a:cubicBezTo>
                    <a:pt x="149526" y="163398"/>
                    <a:pt x="287718" y="137513"/>
                    <a:pt x="350336" y="137513"/>
                  </a:cubicBezTo>
                  <a:cubicBezTo>
                    <a:pt x="411874" y="137513"/>
                    <a:pt x="545746" y="164476"/>
                    <a:pt x="556542" y="309000"/>
                  </a:cubicBezTo>
                  <a:lnTo>
                    <a:pt x="556542" y="555983"/>
                  </a:lnTo>
                  <a:lnTo>
                    <a:pt x="690415" y="555983"/>
                  </a:lnTo>
                  <a:lnTo>
                    <a:pt x="690415" y="310078"/>
                  </a:lnTo>
                  <a:cubicBezTo>
                    <a:pt x="681777" y="200068"/>
                    <a:pt x="602965" y="8089"/>
                    <a:pt x="350336" y="8089"/>
                  </a:cubicBezTo>
                  <a:cubicBezTo>
                    <a:pt x="83670" y="8089"/>
                    <a:pt x="11336" y="214089"/>
                    <a:pt x="8097" y="318706"/>
                  </a:cubicBezTo>
                  <a:lnTo>
                    <a:pt x="8097" y="555983"/>
                  </a:lnTo>
                  <a:lnTo>
                    <a:pt x="140890" y="5559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7E2376E-E94D-4B81-852C-48C0FE70960B}"/>
                </a:ext>
              </a:extLst>
            </p:cNvPr>
            <p:cNvSpPr/>
            <p:nvPr/>
          </p:nvSpPr>
          <p:spPr>
            <a:xfrm>
              <a:off x="-11361" y="1237592"/>
              <a:ext cx="928469" cy="2178636"/>
            </a:xfrm>
            <a:custGeom>
              <a:avLst/>
              <a:gdLst/>
              <a:ahLst/>
              <a:cxnLst/>
              <a:rect l="0" t="0" r="0" b="0"/>
              <a:pathLst>
                <a:path w="928469" h="2178635">
                  <a:moveTo>
                    <a:pt x="916078" y="2014184"/>
                  </a:moveTo>
                  <a:lnTo>
                    <a:pt x="8121" y="8113"/>
                  </a:lnTo>
                  <a:lnTo>
                    <a:pt x="8121" y="568950"/>
                  </a:lnTo>
                  <a:lnTo>
                    <a:pt x="702314" y="2100466"/>
                  </a:lnTo>
                  <a:cubicBezTo>
                    <a:pt x="729304" y="2163021"/>
                    <a:pt x="804878" y="2184592"/>
                    <a:pt x="855619" y="2163021"/>
                  </a:cubicBezTo>
                  <a:cubicBezTo>
                    <a:pt x="903123" y="2142529"/>
                    <a:pt x="943068" y="2079974"/>
                    <a:pt x="916078" y="2014184"/>
                  </a:cubicBez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7B13E92-E19E-45A0-A2E6-F6B47C50F602}"/>
                </a:ext>
              </a:extLst>
            </p:cNvPr>
            <p:cNvSpPr/>
            <p:nvPr/>
          </p:nvSpPr>
          <p:spPr>
            <a:xfrm>
              <a:off x="8559705" y="-1276467"/>
              <a:ext cx="356273" cy="2653190"/>
            </a:xfrm>
            <a:custGeom>
              <a:avLst/>
              <a:gdLst/>
              <a:ahLst/>
              <a:cxnLst/>
              <a:rect l="0" t="0" r="0" b="0"/>
              <a:pathLst>
                <a:path w="356273" h="2653189">
                  <a:moveTo>
                    <a:pt x="351440" y="8113"/>
                  </a:moveTo>
                  <a:lnTo>
                    <a:pt x="351440" y="2329115"/>
                  </a:lnTo>
                  <a:cubicBezTo>
                    <a:pt x="351440" y="2431576"/>
                    <a:pt x="283423" y="2645125"/>
                    <a:pt x="13519" y="2648361"/>
                  </a:cubicBezTo>
                  <a:cubicBezTo>
                    <a:pt x="12440" y="2648361"/>
                    <a:pt x="11361" y="2648361"/>
                    <a:pt x="11361" y="2648361"/>
                  </a:cubicBezTo>
                  <a:cubicBezTo>
                    <a:pt x="11361" y="2648361"/>
                    <a:pt x="10281" y="2648361"/>
                    <a:pt x="10281" y="2648361"/>
                  </a:cubicBezTo>
                  <a:cubicBezTo>
                    <a:pt x="9201" y="2648361"/>
                    <a:pt x="9201" y="2648361"/>
                    <a:pt x="8121" y="2648361"/>
                  </a:cubicBezTo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77652F2-F8AB-4E8F-A65F-8445C53A0944}"/>
                </a:ext>
              </a:extLst>
            </p:cNvPr>
            <p:cNvSpPr/>
            <p:nvPr/>
          </p:nvSpPr>
          <p:spPr>
            <a:xfrm>
              <a:off x="8560785" y="-1276467"/>
              <a:ext cx="215923" cy="2523766"/>
            </a:xfrm>
            <a:custGeom>
              <a:avLst/>
              <a:gdLst/>
              <a:ahLst/>
              <a:cxnLst/>
              <a:rect l="0" t="0" r="0" b="0"/>
              <a:pathLst>
                <a:path w="215923" h="2523766">
                  <a:moveTo>
                    <a:pt x="212168" y="8113"/>
                  </a:moveTo>
                  <a:lnTo>
                    <a:pt x="212168" y="2324801"/>
                  </a:lnTo>
                  <a:cubicBezTo>
                    <a:pt x="212168" y="2487660"/>
                    <a:pt x="73978" y="2515701"/>
                    <a:pt x="8121" y="2515701"/>
                  </a:cubicBezTo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533ADC0-17AC-4144-BBFE-988E8BD9BCD1}"/>
                </a:ext>
              </a:extLst>
            </p:cNvPr>
            <p:cNvSpPr/>
            <p:nvPr/>
          </p:nvSpPr>
          <p:spPr>
            <a:xfrm>
              <a:off x="8494928" y="1231121"/>
              <a:ext cx="140350" cy="140209"/>
            </a:xfrm>
            <a:custGeom>
              <a:avLst/>
              <a:gdLst/>
              <a:ahLst/>
              <a:cxnLst/>
              <a:rect l="0" t="0" r="0" b="0"/>
              <a:pathLst>
                <a:path w="140349" h="140209">
                  <a:moveTo>
                    <a:pt x="139834" y="73904"/>
                  </a:moveTo>
                  <a:cubicBezTo>
                    <a:pt x="139834" y="110239"/>
                    <a:pt x="110349" y="139694"/>
                    <a:pt x="73978" y="139694"/>
                  </a:cubicBezTo>
                  <a:cubicBezTo>
                    <a:pt x="37606" y="139694"/>
                    <a:pt x="8122" y="110239"/>
                    <a:pt x="8122" y="73904"/>
                  </a:cubicBezTo>
                  <a:cubicBezTo>
                    <a:pt x="8122" y="37569"/>
                    <a:pt x="37607" y="8113"/>
                    <a:pt x="73978" y="8113"/>
                  </a:cubicBezTo>
                  <a:cubicBezTo>
                    <a:pt x="110350" y="8113"/>
                    <a:pt x="139834" y="37569"/>
                    <a:pt x="139834" y="73904"/>
                  </a:cubicBezTo>
                  <a:close/>
                </a:path>
              </a:pathLst>
            </a:custGeom>
            <a:noFill/>
            <a:ln w="9554" cap="flat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defTabSz="914225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9B0EEC0-B086-45EF-A785-81A35815F1AF}"/>
              </a:ext>
            </a:extLst>
          </p:cNvPr>
          <p:cNvSpPr/>
          <p:nvPr/>
        </p:nvSpPr>
        <p:spPr bwMode="auto">
          <a:xfrm>
            <a:off x="865" y="1458"/>
            <a:ext cx="14914956" cy="6856056"/>
          </a:xfrm>
          <a:prstGeom prst="rect">
            <a:avLst/>
          </a:prstGeom>
          <a:gradFill flip="none" rotWithShape="1">
            <a:gsLst>
              <a:gs pos="26200">
                <a:srgbClr val="04121A">
                  <a:alpha val="85000"/>
                </a:srgbClr>
              </a:gs>
              <a:gs pos="10000">
                <a:srgbClr val="04121A">
                  <a:alpha val="84000"/>
                </a:srgbClr>
              </a:gs>
              <a:gs pos="64000">
                <a:srgbClr val="04121A">
                  <a:alpha val="0"/>
                </a:srgbClr>
              </a:gs>
            </a:gsLst>
            <a:lin ang="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FB6AFFDE-ED7C-4AEE-B40F-67C4377881CE}"/>
              </a:ext>
            </a:extLst>
          </p:cNvPr>
          <p:cNvSpPr txBox="1">
            <a:spLocks/>
          </p:cNvSpPr>
          <p:nvPr/>
        </p:nvSpPr>
        <p:spPr>
          <a:xfrm>
            <a:off x="325719" y="1382888"/>
            <a:ext cx="4384640" cy="1252910"/>
          </a:xfrm>
          <a:prstGeom prst="rect">
            <a:avLst/>
          </a:prstGeom>
        </p:spPr>
        <p:txBody>
          <a:bodyPr vert="horz" wrap="square" lIns="146284" tIns="91427" rIns="146284" bIns="91427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29" b="1" kern="1200" cap="none" spc="0" baseline="0" dirty="0" smtClean="0">
                <a:ln w="3175">
                  <a:noFill/>
                </a:ln>
                <a:gradFill>
                  <a:gsLst>
                    <a:gs pos="270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</a:lstStyle>
          <a:p>
            <a:pPr defTabSz="914192">
              <a:defRPr/>
            </a:pPr>
            <a:r>
              <a:rPr lang="pt-PT" sz="5399" dirty="0">
                <a:latin typeface="Segoe UI Light" panose="020B0502040204020203" pitchFamily="34" charset="0"/>
                <a:cs typeface="Segoe UI Light" panose="020B0502040204020203" pitchFamily="34" charset="0"/>
              </a:rPr>
              <a:t>Reactor</a:t>
            </a:r>
          </a:p>
          <a:p>
            <a:pPr defTabSz="914192">
              <a:defRPr/>
            </a:pPr>
            <a:r>
              <a:rPr lang="en-US" sz="5399" dirty="0">
                <a:latin typeface="Segoe UI Light" panose="020B0502040204020203" pitchFamily="34" charset="0"/>
                <a:cs typeface="Segoe UI Light" panose="020B0502040204020203" pitchFamily="34" charset="0"/>
              </a:rPr>
              <a:t>Spaces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B8B9E68-771A-4605-9899-7C55E088DCF6}"/>
              </a:ext>
            </a:extLst>
          </p:cNvPr>
          <p:cNvSpPr txBox="1">
            <a:spLocks/>
          </p:cNvSpPr>
          <p:nvPr/>
        </p:nvSpPr>
        <p:spPr>
          <a:xfrm>
            <a:off x="375215" y="3009711"/>
            <a:ext cx="4269394" cy="2566830"/>
          </a:xfrm>
          <a:prstGeom prst="rect">
            <a:avLst/>
          </a:prstGeom>
        </p:spPr>
        <p:txBody>
          <a:bodyPr vert="horz" wrap="square" lIns="146284" tIns="91427" rIns="146284" bIns="9142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961" b="0" kern="1200" cap="none" spc="-10" baseline="0" dirty="0" smtClean="0">
                <a:ln w="3175">
                  <a:noFill/>
                </a:ln>
                <a:gradFill>
                  <a:gsLst>
                    <a:gs pos="8108">
                      <a:srgbClr val="FFFFFF"/>
                    </a:gs>
                    <a:gs pos="50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itchFamily="34" charset="0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92">
              <a:defRPr/>
            </a:pPr>
            <a:r>
              <a:rPr lang="en-US" sz="1800" dirty="0"/>
              <a:t>Microsoft Reactors </a:t>
            </a:r>
            <a:r>
              <a:rPr lang="ru-RU" sz="1800" dirty="0"/>
              <a:t>– наши стартап-хабы, открытые в 6 городах мира, где стартапы могут общаться с инвесторами, участвовать в мероприятиях, работать, получать технические консультации и многое другое.</a:t>
            </a:r>
            <a:br>
              <a:rPr lang="en-US" sz="1800" dirty="0"/>
            </a:br>
            <a:br>
              <a:rPr lang="en-US" sz="1800" dirty="0"/>
            </a:br>
            <a:r>
              <a:rPr lang="en-US" sz="1400" dirty="0"/>
              <a:t>Seattle / Beijing / Shanghai / </a:t>
            </a:r>
            <a:br>
              <a:rPr lang="en-US" sz="1400" dirty="0"/>
            </a:br>
            <a:r>
              <a:rPr lang="en-US" sz="1400" dirty="0"/>
              <a:t>Bangalore / Tel Aviv / Berlin </a:t>
            </a:r>
            <a:endParaRPr lang="en-US" sz="1800" dirty="0">
              <a:solidFill>
                <a:srgbClr val="D36A4C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922099-8C21-4A01-9D51-173E847C4032}"/>
              </a:ext>
            </a:extLst>
          </p:cNvPr>
          <p:cNvSpPr txBox="1">
            <a:spLocks/>
          </p:cNvSpPr>
          <p:nvPr/>
        </p:nvSpPr>
        <p:spPr>
          <a:xfrm>
            <a:off x="1031607" y="5612107"/>
            <a:ext cx="4002218" cy="433903"/>
          </a:xfrm>
          <a:prstGeom prst="rect">
            <a:avLst/>
          </a:prstGeom>
        </p:spPr>
        <p:txBody>
          <a:bodyPr vert="horz" wrap="square" lIns="146284" tIns="91427" rIns="146284" bIns="91427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765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2691" marR="0" indent="-236546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84338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84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253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92">
              <a:defRPr/>
            </a:pPr>
            <a:r>
              <a:rPr lang="en-US" dirty="0">
                <a:solidFill>
                  <a:srgbClr val="FFFFFF"/>
                </a:solidFill>
                <a:latin typeface="Segoe UI"/>
              </a:rPr>
              <a:t>developer.microsoft.com/</a:t>
            </a:r>
            <a:r>
              <a:rPr lang="en-US" b="1" dirty="0">
                <a:solidFill>
                  <a:srgbClr val="FFFFFF"/>
                </a:solidFill>
                <a:latin typeface="Segoe UI"/>
              </a:rPr>
              <a:t>reactor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4B7BFD-A156-4ED6-92D2-BFC71047DBC0}"/>
              </a:ext>
            </a:extLst>
          </p:cNvPr>
          <p:cNvSpPr/>
          <p:nvPr/>
        </p:nvSpPr>
        <p:spPr bwMode="auto">
          <a:xfrm>
            <a:off x="519475" y="5566345"/>
            <a:ext cx="513504" cy="513504"/>
          </a:xfrm>
          <a:prstGeom prst="ellipse">
            <a:avLst/>
          </a:prstGeom>
          <a:solidFill>
            <a:srgbClr val="D83B01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CF3C8A5D-B8AF-47E3-8979-00B203CD11EF}"/>
              </a:ext>
            </a:extLst>
          </p:cNvPr>
          <p:cNvSpPr/>
          <p:nvPr/>
        </p:nvSpPr>
        <p:spPr bwMode="auto">
          <a:xfrm rot="8100000">
            <a:off x="646936" y="5738764"/>
            <a:ext cx="171439" cy="171439"/>
          </a:xfrm>
          <a:prstGeom prst="halfFrame">
            <a:avLst>
              <a:gd name="adj1" fmla="val 14140"/>
              <a:gd name="adj2" fmla="val 13362"/>
            </a:avLst>
          </a:prstGeom>
          <a:solidFill>
            <a:srgbClr val="FFFFF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 err="1">
              <a:solidFill>
                <a:srgbClr val="505050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D1D3382-EF52-4F67-A653-BA272F948AAF}"/>
              </a:ext>
            </a:extLst>
          </p:cNvPr>
          <p:cNvCxnSpPr>
            <a:cxnSpLocks/>
          </p:cNvCxnSpPr>
          <p:nvPr/>
        </p:nvCxnSpPr>
        <p:spPr>
          <a:xfrm>
            <a:off x="5627982" y="6701034"/>
            <a:ext cx="372105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BDB1519-F1BD-4979-A465-41219A6B7BB0}"/>
              </a:ext>
            </a:extLst>
          </p:cNvPr>
          <p:cNvCxnSpPr>
            <a:cxnSpLocks/>
          </p:cNvCxnSpPr>
          <p:nvPr/>
        </p:nvCxnSpPr>
        <p:spPr>
          <a:xfrm>
            <a:off x="6127319" y="6701034"/>
            <a:ext cx="372105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6C9D935-241E-4E78-B077-0428512A1EA1}"/>
              </a:ext>
            </a:extLst>
          </p:cNvPr>
          <p:cNvCxnSpPr>
            <a:cxnSpLocks/>
          </p:cNvCxnSpPr>
          <p:nvPr/>
        </p:nvCxnSpPr>
        <p:spPr>
          <a:xfrm>
            <a:off x="6624525" y="6701034"/>
            <a:ext cx="372105" cy="0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00122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75E7C2C4-A2DB-4C50-A7B4-F17716D3D46F}"/>
              </a:ext>
            </a:extLst>
          </p:cNvPr>
          <p:cNvSpPr/>
          <p:nvPr/>
        </p:nvSpPr>
        <p:spPr bwMode="ltGray">
          <a:xfrm rot="16200000">
            <a:off x="3568422" y="2939465"/>
            <a:ext cx="6856055" cy="979073"/>
          </a:xfrm>
          <a:prstGeom prst="rect">
            <a:avLst/>
          </a:prstGeom>
          <a:gradFill flip="none" rotWithShape="1">
            <a:gsLst>
              <a:gs pos="31000">
                <a:srgbClr val="000000">
                  <a:alpha val="75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4814" rIns="0" bIns="44814" numCol="1" rtlCol="0" anchor="ctr" anchorCtr="0" compatLnSpc="1">
            <a:prstTxWarp prst="textNoShape">
              <a:avLst/>
            </a:prstTxWarp>
          </a:bodyPr>
          <a:lstStyle/>
          <a:p>
            <a:pPr algn="ctr" defTabSz="89592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2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pic>
        <p:nvPicPr>
          <p:cNvPr id="23" name="Picture 22" descr="A picture containing person, indoor, wall, man&#10;&#10;Description generated with very high confidence">
            <a:extLst>
              <a:ext uri="{FF2B5EF4-FFF2-40B4-BE49-F238E27FC236}">
                <a16:creationId xmlns:a16="http://schemas.microsoft.com/office/drawing/2014/main" id="{09EA58DA-B80E-4E03-A9BE-30CB3C4B2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t="7807" r="9964" b="7819"/>
          <a:stretch/>
        </p:blipFill>
        <p:spPr>
          <a:xfrm>
            <a:off x="866" y="2917"/>
            <a:ext cx="7156926" cy="68541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8BFFFC-50F6-46FB-B7B0-15B172272107}"/>
              </a:ext>
            </a:extLst>
          </p:cNvPr>
          <p:cNvSpPr/>
          <p:nvPr/>
        </p:nvSpPr>
        <p:spPr bwMode="auto">
          <a:xfrm>
            <a:off x="-17535" y="974"/>
            <a:ext cx="7175324" cy="688032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4000"/>
                </a:srgbClr>
              </a:gs>
              <a:gs pos="83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6616" tIns="46616" rIns="46616" bIns="466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3193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36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D95F1A98-D55E-4551-9EC0-BB50B7AD1C98}"/>
              </a:ext>
            </a:extLst>
          </p:cNvPr>
          <p:cNvSpPr txBox="1">
            <a:spLocks/>
          </p:cNvSpPr>
          <p:nvPr/>
        </p:nvSpPr>
        <p:spPr>
          <a:xfrm>
            <a:off x="8346878" y="1930010"/>
            <a:ext cx="3562128" cy="2767191"/>
          </a:xfrm>
          <a:prstGeom prst="rect">
            <a:avLst/>
          </a:prstGeom>
        </p:spPr>
        <p:txBody>
          <a:bodyPr vert="horz" wrap="square" lIns="146263" tIns="91414" rIns="146263" bIns="91414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313" b="0" kern="1200" cap="none" spc="-100" baseline="0">
                <a:ln w="3175"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r" defTabSz="914016">
              <a:defRPr/>
            </a:pPr>
            <a:r>
              <a:rPr lang="ru-RU" sz="4311" dirty="0">
                <a:solidFill>
                  <a:srgbClr val="002D70"/>
                </a:solidFill>
                <a:latin typeface="Segoe UI Light"/>
              </a:rPr>
              <a:t>Российские стартапы</a:t>
            </a:r>
            <a:endParaRPr lang="en-US" sz="4311" dirty="0">
              <a:solidFill>
                <a:srgbClr val="002D70"/>
              </a:solidFill>
              <a:latin typeface="Segoe UI Light"/>
            </a:endParaRPr>
          </a:p>
          <a:p>
            <a:pPr algn="r" defTabSz="914016">
              <a:defRPr/>
            </a:pPr>
            <a:r>
              <a:rPr lang="ru-RU" sz="2745" dirty="0">
                <a:solidFill>
                  <a:srgbClr val="505050"/>
                </a:solidFill>
                <a:latin typeface="Segoe UI Light"/>
              </a:rPr>
              <a:t>Локально мы предоставляем поддержку для молодых инновационных компаний</a:t>
            </a:r>
            <a:endParaRPr lang="en-US" sz="2745" dirty="0">
              <a:solidFill>
                <a:srgbClr val="505050"/>
              </a:solidFill>
              <a:latin typeface="Segoe UI Light"/>
            </a:endParaRPr>
          </a:p>
          <a:p>
            <a:pPr algn="r" defTabSz="914016">
              <a:defRPr/>
            </a:pPr>
            <a:endParaRPr lang="en-US" sz="4311" dirty="0">
              <a:solidFill>
                <a:srgbClr val="505050"/>
              </a:solidFill>
              <a:latin typeface="Segoe UI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08379D-EDD3-4C7C-97B6-C5C07C9C7BB8}"/>
              </a:ext>
            </a:extLst>
          </p:cNvPr>
          <p:cNvSpPr/>
          <p:nvPr/>
        </p:nvSpPr>
        <p:spPr bwMode="auto">
          <a:xfrm>
            <a:off x="6389158" y="2852376"/>
            <a:ext cx="1574774" cy="15687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2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08" tIns="143366" rIns="179208" bIns="1433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5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Freeform 35">
            <a:extLst>
              <a:ext uri="{FF2B5EF4-FFF2-40B4-BE49-F238E27FC236}">
                <a16:creationId xmlns:a16="http://schemas.microsoft.com/office/drawing/2014/main" id="{B0D4CC92-0324-4834-B535-CAEDFF48F285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6791138" y="3256840"/>
            <a:ext cx="770102" cy="759844"/>
          </a:xfrm>
          <a:custGeom>
            <a:avLst/>
            <a:gdLst>
              <a:gd name="T0" fmla="*/ 189 w 296"/>
              <a:gd name="T1" fmla="*/ 136 h 300"/>
              <a:gd name="T2" fmla="*/ 202 w 296"/>
              <a:gd name="T3" fmla="*/ 132 h 300"/>
              <a:gd name="T4" fmla="*/ 206 w 296"/>
              <a:gd name="T5" fmla="*/ 128 h 300"/>
              <a:gd name="T6" fmla="*/ 210 w 296"/>
              <a:gd name="T7" fmla="*/ 116 h 300"/>
              <a:gd name="T8" fmla="*/ 214 w 296"/>
              <a:gd name="T9" fmla="*/ 120 h 300"/>
              <a:gd name="T10" fmla="*/ 227 w 296"/>
              <a:gd name="T11" fmla="*/ 99 h 300"/>
              <a:gd name="T12" fmla="*/ 185 w 296"/>
              <a:gd name="T13" fmla="*/ 205 h 300"/>
              <a:gd name="T14" fmla="*/ 189 w 296"/>
              <a:gd name="T15" fmla="*/ 210 h 300"/>
              <a:gd name="T16" fmla="*/ 202 w 296"/>
              <a:gd name="T17" fmla="*/ 214 h 300"/>
              <a:gd name="T18" fmla="*/ 197 w 296"/>
              <a:gd name="T19" fmla="*/ 218 h 300"/>
              <a:gd name="T20" fmla="*/ 218 w 296"/>
              <a:gd name="T21" fmla="*/ 230 h 300"/>
              <a:gd name="T22" fmla="*/ 222 w 296"/>
              <a:gd name="T23" fmla="*/ 243 h 300"/>
              <a:gd name="T24" fmla="*/ 227 w 296"/>
              <a:gd name="T25" fmla="*/ 247 h 300"/>
              <a:gd name="T26" fmla="*/ 111 w 296"/>
              <a:gd name="T27" fmla="*/ 205 h 300"/>
              <a:gd name="T28" fmla="*/ 107 w 296"/>
              <a:gd name="T29" fmla="*/ 201 h 300"/>
              <a:gd name="T30" fmla="*/ 94 w 296"/>
              <a:gd name="T31" fmla="*/ 222 h 300"/>
              <a:gd name="T32" fmla="*/ 82 w 296"/>
              <a:gd name="T33" fmla="*/ 226 h 300"/>
              <a:gd name="T34" fmla="*/ 77 w 296"/>
              <a:gd name="T35" fmla="*/ 230 h 300"/>
              <a:gd name="T36" fmla="*/ 73 w 296"/>
              <a:gd name="T37" fmla="*/ 243 h 300"/>
              <a:gd name="T38" fmla="*/ 69 w 296"/>
              <a:gd name="T39" fmla="*/ 239 h 300"/>
              <a:gd name="T40" fmla="*/ 102 w 296"/>
              <a:gd name="T41" fmla="*/ 141 h 300"/>
              <a:gd name="T42" fmla="*/ 98 w 296"/>
              <a:gd name="T43" fmla="*/ 128 h 300"/>
              <a:gd name="T44" fmla="*/ 94 w 296"/>
              <a:gd name="T45" fmla="*/ 124 h 300"/>
              <a:gd name="T46" fmla="*/ 82 w 296"/>
              <a:gd name="T47" fmla="*/ 120 h 300"/>
              <a:gd name="T48" fmla="*/ 86 w 296"/>
              <a:gd name="T49" fmla="*/ 116 h 300"/>
              <a:gd name="T50" fmla="*/ 65 w 296"/>
              <a:gd name="T51" fmla="*/ 103 h 300"/>
              <a:gd name="T52" fmla="*/ 72 w 296"/>
              <a:gd name="T53" fmla="*/ 64 h 300"/>
              <a:gd name="T54" fmla="*/ 5 w 296"/>
              <a:gd name="T55" fmla="*/ 89 h 300"/>
              <a:gd name="T56" fmla="*/ 23 w 296"/>
              <a:gd name="T57" fmla="*/ 48 h 300"/>
              <a:gd name="T58" fmla="*/ 72 w 296"/>
              <a:gd name="T59" fmla="*/ 64 h 300"/>
              <a:gd name="T60" fmla="*/ 36 w 296"/>
              <a:gd name="T61" fmla="*/ 0 h 300"/>
              <a:gd name="T62" fmla="*/ 296 w 296"/>
              <a:gd name="T63" fmla="*/ 64 h 300"/>
              <a:gd name="T64" fmla="*/ 229 w 296"/>
              <a:gd name="T65" fmla="*/ 89 h 300"/>
              <a:gd name="T66" fmla="*/ 247 w 296"/>
              <a:gd name="T67" fmla="*/ 48 h 300"/>
              <a:gd name="T68" fmla="*/ 296 w 296"/>
              <a:gd name="T69" fmla="*/ 64 h 300"/>
              <a:gd name="T70" fmla="*/ 260 w 296"/>
              <a:gd name="T71" fmla="*/ 0 h 300"/>
              <a:gd name="T72" fmla="*/ 296 w 296"/>
              <a:gd name="T73" fmla="*/ 275 h 300"/>
              <a:gd name="T74" fmla="*/ 229 w 296"/>
              <a:gd name="T75" fmla="*/ 300 h 300"/>
              <a:gd name="T76" fmla="*/ 247 w 296"/>
              <a:gd name="T77" fmla="*/ 259 h 300"/>
              <a:gd name="T78" fmla="*/ 296 w 296"/>
              <a:gd name="T79" fmla="*/ 275 h 300"/>
              <a:gd name="T80" fmla="*/ 260 w 296"/>
              <a:gd name="T81" fmla="*/ 211 h 300"/>
              <a:gd name="T82" fmla="*/ 72 w 296"/>
              <a:gd name="T83" fmla="*/ 275 h 300"/>
              <a:gd name="T84" fmla="*/ 5 w 296"/>
              <a:gd name="T85" fmla="*/ 300 h 300"/>
              <a:gd name="T86" fmla="*/ 23 w 296"/>
              <a:gd name="T87" fmla="*/ 259 h 300"/>
              <a:gd name="T88" fmla="*/ 72 w 296"/>
              <a:gd name="T89" fmla="*/ 275 h 300"/>
              <a:gd name="T90" fmla="*/ 36 w 296"/>
              <a:gd name="T91" fmla="*/ 211 h 300"/>
              <a:gd name="T92" fmla="*/ 125 w 296"/>
              <a:gd name="T93" fmla="*/ 116 h 300"/>
              <a:gd name="T94" fmla="*/ 147 w 296"/>
              <a:gd name="T95" fmla="*/ 145 h 300"/>
              <a:gd name="T96" fmla="*/ 150 w 296"/>
              <a:gd name="T97" fmla="*/ 176 h 300"/>
              <a:gd name="T98" fmla="*/ 190 w 296"/>
              <a:gd name="T99" fmla="*/ 164 h 300"/>
              <a:gd name="T100" fmla="*/ 110 w 296"/>
              <a:gd name="T101" fmla="*/ 194 h 300"/>
              <a:gd name="T102" fmla="*/ 131 w 296"/>
              <a:gd name="T103" fmla="*/ 145 h 300"/>
              <a:gd name="T104" fmla="*/ 145 w 296"/>
              <a:gd name="T105" fmla="*/ 156 h 300"/>
              <a:gd name="T106" fmla="*/ 144 w 296"/>
              <a:gd name="T107" fmla="*/ 150 h 300"/>
              <a:gd name="T108" fmla="*/ 147 w 296"/>
              <a:gd name="T109" fmla="*/ 150 h 300"/>
              <a:gd name="T110" fmla="*/ 149 w 296"/>
              <a:gd name="T111" fmla="*/ 155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6" h="300">
                <a:moveTo>
                  <a:pt x="189" y="145"/>
                </a:moveTo>
                <a:cubicBezTo>
                  <a:pt x="185" y="141"/>
                  <a:pt x="185" y="141"/>
                  <a:pt x="185" y="141"/>
                </a:cubicBezTo>
                <a:cubicBezTo>
                  <a:pt x="189" y="136"/>
                  <a:pt x="189" y="136"/>
                  <a:pt x="189" y="136"/>
                </a:cubicBezTo>
                <a:cubicBezTo>
                  <a:pt x="193" y="141"/>
                  <a:pt x="193" y="141"/>
                  <a:pt x="193" y="141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02" y="132"/>
                </a:moveTo>
                <a:cubicBezTo>
                  <a:pt x="197" y="128"/>
                  <a:pt x="197" y="128"/>
                  <a:pt x="197" y="128"/>
                </a:cubicBezTo>
                <a:cubicBezTo>
                  <a:pt x="202" y="124"/>
                  <a:pt x="202" y="124"/>
                  <a:pt x="202" y="124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02" y="132"/>
                  <a:pt x="202" y="132"/>
                  <a:pt x="202" y="132"/>
                </a:cubicBezTo>
                <a:close/>
                <a:moveTo>
                  <a:pt x="214" y="120"/>
                </a:moveTo>
                <a:cubicBezTo>
                  <a:pt x="210" y="116"/>
                  <a:pt x="210" y="116"/>
                  <a:pt x="210" y="116"/>
                </a:cubicBezTo>
                <a:cubicBezTo>
                  <a:pt x="214" y="111"/>
                  <a:pt x="214" y="111"/>
                  <a:pt x="214" y="111"/>
                </a:cubicBezTo>
                <a:cubicBezTo>
                  <a:pt x="218" y="116"/>
                  <a:pt x="218" y="116"/>
                  <a:pt x="218" y="116"/>
                </a:cubicBezTo>
                <a:cubicBezTo>
                  <a:pt x="214" y="120"/>
                  <a:pt x="214" y="120"/>
                  <a:pt x="214" y="120"/>
                </a:cubicBezTo>
                <a:close/>
                <a:moveTo>
                  <a:pt x="227" y="107"/>
                </a:moveTo>
                <a:cubicBezTo>
                  <a:pt x="222" y="103"/>
                  <a:pt x="222" y="103"/>
                  <a:pt x="222" y="103"/>
                </a:cubicBezTo>
                <a:cubicBezTo>
                  <a:pt x="227" y="99"/>
                  <a:pt x="227" y="99"/>
                  <a:pt x="227" y="99"/>
                </a:cubicBezTo>
                <a:cubicBezTo>
                  <a:pt x="231" y="103"/>
                  <a:pt x="231" y="103"/>
                  <a:pt x="231" y="103"/>
                </a:cubicBezTo>
                <a:cubicBezTo>
                  <a:pt x="227" y="107"/>
                  <a:pt x="227" y="107"/>
                  <a:pt x="227" y="107"/>
                </a:cubicBezTo>
                <a:close/>
                <a:moveTo>
                  <a:pt x="185" y="205"/>
                </a:moveTo>
                <a:cubicBezTo>
                  <a:pt x="189" y="201"/>
                  <a:pt x="189" y="201"/>
                  <a:pt x="189" y="201"/>
                </a:cubicBezTo>
                <a:cubicBezTo>
                  <a:pt x="193" y="205"/>
                  <a:pt x="193" y="205"/>
                  <a:pt x="193" y="205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5" y="205"/>
                  <a:pt x="185" y="205"/>
                  <a:pt x="185" y="205"/>
                </a:cubicBezTo>
                <a:close/>
                <a:moveTo>
                  <a:pt x="197" y="218"/>
                </a:moveTo>
                <a:cubicBezTo>
                  <a:pt x="202" y="214"/>
                  <a:pt x="202" y="214"/>
                  <a:pt x="202" y="214"/>
                </a:cubicBezTo>
                <a:cubicBezTo>
                  <a:pt x="206" y="218"/>
                  <a:pt x="206" y="218"/>
                  <a:pt x="206" y="218"/>
                </a:cubicBezTo>
                <a:cubicBezTo>
                  <a:pt x="202" y="222"/>
                  <a:pt x="202" y="222"/>
                  <a:pt x="202" y="222"/>
                </a:cubicBezTo>
                <a:cubicBezTo>
                  <a:pt x="197" y="218"/>
                  <a:pt x="197" y="218"/>
                  <a:pt x="197" y="218"/>
                </a:cubicBezTo>
                <a:close/>
                <a:moveTo>
                  <a:pt x="210" y="230"/>
                </a:moveTo>
                <a:cubicBezTo>
                  <a:pt x="214" y="226"/>
                  <a:pt x="214" y="226"/>
                  <a:pt x="214" y="226"/>
                </a:cubicBezTo>
                <a:cubicBezTo>
                  <a:pt x="218" y="230"/>
                  <a:pt x="218" y="230"/>
                  <a:pt x="218" y="230"/>
                </a:cubicBezTo>
                <a:cubicBezTo>
                  <a:pt x="214" y="235"/>
                  <a:pt x="214" y="235"/>
                  <a:pt x="214" y="235"/>
                </a:cubicBezTo>
                <a:cubicBezTo>
                  <a:pt x="210" y="230"/>
                  <a:pt x="210" y="230"/>
                  <a:pt x="210" y="230"/>
                </a:cubicBezTo>
                <a:close/>
                <a:moveTo>
                  <a:pt x="222" y="243"/>
                </a:moveTo>
                <a:cubicBezTo>
                  <a:pt x="227" y="239"/>
                  <a:pt x="227" y="239"/>
                  <a:pt x="227" y="239"/>
                </a:cubicBezTo>
                <a:cubicBezTo>
                  <a:pt x="231" y="243"/>
                  <a:pt x="231" y="243"/>
                  <a:pt x="231" y="243"/>
                </a:cubicBezTo>
                <a:cubicBezTo>
                  <a:pt x="227" y="247"/>
                  <a:pt x="227" y="247"/>
                  <a:pt x="227" y="247"/>
                </a:cubicBezTo>
                <a:cubicBezTo>
                  <a:pt x="222" y="243"/>
                  <a:pt x="222" y="243"/>
                  <a:pt x="222" y="243"/>
                </a:cubicBezTo>
                <a:close/>
                <a:moveTo>
                  <a:pt x="107" y="201"/>
                </a:moveTo>
                <a:cubicBezTo>
                  <a:pt x="111" y="205"/>
                  <a:pt x="111" y="205"/>
                  <a:pt x="111" y="205"/>
                </a:cubicBezTo>
                <a:cubicBezTo>
                  <a:pt x="107" y="210"/>
                  <a:pt x="107" y="210"/>
                  <a:pt x="107" y="210"/>
                </a:cubicBezTo>
                <a:cubicBezTo>
                  <a:pt x="102" y="205"/>
                  <a:pt x="102" y="205"/>
                  <a:pt x="102" y="205"/>
                </a:cubicBezTo>
                <a:cubicBezTo>
                  <a:pt x="107" y="201"/>
                  <a:pt x="107" y="201"/>
                  <a:pt x="107" y="201"/>
                </a:cubicBezTo>
                <a:close/>
                <a:moveTo>
                  <a:pt x="94" y="214"/>
                </a:moveTo>
                <a:cubicBezTo>
                  <a:pt x="98" y="218"/>
                  <a:pt x="98" y="218"/>
                  <a:pt x="98" y="218"/>
                </a:cubicBezTo>
                <a:cubicBezTo>
                  <a:pt x="94" y="222"/>
                  <a:pt x="94" y="222"/>
                  <a:pt x="94" y="222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4" y="214"/>
                  <a:pt x="94" y="214"/>
                  <a:pt x="94" y="214"/>
                </a:cubicBezTo>
                <a:close/>
                <a:moveTo>
                  <a:pt x="82" y="226"/>
                </a:moveTo>
                <a:cubicBezTo>
                  <a:pt x="86" y="230"/>
                  <a:pt x="86" y="230"/>
                  <a:pt x="86" y="230"/>
                </a:cubicBezTo>
                <a:cubicBezTo>
                  <a:pt x="82" y="235"/>
                  <a:pt x="82" y="235"/>
                  <a:pt x="82" y="235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82" y="226"/>
                  <a:pt x="82" y="226"/>
                  <a:pt x="82" y="226"/>
                </a:cubicBezTo>
                <a:close/>
                <a:moveTo>
                  <a:pt x="69" y="239"/>
                </a:moveTo>
                <a:cubicBezTo>
                  <a:pt x="73" y="243"/>
                  <a:pt x="73" y="243"/>
                  <a:pt x="73" y="243"/>
                </a:cubicBezTo>
                <a:cubicBezTo>
                  <a:pt x="69" y="247"/>
                  <a:pt x="69" y="247"/>
                  <a:pt x="69" y="247"/>
                </a:cubicBezTo>
                <a:cubicBezTo>
                  <a:pt x="65" y="243"/>
                  <a:pt x="65" y="243"/>
                  <a:pt x="65" y="243"/>
                </a:cubicBezTo>
                <a:cubicBezTo>
                  <a:pt x="69" y="239"/>
                  <a:pt x="69" y="239"/>
                  <a:pt x="69" y="239"/>
                </a:cubicBezTo>
                <a:close/>
                <a:moveTo>
                  <a:pt x="111" y="141"/>
                </a:moveTo>
                <a:cubicBezTo>
                  <a:pt x="107" y="145"/>
                  <a:pt x="107" y="145"/>
                  <a:pt x="107" y="145"/>
                </a:cubicBezTo>
                <a:cubicBezTo>
                  <a:pt x="102" y="141"/>
                  <a:pt x="102" y="141"/>
                  <a:pt x="102" y="141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11" y="141"/>
                  <a:pt x="111" y="141"/>
                  <a:pt x="111" y="141"/>
                </a:cubicBezTo>
                <a:close/>
                <a:moveTo>
                  <a:pt x="98" y="128"/>
                </a:moveTo>
                <a:cubicBezTo>
                  <a:pt x="94" y="132"/>
                  <a:pt x="94" y="132"/>
                  <a:pt x="94" y="132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8" y="128"/>
                  <a:pt x="98" y="128"/>
                  <a:pt x="98" y="128"/>
                </a:cubicBezTo>
                <a:close/>
                <a:moveTo>
                  <a:pt x="86" y="116"/>
                </a:moveTo>
                <a:cubicBezTo>
                  <a:pt x="82" y="120"/>
                  <a:pt x="82" y="120"/>
                  <a:pt x="82" y="120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82" y="111"/>
                  <a:pt x="82" y="111"/>
                  <a:pt x="82" y="111"/>
                </a:cubicBezTo>
                <a:cubicBezTo>
                  <a:pt x="86" y="116"/>
                  <a:pt x="86" y="116"/>
                  <a:pt x="86" y="116"/>
                </a:cubicBezTo>
                <a:close/>
                <a:moveTo>
                  <a:pt x="73" y="103"/>
                </a:moveTo>
                <a:cubicBezTo>
                  <a:pt x="69" y="107"/>
                  <a:pt x="69" y="107"/>
                  <a:pt x="69" y="107"/>
                </a:cubicBezTo>
                <a:cubicBezTo>
                  <a:pt x="65" y="103"/>
                  <a:pt x="65" y="103"/>
                  <a:pt x="65" y="103"/>
                </a:cubicBezTo>
                <a:cubicBezTo>
                  <a:pt x="69" y="99"/>
                  <a:pt x="69" y="99"/>
                  <a:pt x="69" y="99"/>
                </a:cubicBezTo>
                <a:cubicBezTo>
                  <a:pt x="73" y="103"/>
                  <a:pt x="73" y="103"/>
                  <a:pt x="73" y="103"/>
                </a:cubicBezTo>
                <a:close/>
                <a:moveTo>
                  <a:pt x="72" y="64"/>
                </a:moveTo>
                <a:cubicBezTo>
                  <a:pt x="72" y="74"/>
                  <a:pt x="72" y="74"/>
                  <a:pt x="72" y="74"/>
                </a:cubicBezTo>
                <a:cubicBezTo>
                  <a:pt x="72" y="89"/>
                  <a:pt x="72" y="89"/>
                  <a:pt x="67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0" y="89"/>
                  <a:pt x="0" y="89"/>
                  <a:pt x="0" y="7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3"/>
                  <a:pt x="12" y="51"/>
                  <a:pt x="23" y="48"/>
                </a:cubicBezTo>
                <a:cubicBezTo>
                  <a:pt x="27" y="52"/>
                  <a:pt x="32" y="54"/>
                  <a:pt x="36" y="54"/>
                </a:cubicBezTo>
                <a:cubicBezTo>
                  <a:pt x="40" y="54"/>
                  <a:pt x="45" y="52"/>
                  <a:pt x="49" y="48"/>
                </a:cubicBezTo>
                <a:cubicBezTo>
                  <a:pt x="59" y="51"/>
                  <a:pt x="72" y="53"/>
                  <a:pt x="72" y="64"/>
                </a:cubicBezTo>
                <a:close/>
                <a:moveTo>
                  <a:pt x="36" y="48"/>
                </a:moveTo>
                <a:cubicBezTo>
                  <a:pt x="42" y="48"/>
                  <a:pt x="54" y="37"/>
                  <a:pt x="54" y="24"/>
                </a:cubicBezTo>
                <a:cubicBezTo>
                  <a:pt x="54" y="11"/>
                  <a:pt x="49" y="0"/>
                  <a:pt x="36" y="0"/>
                </a:cubicBezTo>
                <a:cubicBezTo>
                  <a:pt x="23" y="0"/>
                  <a:pt x="18" y="11"/>
                  <a:pt x="18" y="24"/>
                </a:cubicBezTo>
                <a:cubicBezTo>
                  <a:pt x="18" y="37"/>
                  <a:pt x="30" y="48"/>
                  <a:pt x="36" y="48"/>
                </a:cubicBezTo>
                <a:close/>
                <a:moveTo>
                  <a:pt x="296" y="64"/>
                </a:moveTo>
                <a:cubicBezTo>
                  <a:pt x="296" y="74"/>
                  <a:pt x="296" y="74"/>
                  <a:pt x="296" y="74"/>
                </a:cubicBezTo>
                <a:cubicBezTo>
                  <a:pt x="296" y="89"/>
                  <a:pt x="296" y="89"/>
                  <a:pt x="290" y="89"/>
                </a:cubicBezTo>
                <a:cubicBezTo>
                  <a:pt x="229" y="89"/>
                  <a:pt x="229" y="89"/>
                  <a:pt x="229" y="89"/>
                </a:cubicBezTo>
                <a:cubicBezTo>
                  <a:pt x="224" y="89"/>
                  <a:pt x="224" y="89"/>
                  <a:pt x="224" y="74"/>
                </a:cubicBezTo>
                <a:cubicBezTo>
                  <a:pt x="224" y="64"/>
                  <a:pt x="224" y="64"/>
                  <a:pt x="224" y="64"/>
                </a:cubicBezTo>
                <a:cubicBezTo>
                  <a:pt x="224" y="53"/>
                  <a:pt x="236" y="51"/>
                  <a:pt x="247" y="48"/>
                </a:cubicBezTo>
                <a:cubicBezTo>
                  <a:pt x="251" y="52"/>
                  <a:pt x="256" y="54"/>
                  <a:pt x="260" y="54"/>
                </a:cubicBezTo>
                <a:cubicBezTo>
                  <a:pt x="263" y="54"/>
                  <a:pt x="268" y="52"/>
                  <a:pt x="273" y="48"/>
                </a:cubicBezTo>
                <a:cubicBezTo>
                  <a:pt x="283" y="51"/>
                  <a:pt x="296" y="53"/>
                  <a:pt x="296" y="64"/>
                </a:cubicBezTo>
                <a:close/>
                <a:moveTo>
                  <a:pt x="260" y="48"/>
                </a:moveTo>
                <a:cubicBezTo>
                  <a:pt x="266" y="48"/>
                  <a:pt x="278" y="37"/>
                  <a:pt x="278" y="24"/>
                </a:cubicBezTo>
                <a:cubicBezTo>
                  <a:pt x="278" y="11"/>
                  <a:pt x="273" y="0"/>
                  <a:pt x="260" y="0"/>
                </a:cubicBezTo>
                <a:cubicBezTo>
                  <a:pt x="246" y="0"/>
                  <a:pt x="241" y="11"/>
                  <a:pt x="241" y="24"/>
                </a:cubicBezTo>
                <a:cubicBezTo>
                  <a:pt x="241" y="37"/>
                  <a:pt x="254" y="48"/>
                  <a:pt x="260" y="48"/>
                </a:cubicBezTo>
                <a:close/>
                <a:moveTo>
                  <a:pt x="296" y="275"/>
                </a:moveTo>
                <a:cubicBezTo>
                  <a:pt x="296" y="285"/>
                  <a:pt x="296" y="285"/>
                  <a:pt x="296" y="285"/>
                </a:cubicBezTo>
                <a:cubicBezTo>
                  <a:pt x="296" y="300"/>
                  <a:pt x="296" y="300"/>
                  <a:pt x="290" y="300"/>
                </a:cubicBezTo>
                <a:cubicBezTo>
                  <a:pt x="229" y="300"/>
                  <a:pt x="229" y="300"/>
                  <a:pt x="229" y="300"/>
                </a:cubicBezTo>
                <a:cubicBezTo>
                  <a:pt x="224" y="300"/>
                  <a:pt x="224" y="300"/>
                  <a:pt x="224" y="285"/>
                </a:cubicBezTo>
                <a:cubicBezTo>
                  <a:pt x="224" y="275"/>
                  <a:pt x="224" y="275"/>
                  <a:pt x="224" y="275"/>
                </a:cubicBezTo>
                <a:cubicBezTo>
                  <a:pt x="224" y="264"/>
                  <a:pt x="236" y="263"/>
                  <a:pt x="247" y="259"/>
                </a:cubicBezTo>
                <a:cubicBezTo>
                  <a:pt x="251" y="263"/>
                  <a:pt x="256" y="265"/>
                  <a:pt x="260" y="265"/>
                </a:cubicBezTo>
                <a:cubicBezTo>
                  <a:pt x="264" y="265"/>
                  <a:pt x="268" y="263"/>
                  <a:pt x="273" y="259"/>
                </a:cubicBezTo>
                <a:cubicBezTo>
                  <a:pt x="283" y="263"/>
                  <a:pt x="296" y="264"/>
                  <a:pt x="296" y="275"/>
                </a:cubicBezTo>
                <a:close/>
                <a:moveTo>
                  <a:pt x="260" y="259"/>
                </a:moveTo>
                <a:cubicBezTo>
                  <a:pt x="266" y="259"/>
                  <a:pt x="278" y="248"/>
                  <a:pt x="278" y="235"/>
                </a:cubicBezTo>
                <a:cubicBezTo>
                  <a:pt x="278" y="222"/>
                  <a:pt x="273" y="211"/>
                  <a:pt x="260" y="211"/>
                </a:cubicBezTo>
                <a:cubicBezTo>
                  <a:pt x="246" y="211"/>
                  <a:pt x="241" y="222"/>
                  <a:pt x="241" y="235"/>
                </a:cubicBezTo>
                <a:cubicBezTo>
                  <a:pt x="241" y="248"/>
                  <a:pt x="254" y="259"/>
                  <a:pt x="260" y="259"/>
                </a:cubicBezTo>
                <a:close/>
                <a:moveTo>
                  <a:pt x="72" y="275"/>
                </a:moveTo>
                <a:cubicBezTo>
                  <a:pt x="72" y="285"/>
                  <a:pt x="72" y="285"/>
                  <a:pt x="72" y="285"/>
                </a:cubicBezTo>
                <a:cubicBezTo>
                  <a:pt x="72" y="300"/>
                  <a:pt x="72" y="300"/>
                  <a:pt x="67" y="300"/>
                </a:cubicBezTo>
                <a:cubicBezTo>
                  <a:pt x="5" y="300"/>
                  <a:pt x="5" y="300"/>
                  <a:pt x="5" y="300"/>
                </a:cubicBezTo>
                <a:cubicBezTo>
                  <a:pt x="0" y="300"/>
                  <a:pt x="0" y="300"/>
                  <a:pt x="0" y="285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64"/>
                  <a:pt x="12" y="263"/>
                  <a:pt x="23" y="259"/>
                </a:cubicBezTo>
                <a:cubicBezTo>
                  <a:pt x="27" y="263"/>
                  <a:pt x="32" y="265"/>
                  <a:pt x="36" y="265"/>
                </a:cubicBezTo>
                <a:cubicBezTo>
                  <a:pt x="40" y="265"/>
                  <a:pt x="45" y="263"/>
                  <a:pt x="49" y="259"/>
                </a:cubicBezTo>
                <a:cubicBezTo>
                  <a:pt x="59" y="263"/>
                  <a:pt x="72" y="264"/>
                  <a:pt x="72" y="275"/>
                </a:cubicBezTo>
                <a:close/>
                <a:moveTo>
                  <a:pt x="36" y="259"/>
                </a:moveTo>
                <a:cubicBezTo>
                  <a:pt x="42" y="259"/>
                  <a:pt x="54" y="248"/>
                  <a:pt x="54" y="235"/>
                </a:cubicBezTo>
                <a:cubicBezTo>
                  <a:pt x="54" y="222"/>
                  <a:pt x="49" y="211"/>
                  <a:pt x="36" y="211"/>
                </a:cubicBezTo>
                <a:cubicBezTo>
                  <a:pt x="23" y="211"/>
                  <a:pt x="18" y="222"/>
                  <a:pt x="18" y="235"/>
                </a:cubicBezTo>
                <a:cubicBezTo>
                  <a:pt x="18" y="248"/>
                  <a:pt x="30" y="259"/>
                  <a:pt x="36" y="259"/>
                </a:cubicBezTo>
                <a:close/>
                <a:moveTo>
                  <a:pt x="125" y="116"/>
                </a:moveTo>
                <a:cubicBezTo>
                  <a:pt x="125" y="100"/>
                  <a:pt x="131" y="87"/>
                  <a:pt x="147" y="87"/>
                </a:cubicBezTo>
                <a:cubicBezTo>
                  <a:pt x="163" y="87"/>
                  <a:pt x="169" y="100"/>
                  <a:pt x="169" y="116"/>
                </a:cubicBezTo>
                <a:cubicBezTo>
                  <a:pt x="169" y="132"/>
                  <a:pt x="154" y="145"/>
                  <a:pt x="147" y="145"/>
                </a:cubicBezTo>
                <a:cubicBezTo>
                  <a:pt x="140" y="145"/>
                  <a:pt x="125" y="132"/>
                  <a:pt x="125" y="116"/>
                </a:cubicBezTo>
                <a:close/>
                <a:moveTo>
                  <a:pt x="148" y="156"/>
                </a:moveTo>
                <a:cubicBezTo>
                  <a:pt x="150" y="176"/>
                  <a:pt x="150" y="176"/>
                  <a:pt x="150" y="176"/>
                </a:cubicBezTo>
                <a:cubicBezTo>
                  <a:pt x="153" y="168"/>
                  <a:pt x="155" y="159"/>
                  <a:pt x="159" y="151"/>
                </a:cubicBezTo>
                <a:cubicBezTo>
                  <a:pt x="159" y="150"/>
                  <a:pt x="159" y="150"/>
                  <a:pt x="162" y="145"/>
                </a:cubicBezTo>
                <a:cubicBezTo>
                  <a:pt x="174" y="149"/>
                  <a:pt x="190" y="151"/>
                  <a:pt x="190" y="164"/>
                </a:cubicBezTo>
                <a:cubicBezTo>
                  <a:pt x="190" y="176"/>
                  <a:pt x="190" y="176"/>
                  <a:pt x="190" y="176"/>
                </a:cubicBezTo>
                <a:cubicBezTo>
                  <a:pt x="190" y="194"/>
                  <a:pt x="190" y="194"/>
                  <a:pt x="183" y="194"/>
                </a:cubicBezTo>
                <a:cubicBezTo>
                  <a:pt x="110" y="194"/>
                  <a:pt x="110" y="194"/>
                  <a:pt x="110" y="194"/>
                </a:cubicBezTo>
                <a:cubicBezTo>
                  <a:pt x="104" y="194"/>
                  <a:pt x="104" y="194"/>
                  <a:pt x="104" y="176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51"/>
                  <a:pt x="118" y="149"/>
                  <a:pt x="131" y="145"/>
                </a:cubicBezTo>
                <a:cubicBezTo>
                  <a:pt x="134" y="150"/>
                  <a:pt x="134" y="150"/>
                  <a:pt x="135" y="151"/>
                </a:cubicBezTo>
                <a:cubicBezTo>
                  <a:pt x="138" y="159"/>
                  <a:pt x="141" y="168"/>
                  <a:pt x="143" y="176"/>
                </a:cubicBezTo>
                <a:cubicBezTo>
                  <a:pt x="145" y="156"/>
                  <a:pt x="145" y="156"/>
                  <a:pt x="145" y="156"/>
                </a:cubicBezTo>
                <a:cubicBezTo>
                  <a:pt x="145" y="155"/>
                  <a:pt x="145" y="155"/>
                  <a:pt x="145" y="155"/>
                </a:cubicBezTo>
                <a:cubicBezTo>
                  <a:pt x="141" y="149"/>
                  <a:pt x="141" y="149"/>
                  <a:pt x="141" y="149"/>
                </a:cubicBezTo>
                <a:cubicBezTo>
                  <a:pt x="144" y="150"/>
                  <a:pt x="144" y="150"/>
                  <a:pt x="144" y="150"/>
                </a:cubicBezTo>
                <a:cubicBezTo>
                  <a:pt x="145" y="150"/>
                  <a:pt x="145" y="150"/>
                  <a:pt x="146" y="150"/>
                </a:cubicBezTo>
                <a:cubicBezTo>
                  <a:pt x="146" y="150"/>
                  <a:pt x="146" y="150"/>
                  <a:pt x="147" y="150"/>
                </a:cubicBezTo>
                <a:cubicBezTo>
                  <a:pt x="147" y="150"/>
                  <a:pt x="147" y="150"/>
                  <a:pt x="147" y="150"/>
                </a:cubicBezTo>
                <a:cubicBezTo>
                  <a:pt x="149" y="150"/>
                  <a:pt x="149" y="150"/>
                  <a:pt x="149" y="150"/>
                </a:cubicBezTo>
                <a:cubicBezTo>
                  <a:pt x="152" y="149"/>
                  <a:pt x="152" y="149"/>
                  <a:pt x="152" y="149"/>
                </a:cubicBezTo>
                <a:cubicBezTo>
                  <a:pt x="149" y="155"/>
                  <a:pt x="149" y="155"/>
                  <a:pt x="149" y="155"/>
                </a:cubicBezTo>
                <a:lnTo>
                  <a:pt x="148" y="156"/>
                </a:lnTo>
                <a:close/>
              </a:path>
            </a:pathLst>
          </a:custGeom>
          <a:solidFill>
            <a:srgbClr val="002050"/>
          </a:solidFill>
          <a:ln>
            <a:noFill/>
          </a:ln>
        </p:spPr>
        <p:txBody>
          <a:bodyPr vert="horz" wrap="square" lIns="80664" tIns="40332" rIns="80664" bIns="40332" numCol="1" anchor="t" anchorCtr="0" compatLnSpc="1">
            <a:prstTxWarp prst="textNoShape">
              <a:avLst/>
            </a:prstTxWarp>
          </a:bodyPr>
          <a:lstStyle/>
          <a:p>
            <a:pPr defTabSz="914016">
              <a:defRPr/>
            </a:pPr>
            <a:endParaRPr lang="en-US" sz="1567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E8B9438-FEB4-4BD8-A002-BCDD724F5C43}"/>
              </a:ext>
            </a:extLst>
          </p:cNvPr>
          <p:cNvSpPr txBox="1">
            <a:spLocks/>
          </p:cNvSpPr>
          <p:nvPr/>
        </p:nvSpPr>
        <p:spPr>
          <a:xfrm>
            <a:off x="1315741" y="832281"/>
            <a:ext cx="4036807" cy="838395"/>
          </a:xfrm>
          <a:prstGeom prst="rect">
            <a:avLst/>
          </a:prstGeom>
          <a:noFill/>
        </p:spPr>
        <p:txBody>
          <a:bodyPr wrap="square" lIns="182776" tIns="146221" rIns="182776" bIns="146221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800" kern="1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0573">
              <a:spcAft>
                <a:spcPts val="1198"/>
              </a:spcAft>
              <a:defRPr/>
            </a:pPr>
            <a:r>
              <a:rPr lang="ru-RU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Semilight"/>
              </a:rPr>
              <a:t>Программа технической акселерации</a:t>
            </a:r>
            <a:endParaRPr lang="en-US" sz="196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8BC11B6-8ECB-497E-B822-A597A2871C50}"/>
              </a:ext>
            </a:extLst>
          </p:cNvPr>
          <p:cNvSpPr txBox="1">
            <a:spLocks/>
          </p:cNvSpPr>
          <p:nvPr/>
        </p:nvSpPr>
        <p:spPr>
          <a:xfrm>
            <a:off x="1337364" y="2337443"/>
            <a:ext cx="4792826" cy="838395"/>
          </a:xfrm>
          <a:prstGeom prst="rect">
            <a:avLst/>
          </a:prstGeom>
          <a:noFill/>
        </p:spPr>
        <p:txBody>
          <a:bodyPr wrap="square" lIns="182776" tIns="146221" rIns="182776" bIns="146221">
            <a:spAutoFit/>
          </a:bodyPr>
          <a:lstStyle>
            <a:defPPr>
              <a:defRPr lang="en-US"/>
            </a:defPPr>
            <a:lvl1pPr marR="0" indent="0" defTabSz="969862" fontAlgn="auto">
              <a:lnSpc>
                <a:spcPct val="90000"/>
              </a:lnSpc>
              <a:spcBef>
                <a:spcPts val="0"/>
              </a:spcBef>
              <a:spcAft>
                <a:spcPts val="1222"/>
              </a:spcAft>
              <a:buClrTx/>
              <a:buSzPct val="90000"/>
              <a:buFont typeface="Arial" pitchFamily="34" charset="0"/>
              <a:buNone/>
              <a:tabLst/>
              <a:defRPr sz="200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Semilight"/>
                <a:cs typeface="Segoe UI Semilight" panose="020B0402040204020203" pitchFamily="34" charset="0"/>
              </a:defRPr>
            </a:lvl1pPr>
            <a:lvl2pPr marL="584200" marR="0" indent="-2413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8001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10287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2573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50573"/>
            <a:r>
              <a:rPr lang="ru-RU" sz="1961" dirty="0"/>
              <a:t>Доступ к маркетинговой и пиар машине </a:t>
            </a:r>
            <a:r>
              <a:rPr lang="en-US" sz="1961" dirty="0"/>
              <a:t>Microsoft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9D5F1B0-9241-4739-A9C3-585A3E85E80A}"/>
              </a:ext>
            </a:extLst>
          </p:cNvPr>
          <p:cNvSpPr txBox="1">
            <a:spLocks/>
          </p:cNvSpPr>
          <p:nvPr/>
        </p:nvSpPr>
        <p:spPr>
          <a:xfrm>
            <a:off x="1334142" y="3837859"/>
            <a:ext cx="4408786" cy="838395"/>
          </a:xfrm>
          <a:prstGeom prst="rect">
            <a:avLst/>
          </a:prstGeom>
          <a:noFill/>
        </p:spPr>
        <p:txBody>
          <a:bodyPr wrap="square" lIns="182776" tIns="146221" rIns="182776" bIns="146221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800" kern="1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0573">
              <a:spcAft>
                <a:spcPts val="1198"/>
              </a:spcAft>
              <a:defRPr/>
            </a:pPr>
            <a:r>
              <a:rPr lang="ru-RU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Semilight"/>
              </a:rPr>
              <a:t>Выделенный менеджер по развитию бизнеса</a:t>
            </a:r>
            <a:endParaRPr lang="en-US" sz="196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F56A359-8E58-4388-B412-7D8F93462804}"/>
              </a:ext>
            </a:extLst>
          </p:cNvPr>
          <p:cNvSpPr txBox="1">
            <a:spLocks/>
          </p:cNvSpPr>
          <p:nvPr/>
        </p:nvSpPr>
        <p:spPr>
          <a:xfrm>
            <a:off x="1315742" y="5354939"/>
            <a:ext cx="4408786" cy="849217"/>
          </a:xfrm>
          <a:prstGeom prst="rect">
            <a:avLst/>
          </a:prstGeom>
          <a:noFill/>
        </p:spPr>
        <p:txBody>
          <a:bodyPr wrap="square" lIns="182776" tIns="146221" rIns="182776" bIns="146221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800" kern="1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0573">
              <a:spcAft>
                <a:spcPts val="1198"/>
              </a:spcAft>
              <a:defRPr/>
            </a:pPr>
            <a:r>
              <a:rPr lang="ru-RU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Semilight"/>
              </a:rPr>
              <a:t>Облачные гранты – лучшим стартапам (от </a:t>
            </a: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Semilight"/>
              </a:rPr>
              <a:t>$</a:t>
            </a:r>
            <a:r>
              <a:rPr lang="ru-RU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Semilight"/>
              </a:rPr>
              <a:t>25 000 в год)</a:t>
            </a:r>
            <a:endParaRPr lang="en-US" sz="196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 Semi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CD35C-A122-4CBD-B606-7E02C79CA54C}"/>
              </a:ext>
            </a:extLst>
          </p:cNvPr>
          <p:cNvGrpSpPr/>
          <p:nvPr/>
        </p:nvGrpSpPr>
        <p:grpSpPr>
          <a:xfrm>
            <a:off x="401046" y="808327"/>
            <a:ext cx="896297" cy="896297"/>
            <a:chOff x="494401" y="7204351"/>
            <a:chExt cx="511019" cy="51101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A845417-934F-47FF-BBED-23F0355831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4401" y="7204351"/>
              <a:ext cx="511019" cy="511018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4" name="Data &amp; AI icon">
              <a:extLst>
                <a:ext uri="{FF2B5EF4-FFF2-40B4-BE49-F238E27FC236}">
                  <a16:creationId xmlns:a16="http://schemas.microsoft.com/office/drawing/2014/main" id="{74465DC2-158D-4872-A4FF-ECF8F976C2E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69818" y="7311675"/>
              <a:ext cx="371327" cy="296368"/>
            </a:xfrm>
            <a:custGeom>
              <a:avLst/>
              <a:gdLst>
                <a:gd name="T0" fmla="*/ 588 w 892"/>
                <a:gd name="T1" fmla="*/ 97 h 712"/>
                <a:gd name="T2" fmla="*/ 588 w 892"/>
                <a:gd name="T3" fmla="*/ 0 h 712"/>
                <a:gd name="T4" fmla="*/ 844 w 892"/>
                <a:gd name="T5" fmla="*/ 174 h 712"/>
                <a:gd name="T6" fmla="*/ 844 w 892"/>
                <a:gd name="T7" fmla="*/ 270 h 712"/>
                <a:gd name="T8" fmla="*/ 844 w 892"/>
                <a:gd name="T9" fmla="*/ 174 h 712"/>
                <a:gd name="T10" fmla="*/ 573 w 892"/>
                <a:gd name="T11" fmla="*/ 396 h 712"/>
                <a:gd name="T12" fmla="*/ 670 w 892"/>
                <a:gd name="T13" fmla="*/ 396 h 712"/>
                <a:gd name="T14" fmla="*/ 804 w 892"/>
                <a:gd name="T15" fmla="*/ 533 h 712"/>
                <a:gd name="T16" fmla="*/ 804 w 892"/>
                <a:gd name="T17" fmla="*/ 630 h 712"/>
                <a:gd name="T18" fmla="*/ 804 w 892"/>
                <a:gd name="T19" fmla="*/ 533 h 712"/>
                <a:gd name="T20" fmla="*/ 356 w 892"/>
                <a:gd name="T21" fmla="*/ 664 h 712"/>
                <a:gd name="T22" fmla="*/ 453 w 892"/>
                <a:gd name="T23" fmla="*/ 664 h 712"/>
                <a:gd name="T24" fmla="*/ 48 w 892"/>
                <a:gd name="T25" fmla="*/ 427 h 712"/>
                <a:gd name="T26" fmla="*/ 48 w 892"/>
                <a:gd name="T27" fmla="*/ 523 h 712"/>
                <a:gd name="T28" fmla="*/ 48 w 892"/>
                <a:gd name="T29" fmla="*/ 427 h 712"/>
                <a:gd name="T30" fmla="*/ 325 w 892"/>
                <a:gd name="T31" fmla="*/ 259 h 712"/>
                <a:gd name="T32" fmla="*/ 422 w 892"/>
                <a:gd name="T33" fmla="*/ 259 h 712"/>
                <a:gd name="T34" fmla="*/ 152 w 892"/>
                <a:gd name="T35" fmla="*/ 95 h 712"/>
                <a:gd name="T36" fmla="*/ 152 w 892"/>
                <a:gd name="T37" fmla="*/ 192 h 712"/>
                <a:gd name="T38" fmla="*/ 152 w 892"/>
                <a:gd name="T39" fmla="*/ 95 h 712"/>
                <a:gd name="T40" fmla="*/ 325 w 892"/>
                <a:gd name="T41" fmla="*/ 237 h 712"/>
                <a:gd name="T42" fmla="*/ 581 w 892"/>
                <a:gd name="T43" fmla="*/ 371 h 712"/>
                <a:gd name="T44" fmla="*/ 96 w 892"/>
                <a:gd name="T45" fmla="*/ 475 h 712"/>
                <a:gd name="T46" fmla="*/ 364 w 892"/>
                <a:gd name="T47" fmla="*/ 637 h 712"/>
                <a:gd name="T48" fmla="*/ 762 w 892"/>
                <a:gd name="T49" fmla="*/ 604 h 712"/>
                <a:gd name="T50" fmla="*/ 201 w 892"/>
                <a:gd name="T51" fmla="*/ 131 h 712"/>
                <a:gd name="T52" fmla="*/ 804 w 892"/>
                <a:gd name="T53" fmla="*/ 190 h 712"/>
                <a:gd name="T54" fmla="*/ 660 w 892"/>
                <a:gd name="T55" fmla="*/ 367 h 712"/>
                <a:gd name="T56" fmla="*/ 588 w 892"/>
                <a:gd name="T57" fmla="*/ 437 h 712"/>
                <a:gd name="T58" fmla="*/ 422 w 892"/>
                <a:gd name="T59" fmla="*/ 618 h 712"/>
                <a:gd name="T60" fmla="*/ 404 w 892"/>
                <a:gd name="T61" fmla="*/ 615 h 712"/>
                <a:gd name="T62" fmla="*/ 169 w 892"/>
                <a:gd name="T63" fmla="*/ 189 h 712"/>
                <a:gd name="T64" fmla="*/ 553 w 892"/>
                <a:gd name="T65" fmla="*/ 82 h 712"/>
                <a:gd name="T66" fmla="*/ 788 w 892"/>
                <a:gd name="T67" fmla="*/ 536 h 712"/>
                <a:gd name="T68" fmla="*/ 762 w 892"/>
                <a:gd name="T69" fmla="*/ 548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2" h="712">
                  <a:moveTo>
                    <a:pt x="636" y="48"/>
                  </a:moveTo>
                  <a:cubicBezTo>
                    <a:pt x="636" y="75"/>
                    <a:pt x="614" y="97"/>
                    <a:pt x="588" y="97"/>
                  </a:cubicBezTo>
                  <a:cubicBezTo>
                    <a:pt x="561" y="97"/>
                    <a:pt x="539" y="75"/>
                    <a:pt x="539" y="48"/>
                  </a:cubicBezTo>
                  <a:cubicBezTo>
                    <a:pt x="539" y="22"/>
                    <a:pt x="561" y="0"/>
                    <a:pt x="588" y="0"/>
                  </a:cubicBezTo>
                  <a:cubicBezTo>
                    <a:pt x="614" y="0"/>
                    <a:pt x="636" y="22"/>
                    <a:pt x="636" y="48"/>
                  </a:cubicBezTo>
                  <a:close/>
                  <a:moveTo>
                    <a:pt x="844" y="174"/>
                  </a:moveTo>
                  <a:cubicBezTo>
                    <a:pt x="817" y="174"/>
                    <a:pt x="795" y="195"/>
                    <a:pt x="795" y="222"/>
                  </a:cubicBezTo>
                  <a:cubicBezTo>
                    <a:pt x="795" y="248"/>
                    <a:pt x="817" y="270"/>
                    <a:pt x="844" y="270"/>
                  </a:cubicBezTo>
                  <a:cubicBezTo>
                    <a:pt x="870" y="270"/>
                    <a:pt x="892" y="248"/>
                    <a:pt x="892" y="222"/>
                  </a:cubicBezTo>
                  <a:cubicBezTo>
                    <a:pt x="892" y="195"/>
                    <a:pt x="870" y="174"/>
                    <a:pt x="844" y="174"/>
                  </a:cubicBezTo>
                  <a:close/>
                  <a:moveTo>
                    <a:pt x="622" y="348"/>
                  </a:moveTo>
                  <a:cubicBezTo>
                    <a:pt x="595" y="348"/>
                    <a:pt x="573" y="370"/>
                    <a:pt x="573" y="396"/>
                  </a:cubicBezTo>
                  <a:cubicBezTo>
                    <a:pt x="573" y="423"/>
                    <a:pt x="595" y="444"/>
                    <a:pt x="622" y="444"/>
                  </a:cubicBezTo>
                  <a:cubicBezTo>
                    <a:pt x="648" y="444"/>
                    <a:pt x="670" y="423"/>
                    <a:pt x="670" y="396"/>
                  </a:cubicBezTo>
                  <a:cubicBezTo>
                    <a:pt x="670" y="370"/>
                    <a:pt x="648" y="348"/>
                    <a:pt x="622" y="348"/>
                  </a:cubicBezTo>
                  <a:close/>
                  <a:moveTo>
                    <a:pt x="804" y="533"/>
                  </a:moveTo>
                  <a:cubicBezTo>
                    <a:pt x="777" y="533"/>
                    <a:pt x="756" y="555"/>
                    <a:pt x="756" y="581"/>
                  </a:cubicBezTo>
                  <a:cubicBezTo>
                    <a:pt x="756" y="608"/>
                    <a:pt x="777" y="630"/>
                    <a:pt x="804" y="630"/>
                  </a:cubicBezTo>
                  <a:cubicBezTo>
                    <a:pt x="831" y="630"/>
                    <a:pt x="852" y="608"/>
                    <a:pt x="852" y="581"/>
                  </a:cubicBezTo>
                  <a:cubicBezTo>
                    <a:pt x="852" y="555"/>
                    <a:pt x="831" y="533"/>
                    <a:pt x="804" y="533"/>
                  </a:cubicBezTo>
                  <a:close/>
                  <a:moveTo>
                    <a:pt x="404" y="615"/>
                  </a:moveTo>
                  <a:cubicBezTo>
                    <a:pt x="378" y="615"/>
                    <a:pt x="356" y="637"/>
                    <a:pt x="356" y="664"/>
                  </a:cubicBezTo>
                  <a:cubicBezTo>
                    <a:pt x="356" y="690"/>
                    <a:pt x="378" y="712"/>
                    <a:pt x="404" y="712"/>
                  </a:cubicBezTo>
                  <a:cubicBezTo>
                    <a:pt x="431" y="712"/>
                    <a:pt x="453" y="690"/>
                    <a:pt x="453" y="664"/>
                  </a:cubicBezTo>
                  <a:cubicBezTo>
                    <a:pt x="453" y="637"/>
                    <a:pt x="431" y="615"/>
                    <a:pt x="404" y="615"/>
                  </a:cubicBezTo>
                  <a:close/>
                  <a:moveTo>
                    <a:pt x="48" y="427"/>
                  </a:moveTo>
                  <a:cubicBezTo>
                    <a:pt x="21" y="427"/>
                    <a:pt x="0" y="449"/>
                    <a:pt x="0" y="475"/>
                  </a:cubicBezTo>
                  <a:cubicBezTo>
                    <a:pt x="0" y="502"/>
                    <a:pt x="21" y="523"/>
                    <a:pt x="48" y="523"/>
                  </a:cubicBezTo>
                  <a:cubicBezTo>
                    <a:pt x="75" y="523"/>
                    <a:pt x="96" y="502"/>
                    <a:pt x="96" y="475"/>
                  </a:cubicBezTo>
                  <a:cubicBezTo>
                    <a:pt x="96" y="449"/>
                    <a:pt x="75" y="427"/>
                    <a:pt x="48" y="427"/>
                  </a:cubicBezTo>
                  <a:close/>
                  <a:moveTo>
                    <a:pt x="374" y="211"/>
                  </a:moveTo>
                  <a:cubicBezTo>
                    <a:pt x="347" y="211"/>
                    <a:pt x="325" y="232"/>
                    <a:pt x="325" y="259"/>
                  </a:cubicBezTo>
                  <a:cubicBezTo>
                    <a:pt x="325" y="286"/>
                    <a:pt x="347" y="307"/>
                    <a:pt x="374" y="307"/>
                  </a:cubicBezTo>
                  <a:cubicBezTo>
                    <a:pt x="400" y="307"/>
                    <a:pt x="422" y="286"/>
                    <a:pt x="422" y="259"/>
                  </a:cubicBezTo>
                  <a:cubicBezTo>
                    <a:pt x="422" y="232"/>
                    <a:pt x="400" y="211"/>
                    <a:pt x="374" y="211"/>
                  </a:cubicBezTo>
                  <a:close/>
                  <a:moveTo>
                    <a:pt x="152" y="95"/>
                  </a:moveTo>
                  <a:cubicBezTo>
                    <a:pt x="126" y="95"/>
                    <a:pt x="104" y="117"/>
                    <a:pt x="104" y="144"/>
                  </a:cubicBezTo>
                  <a:cubicBezTo>
                    <a:pt x="104" y="170"/>
                    <a:pt x="126" y="192"/>
                    <a:pt x="152" y="192"/>
                  </a:cubicBezTo>
                  <a:cubicBezTo>
                    <a:pt x="179" y="192"/>
                    <a:pt x="201" y="170"/>
                    <a:pt x="201" y="144"/>
                  </a:cubicBezTo>
                  <a:cubicBezTo>
                    <a:pt x="201" y="117"/>
                    <a:pt x="179" y="95"/>
                    <a:pt x="152" y="95"/>
                  </a:cubicBezTo>
                  <a:close/>
                  <a:moveTo>
                    <a:pt x="194" y="169"/>
                  </a:moveTo>
                  <a:cubicBezTo>
                    <a:pt x="325" y="237"/>
                    <a:pt x="325" y="237"/>
                    <a:pt x="325" y="237"/>
                  </a:cubicBezTo>
                  <a:moveTo>
                    <a:pt x="415" y="284"/>
                  </a:moveTo>
                  <a:cubicBezTo>
                    <a:pt x="581" y="371"/>
                    <a:pt x="581" y="371"/>
                    <a:pt x="581" y="371"/>
                  </a:cubicBezTo>
                  <a:moveTo>
                    <a:pt x="573" y="396"/>
                  </a:moveTo>
                  <a:cubicBezTo>
                    <a:pt x="96" y="475"/>
                    <a:pt x="96" y="475"/>
                    <a:pt x="96" y="475"/>
                  </a:cubicBezTo>
                  <a:moveTo>
                    <a:pt x="90" y="498"/>
                  </a:moveTo>
                  <a:cubicBezTo>
                    <a:pt x="364" y="637"/>
                    <a:pt x="364" y="637"/>
                    <a:pt x="364" y="637"/>
                  </a:cubicBezTo>
                  <a:moveTo>
                    <a:pt x="453" y="664"/>
                  </a:moveTo>
                  <a:cubicBezTo>
                    <a:pt x="762" y="604"/>
                    <a:pt x="762" y="604"/>
                    <a:pt x="762" y="604"/>
                  </a:cubicBezTo>
                  <a:moveTo>
                    <a:pt x="539" y="48"/>
                  </a:moveTo>
                  <a:cubicBezTo>
                    <a:pt x="201" y="131"/>
                    <a:pt x="201" y="131"/>
                    <a:pt x="201" y="131"/>
                  </a:cubicBezTo>
                  <a:moveTo>
                    <a:pt x="628" y="75"/>
                  </a:moveTo>
                  <a:cubicBezTo>
                    <a:pt x="804" y="190"/>
                    <a:pt x="804" y="190"/>
                    <a:pt x="804" y="190"/>
                  </a:cubicBezTo>
                  <a:moveTo>
                    <a:pt x="804" y="249"/>
                  </a:moveTo>
                  <a:cubicBezTo>
                    <a:pt x="660" y="367"/>
                    <a:pt x="660" y="367"/>
                    <a:pt x="660" y="367"/>
                  </a:cubicBezTo>
                  <a:moveTo>
                    <a:pt x="437" y="628"/>
                  </a:moveTo>
                  <a:cubicBezTo>
                    <a:pt x="588" y="437"/>
                    <a:pt x="588" y="437"/>
                    <a:pt x="588" y="437"/>
                  </a:cubicBezTo>
                  <a:moveTo>
                    <a:pt x="565" y="97"/>
                  </a:moveTo>
                  <a:cubicBezTo>
                    <a:pt x="422" y="618"/>
                    <a:pt x="422" y="618"/>
                    <a:pt x="422" y="618"/>
                  </a:cubicBezTo>
                  <a:moveTo>
                    <a:pt x="374" y="307"/>
                  </a:moveTo>
                  <a:cubicBezTo>
                    <a:pt x="404" y="615"/>
                    <a:pt x="404" y="615"/>
                    <a:pt x="404" y="615"/>
                  </a:cubicBezTo>
                  <a:moveTo>
                    <a:pt x="385" y="615"/>
                  </a:moveTo>
                  <a:cubicBezTo>
                    <a:pt x="169" y="189"/>
                    <a:pt x="169" y="189"/>
                    <a:pt x="169" y="189"/>
                  </a:cubicBezTo>
                  <a:moveTo>
                    <a:pt x="408" y="225"/>
                  </a:moveTo>
                  <a:cubicBezTo>
                    <a:pt x="553" y="82"/>
                    <a:pt x="553" y="82"/>
                    <a:pt x="553" y="82"/>
                  </a:cubicBezTo>
                  <a:moveTo>
                    <a:pt x="607" y="97"/>
                  </a:moveTo>
                  <a:cubicBezTo>
                    <a:pt x="788" y="536"/>
                    <a:pt x="788" y="536"/>
                    <a:pt x="788" y="536"/>
                  </a:cubicBezTo>
                  <a:moveTo>
                    <a:pt x="650" y="437"/>
                  </a:moveTo>
                  <a:cubicBezTo>
                    <a:pt x="762" y="548"/>
                    <a:pt x="762" y="548"/>
                    <a:pt x="762" y="548"/>
                  </a:cubicBez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defTabSz="932205">
                <a:defRPr/>
              </a:pPr>
              <a:endParaRPr lang="en-US">
                <a:solidFill>
                  <a:srgbClr val="353535"/>
                </a:solidFill>
                <a:latin typeface="Segoe UI Semiligh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34E37C-48D8-41AB-9CBB-400A00A5487F}"/>
              </a:ext>
            </a:extLst>
          </p:cNvPr>
          <p:cNvGrpSpPr/>
          <p:nvPr/>
        </p:nvGrpSpPr>
        <p:grpSpPr>
          <a:xfrm>
            <a:off x="419445" y="3811788"/>
            <a:ext cx="896297" cy="896297"/>
            <a:chOff x="4497337" y="7204351"/>
            <a:chExt cx="511019" cy="51101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63059C4-993D-46FE-B2AB-6BF2B99785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7337" y="7204351"/>
              <a:ext cx="511019" cy="511018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people_11">
              <a:extLst>
                <a:ext uri="{FF2B5EF4-FFF2-40B4-BE49-F238E27FC236}">
                  <a16:creationId xmlns:a16="http://schemas.microsoft.com/office/drawing/2014/main" id="{7B69B7EB-05BB-48C9-A223-F8B824F6F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24140" y="7308493"/>
              <a:ext cx="294628" cy="282937"/>
            </a:xfrm>
            <a:custGeom>
              <a:avLst/>
              <a:gdLst>
                <a:gd name="T0" fmla="*/ 72 w 348"/>
                <a:gd name="T1" fmla="*/ 196 h 334"/>
                <a:gd name="T2" fmla="*/ 128 w 348"/>
                <a:gd name="T3" fmla="*/ 140 h 334"/>
                <a:gd name="T4" fmla="*/ 184 w 348"/>
                <a:gd name="T5" fmla="*/ 196 h 334"/>
                <a:gd name="T6" fmla="*/ 128 w 348"/>
                <a:gd name="T7" fmla="*/ 252 h 334"/>
                <a:gd name="T8" fmla="*/ 72 w 348"/>
                <a:gd name="T9" fmla="*/ 196 h 334"/>
                <a:gd name="T10" fmla="*/ 210 w 348"/>
                <a:gd name="T11" fmla="*/ 334 h 334"/>
                <a:gd name="T12" fmla="*/ 128 w 348"/>
                <a:gd name="T13" fmla="*/ 252 h 334"/>
                <a:gd name="T14" fmla="*/ 47 w 348"/>
                <a:gd name="T15" fmla="*/ 334 h 334"/>
                <a:gd name="T16" fmla="*/ 265 w 348"/>
                <a:gd name="T17" fmla="*/ 118 h 334"/>
                <a:gd name="T18" fmla="*/ 321 w 348"/>
                <a:gd name="T19" fmla="*/ 62 h 334"/>
                <a:gd name="T20" fmla="*/ 265 w 348"/>
                <a:gd name="T21" fmla="*/ 6 h 334"/>
                <a:gd name="T22" fmla="*/ 209 w 348"/>
                <a:gd name="T23" fmla="*/ 62 h 334"/>
                <a:gd name="T24" fmla="*/ 265 w 348"/>
                <a:gd name="T25" fmla="*/ 118 h 334"/>
                <a:gd name="T26" fmla="*/ 348 w 348"/>
                <a:gd name="T27" fmla="*/ 200 h 334"/>
                <a:gd name="T28" fmla="*/ 266 w 348"/>
                <a:gd name="T29" fmla="*/ 118 h 334"/>
                <a:gd name="T30" fmla="*/ 184 w 348"/>
                <a:gd name="T31" fmla="*/ 200 h 334"/>
                <a:gd name="T32" fmla="*/ 141 w 348"/>
                <a:gd name="T33" fmla="*/ 71 h 334"/>
                <a:gd name="T34" fmla="*/ 141 w 348"/>
                <a:gd name="T35" fmla="*/ 31 h 334"/>
                <a:gd name="T36" fmla="*/ 110 w 348"/>
                <a:gd name="T37" fmla="*/ 0 h 334"/>
                <a:gd name="T38" fmla="*/ 29 w 348"/>
                <a:gd name="T39" fmla="*/ 0 h 334"/>
                <a:gd name="T40" fmla="*/ 29 w 348"/>
                <a:gd name="T41" fmla="*/ 0 h 334"/>
                <a:gd name="T42" fmla="*/ 0 w 348"/>
                <a:gd name="T43" fmla="*/ 31 h 334"/>
                <a:gd name="T44" fmla="*/ 0 w 348"/>
                <a:gd name="T45" fmla="*/ 71 h 334"/>
                <a:gd name="T46" fmla="*/ 0 w 348"/>
                <a:gd name="T47" fmla="*/ 71 h 334"/>
                <a:gd name="T48" fmla="*/ 29 w 348"/>
                <a:gd name="T49" fmla="*/ 102 h 334"/>
                <a:gd name="T50" fmla="*/ 29 w 348"/>
                <a:gd name="T51" fmla="*/ 102 h 334"/>
                <a:gd name="T52" fmla="*/ 110 w 348"/>
                <a:gd name="T53" fmla="*/ 102 h 334"/>
                <a:gd name="T54" fmla="*/ 179 w 348"/>
                <a:gd name="T55" fmla="*/ 102 h 334"/>
                <a:gd name="T56" fmla="*/ 141 w 348"/>
                <a:gd name="T57" fmla="*/ 71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8" h="334">
                  <a:moveTo>
                    <a:pt x="72" y="196"/>
                  </a:moveTo>
                  <a:cubicBezTo>
                    <a:pt x="72" y="165"/>
                    <a:pt x="97" y="140"/>
                    <a:pt x="128" y="140"/>
                  </a:cubicBezTo>
                  <a:cubicBezTo>
                    <a:pt x="159" y="140"/>
                    <a:pt x="184" y="165"/>
                    <a:pt x="184" y="196"/>
                  </a:cubicBezTo>
                  <a:cubicBezTo>
                    <a:pt x="184" y="227"/>
                    <a:pt x="159" y="252"/>
                    <a:pt x="128" y="252"/>
                  </a:cubicBezTo>
                  <a:cubicBezTo>
                    <a:pt x="97" y="252"/>
                    <a:pt x="72" y="227"/>
                    <a:pt x="72" y="196"/>
                  </a:cubicBezTo>
                  <a:close/>
                  <a:moveTo>
                    <a:pt x="210" y="334"/>
                  </a:moveTo>
                  <a:cubicBezTo>
                    <a:pt x="210" y="289"/>
                    <a:pt x="173" y="252"/>
                    <a:pt x="128" y="252"/>
                  </a:cubicBezTo>
                  <a:cubicBezTo>
                    <a:pt x="83" y="252"/>
                    <a:pt x="47" y="289"/>
                    <a:pt x="47" y="334"/>
                  </a:cubicBezTo>
                  <a:moveTo>
                    <a:pt x="265" y="118"/>
                  </a:moveTo>
                  <a:cubicBezTo>
                    <a:pt x="296" y="118"/>
                    <a:pt x="321" y="93"/>
                    <a:pt x="321" y="62"/>
                  </a:cubicBezTo>
                  <a:cubicBezTo>
                    <a:pt x="321" y="31"/>
                    <a:pt x="296" y="6"/>
                    <a:pt x="265" y="6"/>
                  </a:cubicBezTo>
                  <a:cubicBezTo>
                    <a:pt x="234" y="6"/>
                    <a:pt x="209" y="31"/>
                    <a:pt x="209" y="62"/>
                  </a:cubicBezTo>
                  <a:cubicBezTo>
                    <a:pt x="209" y="93"/>
                    <a:pt x="234" y="118"/>
                    <a:pt x="265" y="118"/>
                  </a:cubicBezTo>
                  <a:close/>
                  <a:moveTo>
                    <a:pt x="348" y="200"/>
                  </a:moveTo>
                  <a:cubicBezTo>
                    <a:pt x="348" y="155"/>
                    <a:pt x="311" y="118"/>
                    <a:pt x="266" y="118"/>
                  </a:cubicBezTo>
                  <a:cubicBezTo>
                    <a:pt x="221" y="118"/>
                    <a:pt x="184" y="155"/>
                    <a:pt x="184" y="200"/>
                  </a:cubicBezTo>
                  <a:moveTo>
                    <a:pt x="141" y="71"/>
                  </a:moveTo>
                  <a:cubicBezTo>
                    <a:pt x="141" y="31"/>
                    <a:pt x="141" y="31"/>
                    <a:pt x="141" y="31"/>
                  </a:cubicBezTo>
                  <a:cubicBezTo>
                    <a:pt x="141" y="14"/>
                    <a:pt x="127" y="0"/>
                    <a:pt x="11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1"/>
                    <a:pt x="0" y="15"/>
                    <a:pt x="0" y="3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8"/>
                    <a:pt x="13" y="101"/>
                    <a:pt x="29" y="102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110" y="102"/>
                    <a:pt x="110" y="102"/>
                    <a:pt x="110" y="102"/>
                  </a:cubicBezTo>
                  <a:cubicBezTo>
                    <a:pt x="179" y="102"/>
                    <a:pt x="179" y="102"/>
                    <a:pt x="179" y="102"/>
                  </a:cubicBezTo>
                  <a:lnTo>
                    <a:pt x="141" y="71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miter lim="800000"/>
              <a:headEnd type="none" w="med" len="med"/>
              <a:tailEnd type="none" w="med" len="med"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defTabSz="932150">
                <a:defRPr/>
              </a:pPr>
              <a:endParaRPr lang="en-US" sz="1836">
                <a:solidFill>
                  <a:srgbClr val="FFFFFF"/>
                </a:solidFill>
                <a:latin typeface="Segoe UI Semiligh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13ABD0-AFBC-477B-9110-836594893094}"/>
              </a:ext>
            </a:extLst>
          </p:cNvPr>
          <p:cNvGrpSpPr/>
          <p:nvPr/>
        </p:nvGrpSpPr>
        <p:grpSpPr>
          <a:xfrm>
            <a:off x="419445" y="5325252"/>
            <a:ext cx="896297" cy="896297"/>
            <a:chOff x="4489767" y="7946876"/>
            <a:chExt cx="511019" cy="51101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14B4D15-3DF3-49EF-A84A-1AEFE3C119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89767" y="7946876"/>
              <a:ext cx="511019" cy="511018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585F11C7-7BA5-4215-9AD3-FF2885FD6BA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31129" y="8053675"/>
              <a:ext cx="245013" cy="267951"/>
            </a:xfrm>
            <a:custGeom>
              <a:avLst/>
              <a:gdLst>
                <a:gd name="T0" fmla="*/ 19 w 217"/>
                <a:gd name="T1" fmla="*/ 0 h 217"/>
                <a:gd name="T2" fmla="*/ 19 w 217"/>
                <a:gd name="T3" fmla="*/ 198 h 217"/>
                <a:gd name="T4" fmla="*/ 217 w 217"/>
                <a:gd name="T5" fmla="*/ 198 h 217"/>
                <a:gd name="T6" fmla="*/ 217 w 217"/>
                <a:gd name="T7" fmla="*/ 217 h 217"/>
                <a:gd name="T8" fmla="*/ 0 w 217"/>
                <a:gd name="T9" fmla="*/ 217 h 217"/>
                <a:gd name="T10" fmla="*/ 0 w 217"/>
                <a:gd name="T11" fmla="*/ 0 h 217"/>
                <a:gd name="T12" fmla="*/ 19 w 217"/>
                <a:gd name="T13" fmla="*/ 0 h 217"/>
                <a:gd name="T14" fmla="*/ 109 w 217"/>
                <a:gd name="T15" fmla="*/ 88 h 217"/>
                <a:gd name="T16" fmla="*/ 36 w 217"/>
                <a:gd name="T17" fmla="*/ 161 h 217"/>
                <a:gd name="T18" fmla="*/ 48 w 217"/>
                <a:gd name="T19" fmla="*/ 176 h 217"/>
                <a:gd name="T20" fmla="*/ 109 w 217"/>
                <a:gd name="T21" fmla="*/ 117 h 217"/>
                <a:gd name="T22" fmla="*/ 131 w 217"/>
                <a:gd name="T23" fmla="*/ 141 h 217"/>
                <a:gd name="T24" fmla="*/ 195 w 217"/>
                <a:gd name="T25" fmla="*/ 78 h 217"/>
                <a:gd name="T26" fmla="*/ 195 w 217"/>
                <a:gd name="T27" fmla="*/ 105 h 217"/>
                <a:gd name="T28" fmla="*/ 215 w 217"/>
                <a:gd name="T29" fmla="*/ 105 h 217"/>
                <a:gd name="T30" fmla="*/ 215 w 217"/>
                <a:gd name="T31" fmla="*/ 44 h 217"/>
                <a:gd name="T32" fmla="*/ 151 w 217"/>
                <a:gd name="T33" fmla="*/ 44 h 217"/>
                <a:gd name="T34" fmla="*/ 151 w 217"/>
                <a:gd name="T35" fmla="*/ 63 h 217"/>
                <a:gd name="T36" fmla="*/ 180 w 217"/>
                <a:gd name="T37" fmla="*/ 63 h 217"/>
                <a:gd name="T38" fmla="*/ 131 w 217"/>
                <a:gd name="T39" fmla="*/ 112 h 217"/>
                <a:gd name="T40" fmla="*/ 109 w 217"/>
                <a:gd name="T41" fmla="*/ 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7" h="217">
                  <a:moveTo>
                    <a:pt x="19" y="0"/>
                  </a:moveTo>
                  <a:lnTo>
                    <a:pt x="19" y="198"/>
                  </a:lnTo>
                  <a:lnTo>
                    <a:pt x="217" y="198"/>
                  </a:lnTo>
                  <a:lnTo>
                    <a:pt x="217" y="217"/>
                  </a:lnTo>
                  <a:lnTo>
                    <a:pt x="0" y="217"/>
                  </a:lnTo>
                  <a:lnTo>
                    <a:pt x="0" y="0"/>
                  </a:lnTo>
                  <a:lnTo>
                    <a:pt x="19" y="0"/>
                  </a:lnTo>
                  <a:close/>
                  <a:moveTo>
                    <a:pt x="109" y="88"/>
                  </a:moveTo>
                  <a:lnTo>
                    <a:pt x="36" y="161"/>
                  </a:lnTo>
                  <a:lnTo>
                    <a:pt x="48" y="176"/>
                  </a:lnTo>
                  <a:lnTo>
                    <a:pt x="109" y="117"/>
                  </a:lnTo>
                  <a:lnTo>
                    <a:pt x="131" y="141"/>
                  </a:lnTo>
                  <a:lnTo>
                    <a:pt x="195" y="78"/>
                  </a:lnTo>
                  <a:lnTo>
                    <a:pt x="195" y="105"/>
                  </a:lnTo>
                  <a:lnTo>
                    <a:pt x="215" y="105"/>
                  </a:lnTo>
                  <a:lnTo>
                    <a:pt x="215" y="44"/>
                  </a:lnTo>
                  <a:lnTo>
                    <a:pt x="151" y="44"/>
                  </a:lnTo>
                  <a:lnTo>
                    <a:pt x="151" y="63"/>
                  </a:lnTo>
                  <a:lnTo>
                    <a:pt x="180" y="63"/>
                  </a:lnTo>
                  <a:lnTo>
                    <a:pt x="131" y="112"/>
                  </a:lnTo>
                  <a:lnTo>
                    <a:pt x="109" y="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xtLst/>
          </p:spPr>
          <p:txBody>
            <a:bodyPr vert="horz" wrap="square" lIns="89604" tIns="44802" rIns="89604" bIns="44802" numCol="1" anchor="t" anchorCtr="0" compatLnSpc="1">
              <a:prstTxWarp prst="textNoShape">
                <a:avLst/>
              </a:prstTxWarp>
            </a:bodyPr>
            <a:lstStyle/>
            <a:p>
              <a:pPr defTabSz="913874">
                <a:defRPr/>
              </a:pPr>
              <a:endParaRPr lang="en-US" sz="1765" kern="0" dirty="0">
                <a:solidFill>
                  <a:srgbClr val="505050"/>
                </a:solidFill>
                <a:latin typeface="Segoe U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4BF492-3924-4FEA-A6D6-5AEB96A5D739}"/>
              </a:ext>
            </a:extLst>
          </p:cNvPr>
          <p:cNvGrpSpPr/>
          <p:nvPr/>
        </p:nvGrpSpPr>
        <p:grpSpPr>
          <a:xfrm>
            <a:off x="408107" y="2298327"/>
            <a:ext cx="896297" cy="896297"/>
            <a:chOff x="486831" y="7946876"/>
            <a:chExt cx="511019" cy="51101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2C04107-F7C5-4DE5-9EC1-5C10E21588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6831" y="7946876"/>
              <a:ext cx="511019" cy="511018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38" name="Graphic 30" descr="Checklist">
              <a:extLst>
                <a:ext uri="{FF2B5EF4-FFF2-40B4-BE49-F238E27FC236}">
                  <a16:creationId xmlns:a16="http://schemas.microsoft.com/office/drawing/2014/main" id="{2EF397AD-5FB4-4165-830E-89EE780B5E94}"/>
                </a:ext>
              </a:extLst>
            </p:cNvPr>
            <p:cNvGrpSpPr/>
            <p:nvPr/>
          </p:nvGrpSpPr>
          <p:grpSpPr>
            <a:xfrm>
              <a:off x="619891" y="8049233"/>
              <a:ext cx="236774" cy="304425"/>
              <a:chOff x="706482" y="5571707"/>
              <a:chExt cx="232185" cy="298525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A7DCA82-D067-415D-877B-58A380D448F8}"/>
                  </a:ext>
                </a:extLst>
              </p:cNvPr>
              <p:cNvSpPr/>
              <p:nvPr/>
            </p:nvSpPr>
            <p:spPr>
              <a:xfrm>
                <a:off x="706482" y="5571707"/>
                <a:ext cx="232185" cy="298525"/>
              </a:xfrm>
              <a:custGeom>
                <a:avLst/>
                <a:gdLst/>
                <a:ahLst/>
                <a:cxnLst/>
                <a:rect l="0" t="0" r="0" b="0"/>
                <a:pathLst>
                  <a:path w="232185" h="298524">
                    <a:moveTo>
                      <a:pt x="24877" y="24877"/>
                    </a:moveTo>
                    <a:lnTo>
                      <a:pt x="209151" y="24877"/>
                    </a:lnTo>
                    <a:lnTo>
                      <a:pt x="209151" y="275490"/>
                    </a:lnTo>
                    <a:lnTo>
                      <a:pt x="24877" y="275490"/>
                    </a:lnTo>
                    <a:lnTo>
                      <a:pt x="24877" y="24877"/>
                    </a:lnTo>
                    <a:close/>
                    <a:moveTo>
                      <a:pt x="2764" y="297603"/>
                    </a:moveTo>
                    <a:lnTo>
                      <a:pt x="231264" y="297603"/>
                    </a:lnTo>
                    <a:lnTo>
                      <a:pt x="231264" y="2764"/>
                    </a:lnTo>
                    <a:lnTo>
                      <a:pt x="2764" y="2764"/>
                    </a:lnTo>
                    <a:lnTo>
                      <a:pt x="2764" y="297603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 dirty="0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36C08C9-2149-40AC-A50E-058227FE8D8B}"/>
                  </a:ext>
                </a:extLst>
              </p:cNvPr>
              <p:cNvSpPr/>
              <p:nvPr/>
            </p:nvSpPr>
            <p:spPr>
              <a:xfrm>
                <a:off x="828103" y="5626989"/>
                <a:ext cx="66339" cy="18427"/>
              </a:xfrm>
              <a:custGeom>
                <a:avLst/>
                <a:gdLst/>
                <a:ahLst/>
                <a:cxnLst/>
                <a:rect l="0" t="0" r="0" b="0"/>
                <a:pathLst>
                  <a:path w="66338" h="18427">
                    <a:moveTo>
                      <a:pt x="2764" y="2764"/>
                    </a:moveTo>
                    <a:lnTo>
                      <a:pt x="65417" y="2764"/>
                    </a:lnTo>
                    <a:lnTo>
                      <a:pt x="65417" y="17506"/>
                    </a:lnTo>
                    <a:lnTo>
                      <a:pt x="2764" y="175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FD2C129-B782-49F9-B05A-6BCF297DC5CC}"/>
                  </a:ext>
                </a:extLst>
              </p:cNvPr>
              <p:cNvSpPr/>
              <p:nvPr/>
            </p:nvSpPr>
            <p:spPr>
              <a:xfrm>
                <a:off x="828103" y="5685957"/>
                <a:ext cx="66339" cy="18427"/>
              </a:xfrm>
              <a:custGeom>
                <a:avLst/>
                <a:gdLst/>
                <a:ahLst/>
                <a:cxnLst/>
                <a:rect l="0" t="0" r="0" b="0"/>
                <a:pathLst>
                  <a:path w="66338" h="18427">
                    <a:moveTo>
                      <a:pt x="2764" y="2764"/>
                    </a:moveTo>
                    <a:lnTo>
                      <a:pt x="65417" y="2764"/>
                    </a:lnTo>
                    <a:lnTo>
                      <a:pt x="65417" y="17506"/>
                    </a:lnTo>
                    <a:lnTo>
                      <a:pt x="2764" y="175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030FFA-DFAD-40B9-890F-7ED1B26CACDA}"/>
                  </a:ext>
                </a:extLst>
              </p:cNvPr>
              <p:cNvSpPr/>
              <p:nvPr/>
            </p:nvSpPr>
            <p:spPr>
              <a:xfrm>
                <a:off x="828103" y="5803893"/>
                <a:ext cx="66339" cy="18427"/>
              </a:xfrm>
              <a:custGeom>
                <a:avLst/>
                <a:gdLst/>
                <a:ahLst/>
                <a:cxnLst/>
                <a:rect l="0" t="0" r="0" b="0"/>
                <a:pathLst>
                  <a:path w="66338" h="18427">
                    <a:moveTo>
                      <a:pt x="2764" y="2764"/>
                    </a:moveTo>
                    <a:lnTo>
                      <a:pt x="65417" y="2764"/>
                    </a:lnTo>
                    <a:lnTo>
                      <a:pt x="65417" y="17506"/>
                    </a:lnTo>
                    <a:lnTo>
                      <a:pt x="2764" y="175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7C01A11-CA7C-460E-A6CB-B72E93BFF3AA}"/>
                  </a:ext>
                </a:extLst>
              </p:cNvPr>
              <p:cNvSpPr/>
              <p:nvPr/>
            </p:nvSpPr>
            <p:spPr>
              <a:xfrm>
                <a:off x="828103" y="5744925"/>
                <a:ext cx="66339" cy="18427"/>
              </a:xfrm>
              <a:custGeom>
                <a:avLst/>
                <a:gdLst/>
                <a:ahLst/>
                <a:cxnLst/>
                <a:rect l="0" t="0" r="0" b="0"/>
                <a:pathLst>
                  <a:path w="66338" h="18427">
                    <a:moveTo>
                      <a:pt x="2764" y="2764"/>
                    </a:moveTo>
                    <a:lnTo>
                      <a:pt x="65417" y="2764"/>
                    </a:lnTo>
                    <a:lnTo>
                      <a:pt x="65417" y="17506"/>
                    </a:lnTo>
                    <a:lnTo>
                      <a:pt x="2764" y="175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67F51FA-31F5-4C22-A3DD-76E4E6E68953}"/>
                  </a:ext>
                </a:extLst>
              </p:cNvPr>
              <p:cNvSpPr/>
              <p:nvPr/>
            </p:nvSpPr>
            <p:spPr>
              <a:xfrm>
                <a:off x="750708" y="5608562"/>
                <a:ext cx="58968" cy="47911"/>
              </a:xfrm>
              <a:custGeom>
                <a:avLst/>
                <a:gdLst/>
                <a:ahLst/>
                <a:cxnLst/>
                <a:rect l="0" t="0" r="0" b="0"/>
                <a:pathLst>
                  <a:path w="58967" h="47911">
                    <a:moveTo>
                      <a:pt x="57309" y="13083"/>
                    </a:moveTo>
                    <a:lnTo>
                      <a:pt x="46990" y="2764"/>
                    </a:lnTo>
                    <a:lnTo>
                      <a:pt x="22666" y="27088"/>
                    </a:lnTo>
                    <a:lnTo>
                      <a:pt x="13083" y="17506"/>
                    </a:lnTo>
                    <a:lnTo>
                      <a:pt x="2764" y="27825"/>
                    </a:lnTo>
                    <a:lnTo>
                      <a:pt x="22666" y="477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61ED510-5BC4-48AE-A0A2-AB9808359BF6}"/>
                  </a:ext>
                </a:extLst>
              </p:cNvPr>
              <p:cNvSpPr/>
              <p:nvPr/>
            </p:nvSpPr>
            <p:spPr>
              <a:xfrm>
                <a:off x="750708" y="5667530"/>
                <a:ext cx="58968" cy="47911"/>
              </a:xfrm>
              <a:custGeom>
                <a:avLst/>
                <a:gdLst/>
                <a:ahLst/>
                <a:cxnLst/>
                <a:rect l="0" t="0" r="0" b="0"/>
                <a:pathLst>
                  <a:path w="58967" h="47911">
                    <a:moveTo>
                      <a:pt x="57309" y="13083"/>
                    </a:moveTo>
                    <a:lnTo>
                      <a:pt x="46990" y="2764"/>
                    </a:lnTo>
                    <a:lnTo>
                      <a:pt x="22666" y="27088"/>
                    </a:lnTo>
                    <a:lnTo>
                      <a:pt x="13083" y="17506"/>
                    </a:lnTo>
                    <a:lnTo>
                      <a:pt x="2764" y="27825"/>
                    </a:lnTo>
                    <a:lnTo>
                      <a:pt x="22666" y="477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6870ED9-21AB-407D-BB86-474736DE4A04}"/>
                  </a:ext>
                </a:extLst>
              </p:cNvPr>
              <p:cNvSpPr/>
              <p:nvPr/>
            </p:nvSpPr>
            <p:spPr>
              <a:xfrm>
                <a:off x="750708" y="5726497"/>
                <a:ext cx="58968" cy="47911"/>
              </a:xfrm>
              <a:custGeom>
                <a:avLst/>
                <a:gdLst/>
                <a:ahLst/>
                <a:cxnLst/>
                <a:rect l="0" t="0" r="0" b="0"/>
                <a:pathLst>
                  <a:path w="58967" h="47911">
                    <a:moveTo>
                      <a:pt x="57309" y="13083"/>
                    </a:moveTo>
                    <a:lnTo>
                      <a:pt x="46990" y="2764"/>
                    </a:lnTo>
                    <a:lnTo>
                      <a:pt x="22666" y="27088"/>
                    </a:lnTo>
                    <a:lnTo>
                      <a:pt x="13083" y="17506"/>
                    </a:lnTo>
                    <a:lnTo>
                      <a:pt x="2764" y="27825"/>
                    </a:lnTo>
                    <a:lnTo>
                      <a:pt x="22666" y="477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0427027-11DF-4F64-A354-752397E3CE5C}"/>
                  </a:ext>
                </a:extLst>
              </p:cNvPr>
              <p:cNvSpPr/>
              <p:nvPr/>
            </p:nvSpPr>
            <p:spPr>
              <a:xfrm>
                <a:off x="750708" y="5784728"/>
                <a:ext cx="58968" cy="47911"/>
              </a:xfrm>
              <a:custGeom>
                <a:avLst/>
                <a:gdLst/>
                <a:ahLst/>
                <a:cxnLst/>
                <a:rect l="0" t="0" r="0" b="0"/>
                <a:pathLst>
                  <a:path w="58967" h="47911">
                    <a:moveTo>
                      <a:pt x="57309" y="13083"/>
                    </a:moveTo>
                    <a:lnTo>
                      <a:pt x="46990" y="2764"/>
                    </a:lnTo>
                    <a:lnTo>
                      <a:pt x="22666" y="27088"/>
                    </a:lnTo>
                    <a:lnTo>
                      <a:pt x="13083" y="17506"/>
                    </a:lnTo>
                    <a:lnTo>
                      <a:pt x="2764" y="27825"/>
                    </a:lnTo>
                    <a:lnTo>
                      <a:pt x="22666" y="477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defTabSz="913874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396922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14" y="1019596"/>
            <a:ext cx="5403575" cy="5470215"/>
          </a:xfrm>
        </p:spPr>
        <p:txBody>
          <a:bodyPr>
            <a:normAutofit lnSpcReduction="10000"/>
          </a:bodyPr>
          <a:lstStyle/>
          <a:p>
            <a:pPr marL="228600" lvl="1">
              <a:spcBef>
                <a:spcPts val="1200"/>
              </a:spcBef>
            </a:pPr>
            <a:r>
              <a:rPr lang="ru-RU" sz="24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Повышение эффективности бизнес процессов</a:t>
            </a:r>
          </a:p>
          <a:p>
            <a:pPr marL="228600" lvl="1">
              <a:spcBef>
                <a:spcPts val="1200"/>
              </a:spcBef>
            </a:pPr>
            <a:r>
              <a:rPr lang="ru-RU" sz="24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Эффективные и предсказуемые технологические процессы</a:t>
            </a:r>
          </a:p>
          <a:p>
            <a:pPr marL="228600" lvl="1">
              <a:spcBef>
                <a:spcPts val="1200"/>
              </a:spcBef>
            </a:pPr>
            <a:r>
              <a:rPr lang="ru-RU" sz="24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Стабильность Решений\Услуг для конечных клиентов</a:t>
            </a:r>
          </a:p>
          <a:p>
            <a:pPr marL="228600" lvl="1">
              <a:spcBef>
                <a:spcPts val="1200"/>
              </a:spcBef>
            </a:pPr>
            <a:r>
              <a:rPr lang="ru-RU" sz="24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Обеспечение качества, стабильности, масштабируемости продукта</a:t>
            </a:r>
          </a:p>
          <a:p>
            <a:pPr marL="228600" lvl="1">
              <a:spcBef>
                <a:spcPts val="1200"/>
              </a:spcBef>
            </a:pPr>
            <a:r>
              <a:rPr lang="ru-RU" sz="24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Разработка продукта с использованием различных технологий Microsoft</a:t>
            </a:r>
          </a:p>
          <a:p>
            <a:pPr marL="228600" lvl="1">
              <a:spcBef>
                <a:spcPts val="1200"/>
              </a:spcBef>
            </a:pPr>
            <a:r>
              <a:rPr lang="ru-RU" sz="24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Надежная и стабильная ИТ-инфраструктура</a:t>
            </a:r>
            <a:endParaRPr lang="en-US" sz="2400" spc="-100" dirty="0">
              <a:gradFill>
                <a:gsLst>
                  <a:gs pos="0">
                    <a:srgbClr val="595959"/>
                  </a:gs>
                  <a:gs pos="86000">
                    <a:srgbClr val="595959"/>
                  </a:gs>
                </a:gsLst>
                <a:lin ang="5400000" scaled="0"/>
              </a:gradFill>
              <a:latin typeface="Segoe UI Light" pitchFamily="34" charset="0"/>
            </a:endParaRPr>
          </a:p>
          <a:p>
            <a:pPr marL="228600" lvl="1">
              <a:spcBef>
                <a:spcPts val="1200"/>
              </a:spcBef>
            </a:pPr>
            <a:r>
              <a:rPr lang="ru-RU" sz="2400" spc="-100" dirty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Segoe UI Light" pitchFamily="34" charset="0"/>
              </a:rPr>
              <a:t>Индивидуальные технологические консультации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801" y="26860"/>
            <a:ext cx="11581561" cy="7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spc="-100" dirty="0">
                <a:ln w="3175">
                  <a:noFill/>
                </a:ln>
                <a:gradFill flip="none" rotWithShape="1"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Технологическая экспертиза </a:t>
            </a:r>
            <a:r>
              <a:rPr lang="en-US" sz="4800" spc="-100" dirty="0">
                <a:ln w="3175">
                  <a:noFill/>
                </a:ln>
                <a:gradFill flip="none" rotWithShape="1"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Microsoft</a:t>
            </a:r>
            <a:endParaRPr lang="ru-RU" sz="4800" spc="-100" dirty="0">
              <a:ln w="3175">
                <a:noFill/>
              </a:ln>
              <a:gradFill flip="none" rotWithShape="1">
                <a:gsLst>
                  <a:gs pos="0">
                    <a:srgbClr val="595959"/>
                  </a:gs>
                  <a:gs pos="86000">
                    <a:srgbClr val="595959"/>
                  </a:gs>
                </a:gsLst>
                <a:lin ang="5400000" scaled="0"/>
                <a:tileRect/>
              </a:gradFill>
              <a:latin typeface="Segoe UI Light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82967-F5F9-406B-B37C-18C8B70E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62" y="1837355"/>
            <a:ext cx="57531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051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usiness Forward">
  <a:themeElements>
    <a:clrScheme name="Business Forward template">
      <a:dk1>
        <a:srgbClr val="353535"/>
      </a:dk1>
      <a:lt1>
        <a:srgbClr val="FFFFFF"/>
      </a:lt1>
      <a:dk2>
        <a:srgbClr val="002050"/>
      </a:dk2>
      <a:lt2>
        <a:srgbClr val="EAEAEA"/>
      </a:lt2>
      <a:accent1>
        <a:srgbClr val="002050"/>
      </a:accent1>
      <a:accent2>
        <a:srgbClr val="0078D7"/>
      </a:accent2>
      <a:accent3>
        <a:srgbClr val="00BCF2"/>
      </a:accent3>
      <a:accent4>
        <a:srgbClr val="FFF100"/>
      </a:accent4>
      <a:accent5>
        <a:srgbClr val="737373"/>
      </a:accent5>
      <a:accent6>
        <a:srgbClr val="E6E6E6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 Business Forward NYC event template v03.potx" id="{C94E985E-E756-4216-9150-865CD4A91C8A}" vid="{3EF47E2A-5D03-4CE9-BB71-86BFA22D0EB6}"/>
    </a:ext>
  </a:extLst>
</a:theme>
</file>

<file path=ppt/theme/theme3.xml><?xml version="1.0" encoding="utf-8"?>
<a:theme xmlns:a="http://schemas.openxmlformats.org/drawingml/2006/main" name="4_WHITE TEMPLATE">
  <a:themeElements>
    <a:clrScheme name="MS Startups - Red">
      <a:dk1>
        <a:srgbClr val="000000"/>
      </a:dk1>
      <a:lt1>
        <a:srgbClr val="FFFFFF"/>
      </a:lt1>
      <a:dk2>
        <a:srgbClr val="041E8C"/>
      </a:dk2>
      <a:lt2>
        <a:srgbClr val="20BDF0"/>
      </a:lt2>
      <a:accent1>
        <a:srgbClr val="D0D0D0"/>
      </a:accent1>
      <a:accent2>
        <a:srgbClr val="505050"/>
      </a:accent2>
      <a:accent3>
        <a:srgbClr val="1BB194"/>
      </a:accent3>
      <a:accent4>
        <a:srgbClr val="BCE6FB"/>
      </a:accent4>
      <a:accent5>
        <a:srgbClr val="CCECFC"/>
      </a:accent5>
      <a:accent6>
        <a:srgbClr val="DFF3FD"/>
      </a:accent6>
      <a:hlink>
        <a:srgbClr val="20BDF0"/>
      </a:hlink>
      <a:folHlink>
        <a:srgbClr val="20BDF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oduct_Brand_template_16-9_Business_DARK_BLUE_1" id="{8CB21BE8-F48F-4D88-8D8E-91D1D080601D}" vid="{EE3D9C20-80C7-4D70-8FF3-828A31A2FDF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588</Words>
  <Application>Microsoft Office PowerPoint</Application>
  <PresentationFormat>Widescreen</PresentationFormat>
  <Paragraphs>84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Consolas</vt:lpstr>
      <vt:lpstr>Segoe UI</vt:lpstr>
      <vt:lpstr>Segoe UI Light</vt:lpstr>
      <vt:lpstr>Segoe UI Semibold</vt:lpstr>
      <vt:lpstr>Segoe UI Semilight</vt:lpstr>
      <vt:lpstr>Wingdings</vt:lpstr>
      <vt:lpstr>Office Theme</vt:lpstr>
      <vt:lpstr>2_Business Forward</vt:lpstr>
      <vt:lpstr>4_WHITE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Anastasiya Makeenok</dc:creator>
  <cp:lastModifiedBy>Anastasiya Makeenok</cp:lastModifiedBy>
  <cp:revision>18</cp:revision>
  <dcterms:created xsi:type="dcterms:W3CDTF">2018-03-13T06:28:02Z</dcterms:created>
  <dcterms:modified xsi:type="dcterms:W3CDTF">2018-04-11T07:33:03Z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anamak@microsoft.com</vt:lpwstr>
  </property>
  <property fmtid="{D5CDD505-2E9C-101B-9397-08002B2CF9AE}" pid="5" name="MSIP_Label_f42aa342-8706-4288-bd11-ebb85995028c_SetDate">
    <vt:lpwstr>2018-03-13T06:37:11.3648992Z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